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04" r:id="rId2"/>
    <p:sldId id="305" r:id="rId3"/>
    <p:sldId id="328" r:id="rId4"/>
    <p:sldId id="259" r:id="rId5"/>
    <p:sldId id="309" r:id="rId6"/>
    <p:sldId id="310" r:id="rId7"/>
    <p:sldId id="320" r:id="rId8"/>
    <p:sldId id="321" r:id="rId9"/>
    <p:sldId id="339" r:id="rId10"/>
    <p:sldId id="329" r:id="rId11"/>
    <p:sldId id="308" r:id="rId12"/>
    <p:sldId id="312" r:id="rId13"/>
    <p:sldId id="335" r:id="rId14"/>
    <p:sldId id="317" r:id="rId15"/>
    <p:sldId id="323" r:id="rId16"/>
    <p:sldId id="330" r:id="rId17"/>
    <p:sldId id="316" r:id="rId18"/>
    <p:sldId id="314" r:id="rId19"/>
    <p:sldId id="333" r:id="rId20"/>
    <p:sldId id="334" r:id="rId21"/>
    <p:sldId id="343" r:id="rId22"/>
    <p:sldId id="331" r:id="rId23"/>
    <p:sldId id="340" r:id="rId24"/>
    <p:sldId id="324" r:id="rId25"/>
    <p:sldId id="346" r:id="rId26"/>
    <p:sldId id="342" r:id="rId27"/>
    <p:sldId id="341" r:id="rId28"/>
    <p:sldId id="337" r:id="rId29"/>
    <p:sldId id="347" r:id="rId30"/>
    <p:sldId id="275" r:id="rId31"/>
    <p:sldId id="276" r:id="rId32"/>
    <p:sldId id="278" r:id="rId33"/>
    <p:sldId id="279" r:id="rId34"/>
    <p:sldId id="280" r:id="rId35"/>
    <p:sldId id="348" r:id="rId36"/>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7F8FA"/>
    <a:srgbClr val="CDCDCD"/>
    <a:srgbClr val="E2E2E2"/>
    <a:srgbClr val="EAEAEA"/>
    <a:srgbClr val="F7F7F9"/>
    <a:srgbClr val="E8E8E8"/>
    <a:srgbClr val="E0E0E0"/>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76" autoAdjust="0"/>
    <p:restoredTop sz="96233" autoAdjust="0"/>
  </p:normalViewPr>
  <p:slideViewPr>
    <p:cSldViewPr snapToGrid="0" showGuides="1">
      <p:cViewPr>
        <p:scale>
          <a:sx n="85" d="100"/>
          <a:sy n="85" d="100"/>
        </p:scale>
        <p:origin x="-850" y="-581"/>
      </p:cViewPr>
      <p:guideLst>
        <p:guide orient="horz" pos="1416"/>
        <p:guide orient="horz" pos="2940"/>
        <p:guide pos="5500"/>
        <p:guide pos="2880"/>
      </p:guideLst>
    </p:cSldViewPr>
  </p:slideViewPr>
  <p:notesTextViewPr>
    <p:cViewPr>
      <p:scale>
        <a:sx n="75" d="100"/>
        <a:sy n="75"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262130304"/>
        <c:axId val="262132096"/>
      </c:barChart>
      <c:catAx>
        <c:axId val="26213030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262132096"/>
        <c:crosses val="autoZero"/>
        <c:auto val="1"/>
        <c:lblAlgn val="ctr"/>
        <c:lblOffset val="100"/>
        <c:noMultiLvlLbl val="0"/>
      </c:catAx>
      <c:valAx>
        <c:axId val="26213209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262130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262238592"/>
        <c:axId val="262240128"/>
      </c:barChart>
      <c:catAx>
        <c:axId val="26223859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262240128"/>
        <c:crosses val="autoZero"/>
        <c:auto val="1"/>
        <c:lblAlgn val="ctr"/>
        <c:lblOffset val="100"/>
        <c:noMultiLvlLbl val="0"/>
      </c:catAx>
      <c:valAx>
        <c:axId val="26224012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2622385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8/22/2016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p:timing>
    <p:tnLst>
      <p:par>
        <p:cTn id="1" dur="indefinite" restart="never" nodeType="tmRoot"/>
      </p:par>
    </p:tnLst>
  </p:timing>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94821" y="2342029"/>
            <a:ext cx="6508978" cy="2064935"/>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462349"/>
            <a:ext cx="6218057" cy="684803"/>
          </a:xfrm>
          <a:prstGeom prst="rect">
            <a:avLst/>
          </a:prstGeom>
          <a:noFill/>
        </p:spPr>
        <p:txBody>
          <a:bodyPr wrap="square" lIns="68580" tIns="34290" rIns="68580" bIns="34290" rtlCol="0">
            <a:spAutoFit/>
          </a:bodyPr>
          <a:lstStyle/>
          <a:p>
            <a:pPr algn="ctr">
              <a:defRPr/>
            </a:pPr>
            <a:r>
              <a:rPr lang="zh-CN" altLang="en-US" sz="4000" b="1" dirty="0">
                <a:solidFill>
                  <a:schemeClr val="bg1"/>
                </a:solidFill>
                <a:latin typeface="+mn-ea"/>
              </a:rPr>
              <a:t>年终</a:t>
            </a:r>
            <a:r>
              <a:rPr lang="zh-CN" altLang="en-US" sz="4000" b="1" dirty="0" smtClean="0">
                <a:solidFill>
                  <a:schemeClr val="bg1"/>
                </a:solidFill>
                <a:latin typeface="+mn-ea"/>
              </a:rPr>
              <a:t>总结工作汇报</a:t>
            </a:r>
            <a:r>
              <a:rPr lang="en-US" altLang="zh-CN" sz="4000" b="1" dirty="0" smtClean="0">
                <a:solidFill>
                  <a:schemeClr val="bg1"/>
                </a:solidFill>
                <a:latin typeface="+mn-ea"/>
              </a:rPr>
              <a:t>PPT</a:t>
            </a:r>
            <a:r>
              <a:rPr lang="zh-CN" altLang="en-US" sz="4000" b="1" dirty="0" smtClean="0">
                <a:solidFill>
                  <a:schemeClr val="bg1"/>
                </a:solidFill>
                <a:latin typeface="+mn-ea"/>
              </a:rPr>
              <a:t>模板</a:t>
            </a:r>
            <a:endParaRPr lang="zh-CN" altLang="en-US" sz="4000" b="1" dirty="0">
              <a:solidFill>
                <a:schemeClr val="bg1"/>
              </a:solidFill>
              <a:latin typeface="+mn-ea"/>
            </a:endParaRPr>
          </a:p>
        </p:txBody>
      </p:sp>
      <p:sp>
        <p:nvSpPr>
          <p:cNvPr id="21" name="矩形 20"/>
          <p:cNvSpPr/>
          <p:nvPr/>
        </p:nvSpPr>
        <p:spPr>
          <a:xfrm>
            <a:off x="2760741" y="3284851"/>
            <a:ext cx="6146157" cy="346249"/>
          </a:xfrm>
          <a:prstGeom prst="rect">
            <a:avLst/>
          </a:prstGeom>
        </p:spPr>
        <p:txBody>
          <a:bodyPr wrap="square" lIns="68580" tIns="34290" rIns="68580" bIns="34290">
            <a:spAutoFit/>
          </a:bodyPr>
          <a:lstStyle/>
          <a:p>
            <a:pPr algn="ct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适用于年终总结</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述职</a:t>
            </a:r>
            <a:r>
              <a:rPr lang="zh-CN" altLang="en-US" sz="1800" b="1" dirty="0" smtClean="0">
                <a:solidFill>
                  <a:schemeClr val="bg2">
                    <a:lumMod val="25000"/>
                  </a:schemeClr>
                </a:solidFill>
                <a:latin typeface="微软雅黑" panose="020B0503020204020204" pitchFamily="34" charset="-122"/>
                <a:ea typeface="微软雅黑" panose="020B0503020204020204" pitchFamily="34" charset="-122"/>
              </a:rPr>
              <a:t>报告</a:t>
            </a:r>
            <a:r>
              <a:rPr lang="en-US" altLang="zh-CN" sz="1800" b="1" dirty="0" smtClean="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smtClean="0">
                <a:solidFill>
                  <a:schemeClr val="bg2">
                    <a:lumMod val="25000"/>
                  </a:schemeClr>
                </a:solidFill>
                <a:latin typeface="微软雅黑" panose="020B0503020204020204" pitchFamily="34" charset="-122"/>
                <a:ea typeface="微软雅黑" panose="020B0503020204020204" pitchFamily="34" charset="-122"/>
              </a:rPr>
              <a:t>项目策划等</a:t>
            </a:r>
            <a:endParaRPr lang="en-GB" altLang="zh-CN" sz="18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3869814"/>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smtClean="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8</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3881598"/>
            <a:ext cx="1273105" cy="307777"/>
          </a:xfrm>
          <a:prstGeom prst="rect">
            <a:avLst/>
          </a:prstGeom>
          <a:noFill/>
        </p:spPr>
        <p:txBody>
          <a:bodyPr wrap="none" rtlCol="0">
            <a:spAutoFit/>
          </a:bodyPr>
          <a:lstStyle/>
          <a:p>
            <a:r>
              <a:rPr lang="zh-CN" altLang="en-US" dirty="0" smtClean="0"/>
              <a:t>汇报人：</a:t>
            </a:r>
            <a:r>
              <a:rPr lang="en-US" altLang="zh-CN" dirty="0" smtClean="0"/>
              <a:t>XXX</a:t>
            </a:r>
            <a:endParaRPr lang="zh-CN" altLang="en-US" dirty="0"/>
          </a:p>
        </p:txBody>
      </p:sp>
      <p:pic>
        <p:nvPicPr>
          <p:cNvPr id="15" name="X-Ray Dog - Dethroned (Remix).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4391218" y="-631078"/>
            <a:ext cx="487363" cy="487363"/>
          </a:xfrm>
          <a:prstGeom prst="rect">
            <a:avLst/>
          </a:prstGeom>
        </p:spPr>
      </p:pic>
    </p:spTree>
    <p:custDataLst>
      <p:tags r:id="rId1"/>
    </p:custDataLst>
    <p:extLst>
      <p:ext uri="{BB962C8B-B14F-4D97-AF65-F5344CB8AC3E}">
        <p14:creationId xmlns:p14="http://schemas.microsoft.com/office/powerpoint/2010/main" val="3648607869"/>
      </p:ext>
    </p:extLst>
  </p:cSld>
  <p:clrMapOvr>
    <a:masterClrMapping/>
  </p:clrMapOvr>
  <p:transition spd="slow" advClick="0" advTm="802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21" presetClass="entr" presetSubtype="1" fill="hold"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500"/>
                                        <p:tgtEl>
                                          <p:spTgt spid="33"/>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wheel(1)">
                                      <p:cBhvr>
                                        <p:cTn id="14" dur="500"/>
                                        <p:tgtEl>
                                          <p:spTgt spid="6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500"/>
                                        <p:tgtEl>
                                          <p:spTgt spid="67"/>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heel(1)">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500" fill="hold"/>
                                        <p:tgtEl>
                                          <p:spTgt spid="78"/>
                                        </p:tgtEl>
                                        <p:attrNameLst>
                                          <p:attrName>ppt_w</p:attrName>
                                        </p:attrNameLst>
                                      </p:cBhvr>
                                      <p:tavLst>
                                        <p:tav tm="0">
                                          <p:val>
                                            <p:fltVal val="0"/>
                                          </p:val>
                                        </p:tav>
                                        <p:tav tm="100000">
                                          <p:val>
                                            <p:strVal val="#ppt_w"/>
                                          </p:val>
                                        </p:tav>
                                      </p:tavLst>
                                    </p:anim>
                                    <p:anim calcmode="lin" valueType="num">
                                      <p:cBhvr>
                                        <p:cTn id="40" dur="500" fill="hold"/>
                                        <p:tgtEl>
                                          <p:spTgt spid="78"/>
                                        </p:tgtEl>
                                        <p:attrNameLst>
                                          <p:attrName>ppt_h</p:attrName>
                                        </p:attrNameLst>
                                      </p:cBhvr>
                                      <p:tavLst>
                                        <p:tav tm="0">
                                          <p:val>
                                            <p:fltVal val="0"/>
                                          </p:val>
                                        </p:tav>
                                        <p:tav tm="100000">
                                          <p:val>
                                            <p:strVal val="#ppt_h"/>
                                          </p:val>
                                        </p:tav>
                                      </p:tavLst>
                                    </p:anim>
                                    <p:animEffect transition="in" filter="fade">
                                      <p:cBhvr>
                                        <p:cTn id="41" dur="500"/>
                                        <p:tgtEl>
                                          <p:spTgt spid="78"/>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down)">
                                      <p:cBhvr>
                                        <p:cTn id="72" dur="500"/>
                                        <p:tgtEl>
                                          <p:spTgt spid="46"/>
                                        </p:tgtEl>
                                      </p:cBhvr>
                                    </p:animEffect>
                                  </p:childTnLst>
                                </p:cTn>
                              </p:par>
                            </p:childTnLst>
                          </p:cTn>
                        </p:par>
                        <p:par>
                          <p:cTn id="73" fill="hold">
                            <p:stCondLst>
                              <p:cond delay="1000"/>
                            </p:stCondLst>
                            <p:childTnLst>
                              <p:par>
                                <p:cTn id="74" presetID="2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down)">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77" repeatCount="indefinite" fill="hold" display="0">
                  <p:stCondLst>
                    <p:cond delay="indefinite"/>
                  </p:stCondLst>
                  <p:endCondLst>
                    <p:cond evt="onStopAudio" delay="0">
                      <p:tgtEl>
                        <p:sldTgt/>
                      </p:tgtEl>
                    </p:cond>
                  </p:endCondLst>
                </p:cTn>
                <p:tgtEl>
                  <p:spTgt spid="15"/>
                </p:tgtEl>
              </p:cMediaNode>
            </p:audio>
          </p:childTnLst>
        </p:cTn>
      </p:par>
    </p:tnLst>
    <p:bldLst>
      <p:bldP spid="6" grpId="0" animBg="1"/>
      <p:bldP spid="13" grpId="0"/>
      <p:bldP spid="21" grpId="0"/>
      <p:bldP spid="46" grpId="0" animBg="1"/>
      <p:bldP spid="11" grpId="0"/>
      <p:bldP spid="77" grpId="0"/>
      <p:bldP spid="78" grpId="0"/>
      <p:bldP spid="79" grpId="0"/>
      <p:bldP spid="14" grpId="0"/>
    </p:bldLst>
  </p:timing>
  <p:extLst>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02</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797126" y="1931946"/>
            <a:ext cx="484180" cy="401950"/>
            <a:chOff x="3132963" y="3140191"/>
            <a:chExt cx="645573" cy="535933"/>
          </a:xfrm>
          <a:solidFill>
            <a:schemeClr val="accent3"/>
          </a:solidFill>
        </p:grpSpPr>
        <p:sp>
          <p:nvSpPr>
            <p:cNvPr id="3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14560510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Freeform 5"/>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985458" y="228820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矩形 12"/>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smtClean="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组合 13"/>
          <p:cNvGrpSpPr/>
          <p:nvPr/>
        </p:nvGrpSpPr>
        <p:grpSpPr>
          <a:xfrm>
            <a:off x="1532258" y="2474655"/>
            <a:ext cx="230951" cy="229729"/>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组合 27"/>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组合 3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组合 33"/>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TextBox 36"/>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38" name="TextBox 37"/>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TextBox 38"/>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TextBox 39"/>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TextBox 40"/>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1986528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rot="5400000">
            <a:off x="4064958" y="5027049"/>
            <a:ext cx="1026239" cy="397895"/>
          </a:xfrm>
          <a:prstGeom prst="roundRect">
            <a:avLst>
              <a:gd name="adj" fmla="val 50000"/>
            </a:avLst>
          </a:prstGeom>
          <a:solidFill>
            <a:schemeClr val="accent3"/>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组合 7"/>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椭圆 1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组合 12"/>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椭圆 16"/>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组合 17"/>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椭圆 2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组合 22"/>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椭圆 26"/>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组合 2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5"/>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椭圆 3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直接连接符 3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TextBox 40"/>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TextBox 41"/>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组合 2"/>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矩形 6"/>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组合 45"/>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a:t>
              </a:r>
              <a:r>
                <a:rPr lang="zh-CN" altLang="en-US" dirty="0" smtClean="0">
                  <a:solidFill>
                    <a:schemeClr val="tx1">
                      <a:lumMod val="75000"/>
                      <a:lumOff val="25000"/>
                    </a:schemeClr>
                  </a:solidFill>
                </a:rPr>
                <a:t>输入</a:t>
              </a:r>
              <a:r>
                <a:rPr lang="zh-CN" altLang="en-US" dirty="0">
                  <a:solidFill>
                    <a:schemeClr val="tx1">
                      <a:lumMod val="75000"/>
                      <a:lumOff val="25000"/>
                    </a:schemeClr>
                  </a:solidFill>
                </a:rPr>
                <a:t>本</a:t>
              </a:r>
              <a:r>
                <a:rPr lang="zh-CN" altLang="en-US" dirty="0" smtClean="0">
                  <a:solidFill>
                    <a:schemeClr val="tx1">
                      <a:lumMod val="75000"/>
                      <a:lumOff val="25000"/>
                    </a:schemeClr>
                  </a:solidFill>
                </a:rPr>
                <a:t>页需要详写的文字</a:t>
              </a:r>
              <a:r>
                <a:rPr lang="zh-CN" altLang="en-US" dirty="0">
                  <a:solidFill>
                    <a:schemeClr val="tx1">
                      <a:lumMod val="75000"/>
                      <a:lumOff val="25000"/>
                    </a:schemeClr>
                  </a:solidFill>
                </a:rPr>
                <a:t>内容，简明扼要</a:t>
              </a:r>
              <a:r>
                <a:rPr lang="zh-CN" altLang="en-US" dirty="0" smtClean="0">
                  <a:solidFill>
                    <a:schemeClr val="tx1">
                      <a:lumMod val="75000"/>
                      <a:lumOff val="25000"/>
                    </a:schemeClr>
                  </a:solidFill>
                </a:rPr>
                <a:t>，此</a:t>
              </a:r>
              <a:r>
                <a:rPr lang="zh-CN" altLang="en-US" dirty="0">
                  <a:solidFill>
                    <a:schemeClr val="tx1">
                      <a:lumMod val="75000"/>
                      <a:lumOff val="25000"/>
                    </a:schemeClr>
                  </a:solidFill>
                </a:rPr>
                <a:t>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716022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AutoShape 10"/>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smtClean="0">
              <a:solidFill>
                <a:srgbClr val="000000"/>
              </a:solidFill>
              <a:latin typeface="微软雅黑" pitchFamily="34" charset="-122"/>
              <a:ea typeface="微软雅黑" pitchFamily="34" charset="-122"/>
              <a:sym typeface="微软雅黑" pitchFamily="34" charset="-122"/>
            </a:endParaRPr>
          </a:p>
        </p:txBody>
      </p:sp>
      <p:sp>
        <p:nvSpPr>
          <p:cNvPr id="4" name="矩形标注 31"/>
          <p:cNvSpPr>
            <a:spLocks noChangeArrowheads="1"/>
          </p:cNvSpPr>
          <p:nvPr/>
        </p:nvSpPr>
        <p:spPr bwMode="auto">
          <a:xfrm>
            <a:off x="2894105" y="3785171"/>
            <a:ext cx="1477963" cy="41434"/>
          </a:xfrm>
          <a:prstGeom prst="wedgeRectCallout">
            <a:avLst>
              <a:gd name="adj1" fmla="val -17528"/>
              <a:gd name="adj2" fmla="val -509463"/>
            </a:avLst>
          </a:prstGeom>
          <a:solidFill>
            <a:schemeClr val="accent2"/>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6" name="矩形标注 32"/>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7" name="Rectangle 28"/>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8" name="Rectangle 28"/>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9" name="矩形标注 35"/>
          <p:cNvSpPr>
            <a:spLocks noChangeArrowheads="1"/>
          </p:cNvSpPr>
          <p:nvPr/>
        </p:nvSpPr>
        <p:spPr bwMode="auto">
          <a:xfrm>
            <a:off x="4603942" y="1837785"/>
            <a:ext cx="1584325" cy="57150"/>
          </a:xfrm>
          <a:prstGeom prst="wedgeRectCallout">
            <a:avLst>
              <a:gd name="adj1" fmla="val -23398"/>
              <a:gd name="adj2" fmla="val 403287"/>
            </a:avLst>
          </a:prstGeom>
          <a:solidFill>
            <a:schemeClr val="accent3"/>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10" name="Rectangle 2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11" name="矩形标注 37"/>
          <p:cNvSpPr>
            <a:spLocks noChangeArrowheads="1"/>
          </p:cNvSpPr>
          <p:nvPr/>
        </p:nvSpPr>
        <p:spPr bwMode="auto">
          <a:xfrm>
            <a:off x="6210476" y="3785171"/>
            <a:ext cx="1476375" cy="41434"/>
          </a:xfrm>
          <a:prstGeom prst="wedgeRectCallout">
            <a:avLst>
              <a:gd name="adj1" fmla="val -17528"/>
              <a:gd name="adj2" fmla="val -509463"/>
            </a:avLst>
          </a:prstGeom>
          <a:solidFill>
            <a:schemeClr val="accent4"/>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smtClean="0">
              <a:solidFill>
                <a:prstClr val="black">
                  <a:lumMod val="75000"/>
                  <a:lumOff val="25000"/>
                </a:prstClr>
              </a:solidFill>
              <a:latin typeface="宋体" pitchFamily="2" charset="-122"/>
              <a:sym typeface="宋体" pitchFamily="2" charset="-122"/>
            </a:endParaRPr>
          </a:p>
        </p:txBody>
      </p:sp>
      <p:sp>
        <p:nvSpPr>
          <p:cNvPr id="12" name="Rectangle 28"/>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a:t>
            </a:r>
            <a:r>
              <a:rPr lang="zh-CN" altLang="en-US" sz="1000" dirty="0" smtClean="0">
                <a:solidFill>
                  <a:schemeClr val="tx1">
                    <a:lumMod val="75000"/>
                    <a:lumOff val="25000"/>
                  </a:schemeClr>
                </a:solidFill>
                <a:latin typeface="微软雅黑" pitchFamily="34" charset="-122"/>
                <a:ea typeface="微软雅黑" pitchFamily="34" charset="-122"/>
              </a:rPr>
              <a:t>，根据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酌情修改。</a:t>
            </a:r>
            <a:endParaRPr lang="zh-CN" altLang="en-US" sz="1000" spc="75" dirty="0">
              <a:solidFill>
                <a:schemeClr val="tx1">
                  <a:lumMod val="65000"/>
                  <a:lumOff val="35000"/>
                </a:schemeClr>
              </a:solidFill>
              <a:latin typeface="+mn-ea"/>
            </a:endParaRPr>
          </a:p>
        </p:txBody>
      </p:sp>
      <p:sp>
        <p:nvSpPr>
          <p:cNvPr id="13" name="Freeform 5"/>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Freeform 5"/>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Freeform 5"/>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Freeform 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Freeform 5"/>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矩形 18"/>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smtClean="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矩形 19"/>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矩形 20"/>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组合 21"/>
          <p:cNvGrpSpPr/>
          <p:nvPr/>
        </p:nvGrpSpPr>
        <p:grpSpPr>
          <a:xfrm>
            <a:off x="4897898" y="2398167"/>
            <a:ext cx="207186" cy="206089"/>
            <a:chOff x="3856417" y="4248125"/>
            <a:chExt cx="409860" cy="407692"/>
          </a:xfrm>
          <a:solidFill>
            <a:schemeClr val="accent3"/>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组合 29"/>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组合 47"/>
          <p:cNvGrpSpPr/>
          <p:nvPr/>
        </p:nvGrpSpPr>
        <p:grpSpPr>
          <a:xfrm>
            <a:off x="3304445" y="2402292"/>
            <a:ext cx="288853" cy="196770"/>
            <a:chOff x="4895160" y="4287159"/>
            <a:chExt cx="571418" cy="389258"/>
          </a:xfrm>
          <a:solidFill>
            <a:schemeClr val="accent2"/>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Freeform 5"/>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组合 60"/>
          <p:cNvGrpSpPr/>
          <p:nvPr/>
        </p:nvGrpSpPr>
        <p:grpSpPr>
          <a:xfrm>
            <a:off x="6593507" y="2402267"/>
            <a:ext cx="185723" cy="175428"/>
            <a:chOff x="4882149" y="3025052"/>
            <a:chExt cx="489013" cy="461905"/>
          </a:xfrm>
          <a:solidFill>
            <a:schemeClr val="accent4"/>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508456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组合 56"/>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椭圆 58"/>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矩形 59"/>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组合 60"/>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组合 65"/>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组合 70"/>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组合 75"/>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TextBox 8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TextBox 8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TextBox 8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198233961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2" name="组合 31"/>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圆角矩形 3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组合 34"/>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圆角矩形 36"/>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组合 37"/>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0" name="圆角矩形 39"/>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组合 40"/>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3" name="圆角矩形 4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Text Placeholder 4"/>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详写内容</a:t>
            </a:r>
            <a:r>
              <a:rPr lang="en-US" altLang="zh-CN" sz="1000" dirty="0" smtClean="0">
                <a:solidFill>
                  <a:schemeClr val="tx1">
                    <a:lumMod val="75000"/>
                    <a:lumOff val="25000"/>
                  </a:schemeClr>
                </a:solidFill>
                <a:latin typeface="微软雅黑" pitchFamily="34" charset="-122"/>
                <a:ea typeface="微软雅黑" pitchFamily="34" charset="-122"/>
              </a:rPr>
              <a:t>……</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580919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03</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19" name="组合 18"/>
          <p:cNvGrpSpPr/>
          <p:nvPr/>
        </p:nvGrpSpPr>
        <p:grpSpPr>
          <a:xfrm>
            <a:off x="1786271" y="1916023"/>
            <a:ext cx="505891" cy="433796"/>
            <a:chOff x="3546346" y="2339026"/>
            <a:chExt cx="897787" cy="769842"/>
          </a:xfrm>
          <a:solidFill>
            <a:schemeClr val="accent3"/>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71602493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TextBox 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组合 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组合 12"/>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5884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Freeform 5"/>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Freeform 5"/>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Freeform 5"/>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Freeform 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Freeform 5"/>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文本框 17"/>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矩形 13"/>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smtClean="0">
                <a:solidFill>
                  <a:schemeClr val="tx1">
                    <a:lumMod val="65000"/>
                    <a:lumOff val="35000"/>
                  </a:schemeClr>
                </a:solidFill>
                <a:latin typeface="+mn-ea"/>
              </a:rPr>
              <a:t>添加文字内容</a:t>
            </a:r>
            <a:endParaRPr lang="zh-CN" altLang="en-US" sz="1200" b="1" dirty="0">
              <a:solidFill>
                <a:schemeClr val="tx1">
                  <a:lumMod val="65000"/>
                  <a:lumOff val="35000"/>
                </a:schemeClr>
              </a:solidFill>
              <a:latin typeface="+mn-ea"/>
            </a:endParaRPr>
          </a:p>
        </p:txBody>
      </p:sp>
      <p:sp>
        <p:nvSpPr>
          <p:cNvPr id="15" name="矩形 14"/>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矩形 15"/>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组合 16"/>
          <p:cNvGrpSpPr/>
          <p:nvPr/>
        </p:nvGrpSpPr>
        <p:grpSpPr>
          <a:xfrm>
            <a:off x="6524878" y="1619554"/>
            <a:ext cx="230951" cy="229729"/>
            <a:chOff x="3856417" y="4248125"/>
            <a:chExt cx="409860" cy="407692"/>
          </a:xfrm>
          <a:solidFill>
            <a:schemeClr val="accent3"/>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组合 24"/>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组合 42"/>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组合 52"/>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内容根据</a:t>
              </a:r>
              <a:r>
                <a:rPr lang="zh-CN" altLang="en-US" sz="1000" dirty="0">
                  <a:solidFill>
                    <a:schemeClr val="tx1">
                      <a:lumMod val="75000"/>
                      <a:lumOff val="25000"/>
                    </a:schemeClr>
                  </a:solidFill>
                  <a:latin typeface="微软雅黑" pitchFamily="34" charset="-122"/>
                  <a:ea typeface="微软雅黑" pitchFamily="34" charset="-122"/>
                </a:rPr>
                <a:t>您</a:t>
              </a:r>
              <a:r>
                <a:rPr lang="zh-CN" altLang="en-US" sz="1000" dirty="0" smtClean="0">
                  <a:solidFill>
                    <a:schemeClr val="tx1">
                      <a:lumMod val="75000"/>
                      <a:lumOff val="25000"/>
                    </a:schemeClr>
                  </a:solidFill>
                  <a:latin typeface="微软雅黑" pitchFamily="34" charset="-122"/>
                  <a:ea typeface="微软雅黑" pitchFamily="34" charset="-122"/>
                </a:rPr>
                <a:t>的内容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组合 55"/>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组合 58"/>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直接连接符 61"/>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151554"/>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组合 6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文本框 7"/>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smtClean="0">
                <a:solidFill>
                  <a:schemeClr val="accent3"/>
                </a:solidFill>
                <a:latin typeface="+mn-ea"/>
              </a:rPr>
              <a:t>添加</a:t>
            </a:r>
            <a:endParaRPr lang="en-US" altLang="zh-CN" sz="2400" b="1" dirty="0" smtClean="0">
              <a:solidFill>
                <a:schemeClr val="accent3"/>
              </a:solidFill>
              <a:latin typeface="+mn-ea"/>
            </a:endParaRPr>
          </a:p>
          <a:p>
            <a:pPr algn="ctr"/>
            <a:r>
              <a:rPr lang="zh-CN" altLang="en-US" sz="2400" b="1" dirty="0" smtClean="0">
                <a:solidFill>
                  <a:schemeClr val="accent3"/>
                </a:solidFill>
                <a:latin typeface="+mn-ea"/>
              </a:rPr>
              <a:t>标题</a:t>
            </a:r>
            <a:endParaRPr lang="zh-CN" altLang="en-US" sz="2400" b="1" dirty="0">
              <a:solidFill>
                <a:schemeClr val="accent3"/>
              </a:solidFill>
              <a:latin typeface="+mn-ea"/>
            </a:endParaRPr>
          </a:p>
        </p:txBody>
      </p:sp>
      <p:cxnSp>
        <p:nvCxnSpPr>
          <p:cNvPr id="67" name="直接连接符 66"/>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文本框 11"/>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组合 71"/>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组合 74"/>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组合 77"/>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组合 8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组合 83"/>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组合 86"/>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组合 89"/>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组合 92"/>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组合 98"/>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组合 107"/>
          <p:cNvGrpSpPr/>
          <p:nvPr/>
        </p:nvGrpSpPr>
        <p:grpSpPr>
          <a:xfrm>
            <a:off x="4006096" y="3951828"/>
            <a:ext cx="207026" cy="195550"/>
            <a:chOff x="4882149" y="3025052"/>
            <a:chExt cx="489013" cy="461905"/>
          </a:xfrm>
          <a:solidFill>
            <a:schemeClr val="accent3"/>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组合 115"/>
          <p:cNvGrpSpPr/>
          <p:nvPr/>
        </p:nvGrpSpPr>
        <p:grpSpPr>
          <a:xfrm>
            <a:off x="4913587" y="3934881"/>
            <a:ext cx="226765" cy="226765"/>
            <a:chOff x="5958843" y="2994692"/>
            <a:chExt cx="535637" cy="535637"/>
          </a:xfrm>
          <a:solidFill>
            <a:schemeClr val="accent4"/>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1665606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32332" y="613701"/>
            <a:ext cx="3065456" cy="805318"/>
            <a:chOff x="2330673" y="2010009"/>
            <a:chExt cx="1739454" cy="1412819"/>
          </a:xfrm>
        </p:grpSpPr>
        <p:sp>
          <p:nvSpPr>
            <p:cNvPr id="4" name="圆角矩形 3"/>
            <p:cNvSpPr/>
            <p:nvPr/>
          </p:nvSpPr>
          <p:spPr>
            <a:xfrm>
              <a:off x="2330673" y="2010009"/>
              <a:ext cx="1739454" cy="1412819"/>
            </a:xfrm>
            <a:prstGeom prst="roundRect">
              <a:avLst>
                <a:gd name="adj" fmla="val 0"/>
              </a:avLst>
            </a:prstGeom>
            <a:solidFill>
              <a:schemeClr val="accent3"/>
            </a:solidFill>
            <a:ln w="50800">
              <a:gradFill flip="none" rotWithShape="1">
                <a:gsLst>
                  <a:gs pos="0">
                    <a:schemeClr val="bg1">
                      <a:lumMod val="85000"/>
                    </a:schemeClr>
                  </a:gs>
                  <a:gs pos="100000">
                    <a:schemeClr val="bg1"/>
                  </a:gs>
                </a:gsLst>
                <a:lin ang="2700000" scaled="1"/>
                <a:tileRect/>
              </a:gradFill>
            </a:ln>
            <a:effectLst>
              <a:innerShdw blurRad="127000" dist="76200" dir="13500000">
                <a:schemeClr val="tx1">
                  <a:lumMod val="65000"/>
                  <a:lumOff val="35000"/>
                  <a:alpha val="5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5" name="圆角矩形 4"/>
            <p:cNvSpPr/>
            <p:nvPr/>
          </p:nvSpPr>
          <p:spPr>
            <a:xfrm>
              <a:off x="2372646" y="2149777"/>
              <a:ext cx="1653380" cy="1133274"/>
            </a:xfrm>
            <a:prstGeom prst="roundRect">
              <a:avLst>
                <a:gd name="adj" fmla="val 0"/>
              </a:avLst>
            </a:prstGeom>
            <a:solidFill>
              <a:schemeClr val="bg1">
                <a:lumMod val="95000"/>
              </a:schemeClr>
            </a:solidFill>
            <a:ln w="50800">
              <a:noFill/>
            </a:ln>
            <a:effectLst>
              <a:outerShdw blurRad="152400" dist="76200" dir="2700000" algn="tl" rotWithShape="0">
                <a:schemeClr val="tx1">
                  <a:lumMod val="65000"/>
                  <a:lumOff val="35000"/>
                  <a:alpha val="55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6" name="矩形 5"/>
          <p:cNvSpPr/>
          <p:nvPr/>
        </p:nvSpPr>
        <p:spPr>
          <a:xfrm>
            <a:off x="3247500" y="742223"/>
            <a:ext cx="2645258" cy="530915"/>
          </a:xfrm>
          <a:prstGeom prst="rect">
            <a:avLst/>
          </a:prstGeom>
        </p:spPr>
        <p:txBody>
          <a:bodyPr wrap="square" lIns="68580" tIns="34290" rIns="68580" bIns="34290">
            <a:spAutoFit/>
          </a:bodyPr>
          <a:lstStyle/>
          <a:p>
            <a:pPr algn="ctr">
              <a:defRPr/>
            </a:pPr>
            <a:r>
              <a:rPr lang="zh-CN" altLang="en-US" sz="3000" dirty="0" smtClean="0">
                <a:solidFill>
                  <a:schemeClr val="accent3"/>
                </a:solidFill>
                <a:latin typeface="+mn-ea"/>
              </a:rPr>
              <a:t>前言</a:t>
            </a:r>
            <a:r>
              <a:rPr lang="en-US" altLang="zh-CN" sz="3000" dirty="0" smtClean="0">
                <a:solidFill>
                  <a:schemeClr val="accent3"/>
                </a:solidFill>
                <a:latin typeface="+mn-ea"/>
              </a:rPr>
              <a:t>/</a:t>
            </a:r>
            <a:r>
              <a:rPr lang="en-US" altLang="zh-CN" sz="2400" dirty="0" smtClean="0">
                <a:solidFill>
                  <a:schemeClr val="accent3"/>
                </a:solidFill>
                <a:latin typeface="+mn-ea"/>
              </a:rPr>
              <a:t>PREFACE</a:t>
            </a:r>
            <a:endParaRPr lang="en-GB" altLang="zh-CN" sz="2400" dirty="0">
              <a:solidFill>
                <a:schemeClr val="accent3"/>
              </a:solidFill>
              <a:latin typeface="+mn-ea"/>
            </a:endParaRPr>
          </a:p>
        </p:txBody>
      </p:sp>
      <p:sp>
        <p:nvSpPr>
          <p:cNvPr id="11" name="文本框 10"/>
          <p:cNvSpPr txBox="1"/>
          <p:nvPr/>
        </p:nvSpPr>
        <p:spPr bwMode="auto">
          <a:xfrm>
            <a:off x="793454" y="1734388"/>
            <a:ext cx="7557164" cy="2054409"/>
          </a:xfrm>
          <a:prstGeom prst="rect">
            <a:avLst/>
          </a:prstGeom>
          <a:noFill/>
        </p:spPr>
        <p:txBody>
          <a:bodyPr wrap="square" lIns="68580" tIns="34290" rIns="68580" bIns="34290">
            <a:spAutoFit/>
          </a:bodyPr>
          <a:lstStyle/>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岁月流转，时光飞逝，转眼间</a:t>
            </a:r>
            <a:r>
              <a:rPr lang="en-US" altLang="zh-CN" b="1" dirty="0" smtClean="0">
                <a:solidFill>
                  <a:schemeClr val="accent3"/>
                </a:solidFill>
                <a:latin typeface="微软雅黑" pitchFamily="34" charset="-122"/>
                <a:ea typeface="微软雅黑" pitchFamily="34" charset="-122"/>
                <a:sym typeface="微软雅黑" pitchFamily="34" charset="-122"/>
              </a:rPr>
              <a:t>2017</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的工作又接近尾声。回首过去一年的工作，经过全体领导及员工的共同努力，公司经营业绩保持良好，行业地位、社会形象日渐提升，各项工作全面发展。</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新起点、新希望。站在</a:t>
            </a:r>
            <a:r>
              <a:rPr lang="en-US" altLang="zh-CN" b="1" dirty="0" smtClean="0">
                <a:solidFill>
                  <a:schemeClr val="accent3"/>
                </a:solidFill>
                <a:latin typeface="微软雅黑" pitchFamily="34" charset="-122"/>
                <a:ea typeface="微软雅黑" pitchFamily="34" charset="-122"/>
                <a:sym typeface="微软雅黑" pitchFamily="34" charset="-122"/>
              </a:rPr>
              <a:t>2018</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200" dirty="0">
                <a:solidFill>
                  <a:schemeClr val="tx2"/>
                </a:solidFill>
                <a:latin typeface="微软雅黑" panose="020B0503020204020204" pitchFamily="34" charset="-122"/>
                <a:ea typeface="微软雅黑" panose="020B0503020204020204" pitchFamily="34" charset="-122"/>
              </a:rPr>
              <a:t>Microsoft Office PowerPoint</a:t>
            </a:r>
            <a:r>
              <a:rPr lang="zh-CN" altLang="en-US" sz="1200" dirty="0">
                <a:solidFill>
                  <a:schemeClr val="tx2"/>
                </a:solidFill>
                <a:latin typeface="微软雅黑" panose="020B0503020204020204" pitchFamily="34" charset="-122"/>
                <a:ea typeface="微软雅黑" panose="020B0503020204020204" pitchFamily="34" charset="-122"/>
              </a:rPr>
              <a:t>，是微软公司的演示文稿软件。用户可以在投影仪或者计算机上进行演示，也可以将演示文稿打印出来，制作成胶片，以便应用到更广泛的领域中。</a:t>
            </a:r>
            <a:endParaRPr lang="zh-CN" altLang="en-US" sz="1200" dirty="0">
              <a:solidFill>
                <a:schemeClr val="tx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187840" y="4119487"/>
            <a:ext cx="2768321" cy="539471"/>
            <a:chOff x="4065582" y="4895496"/>
            <a:chExt cx="3691094" cy="719295"/>
          </a:xfrm>
        </p:grpSpPr>
        <p:grpSp>
          <p:nvGrpSpPr>
            <p:cNvPr id="13" name="组合 12"/>
            <p:cNvGrpSpPr/>
            <p:nvPr/>
          </p:nvGrpSpPr>
          <p:grpSpPr>
            <a:xfrm>
              <a:off x="4065582" y="4895496"/>
              <a:ext cx="719295" cy="719295"/>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6" name="组合 15"/>
            <p:cNvGrpSpPr/>
            <p:nvPr/>
          </p:nvGrpSpPr>
          <p:grpSpPr>
            <a:xfrm>
              <a:off x="5056182" y="4895496"/>
              <a:ext cx="719295" cy="719295"/>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9" name="组合 18"/>
            <p:cNvGrpSpPr/>
            <p:nvPr/>
          </p:nvGrpSpPr>
          <p:grpSpPr>
            <a:xfrm>
              <a:off x="6046782" y="4895496"/>
              <a:ext cx="719295" cy="719295"/>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22" name="组合 21"/>
            <p:cNvGrpSpPr/>
            <p:nvPr/>
          </p:nvGrpSpPr>
          <p:grpSpPr>
            <a:xfrm>
              <a:off x="7037381" y="4895496"/>
              <a:ext cx="719295" cy="719295"/>
              <a:chOff x="3237545" y="4561747"/>
              <a:chExt cx="1146960" cy="1146960"/>
            </a:xfrm>
          </p:grpSpPr>
          <p:sp>
            <p:nvSpPr>
              <p:cNvPr id="23" name="圆角矩形 22"/>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4" name="圆角矩形 2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grpSp>
        <p:nvGrpSpPr>
          <p:cNvPr id="26" name="组合 25"/>
          <p:cNvGrpSpPr/>
          <p:nvPr/>
        </p:nvGrpSpPr>
        <p:grpSpPr>
          <a:xfrm>
            <a:off x="3378010" y="4290543"/>
            <a:ext cx="151517" cy="184685"/>
            <a:chOff x="3683997" y="856343"/>
            <a:chExt cx="576394" cy="702571"/>
          </a:xfrm>
          <a:solidFill>
            <a:schemeClr val="accent1"/>
          </a:solidFill>
        </p:grpSpPr>
        <p:sp>
          <p:nvSpPr>
            <p:cNvPr id="2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107981" y="4300542"/>
            <a:ext cx="177475" cy="164687"/>
            <a:chOff x="7903081" y="894379"/>
            <a:chExt cx="675141" cy="626498"/>
          </a:xfrm>
          <a:solidFill>
            <a:schemeClr val="accent2"/>
          </a:solidFill>
        </p:grpSpPr>
        <p:sp>
          <p:nvSpPr>
            <p:cNvPr id="3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47010" y="4281308"/>
            <a:ext cx="206750" cy="203154"/>
            <a:chOff x="5037571" y="856343"/>
            <a:chExt cx="715006" cy="702571"/>
          </a:xfrm>
          <a:solidFill>
            <a:schemeClr val="accent3"/>
          </a:solidFill>
        </p:grpSpPr>
        <p:sp>
          <p:nvSpPr>
            <p:cNvPr id="3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5600127" y="4294869"/>
            <a:ext cx="186416" cy="176033"/>
            <a:chOff x="6460269" y="872801"/>
            <a:chExt cx="709154" cy="669655"/>
          </a:xfrm>
          <a:solidFill>
            <a:schemeClr val="accent4"/>
          </a:solidFill>
        </p:grpSpPr>
        <p:sp>
          <p:nvSpPr>
            <p:cNvPr id="3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55386523"/>
      </p:ext>
    </p:extLst>
  </p:cSld>
  <p:clrMapOvr>
    <a:masterClrMapping/>
  </p:clrMapOvr>
  <p:transition spd="med" advClick="0"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450"/>
                            </p:stCondLst>
                            <p:childTnLst>
                              <p:par>
                                <p:cTn id="16" presetID="16" presetClass="entr" presetSubtype="37"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195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45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4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6"/>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2070588" y="1610332"/>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组合 82"/>
          <p:cNvGrpSpPr/>
          <p:nvPr/>
        </p:nvGrpSpPr>
        <p:grpSpPr>
          <a:xfrm>
            <a:off x="4403552" y="1589498"/>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组合 88"/>
          <p:cNvGrpSpPr/>
          <p:nvPr/>
        </p:nvGrpSpPr>
        <p:grpSpPr>
          <a:xfrm>
            <a:off x="6797340" y="1598571"/>
            <a:ext cx="266815" cy="264799"/>
            <a:chOff x="7078908" y="5461438"/>
            <a:chExt cx="430461" cy="427208"/>
          </a:xfrm>
          <a:solidFill>
            <a:schemeClr val="accent3"/>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Freeform 247"/>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组合 92"/>
          <p:cNvGrpSpPr/>
          <p:nvPr/>
        </p:nvGrpSpPr>
        <p:grpSpPr>
          <a:xfrm>
            <a:off x="4414641" y="3118885"/>
            <a:ext cx="307812" cy="329318"/>
            <a:chOff x="4895160" y="5416983"/>
            <a:chExt cx="496602" cy="531299"/>
          </a:xfrm>
          <a:solidFill>
            <a:schemeClr val="accent5"/>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组合 104"/>
          <p:cNvGrpSpPr/>
          <p:nvPr/>
        </p:nvGrpSpPr>
        <p:grpSpPr>
          <a:xfrm>
            <a:off x="6777513" y="3137368"/>
            <a:ext cx="306468" cy="292354"/>
            <a:chOff x="8145843" y="5425657"/>
            <a:chExt cx="494435" cy="471664"/>
          </a:xfrm>
          <a:solidFill>
            <a:schemeClr val="accent6"/>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文本框 117"/>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smtClean="0">
                <a:solidFill>
                  <a:schemeClr val="tx1">
                    <a:lumMod val="65000"/>
                    <a:lumOff val="35000"/>
                  </a:schemeClr>
                </a:solidFill>
                <a:latin typeface="+mn-ea"/>
              </a:rPr>
              <a:t>点击此处添加关键词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3" name="文本框 119"/>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4" name="文本框 120"/>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5" name="文本框 121"/>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6" name="文本框 122"/>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
        <p:nvSpPr>
          <p:cNvPr id="117" name="文本框 123"/>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a:t>
            </a:r>
            <a:r>
              <a:rPr lang="zh-CN" altLang="en-US" sz="1200" b="1" dirty="0" smtClean="0">
                <a:solidFill>
                  <a:schemeClr val="tx1">
                    <a:lumMod val="65000"/>
                    <a:lumOff val="35000"/>
                  </a:schemeClr>
                </a:solidFill>
                <a:latin typeface="+mn-ea"/>
              </a:rPr>
              <a:t>关键词</a:t>
            </a:r>
            <a:endParaRPr lang="en-US" altLang="zh-CN" sz="1200" b="1" dirty="0" smtClean="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文字根据您内容</a:t>
            </a:r>
            <a:r>
              <a:rPr lang="zh-CN" altLang="en-US" sz="1000" dirty="0">
                <a:solidFill>
                  <a:schemeClr val="tx1">
                    <a:lumMod val="75000"/>
                    <a:lumOff val="25000"/>
                  </a:schemeClr>
                </a:solidFill>
                <a:latin typeface="微软雅黑" pitchFamily="34" charset="-122"/>
                <a:ea typeface="微软雅黑" pitchFamily="34" charset="-122"/>
              </a:rPr>
              <a:t>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1118108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smtClean="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图表 9"/>
          <p:cNvGraphicFramePr/>
          <p:nvPr>
            <p:extLst>
              <p:ext uri="{D42A27DB-BD31-4B8C-83A1-F6EECF244321}">
                <p14:modId xmlns:p14="http://schemas.microsoft.com/office/powerpoint/2010/main" val="1570273113"/>
              </p:ext>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7"/>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图表 11"/>
          <p:cNvGraphicFramePr/>
          <p:nvPr>
            <p:extLst>
              <p:ext uri="{D42A27DB-BD31-4B8C-83A1-F6EECF244321}">
                <p14:modId xmlns:p14="http://schemas.microsoft.com/office/powerpoint/2010/main" val="3458991742"/>
              </p:ext>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组合 1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smtClean="0">
                  <a:solidFill>
                    <a:schemeClr val="accent2"/>
                  </a:solidFill>
                  <a:latin typeface="+mn-ea"/>
                </a:rPr>
                <a:t>点击添加标题内容</a:t>
              </a:r>
              <a:endParaRPr lang="zh-CN" altLang="en-US" b="1" spc="75" dirty="0">
                <a:solidFill>
                  <a:schemeClr val="accent2"/>
                </a:solidFill>
                <a:latin typeface="+mn-ea"/>
              </a:endParaRPr>
            </a:p>
          </p:txBody>
        </p:sp>
      </p:grpSp>
      <p:grpSp>
        <p:nvGrpSpPr>
          <p:cNvPr id="23" name="组合 22"/>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3"/>
                  </a:solidFill>
                  <a:latin typeface="+mn-ea"/>
                </a:rPr>
                <a:t>点击添加标题内容</a:t>
              </a:r>
            </a:p>
          </p:txBody>
        </p:sp>
      </p:grpSp>
    </p:spTree>
    <p:extLst>
      <p:ext uri="{BB962C8B-B14F-4D97-AF65-F5344CB8AC3E}">
        <p14:creationId xmlns:p14="http://schemas.microsoft.com/office/powerpoint/2010/main" val="91271249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a:t>
            </a:r>
            <a:r>
              <a:rPr lang="en-US" altLang="zh-CN" sz="7200" dirty="0" smtClean="0">
                <a:solidFill>
                  <a:schemeClr val="accent3"/>
                </a:solidFill>
                <a:latin typeface="Impact" panose="020B0806030902050204" pitchFamily="34" charset="0"/>
              </a:rPr>
              <a:t>04</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808118" y="1956295"/>
            <a:ext cx="518562" cy="353252"/>
            <a:chOff x="4895160" y="4287159"/>
            <a:chExt cx="571418" cy="389258"/>
          </a:xfrm>
          <a:solidFill>
            <a:schemeClr val="accent3"/>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201794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组合 109"/>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TextBox 5"/>
          <p:cNvSpPr txBox="1"/>
          <p:nvPr/>
        </p:nvSpPr>
        <p:spPr>
          <a:xfrm>
            <a:off x="2874626" y="1345265"/>
            <a:ext cx="4148104" cy="307777"/>
          </a:xfrm>
          <a:prstGeom prst="rect">
            <a:avLst/>
          </a:prstGeom>
          <a:noFill/>
        </p:spPr>
        <p:txBody>
          <a:bodyPr wrap="square" rtlCol="0">
            <a:spAutoFit/>
          </a:bodyPr>
          <a:lstStyle/>
          <a:p>
            <a:r>
              <a:rPr lang="zh-CN" altLang="en-US" b="1" dirty="0">
                <a:solidFill>
                  <a:schemeClr val="accent2"/>
                </a:solidFill>
                <a:latin typeface="微软雅黑" pitchFamily="34" charset="-122"/>
                <a:ea typeface="微软雅黑" pitchFamily="34" charset="-122"/>
              </a:rPr>
              <a:t>单击此处添加标题</a:t>
            </a:r>
          </a:p>
        </p:txBody>
      </p:sp>
      <p:sp>
        <p:nvSpPr>
          <p:cNvPr id="9" name="TextBox 8"/>
          <p:cNvSpPr txBox="1"/>
          <p:nvPr/>
        </p:nvSpPr>
        <p:spPr>
          <a:xfrm>
            <a:off x="2867761" y="3052011"/>
            <a:ext cx="2979364" cy="307777"/>
          </a:xfrm>
          <a:prstGeom prst="rect">
            <a:avLst/>
          </a:prstGeom>
          <a:noFill/>
        </p:spPr>
        <p:txBody>
          <a:bodyPr wrap="square" rtlCol="0">
            <a:spAutoFit/>
          </a:bodyPr>
          <a:lstStyle/>
          <a:p>
            <a:r>
              <a:rPr lang="zh-CN" altLang="en-US" b="1" dirty="0">
                <a:solidFill>
                  <a:schemeClr val="accent3"/>
                </a:solidFill>
                <a:latin typeface="微软雅黑" pitchFamily="34" charset="-122"/>
                <a:ea typeface="微软雅黑" pitchFamily="34" charset="-122"/>
              </a:rPr>
              <a:t>单击此处添加标题</a:t>
            </a:r>
          </a:p>
        </p:txBody>
      </p:sp>
      <p:sp>
        <p:nvSpPr>
          <p:cNvPr id="10" name="TextBox 9"/>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100" dirty="0" smtClean="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11" name="TextBox 10"/>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100" dirty="0" smtClean="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68" name="Freeform 5"/>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Freeform 5"/>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矩形 69"/>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smtClean="0">
                <a:solidFill>
                  <a:schemeClr val="tx1">
                    <a:lumMod val="65000"/>
                    <a:lumOff val="35000"/>
                  </a:schemeClr>
                </a:solidFill>
                <a:latin typeface="ITC Avant Garde Std Bk" panose="020B0502020202020204" pitchFamily="34" charset="0"/>
              </a:rPr>
              <a:t>正面</a:t>
            </a:r>
            <a:endParaRPr lang="en-US" altLang="zh-CN" sz="1800" b="1" dirty="0" smtClean="0">
              <a:solidFill>
                <a:schemeClr val="tx1">
                  <a:lumMod val="65000"/>
                  <a:lumOff val="35000"/>
                </a:schemeClr>
              </a:solidFill>
              <a:latin typeface="ITC Avant Garde Std Bk" panose="020B0502020202020204" pitchFamily="34" charset="0"/>
            </a:endParaRPr>
          </a:p>
          <a:p>
            <a:pPr algn="ctr"/>
            <a:r>
              <a:rPr lang="zh-CN" altLang="en-US" sz="1800" b="1" dirty="0" smtClean="0">
                <a:solidFill>
                  <a:schemeClr val="tx1">
                    <a:lumMod val="65000"/>
                    <a:lumOff val="35000"/>
                  </a:schemeClr>
                </a:solidFill>
                <a:latin typeface="ITC Avant Garde Std Bk" panose="020B0502020202020204" pitchFamily="34" charset="0"/>
              </a:rPr>
              <a:t>观点</a:t>
            </a:r>
            <a:endParaRPr lang="zh-CN" altLang="en-US" sz="1800" b="1" dirty="0">
              <a:solidFill>
                <a:schemeClr val="tx1">
                  <a:lumMod val="65000"/>
                  <a:lumOff val="35000"/>
                </a:schemeClr>
              </a:solidFill>
              <a:latin typeface="ITC Avant Garde Std Bk" panose="020B0502020202020204" pitchFamily="34" charset="0"/>
            </a:endParaRPr>
          </a:p>
        </p:txBody>
      </p:sp>
      <p:sp>
        <p:nvSpPr>
          <p:cNvPr id="89" name="Freeform 5"/>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Freeform 5"/>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矩形 90"/>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smtClean="0">
                <a:solidFill>
                  <a:schemeClr val="tx1">
                    <a:lumMod val="65000"/>
                    <a:lumOff val="35000"/>
                  </a:schemeClr>
                </a:solidFill>
                <a:latin typeface="ITC Avant Garde Std Bk" panose="020B0502020202020204" pitchFamily="34" charset="0"/>
              </a:rPr>
              <a:t>负面</a:t>
            </a:r>
            <a:endParaRPr lang="en-US" altLang="zh-CN" sz="1800" b="1" dirty="0" smtClean="0">
              <a:solidFill>
                <a:schemeClr val="tx1">
                  <a:lumMod val="65000"/>
                  <a:lumOff val="35000"/>
                </a:schemeClr>
              </a:solidFill>
              <a:latin typeface="ITC Avant Garde Std Bk" panose="020B0502020202020204" pitchFamily="34" charset="0"/>
            </a:endParaRPr>
          </a:p>
          <a:p>
            <a:pPr algn="ctr"/>
            <a:r>
              <a:rPr lang="zh-CN" altLang="en-US" sz="1800" b="1" dirty="0" smtClean="0">
                <a:solidFill>
                  <a:schemeClr val="tx1">
                    <a:lumMod val="65000"/>
                    <a:lumOff val="35000"/>
                  </a:schemeClr>
                </a:solidFill>
                <a:latin typeface="ITC Avant Garde Std Bk" panose="020B0502020202020204" pitchFamily="34" charset="0"/>
              </a:rPr>
              <a:t>观点</a:t>
            </a:r>
            <a:endParaRPr lang="zh-CN" altLang="en-US" sz="1800" b="1" dirty="0">
              <a:solidFill>
                <a:schemeClr val="tx1">
                  <a:lumMod val="65000"/>
                  <a:lumOff val="35000"/>
                </a:schemeClr>
              </a:solidFill>
              <a:latin typeface="ITC Avant Garde Std Bk" panose="020B0502020202020204" pitchFamily="34" charset="0"/>
            </a:endParaRPr>
          </a:p>
        </p:txBody>
      </p:sp>
    </p:spTree>
    <p:extLst>
      <p:ext uri="{BB962C8B-B14F-4D97-AF65-F5344CB8AC3E}">
        <p14:creationId xmlns:p14="http://schemas.microsoft.com/office/powerpoint/2010/main" val="6676785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椭圆 9"/>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组合 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 name="圆角矩形 6"/>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组合 7"/>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 name="圆角矩形 9"/>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直接箭头连接符 10"/>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椭圆 12"/>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椭圆 13"/>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文本框 24"/>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文本框 25"/>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文本框 27"/>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smtClean="0">
                <a:solidFill>
                  <a:schemeClr val="accent2"/>
                </a:solidFill>
                <a:latin typeface="+mn-ea"/>
              </a:rPr>
              <a:t>添加</a:t>
            </a:r>
            <a:endParaRPr lang="en-US" altLang="zh-CN" sz="1600" b="1" dirty="0" smtClean="0">
              <a:solidFill>
                <a:schemeClr val="accent2"/>
              </a:solidFill>
              <a:latin typeface="+mn-ea"/>
            </a:endParaRPr>
          </a:p>
          <a:p>
            <a:pPr algn="ctr"/>
            <a:r>
              <a:rPr lang="zh-CN" altLang="en-US" sz="1600" b="1" dirty="0" smtClean="0">
                <a:solidFill>
                  <a:schemeClr val="accent2"/>
                </a:solidFill>
                <a:latin typeface="+mn-ea"/>
              </a:rPr>
              <a:t>关键词</a:t>
            </a:r>
            <a:endParaRPr lang="zh-CN" altLang="en-US" sz="1600" b="1" dirty="0">
              <a:solidFill>
                <a:schemeClr val="accent2"/>
              </a:solidFill>
              <a:latin typeface="+mn-ea"/>
            </a:endParaRPr>
          </a:p>
        </p:txBody>
      </p:sp>
      <p:sp>
        <p:nvSpPr>
          <p:cNvPr id="19" name="文本框 30"/>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smtClean="0">
                <a:solidFill>
                  <a:schemeClr val="accent3"/>
                </a:solidFill>
                <a:latin typeface="+mn-ea"/>
              </a:rPr>
              <a:t>添加</a:t>
            </a:r>
            <a:endParaRPr lang="en-US" altLang="zh-CN" sz="1600" b="1" dirty="0" smtClean="0">
              <a:solidFill>
                <a:schemeClr val="accent3"/>
              </a:solidFill>
              <a:latin typeface="+mn-ea"/>
            </a:endParaRPr>
          </a:p>
          <a:p>
            <a:pPr algn="ctr"/>
            <a:r>
              <a:rPr lang="zh-CN" altLang="en-US" sz="1600" b="1" dirty="0" smtClean="0">
                <a:solidFill>
                  <a:schemeClr val="accent3"/>
                </a:solidFill>
                <a:latin typeface="+mn-ea"/>
              </a:rPr>
              <a:t>关键词</a:t>
            </a:r>
            <a:endParaRPr lang="zh-CN" altLang="en-US" sz="1600" b="1" dirty="0">
              <a:solidFill>
                <a:schemeClr val="accent3"/>
              </a:solidFill>
              <a:latin typeface="+mn-ea"/>
            </a:endParaRPr>
          </a:p>
        </p:txBody>
      </p:sp>
      <p:sp>
        <p:nvSpPr>
          <p:cNvPr id="21" name="文本框 3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smtClean="0">
                <a:solidFill>
                  <a:schemeClr val="tx1">
                    <a:lumMod val="65000"/>
                    <a:lumOff val="35000"/>
                  </a:schemeClr>
                </a:solidFill>
                <a:latin typeface="+mn-ea"/>
              </a:rPr>
              <a:t>添加</a:t>
            </a:r>
            <a:endParaRPr lang="en-US" altLang="zh-CN" dirty="0" smtClean="0">
              <a:solidFill>
                <a:schemeClr val="tx1">
                  <a:lumMod val="65000"/>
                  <a:lumOff val="35000"/>
                </a:schemeClr>
              </a:solidFill>
              <a:latin typeface="+mn-ea"/>
            </a:endParaRPr>
          </a:p>
          <a:p>
            <a:pPr algn="ctr"/>
            <a:r>
              <a:rPr lang="zh-CN" altLang="en-US" dirty="0" smtClean="0">
                <a:solidFill>
                  <a:schemeClr val="tx1">
                    <a:lumMod val="65000"/>
                    <a:lumOff val="35000"/>
                  </a:schemeClr>
                </a:solidFill>
                <a:latin typeface="+mn-ea"/>
              </a:rPr>
              <a:t>关键词</a:t>
            </a:r>
            <a:endParaRPr lang="zh-CN" altLang="en-US" dirty="0">
              <a:solidFill>
                <a:schemeClr val="tx1">
                  <a:lumMod val="65000"/>
                  <a:lumOff val="35000"/>
                </a:schemeClr>
              </a:solidFill>
              <a:latin typeface="+mn-ea"/>
            </a:endParaRPr>
          </a:p>
        </p:txBody>
      </p:sp>
      <p:sp>
        <p:nvSpPr>
          <p:cNvPr id="22" name="文本框 3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文本框 3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文本框 37"/>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smtClean="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284814396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组合 66"/>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2"/>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椭圆 72"/>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椭圆 83"/>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组合 84"/>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椭圆 94"/>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组合 95"/>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Freeform 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组合 31"/>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1"/>
                  </a:solidFill>
                  <a:latin typeface="+mn-ea"/>
                </a:rPr>
                <a:t>2018</a:t>
              </a:r>
              <a:r>
                <a:rPr lang="zh-CN" altLang="en-US" dirty="0" smtClean="0">
                  <a:solidFill>
                    <a:schemeClr val="accent1"/>
                  </a:solidFill>
                  <a:latin typeface="+mn-ea"/>
                </a:rPr>
                <a:t>年</a:t>
              </a:r>
              <a:r>
                <a:rPr lang="en-US" altLang="zh-CN" dirty="0" smtClean="0">
                  <a:solidFill>
                    <a:schemeClr val="accent1"/>
                  </a:solidFill>
                  <a:latin typeface="+mn-ea"/>
                </a:rPr>
                <a:t>4</a:t>
              </a:r>
              <a:r>
                <a:rPr lang="zh-CN" altLang="en-US" dirty="0" smtClean="0">
                  <a:solidFill>
                    <a:schemeClr val="accent1"/>
                  </a:solidFill>
                  <a:latin typeface="+mn-ea"/>
                </a:rPr>
                <a:t>月</a:t>
              </a:r>
              <a:endParaRPr lang="zh-CN" altLang="en-US" dirty="0">
                <a:solidFill>
                  <a:schemeClr val="accent1"/>
                </a:solidFill>
                <a:latin typeface="+mn-ea"/>
              </a:endParaRPr>
            </a:p>
          </p:txBody>
        </p:sp>
      </p:grpSp>
      <p:grpSp>
        <p:nvGrpSpPr>
          <p:cNvPr id="35" name="组合 34"/>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2"/>
                  </a:solidFill>
                  <a:latin typeface="+mn-ea"/>
                </a:rPr>
                <a:t>2018</a:t>
              </a:r>
              <a:r>
                <a:rPr lang="zh-CN" altLang="en-US" dirty="0" smtClean="0">
                  <a:solidFill>
                    <a:schemeClr val="accent2"/>
                  </a:solidFill>
                  <a:latin typeface="+mn-ea"/>
                </a:rPr>
                <a:t>年</a:t>
              </a:r>
              <a:r>
                <a:rPr lang="en-US" altLang="zh-CN" dirty="0" smtClean="0">
                  <a:solidFill>
                    <a:schemeClr val="accent2"/>
                  </a:solidFill>
                  <a:latin typeface="+mn-ea"/>
                </a:rPr>
                <a:t>6</a:t>
              </a:r>
              <a:r>
                <a:rPr lang="zh-CN" altLang="en-US" dirty="0" smtClean="0">
                  <a:solidFill>
                    <a:schemeClr val="accent2"/>
                  </a:solidFill>
                  <a:latin typeface="+mn-ea"/>
                </a:rPr>
                <a:t>月</a:t>
              </a:r>
              <a:endParaRPr lang="zh-CN" altLang="en-US" dirty="0">
                <a:solidFill>
                  <a:schemeClr val="accent2"/>
                </a:solidFill>
                <a:latin typeface="+mn-ea"/>
              </a:endParaRPr>
            </a:p>
          </p:txBody>
        </p:sp>
      </p:grpSp>
      <p:grpSp>
        <p:nvGrpSpPr>
          <p:cNvPr id="38" name="组合 37"/>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3"/>
                  </a:solidFill>
                  <a:latin typeface="+mn-ea"/>
                </a:rPr>
                <a:t>2018</a:t>
              </a:r>
              <a:r>
                <a:rPr lang="zh-CN" altLang="en-US" dirty="0" smtClean="0">
                  <a:solidFill>
                    <a:schemeClr val="accent3"/>
                  </a:solidFill>
                  <a:latin typeface="+mn-ea"/>
                </a:rPr>
                <a:t>年</a:t>
              </a:r>
              <a:r>
                <a:rPr lang="en-US" altLang="zh-CN" dirty="0" smtClean="0">
                  <a:solidFill>
                    <a:schemeClr val="accent3"/>
                  </a:solidFill>
                  <a:latin typeface="+mn-ea"/>
                </a:rPr>
                <a:t>8</a:t>
              </a:r>
              <a:r>
                <a:rPr lang="zh-CN" altLang="en-US" dirty="0" smtClean="0">
                  <a:solidFill>
                    <a:schemeClr val="accent3"/>
                  </a:solidFill>
                  <a:latin typeface="+mn-ea"/>
                </a:rPr>
                <a:t>月</a:t>
              </a:r>
              <a:endParaRPr lang="zh-CN" altLang="en-US" dirty="0">
                <a:solidFill>
                  <a:schemeClr val="accent3"/>
                </a:solidFill>
                <a:latin typeface="+mn-ea"/>
              </a:endParaRPr>
            </a:p>
          </p:txBody>
        </p:sp>
      </p:grpSp>
      <p:grpSp>
        <p:nvGrpSpPr>
          <p:cNvPr id="41" name="组合 40"/>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4"/>
                  </a:solidFill>
                  <a:latin typeface="+mn-ea"/>
                </a:rPr>
                <a:t>2018</a:t>
              </a:r>
              <a:r>
                <a:rPr lang="zh-CN" altLang="en-US" dirty="0" smtClean="0">
                  <a:solidFill>
                    <a:schemeClr val="accent4"/>
                  </a:solidFill>
                  <a:latin typeface="+mn-ea"/>
                </a:rPr>
                <a:t>年</a:t>
              </a:r>
              <a:r>
                <a:rPr lang="en-US" altLang="zh-CN" dirty="0" smtClean="0">
                  <a:solidFill>
                    <a:schemeClr val="accent4"/>
                  </a:solidFill>
                  <a:latin typeface="+mn-ea"/>
                </a:rPr>
                <a:t>10</a:t>
              </a:r>
              <a:r>
                <a:rPr lang="zh-CN" altLang="en-US" dirty="0" smtClean="0">
                  <a:solidFill>
                    <a:schemeClr val="accent4"/>
                  </a:solidFill>
                  <a:latin typeface="+mn-ea"/>
                </a:rPr>
                <a:t>月</a:t>
              </a:r>
              <a:endParaRPr lang="zh-CN" altLang="en-US" dirty="0">
                <a:solidFill>
                  <a:schemeClr val="accent4"/>
                </a:solidFill>
                <a:latin typeface="+mn-ea"/>
              </a:endParaRPr>
            </a:p>
          </p:txBody>
        </p:sp>
      </p:grpSp>
      <p:grpSp>
        <p:nvGrpSpPr>
          <p:cNvPr id="44" name="组合 43"/>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accent5"/>
                  </a:solidFill>
                  <a:latin typeface="+mn-ea"/>
                </a:rPr>
                <a:t>2018</a:t>
              </a:r>
              <a:r>
                <a:rPr lang="zh-CN" altLang="en-US" dirty="0" smtClean="0">
                  <a:solidFill>
                    <a:schemeClr val="accent5"/>
                  </a:solidFill>
                  <a:latin typeface="+mn-ea"/>
                </a:rPr>
                <a:t>年</a:t>
              </a:r>
              <a:r>
                <a:rPr lang="en-US" altLang="zh-CN" dirty="0" smtClean="0">
                  <a:solidFill>
                    <a:schemeClr val="accent5"/>
                  </a:solidFill>
                  <a:latin typeface="+mn-ea"/>
                </a:rPr>
                <a:t>12</a:t>
              </a:r>
              <a:r>
                <a:rPr lang="zh-CN" altLang="en-US" dirty="0" smtClean="0">
                  <a:solidFill>
                    <a:schemeClr val="accent5"/>
                  </a:solidFill>
                  <a:latin typeface="+mn-ea"/>
                </a:rPr>
                <a:t>月</a:t>
              </a:r>
              <a:endParaRPr lang="zh-CN" altLang="en-US" dirty="0">
                <a:solidFill>
                  <a:schemeClr val="accent5"/>
                </a:solidFill>
                <a:latin typeface="+mn-ea"/>
              </a:endParaRPr>
            </a:p>
          </p:txBody>
        </p:sp>
      </p:grpSp>
    </p:spTree>
    <p:extLst>
      <p:ext uri="{BB962C8B-B14F-4D97-AF65-F5344CB8AC3E}">
        <p14:creationId xmlns:p14="http://schemas.microsoft.com/office/powerpoint/2010/main" val="2234881872"/>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组合 70"/>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点击</a:t>
                </a:r>
                <a:r>
                  <a:rPr lang="zh-CN" altLang="en-US" sz="9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900" dirty="0" smtClean="0">
                    <a:solidFill>
                      <a:schemeClr val="tx1">
                        <a:lumMod val="75000"/>
                        <a:lumOff val="25000"/>
                      </a:schemeClr>
                    </a:solidFill>
                    <a:latin typeface="微软雅黑" pitchFamily="34" charset="-122"/>
                    <a:ea typeface="微软雅黑" pitchFamily="34" charset="-122"/>
                  </a:rPr>
                  <a:t>内容，</a:t>
                </a:r>
                <a:r>
                  <a:rPr lang="zh-CN" altLang="en-US" sz="900" dirty="0">
                    <a:solidFill>
                      <a:schemeClr val="tx1">
                        <a:lumMod val="75000"/>
                        <a:lumOff val="25000"/>
                      </a:schemeClr>
                    </a:solidFill>
                    <a:latin typeface="微软雅黑" pitchFamily="34" charset="-122"/>
                    <a:ea typeface="微软雅黑" pitchFamily="34" charset="-122"/>
                  </a:rPr>
                  <a:t>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组合 69"/>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chemeClr val="accent3"/>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组合 72"/>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chemeClr val="accent2"/>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组合 73"/>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4"/>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组合 6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3"/>
                    </a:solidFill>
                    <a:latin typeface="Impact" panose="020B0806030902050204" pitchFamily="34" charset="0"/>
                    <a:ea typeface="宋体" panose="02010600030101010101" pitchFamily="2" charset="-122"/>
                  </a:rPr>
                  <a:t>01</a:t>
                </a:r>
                <a:endParaRPr lang="zh-CN" altLang="en-US" sz="3000" dirty="0">
                  <a:solidFill>
                    <a:schemeClr val="accent3"/>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组合 1"/>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02</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组合 6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2"/>
                    </a:solidFill>
                    <a:latin typeface="Impact" panose="020B0806030902050204" pitchFamily="34" charset="0"/>
                    <a:ea typeface="宋体" panose="02010600030101010101" pitchFamily="2" charset="-122"/>
                  </a:rPr>
                  <a:t>04</a:t>
                </a:r>
                <a:endParaRPr lang="zh-CN" altLang="en-US" sz="3000" dirty="0">
                  <a:solidFill>
                    <a:schemeClr val="accent2"/>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4"/>
                    </a:solidFill>
                    <a:latin typeface="Impact" panose="020B0806030902050204" pitchFamily="34" charset="0"/>
                    <a:ea typeface="宋体" panose="02010600030101010101" pitchFamily="2" charset="-122"/>
                  </a:rPr>
                  <a:t>03</a:t>
                </a:r>
                <a:endParaRPr lang="zh-CN" altLang="en-US" sz="3000" dirty="0">
                  <a:solidFill>
                    <a:schemeClr val="accent4"/>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74158903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文本框 37"/>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详</a:t>
            </a:r>
            <a:r>
              <a:rPr lang="zh-CN" altLang="en-US" sz="900" dirty="0">
                <a:solidFill>
                  <a:schemeClr val="tx1">
                    <a:lumMod val="75000"/>
                    <a:lumOff val="25000"/>
                  </a:schemeClr>
                </a:solidFill>
                <a:latin typeface="微软雅黑" pitchFamily="34" charset="-122"/>
                <a:ea typeface="微软雅黑" pitchFamily="34" charset="-122"/>
              </a:rPr>
              <a:t>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圆角矩形 24"/>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组合 25"/>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椭圆 2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组合 30"/>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a:t>
              </a:r>
              <a:r>
                <a:rPr lang="zh-CN" altLang="en-US" sz="900" dirty="0" smtClean="0">
                  <a:solidFill>
                    <a:schemeClr val="tx1">
                      <a:lumMod val="75000"/>
                      <a:lumOff val="25000"/>
                    </a:schemeClr>
                  </a:solidFill>
                  <a:latin typeface="微软雅黑" pitchFamily="34" charset="-122"/>
                  <a:ea typeface="微软雅黑" pitchFamily="34" charset="-122"/>
                </a:rPr>
                <a:t>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34" name="直接连接符 33"/>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椭圆 3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组合 40"/>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a:t>
              </a:r>
              <a:r>
                <a:rPr lang="zh-CN" altLang="en-US" sz="900" dirty="0" smtClean="0">
                  <a:solidFill>
                    <a:schemeClr val="tx1">
                      <a:lumMod val="75000"/>
                      <a:lumOff val="25000"/>
                    </a:schemeClr>
                  </a:solidFill>
                  <a:latin typeface="微软雅黑" pitchFamily="34" charset="-122"/>
                  <a:ea typeface="微软雅黑" pitchFamily="34" charset="-122"/>
                </a:rPr>
                <a:t>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chemeClr val="accent3"/>
                  </a:solidFill>
                  <a:latin typeface="+mn-ea"/>
                </a:rPr>
                <a:t>在此添加标题</a:t>
              </a:r>
            </a:p>
          </p:txBody>
        </p:sp>
      </p:grpSp>
      <p:cxnSp>
        <p:nvCxnSpPr>
          <p:cNvPr id="44" name="直接连接符 43"/>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smtClean="0">
                  <a:solidFill>
                    <a:schemeClr val="tx1">
                      <a:lumMod val="65000"/>
                      <a:lumOff val="35000"/>
                    </a:schemeClr>
                  </a:solidFill>
                </a:rPr>
                <a:t>添加文本内容</a:t>
              </a:r>
              <a:endParaRPr lang="zh-CN" altLang="en-US" sz="800" dirty="0">
                <a:solidFill>
                  <a:schemeClr val="tx1">
                    <a:lumMod val="65000"/>
                    <a:lumOff val="35000"/>
                  </a:schemeClr>
                </a:solidFill>
              </a:endParaRPr>
            </a:p>
          </p:txBody>
        </p:sp>
      </p:grpSp>
      <p:grpSp>
        <p:nvGrpSpPr>
          <p:cNvPr id="48" name="组合 47"/>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文本框 4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文本框 4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smtClean="0">
                <a:solidFill>
                  <a:schemeClr val="tx1">
                    <a:lumMod val="75000"/>
                    <a:lumOff val="25000"/>
                  </a:schemeClr>
                </a:solidFill>
                <a:latin typeface="微软雅黑" pitchFamily="34" charset="-122"/>
                <a:ea typeface="微软雅黑" pitchFamily="34" charset="-122"/>
              </a:rPr>
              <a:t>详</a:t>
            </a:r>
            <a:r>
              <a:rPr lang="zh-CN" altLang="en-US" sz="900" dirty="0">
                <a:solidFill>
                  <a:schemeClr val="tx1">
                    <a:lumMod val="75000"/>
                    <a:lumOff val="25000"/>
                  </a:schemeClr>
                </a:solidFill>
                <a:latin typeface="微软雅黑" pitchFamily="34" charset="-122"/>
                <a:ea typeface="微软雅黑" pitchFamily="34" charset="-122"/>
              </a:rPr>
              <a:t>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33757325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82410" y="2554535"/>
            <a:ext cx="6508978" cy="1162473"/>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776212"/>
            <a:ext cx="6218057" cy="684803"/>
          </a:xfrm>
          <a:prstGeom prst="rect">
            <a:avLst/>
          </a:prstGeom>
          <a:noFill/>
        </p:spPr>
        <p:txBody>
          <a:bodyPr wrap="square" lIns="68580" tIns="34290" rIns="68580" bIns="34290" rtlCol="0">
            <a:spAutoFit/>
          </a:bodyPr>
          <a:lstStyle/>
          <a:p>
            <a:pPr algn="ctr">
              <a:defRPr/>
            </a:pPr>
            <a:r>
              <a:rPr lang="zh-CN" altLang="en-US" sz="4000" b="1" dirty="0" smtClean="0">
                <a:solidFill>
                  <a:schemeClr val="bg1"/>
                </a:solidFill>
                <a:latin typeface="+mn-ea"/>
              </a:rPr>
              <a:t>汇报完毕   谢谢观看</a:t>
            </a:r>
            <a:endParaRPr lang="zh-CN" altLang="en-US" sz="4000" b="1" dirty="0">
              <a:solidFill>
                <a:schemeClr val="bg1"/>
              </a:solidFill>
              <a:latin typeface="+mn-ea"/>
            </a:endParaRP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4025668"/>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smtClean="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8</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4037452"/>
            <a:ext cx="1273105" cy="307777"/>
          </a:xfrm>
          <a:prstGeom prst="rect">
            <a:avLst/>
          </a:prstGeom>
          <a:noFill/>
        </p:spPr>
        <p:txBody>
          <a:bodyPr wrap="none" rtlCol="0">
            <a:spAutoFit/>
          </a:bodyPr>
          <a:lstStyle/>
          <a:p>
            <a:r>
              <a:rPr lang="zh-CN" altLang="en-US" dirty="0" smtClean="0"/>
              <a:t>汇报人：</a:t>
            </a:r>
            <a:r>
              <a:rPr lang="en-US" altLang="zh-CN" dirty="0" smtClean="0"/>
              <a:t>XXX</a:t>
            </a:r>
            <a:endParaRPr lang="zh-CN" altLang="en-US" dirty="0"/>
          </a:p>
        </p:txBody>
      </p:sp>
    </p:spTree>
    <p:extLst>
      <p:ext uri="{BB962C8B-B14F-4D97-AF65-F5344CB8AC3E}">
        <p14:creationId xmlns:p14="http://schemas.microsoft.com/office/powerpoint/2010/main" val="387737039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0-#ppt_w/2"/>
                                          </p:val>
                                        </p:tav>
                                        <p:tav tm="100000">
                                          <p:val>
                                            <p:strVal val="#ppt_x"/>
                                          </p:val>
                                        </p:tav>
                                      </p:tavLst>
                                    </p:anim>
                                    <p:anim calcmode="lin" valueType="num">
                                      <p:cBhvr additive="base">
                                        <p:cTn id="16" dur="500" fill="hold"/>
                                        <p:tgtEl>
                                          <p:spTgt spid="79"/>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0-#ppt_w/2"/>
                                          </p:val>
                                        </p:tav>
                                        <p:tav tm="100000">
                                          <p:val>
                                            <p:strVal val="#ppt_x"/>
                                          </p:val>
                                        </p:tav>
                                      </p:tavLst>
                                    </p:anim>
                                    <p:anim calcmode="lin" valueType="num">
                                      <p:cBhvr additive="base">
                                        <p:cTn id="24" dur="500" fill="hold"/>
                                        <p:tgtEl>
                                          <p:spTgt spid="7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0-#ppt_w/2"/>
                                          </p:val>
                                        </p:tav>
                                        <p:tav tm="100000">
                                          <p:val>
                                            <p:strVal val="#ppt_x"/>
                                          </p:val>
                                        </p:tav>
                                      </p:tavLst>
                                    </p:anim>
                                    <p:anim calcmode="lin" valueType="num">
                                      <p:cBhvr additive="base">
                                        <p:cTn id="28" dur="500" fill="hold"/>
                                        <p:tgtEl>
                                          <p:spTgt spid="67"/>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0-#ppt_w/2"/>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0-#ppt_w/2"/>
                                          </p:val>
                                        </p:tav>
                                        <p:tav tm="100000">
                                          <p:val>
                                            <p:strVal val="#ppt_x"/>
                                          </p:val>
                                        </p:tav>
                                      </p:tavLst>
                                    </p:anim>
                                    <p:anim calcmode="lin" valueType="num">
                                      <p:cBhvr additive="base">
                                        <p:cTn id="36"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Scale>
                                      <p:cBhvr>
                                        <p:cTn id="5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6"/>
                                        </p:tgtEl>
                                        <p:attrNameLst>
                                          <p:attrName>ppt_x</p:attrName>
                                          <p:attrName>ppt_y</p:attrName>
                                        </p:attrNameLst>
                                      </p:cBhvr>
                                    </p:animMotion>
                                    <p:animEffect transition="in" filter="fade">
                                      <p:cBhvr>
                                        <p:cTn id="57" dur="1000"/>
                                        <p:tgtEl>
                                          <p:spTgt spid="46"/>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Scale>
                                      <p:cBhvr>
                                        <p:cTn id="6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4"/>
                                        </p:tgtEl>
                                        <p:attrNameLst>
                                          <p:attrName>ppt_x</p:attrName>
                                          <p:attrName>ppt_y</p:attrName>
                                        </p:attrNameLst>
                                      </p:cBhvr>
                                    </p:animMotion>
                                    <p:animEffect transition="in" filter="fade">
                                      <p:cBhvr>
                                        <p:cTn id="6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46" grpId="0" animBg="1"/>
      <p:bldP spid="11" grpId="0"/>
      <p:bldP spid="77" grpId="0"/>
      <p:bldP spid="78" grpId="0"/>
      <p:bldP spid="7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89125" y="0"/>
            <a:ext cx="2128342" cy="5143500"/>
          </a:xfrm>
          <a:custGeom>
            <a:avLst/>
            <a:gdLst>
              <a:gd name="connsiteX0" fmla="*/ 0 w 2837789"/>
              <a:gd name="connsiteY0" fmla="*/ 0 h 6858000"/>
              <a:gd name="connsiteX1" fmla="*/ 537934 w 2837789"/>
              <a:gd name="connsiteY1" fmla="*/ 0 h 6858000"/>
              <a:gd name="connsiteX2" fmla="*/ 704850 w 2837789"/>
              <a:gd name="connsiteY2" fmla="*/ 0 h 6858000"/>
              <a:gd name="connsiteX3" fmla="*/ 2837789 w 2837789"/>
              <a:gd name="connsiteY3" fmla="*/ 0 h 6858000"/>
              <a:gd name="connsiteX4" fmla="*/ 2837789 w 2837789"/>
              <a:gd name="connsiteY4" fmla="*/ 395378 h 6858000"/>
              <a:gd name="connsiteX5" fmla="*/ 2618085 w 2837789"/>
              <a:gd name="connsiteY5" fmla="*/ 417526 h 6858000"/>
              <a:gd name="connsiteX6" fmla="*/ 1747634 w 2837789"/>
              <a:gd name="connsiteY6" fmla="*/ 1485534 h 6858000"/>
              <a:gd name="connsiteX7" fmla="*/ 2618085 w 2837789"/>
              <a:gd name="connsiteY7" fmla="*/ 2553542 h 6858000"/>
              <a:gd name="connsiteX8" fmla="*/ 2837789 w 2837789"/>
              <a:gd name="connsiteY8" fmla="*/ 2575690 h 6858000"/>
              <a:gd name="connsiteX9" fmla="*/ 2837789 w 2837789"/>
              <a:gd name="connsiteY9" fmla="*/ 6858000 h 6858000"/>
              <a:gd name="connsiteX10" fmla="*/ 704850 w 2837789"/>
              <a:gd name="connsiteY10" fmla="*/ 6858000 h 6858000"/>
              <a:gd name="connsiteX11" fmla="*/ 537934 w 2837789"/>
              <a:gd name="connsiteY11" fmla="*/ 6858000 h 6858000"/>
              <a:gd name="connsiteX12" fmla="*/ 0 w 2837789"/>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89" h="6858000">
                <a:moveTo>
                  <a:pt x="0" y="0"/>
                </a:moveTo>
                <a:lnTo>
                  <a:pt x="537934" y="0"/>
                </a:lnTo>
                <a:lnTo>
                  <a:pt x="704850" y="0"/>
                </a:lnTo>
                <a:lnTo>
                  <a:pt x="2837789" y="0"/>
                </a:lnTo>
                <a:lnTo>
                  <a:pt x="2837789" y="395378"/>
                </a:lnTo>
                <a:lnTo>
                  <a:pt x="2618085" y="417526"/>
                </a:lnTo>
                <a:cubicBezTo>
                  <a:pt x="2121320" y="519179"/>
                  <a:pt x="1747634" y="958717"/>
                  <a:pt x="1747634" y="1485534"/>
                </a:cubicBezTo>
                <a:cubicBezTo>
                  <a:pt x="1747634" y="2012352"/>
                  <a:pt x="2121320" y="2451889"/>
                  <a:pt x="2618085" y="2553542"/>
                </a:cubicBezTo>
                <a:lnTo>
                  <a:pt x="2837789" y="2575690"/>
                </a:lnTo>
                <a:lnTo>
                  <a:pt x="2837789" y="6858000"/>
                </a:lnTo>
                <a:lnTo>
                  <a:pt x="704850" y="6858000"/>
                </a:lnTo>
                <a:lnTo>
                  <a:pt x="537934" y="6858000"/>
                </a:lnTo>
                <a:lnTo>
                  <a:pt x="0" y="68580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1145002" y="219936"/>
            <a:ext cx="1788430" cy="1788430"/>
            <a:chOff x="4240335" y="3008435"/>
            <a:chExt cx="3711332" cy="3711332"/>
          </a:xfrm>
        </p:grpSpPr>
        <p:sp>
          <p:nvSpPr>
            <p:cNvPr id="5" name="椭圆 4"/>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 name="椭圆 7"/>
              <p:cNvSpPr/>
              <p:nvPr/>
            </p:nvSpPr>
            <p:spPr>
              <a:xfrm>
                <a:off x="2345502" y="2051726"/>
                <a:ext cx="2116756" cy="2116756"/>
              </a:xfrm>
              <a:prstGeom prst="ellipse">
                <a:avLst/>
              </a:prstGeom>
              <a:solidFill>
                <a:schemeClr val="bg1">
                  <a:lumMod val="95000"/>
                </a:schemeClr>
              </a:solidFill>
              <a:ln w="50800">
                <a:no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15" name="文本框 14"/>
          <p:cNvSpPr txBox="1"/>
          <p:nvPr/>
        </p:nvSpPr>
        <p:spPr>
          <a:xfrm>
            <a:off x="2827575" y="902485"/>
            <a:ext cx="3179649" cy="530915"/>
          </a:xfrm>
          <a:prstGeom prst="rect">
            <a:avLst/>
          </a:prstGeom>
          <a:noFill/>
        </p:spPr>
        <p:txBody>
          <a:bodyPr wrap="square" lIns="68580" tIns="34290" rIns="68580" bIns="34290" rtlCol="0">
            <a:spAutoFit/>
          </a:bodyPr>
          <a:lstStyle/>
          <a:p>
            <a:r>
              <a:rPr lang="en-US" altLang="zh-CN" sz="3000" dirty="0" smtClean="0">
                <a:solidFill>
                  <a:schemeClr val="tx1">
                    <a:lumMod val="65000"/>
                    <a:lumOff val="35000"/>
                  </a:schemeClr>
                </a:solidFill>
                <a:latin typeface="+mn-ea"/>
              </a:rPr>
              <a:t>CONTENTS </a:t>
            </a:r>
            <a:endParaRPr lang="zh-CN" altLang="en-US" sz="3000" dirty="0">
              <a:solidFill>
                <a:schemeClr val="tx1">
                  <a:lumMod val="65000"/>
                  <a:lumOff val="35000"/>
                </a:schemeClr>
              </a:solidFill>
              <a:latin typeface="+mn-ea"/>
            </a:endParaRPr>
          </a:p>
        </p:txBody>
      </p:sp>
      <p:sp>
        <p:nvSpPr>
          <p:cNvPr id="27" name="文本框 14"/>
          <p:cNvSpPr txBox="1"/>
          <p:nvPr/>
        </p:nvSpPr>
        <p:spPr>
          <a:xfrm>
            <a:off x="1368009" y="830698"/>
            <a:ext cx="1269334" cy="530915"/>
          </a:xfrm>
          <a:prstGeom prst="rect">
            <a:avLst/>
          </a:prstGeom>
          <a:noFill/>
        </p:spPr>
        <p:txBody>
          <a:bodyPr wrap="square" lIns="68580" tIns="34290" rIns="68580" bIns="34290" rtlCol="0">
            <a:spAutoFit/>
          </a:bodyPr>
          <a:lstStyle/>
          <a:p>
            <a:pPr algn="ctr"/>
            <a:r>
              <a:rPr lang="zh-CN" altLang="en-US" sz="3000" dirty="0" smtClean="0">
                <a:solidFill>
                  <a:schemeClr val="tx1">
                    <a:lumMod val="65000"/>
                    <a:lumOff val="35000"/>
                  </a:schemeClr>
                </a:solidFill>
                <a:latin typeface="ITC Avant Garde Std XLt" panose="020B0302020202020204" pitchFamily="34" charset="0"/>
              </a:rPr>
              <a:t>目录</a:t>
            </a:r>
            <a:endParaRPr lang="zh-CN" altLang="en-US" sz="3000" dirty="0">
              <a:solidFill>
                <a:schemeClr val="tx1">
                  <a:lumMod val="65000"/>
                  <a:lumOff val="35000"/>
                </a:schemeClr>
              </a:solidFill>
              <a:latin typeface="ITC Avant Garde Std XLt"/>
            </a:endParaRPr>
          </a:p>
        </p:txBody>
      </p:sp>
      <p:sp>
        <p:nvSpPr>
          <p:cNvPr id="29" name="文本框 17"/>
          <p:cNvSpPr txBox="1"/>
          <p:nvPr/>
        </p:nvSpPr>
        <p:spPr>
          <a:xfrm>
            <a:off x="2784138" y="1983694"/>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1"/>
                </a:solidFill>
              </a:rPr>
              <a:t>01</a:t>
            </a:r>
            <a:endParaRPr lang="zh-CN" altLang="en-US" dirty="0">
              <a:solidFill>
                <a:schemeClr val="accent1"/>
              </a:solidFill>
            </a:endParaRPr>
          </a:p>
        </p:txBody>
      </p:sp>
      <p:sp>
        <p:nvSpPr>
          <p:cNvPr id="30" name="文本框 18"/>
          <p:cNvSpPr txBox="1"/>
          <p:nvPr/>
        </p:nvSpPr>
        <p:spPr>
          <a:xfrm>
            <a:off x="2784138" y="267790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2"/>
                </a:solidFill>
              </a:rPr>
              <a:t>02</a:t>
            </a:r>
            <a:endParaRPr lang="zh-CN" altLang="en-US" dirty="0">
              <a:solidFill>
                <a:schemeClr val="accent2"/>
              </a:solidFill>
            </a:endParaRPr>
          </a:p>
        </p:txBody>
      </p:sp>
      <p:sp>
        <p:nvSpPr>
          <p:cNvPr id="31" name="文本框 19"/>
          <p:cNvSpPr txBox="1"/>
          <p:nvPr/>
        </p:nvSpPr>
        <p:spPr>
          <a:xfrm>
            <a:off x="2784138" y="3372116"/>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3"/>
                </a:solidFill>
              </a:rPr>
              <a:t>03</a:t>
            </a:r>
            <a:endParaRPr lang="zh-CN" altLang="en-US" dirty="0">
              <a:solidFill>
                <a:schemeClr val="accent3"/>
              </a:solidFill>
            </a:endParaRPr>
          </a:p>
        </p:txBody>
      </p:sp>
      <p:sp>
        <p:nvSpPr>
          <p:cNvPr id="32" name="文本框 20"/>
          <p:cNvSpPr txBox="1"/>
          <p:nvPr/>
        </p:nvSpPr>
        <p:spPr>
          <a:xfrm>
            <a:off x="2784138" y="401253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4"/>
                </a:solidFill>
              </a:rPr>
              <a:t>04</a:t>
            </a:r>
            <a:endParaRPr lang="zh-CN" altLang="en-US" dirty="0">
              <a:solidFill>
                <a:schemeClr val="accent4"/>
              </a:solidFill>
            </a:endParaRPr>
          </a:p>
        </p:txBody>
      </p:sp>
      <p:sp>
        <p:nvSpPr>
          <p:cNvPr id="33" name="文本框 21"/>
          <p:cNvSpPr txBox="1"/>
          <p:nvPr/>
        </p:nvSpPr>
        <p:spPr>
          <a:xfrm>
            <a:off x="3375248" y="2029818"/>
            <a:ext cx="2084224" cy="346249"/>
          </a:xfrm>
          <a:prstGeom prst="rect">
            <a:avLst/>
          </a:prstGeom>
          <a:noFill/>
        </p:spPr>
        <p:txBody>
          <a:bodyPr wrap="square" lIns="68580" tIns="34290" rIns="68580" bIns="34290" rtlCol="0">
            <a:spAutoFit/>
          </a:bodyPr>
          <a:lstStyle/>
          <a:p>
            <a:r>
              <a:rPr lang="zh-CN" altLang="en-US" sz="1800" b="1" dirty="0" smtClean="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4" name="文本框 22"/>
          <p:cNvSpPr txBox="1"/>
          <p:nvPr/>
        </p:nvSpPr>
        <p:spPr>
          <a:xfrm>
            <a:off x="3375248" y="272323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5" name="文本框 23"/>
          <p:cNvSpPr txBox="1"/>
          <p:nvPr/>
        </p:nvSpPr>
        <p:spPr>
          <a:xfrm>
            <a:off x="3375248" y="3418252"/>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6" name="文本框 24"/>
          <p:cNvSpPr txBox="1"/>
          <p:nvPr/>
        </p:nvSpPr>
        <p:spPr>
          <a:xfrm>
            <a:off x="3375248" y="405867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7" name="圆角矩形 36"/>
          <p:cNvSpPr/>
          <p:nvPr/>
        </p:nvSpPr>
        <p:spPr>
          <a:xfrm>
            <a:off x="2906496" y="2463386"/>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圆角矩形 37"/>
          <p:cNvSpPr/>
          <p:nvPr/>
        </p:nvSpPr>
        <p:spPr>
          <a:xfrm>
            <a:off x="2906496" y="3156831"/>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9" name="圆角矩形 38"/>
          <p:cNvSpPr/>
          <p:nvPr/>
        </p:nvSpPr>
        <p:spPr>
          <a:xfrm>
            <a:off x="2906496" y="3847114"/>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圆角矩形 39"/>
          <p:cNvSpPr/>
          <p:nvPr/>
        </p:nvSpPr>
        <p:spPr>
          <a:xfrm>
            <a:off x="2906496" y="4487279"/>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1" name="圆角矩形 40"/>
          <p:cNvSpPr/>
          <p:nvPr/>
        </p:nvSpPr>
        <p:spPr>
          <a:xfrm>
            <a:off x="2906495" y="1479387"/>
            <a:ext cx="3642223" cy="4571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534116295"/>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14:presetBounceEnd="40000">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14:bounceEnd="40000">
                                          <p:cBhvr additive="base">
                                            <p:cTn id="34"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14:presetBounceEnd="40000">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14:bounceEnd="40000">
                                          <p:cBhvr additive="base">
                                            <p:cTn id="47"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14:presetBounceEnd="40000">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14:bounceEnd="40000">
                                          <p:cBhvr additive="base">
                                            <p:cTn id="60"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3" name="Freeform 40"/>
          <p:cNvSpPr>
            <a:spLocks/>
          </p:cNvSpPr>
          <p:nvPr/>
        </p:nvSpPr>
        <p:spPr bwMode="auto">
          <a:xfrm>
            <a:off x="6938047" y="4099332"/>
            <a:ext cx="361067" cy="326912"/>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2882555" y="481348"/>
            <a:ext cx="328538" cy="291944"/>
            <a:chOff x="3843406" y="641797"/>
            <a:chExt cx="438051" cy="389258"/>
          </a:xfrm>
          <a:solidFill>
            <a:schemeClr val="accent4"/>
          </a:solidFill>
        </p:grpSpPr>
        <p:sp>
          <p:nvSpPr>
            <p:cNvPr id="694" name="Freeform 41"/>
            <p:cNvSpPr>
              <a:spLocks noEditPoints="1"/>
            </p:cNvSpPr>
            <p:nvPr/>
          </p:nvSpPr>
          <p:spPr bwMode="auto">
            <a:xfrm>
              <a:off x="3843406" y="641797"/>
              <a:ext cx="438051" cy="389258"/>
            </a:xfrm>
            <a:custGeom>
              <a:avLst/>
              <a:gdLst>
                <a:gd name="T0" fmla="*/ 165 w 171"/>
                <a:gd name="T1" fmla="*/ 0 h 152"/>
                <a:gd name="T2" fmla="*/ 5 w 171"/>
                <a:gd name="T3" fmla="*/ 0 h 152"/>
                <a:gd name="T4" fmla="*/ 0 w 171"/>
                <a:gd name="T5" fmla="*/ 6 h 152"/>
                <a:gd name="T6" fmla="*/ 0 w 171"/>
                <a:gd name="T7" fmla="*/ 147 h 152"/>
                <a:gd name="T8" fmla="*/ 5 w 171"/>
                <a:gd name="T9" fmla="*/ 152 h 152"/>
                <a:gd name="T10" fmla="*/ 165 w 171"/>
                <a:gd name="T11" fmla="*/ 152 h 152"/>
                <a:gd name="T12" fmla="*/ 171 w 171"/>
                <a:gd name="T13" fmla="*/ 147 h 152"/>
                <a:gd name="T14" fmla="*/ 171 w 171"/>
                <a:gd name="T15" fmla="*/ 6 h 152"/>
                <a:gd name="T16" fmla="*/ 165 w 171"/>
                <a:gd name="T17" fmla="*/ 0 h 152"/>
                <a:gd name="T18" fmla="*/ 132 w 171"/>
                <a:gd name="T19" fmla="*/ 12 h 152"/>
                <a:gd name="T20" fmla="*/ 139 w 171"/>
                <a:gd name="T21" fmla="*/ 19 h 152"/>
                <a:gd name="T22" fmla="*/ 132 w 171"/>
                <a:gd name="T23" fmla="*/ 27 h 152"/>
                <a:gd name="T24" fmla="*/ 124 w 171"/>
                <a:gd name="T25" fmla="*/ 19 h 152"/>
                <a:gd name="T26" fmla="*/ 132 w 171"/>
                <a:gd name="T27" fmla="*/ 12 h 152"/>
                <a:gd name="T28" fmla="*/ 110 w 171"/>
                <a:gd name="T29" fmla="*/ 12 h 152"/>
                <a:gd name="T30" fmla="*/ 117 w 171"/>
                <a:gd name="T31" fmla="*/ 19 h 152"/>
                <a:gd name="T32" fmla="*/ 110 w 171"/>
                <a:gd name="T33" fmla="*/ 27 h 152"/>
                <a:gd name="T34" fmla="*/ 103 w 171"/>
                <a:gd name="T35" fmla="*/ 19 h 152"/>
                <a:gd name="T36" fmla="*/ 110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6"/>
                    <a:pt x="171" y="6"/>
                    <a:pt x="171" y="6"/>
                  </a:cubicBezTo>
                  <a:cubicBezTo>
                    <a:pt x="171" y="3"/>
                    <a:pt x="168" y="0"/>
                    <a:pt x="165" y="0"/>
                  </a:cubicBezTo>
                  <a:close/>
                  <a:moveTo>
                    <a:pt x="132" y="12"/>
                  </a:moveTo>
                  <a:cubicBezTo>
                    <a:pt x="136" y="12"/>
                    <a:pt x="139" y="15"/>
                    <a:pt x="139" y="19"/>
                  </a:cubicBezTo>
                  <a:cubicBezTo>
                    <a:pt x="139" y="23"/>
                    <a:pt x="136" y="27"/>
                    <a:pt x="132" y="27"/>
                  </a:cubicBezTo>
                  <a:cubicBezTo>
                    <a:pt x="128" y="27"/>
                    <a:pt x="124" y="23"/>
                    <a:pt x="124" y="19"/>
                  </a:cubicBezTo>
                  <a:cubicBezTo>
                    <a:pt x="124" y="15"/>
                    <a:pt x="128" y="12"/>
                    <a:pt x="132" y="12"/>
                  </a:cubicBezTo>
                  <a:close/>
                  <a:moveTo>
                    <a:pt x="110" y="12"/>
                  </a:moveTo>
                  <a:cubicBezTo>
                    <a:pt x="114" y="12"/>
                    <a:pt x="117" y="15"/>
                    <a:pt x="117" y="19"/>
                  </a:cubicBezTo>
                  <a:cubicBezTo>
                    <a:pt x="117" y="23"/>
                    <a:pt x="114" y="27"/>
                    <a:pt x="110" y="27"/>
                  </a:cubicBezTo>
                  <a:cubicBezTo>
                    <a:pt x="106" y="27"/>
                    <a:pt x="103" y="23"/>
                    <a:pt x="103" y="19"/>
                  </a:cubicBezTo>
                  <a:cubicBezTo>
                    <a:pt x="103" y="15"/>
                    <a:pt x="106" y="12"/>
                    <a:pt x="110"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5" name="Freeform 42"/>
            <p:cNvSpPr>
              <a:spLocks/>
            </p:cNvSpPr>
            <p:nvPr/>
          </p:nvSpPr>
          <p:spPr bwMode="auto">
            <a:xfrm>
              <a:off x="3905209" y="807692"/>
              <a:ext cx="105176" cy="131199"/>
            </a:xfrm>
            <a:custGeom>
              <a:avLst/>
              <a:gdLst>
                <a:gd name="T0" fmla="*/ 34 w 41"/>
                <a:gd name="T1" fmla="*/ 51 h 51"/>
                <a:gd name="T2" fmla="*/ 31 w 41"/>
                <a:gd name="T3" fmla="*/ 50 h 51"/>
                <a:gd name="T4" fmla="*/ 3 w 41"/>
                <a:gd name="T5" fmla="*/ 31 h 51"/>
                <a:gd name="T6" fmla="*/ 0 w 41"/>
                <a:gd name="T7" fmla="*/ 26 h 51"/>
                <a:gd name="T8" fmla="*/ 3 w 41"/>
                <a:gd name="T9" fmla="*/ 21 h 51"/>
                <a:gd name="T10" fmla="*/ 31 w 41"/>
                <a:gd name="T11" fmla="*/ 2 h 51"/>
                <a:gd name="T12" fmla="*/ 39 w 41"/>
                <a:gd name="T13" fmla="*/ 3 h 51"/>
                <a:gd name="T14" fmla="*/ 38 w 41"/>
                <a:gd name="T15" fmla="*/ 12 h 51"/>
                <a:gd name="T16" fmla="*/ 17 w 41"/>
                <a:gd name="T17" fmla="*/ 26 h 51"/>
                <a:gd name="T18" fmla="*/ 38 w 41"/>
                <a:gd name="T19" fmla="*/ 40 h 51"/>
                <a:gd name="T20" fmla="*/ 39 w 41"/>
                <a:gd name="T21" fmla="*/ 49 h 51"/>
                <a:gd name="T22" fmla="*/ 34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34" y="51"/>
                  </a:moveTo>
                  <a:cubicBezTo>
                    <a:pt x="33" y="51"/>
                    <a:pt x="32" y="51"/>
                    <a:pt x="31" y="50"/>
                  </a:cubicBezTo>
                  <a:cubicBezTo>
                    <a:pt x="3" y="31"/>
                    <a:pt x="3" y="31"/>
                    <a:pt x="3" y="31"/>
                  </a:cubicBezTo>
                  <a:cubicBezTo>
                    <a:pt x="1" y="30"/>
                    <a:pt x="0" y="28"/>
                    <a:pt x="0" y="26"/>
                  </a:cubicBezTo>
                  <a:cubicBezTo>
                    <a:pt x="0" y="24"/>
                    <a:pt x="1" y="22"/>
                    <a:pt x="3" y="21"/>
                  </a:cubicBezTo>
                  <a:cubicBezTo>
                    <a:pt x="31" y="2"/>
                    <a:pt x="31" y="2"/>
                    <a:pt x="31" y="2"/>
                  </a:cubicBezTo>
                  <a:cubicBezTo>
                    <a:pt x="33" y="0"/>
                    <a:pt x="37" y="0"/>
                    <a:pt x="39" y="3"/>
                  </a:cubicBezTo>
                  <a:cubicBezTo>
                    <a:pt x="41" y="6"/>
                    <a:pt x="40" y="10"/>
                    <a:pt x="38" y="12"/>
                  </a:cubicBezTo>
                  <a:cubicBezTo>
                    <a:pt x="17" y="26"/>
                    <a:pt x="17" y="26"/>
                    <a:pt x="17" y="26"/>
                  </a:cubicBezTo>
                  <a:cubicBezTo>
                    <a:pt x="38" y="40"/>
                    <a:pt x="38" y="40"/>
                    <a:pt x="38" y="40"/>
                  </a:cubicBezTo>
                  <a:cubicBezTo>
                    <a:pt x="40" y="42"/>
                    <a:pt x="41" y="46"/>
                    <a:pt x="39" y="49"/>
                  </a:cubicBezTo>
                  <a:cubicBezTo>
                    <a:pt x="38" y="50"/>
                    <a:pt x="36" y="51"/>
                    <a:pt x="3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6" name="Freeform 43"/>
            <p:cNvSpPr>
              <a:spLocks/>
            </p:cNvSpPr>
            <p:nvPr/>
          </p:nvSpPr>
          <p:spPr bwMode="auto">
            <a:xfrm>
              <a:off x="4112308" y="807692"/>
              <a:ext cx="105176" cy="131199"/>
            </a:xfrm>
            <a:custGeom>
              <a:avLst/>
              <a:gdLst>
                <a:gd name="T0" fmla="*/ 7 w 41"/>
                <a:gd name="T1" fmla="*/ 51 h 51"/>
                <a:gd name="T2" fmla="*/ 2 w 41"/>
                <a:gd name="T3" fmla="*/ 49 h 51"/>
                <a:gd name="T4" fmla="*/ 4 w 41"/>
                <a:gd name="T5" fmla="*/ 40 h 51"/>
                <a:gd name="T6" fmla="*/ 24 w 41"/>
                <a:gd name="T7" fmla="*/ 26 h 51"/>
                <a:gd name="T8" fmla="*/ 4 w 41"/>
                <a:gd name="T9" fmla="*/ 12 h 51"/>
                <a:gd name="T10" fmla="*/ 2 w 41"/>
                <a:gd name="T11" fmla="*/ 3 h 51"/>
                <a:gd name="T12" fmla="*/ 11 w 41"/>
                <a:gd name="T13" fmla="*/ 2 h 51"/>
                <a:gd name="T14" fmla="*/ 38 w 41"/>
                <a:gd name="T15" fmla="*/ 21 h 51"/>
                <a:gd name="T16" fmla="*/ 41 w 41"/>
                <a:gd name="T17" fmla="*/ 26 h 51"/>
                <a:gd name="T18" fmla="*/ 38 w 41"/>
                <a:gd name="T19" fmla="*/ 31 h 51"/>
                <a:gd name="T20" fmla="*/ 11 w 41"/>
                <a:gd name="T21" fmla="*/ 50 h 51"/>
                <a:gd name="T22" fmla="*/ 7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7" y="51"/>
                  </a:moveTo>
                  <a:cubicBezTo>
                    <a:pt x="5" y="51"/>
                    <a:pt x="3" y="50"/>
                    <a:pt x="2" y="49"/>
                  </a:cubicBezTo>
                  <a:cubicBezTo>
                    <a:pt x="0" y="46"/>
                    <a:pt x="1" y="42"/>
                    <a:pt x="4" y="40"/>
                  </a:cubicBezTo>
                  <a:cubicBezTo>
                    <a:pt x="24" y="26"/>
                    <a:pt x="24" y="26"/>
                    <a:pt x="24" y="26"/>
                  </a:cubicBezTo>
                  <a:cubicBezTo>
                    <a:pt x="4" y="12"/>
                    <a:pt x="4" y="12"/>
                    <a:pt x="4" y="12"/>
                  </a:cubicBezTo>
                  <a:cubicBezTo>
                    <a:pt x="1" y="10"/>
                    <a:pt x="0" y="6"/>
                    <a:pt x="2" y="3"/>
                  </a:cubicBezTo>
                  <a:cubicBezTo>
                    <a:pt x="4" y="0"/>
                    <a:pt x="8" y="0"/>
                    <a:pt x="11" y="2"/>
                  </a:cubicBezTo>
                  <a:cubicBezTo>
                    <a:pt x="38" y="21"/>
                    <a:pt x="38" y="21"/>
                    <a:pt x="38" y="21"/>
                  </a:cubicBezTo>
                  <a:cubicBezTo>
                    <a:pt x="40" y="22"/>
                    <a:pt x="41" y="24"/>
                    <a:pt x="41" y="26"/>
                  </a:cubicBezTo>
                  <a:cubicBezTo>
                    <a:pt x="41" y="28"/>
                    <a:pt x="40" y="30"/>
                    <a:pt x="38" y="31"/>
                  </a:cubicBezTo>
                  <a:cubicBezTo>
                    <a:pt x="11" y="50"/>
                    <a:pt x="11" y="50"/>
                    <a:pt x="11" y="50"/>
                  </a:cubicBezTo>
                  <a:cubicBezTo>
                    <a:pt x="10" y="51"/>
                    <a:pt x="8" y="51"/>
                    <a:pt x="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7" name="Freeform 44"/>
            <p:cNvSpPr>
              <a:spLocks/>
            </p:cNvSpPr>
            <p:nvPr/>
          </p:nvSpPr>
          <p:spPr bwMode="auto">
            <a:xfrm>
              <a:off x="4017975" y="794680"/>
              <a:ext cx="86743" cy="157222"/>
            </a:xfrm>
            <a:custGeom>
              <a:avLst/>
              <a:gdLst>
                <a:gd name="T0" fmla="*/ 7 w 34"/>
                <a:gd name="T1" fmla="*/ 61 h 61"/>
                <a:gd name="T2" fmla="*/ 5 w 34"/>
                <a:gd name="T3" fmla="*/ 61 h 61"/>
                <a:gd name="T4" fmla="*/ 2 w 34"/>
                <a:gd name="T5" fmla="*/ 53 h 61"/>
                <a:gd name="T6" fmla="*/ 21 w 34"/>
                <a:gd name="T7" fmla="*/ 5 h 61"/>
                <a:gd name="T8" fmla="*/ 29 w 34"/>
                <a:gd name="T9" fmla="*/ 1 h 61"/>
                <a:gd name="T10" fmla="*/ 33 w 34"/>
                <a:gd name="T11" fmla="*/ 9 h 61"/>
                <a:gd name="T12" fmla="*/ 13 w 34"/>
                <a:gd name="T13" fmla="*/ 57 h 61"/>
                <a:gd name="T14" fmla="*/ 7 w 34"/>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1">
                  <a:moveTo>
                    <a:pt x="7" y="61"/>
                  </a:moveTo>
                  <a:cubicBezTo>
                    <a:pt x="7" y="61"/>
                    <a:pt x="6" y="61"/>
                    <a:pt x="5" y="61"/>
                  </a:cubicBezTo>
                  <a:cubicBezTo>
                    <a:pt x="2" y="59"/>
                    <a:pt x="0" y="56"/>
                    <a:pt x="2" y="53"/>
                  </a:cubicBezTo>
                  <a:cubicBezTo>
                    <a:pt x="21" y="5"/>
                    <a:pt x="21" y="5"/>
                    <a:pt x="21" y="5"/>
                  </a:cubicBezTo>
                  <a:cubicBezTo>
                    <a:pt x="23" y="2"/>
                    <a:pt x="26" y="0"/>
                    <a:pt x="29" y="1"/>
                  </a:cubicBezTo>
                  <a:cubicBezTo>
                    <a:pt x="33" y="3"/>
                    <a:pt x="34" y="6"/>
                    <a:pt x="33" y="9"/>
                  </a:cubicBezTo>
                  <a:cubicBezTo>
                    <a:pt x="13" y="57"/>
                    <a:pt x="13" y="57"/>
                    <a:pt x="13" y="57"/>
                  </a:cubicBezTo>
                  <a:cubicBezTo>
                    <a:pt x="12" y="60"/>
                    <a:pt x="10"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2027054" y="2263097"/>
            <a:ext cx="401727" cy="323659"/>
            <a:chOff x="2702739" y="3017462"/>
            <a:chExt cx="535636" cy="431545"/>
          </a:xfrm>
          <a:solidFill>
            <a:schemeClr val="accent4"/>
          </a:solidFill>
        </p:grpSpPr>
        <p:sp>
          <p:nvSpPr>
            <p:cNvPr id="698"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9"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0"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1"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2"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2067715" y="481348"/>
            <a:ext cx="328538" cy="291944"/>
            <a:chOff x="2756953" y="641797"/>
            <a:chExt cx="438051" cy="389258"/>
          </a:xfrm>
          <a:solidFill>
            <a:schemeClr val="accent4"/>
          </a:solidFill>
        </p:grpSpPr>
        <p:sp>
          <p:nvSpPr>
            <p:cNvPr id="703" name="Freeform 50"/>
            <p:cNvSpPr>
              <a:spLocks noEditPoints="1"/>
            </p:cNvSpPr>
            <p:nvPr/>
          </p:nvSpPr>
          <p:spPr bwMode="auto">
            <a:xfrm>
              <a:off x="2756953" y="641797"/>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7 h 152"/>
                <a:gd name="T24" fmla="*/ 125 w 171"/>
                <a:gd name="T25" fmla="*/ 19 h 152"/>
                <a:gd name="T26" fmla="*/ 132 w 171"/>
                <a:gd name="T27" fmla="*/ 12 h 152"/>
                <a:gd name="T28" fmla="*/ 111 w 171"/>
                <a:gd name="T29" fmla="*/ 12 h 152"/>
                <a:gd name="T30" fmla="*/ 118 w 171"/>
                <a:gd name="T31" fmla="*/ 19 h 152"/>
                <a:gd name="T32" fmla="*/ 111 w 171"/>
                <a:gd name="T33" fmla="*/ 27 h 152"/>
                <a:gd name="T34" fmla="*/ 104 w 171"/>
                <a:gd name="T35" fmla="*/ 19 h 152"/>
                <a:gd name="T36" fmla="*/ 111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7"/>
                    <a:pt x="132" y="27"/>
                  </a:cubicBezTo>
                  <a:cubicBezTo>
                    <a:pt x="128" y="27"/>
                    <a:pt x="125" y="23"/>
                    <a:pt x="125" y="19"/>
                  </a:cubicBezTo>
                  <a:cubicBezTo>
                    <a:pt x="125" y="15"/>
                    <a:pt x="128" y="12"/>
                    <a:pt x="132" y="12"/>
                  </a:cubicBezTo>
                  <a:close/>
                  <a:moveTo>
                    <a:pt x="111" y="12"/>
                  </a:moveTo>
                  <a:cubicBezTo>
                    <a:pt x="115" y="12"/>
                    <a:pt x="118" y="15"/>
                    <a:pt x="118" y="19"/>
                  </a:cubicBezTo>
                  <a:cubicBezTo>
                    <a:pt x="118" y="23"/>
                    <a:pt x="115" y="27"/>
                    <a:pt x="111" y="27"/>
                  </a:cubicBezTo>
                  <a:cubicBezTo>
                    <a:pt x="107" y="27"/>
                    <a:pt x="104" y="23"/>
                    <a:pt x="104" y="19"/>
                  </a:cubicBezTo>
                  <a:cubicBezTo>
                    <a:pt x="104" y="15"/>
                    <a:pt x="107" y="12"/>
                    <a:pt x="111"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4" name="Freeform 51"/>
            <p:cNvSpPr>
              <a:spLocks/>
            </p:cNvSpPr>
            <p:nvPr/>
          </p:nvSpPr>
          <p:spPr bwMode="auto">
            <a:xfrm>
              <a:off x="3035614" y="758899"/>
              <a:ext cx="41203" cy="35782"/>
            </a:xfrm>
            <a:custGeom>
              <a:avLst/>
              <a:gdLst>
                <a:gd name="T0" fmla="*/ 16 w 16"/>
                <a:gd name="T1" fmla="*/ 11 h 14"/>
                <a:gd name="T2" fmla="*/ 13 w 16"/>
                <a:gd name="T3" fmla="*/ 14 h 14"/>
                <a:gd name="T4" fmla="*/ 2 w 16"/>
                <a:gd name="T5" fmla="*/ 14 h 14"/>
                <a:gd name="T6" fmla="*/ 0 w 16"/>
                <a:gd name="T7" fmla="*/ 11 h 14"/>
                <a:gd name="T8" fmla="*/ 0 w 16"/>
                <a:gd name="T9" fmla="*/ 3 h 14"/>
                <a:gd name="T10" fmla="*/ 2 w 16"/>
                <a:gd name="T11" fmla="*/ 0 h 14"/>
                <a:gd name="T12" fmla="*/ 13 w 16"/>
                <a:gd name="T13" fmla="*/ 0 h 14"/>
                <a:gd name="T14" fmla="*/ 16 w 16"/>
                <a:gd name="T15" fmla="*/ 3 h 14"/>
                <a:gd name="T16" fmla="*/ 16 w 16"/>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16" y="11"/>
                  </a:moveTo>
                  <a:cubicBezTo>
                    <a:pt x="16" y="12"/>
                    <a:pt x="15" y="14"/>
                    <a:pt x="13" y="14"/>
                  </a:cubicBezTo>
                  <a:cubicBezTo>
                    <a:pt x="2" y="14"/>
                    <a:pt x="2" y="14"/>
                    <a:pt x="2" y="14"/>
                  </a:cubicBezTo>
                  <a:cubicBezTo>
                    <a:pt x="1" y="14"/>
                    <a:pt x="0" y="12"/>
                    <a:pt x="0" y="11"/>
                  </a:cubicBezTo>
                  <a:cubicBezTo>
                    <a:pt x="0" y="3"/>
                    <a:pt x="0" y="3"/>
                    <a:pt x="0" y="3"/>
                  </a:cubicBezTo>
                  <a:cubicBezTo>
                    <a:pt x="0" y="1"/>
                    <a:pt x="1" y="0"/>
                    <a:pt x="2" y="0"/>
                  </a:cubicBezTo>
                  <a:cubicBezTo>
                    <a:pt x="13" y="0"/>
                    <a:pt x="13" y="0"/>
                    <a:pt x="13" y="0"/>
                  </a:cubicBezTo>
                  <a:cubicBezTo>
                    <a:pt x="15" y="0"/>
                    <a:pt x="16" y="1"/>
                    <a:pt x="16" y="3"/>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5" name="Freeform 52"/>
            <p:cNvSpPr>
              <a:spLocks/>
            </p:cNvSpPr>
            <p:nvPr/>
          </p:nvSpPr>
          <p:spPr bwMode="auto">
            <a:xfrm>
              <a:off x="2971641" y="790343"/>
              <a:ext cx="46625" cy="48793"/>
            </a:xfrm>
            <a:custGeom>
              <a:avLst/>
              <a:gdLst>
                <a:gd name="T0" fmla="*/ 17 w 18"/>
                <a:gd name="T1" fmla="*/ 5 h 19"/>
                <a:gd name="T2" fmla="*/ 18 w 18"/>
                <a:gd name="T3" fmla="*/ 8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5"/>
                    <a:pt x="18" y="7"/>
                    <a:pt x="18" y="8"/>
                  </a:cubicBezTo>
                  <a:cubicBezTo>
                    <a:pt x="12" y="18"/>
                    <a:pt x="12" y="18"/>
                    <a:pt x="12" y="18"/>
                  </a:cubicBezTo>
                  <a:cubicBezTo>
                    <a:pt x="12" y="19"/>
                    <a:pt x="10" y="19"/>
                    <a:pt x="9" y="19"/>
                  </a:cubicBezTo>
                  <a:cubicBezTo>
                    <a:pt x="2" y="15"/>
                    <a:pt x="2" y="15"/>
                    <a:pt x="2" y="15"/>
                  </a:cubicBezTo>
                  <a:cubicBezTo>
                    <a:pt x="0" y="14"/>
                    <a:pt x="0" y="12"/>
                    <a:pt x="1" y="11"/>
                  </a:cubicBezTo>
                  <a:cubicBezTo>
                    <a:pt x="6" y="2"/>
                    <a:pt x="6" y="2"/>
                    <a:pt x="6" y="2"/>
                  </a:cubicBezTo>
                  <a:cubicBezTo>
                    <a:pt x="7" y="0"/>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6" name="Freeform 53"/>
            <p:cNvSpPr>
              <a:spLocks/>
            </p:cNvSpPr>
            <p:nvPr/>
          </p:nvSpPr>
          <p:spPr bwMode="auto">
            <a:xfrm>
              <a:off x="2973810" y="86190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9 h 19"/>
                <a:gd name="T10" fmla="*/ 6 w 18"/>
                <a:gd name="T11" fmla="*/ 18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9"/>
                    <a:pt x="10" y="19"/>
                    <a:pt x="10" y="19"/>
                  </a:cubicBezTo>
                  <a:cubicBezTo>
                    <a:pt x="8" y="19"/>
                    <a:pt x="7" y="19"/>
                    <a:pt x="6" y="18"/>
                  </a:cubicBezTo>
                  <a:cubicBezTo>
                    <a:pt x="1" y="8"/>
                    <a:pt x="1" y="8"/>
                    <a:pt x="1" y="8"/>
                  </a:cubicBezTo>
                  <a:cubicBezTo>
                    <a:pt x="0" y="7"/>
                    <a:pt x="0"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7" name="Freeform 54"/>
            <p:cNvSpPr>
              <a:spLocks/>
            </p:cNvSpPr>
            <p:nvPr/>
          </p:nvSpPr>
          <p:spPr bwMode="auto">
            <a:xfrm>
              <a:off x="3041036" y="903109"/>
              <a:ext cx="41203" cy="32529"/>
            </a:xfrm>
            <a:custGeom>
              <a:avLst/>
              <a:gdLst>
                <a:gd name="T0" fmla="*/ 0 w 16"/>
                <a:gd name="T1" fmla="*/ 2 h 13"/>
                <a:gd name="T2" fmla="*/ 2 w 16"/>
                <a:gd name="T3" fmla="*/ 0 h 13"/>
                <a:gd name="T4" fmla="*/ 13 w 16"/>
                <a:gd name="T5" fmla="*/ 0 h 13"/>
                <a:gd name="T6" fmla="*/ 16 w 16"/>
                <a:gd name="T7" fmla="*/ 2 h 13"/>
                <a:gd name="T8" fmla="*/ 16 w 16"/>
                <a:gd name="T9" fmla="*/ 11 h 13"/>
                <a:gd name="T10" fmla="*/ 13 w 16"/>
                <a:gd name="T11" fmla="*/ 13 h 13"/>
                <a:gd name="T12" fmla="*/ 2 w 16"/>
                <a:gd name="T13" fmla="*/ 13 h 13"/>
                <a:gd name="T14" fmla="*/ 0 w 16"/>
                <a:gd name="T15" fmla="*/ 11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1"/>
                    <a:pt x="16" y="11"/>
                    <a:pt x="16" y="11"/>
                  </a:cubicBezTo>
                  <a:cubicBezTo>
                    <a:pt x="16" y="12"/>
                    <a:pt x="15" y="13"/>
                    <a:pt x="13" y="13"/>
                  </a:cubicBezTo>
                  <a:cubicBezTo>
                    <a:pt x="2" y="13"/>
                    <a:pt x="2" y="13"/>
                    <a:pt x="2" y="13"/>
                  </a:cubicBezTo>
                  <a:cubicBezTo>
                    <a:pt x="1" y="13"/>
                    <a:pt x="0" y="12"/>
                    <a:pt x="0" y="1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8" name="Freeform 55"/>
            <p:cNvSpPr>
              <a:spLocks/>
            </p:cNvSpPr>
            <p:nvPr/>
          </p:nvSpPr>
          <p:spPr bwMode="auto">
            <a:xfrm>
              <a:off x="3097418" y="856485"/>
              <a:ext cx="48793" cy="50962"/>
            </a:xfrm>
            <a:custGeom>
              <a:avLst/>
              <a:gdLst>
                <a:gd name="T0" fmla="*/ 2 w 19"/>
                <a:gd name="T1" fmla="*/ 15 h 20"/>
                <a:gd name="T2" fmla="*/ 1 w 19"/>
                <a:gd name="T3" fmla="*/ 11 h 20"/>
                <a:gd name="T4" fmla="*/ 6 w 19"/>
                <a:gd name="T5" fmla="*/ 2 h 20"/>
                <a:gd name="T6" fmla="*/ 10 w 19"/>
                <a:gd name="T7" fmla="*/ 1 h 20"/>
                <a:gd name="T8" fmla="*/ 17 w 19"/>
                <a:gd name="T9" fmla="*/ 5 h 20"/>
                <a:gd name="T10" fmla="*/ 18 w 19"/>
                <a:gd name="T11" fmla="*/ 8 h 20"/>
                <a:gd name="T12" fmla="*/ 13 w 19"/>
                <a:gd name="T13" fmla="*/ 18 h 20"/>
                <a:gd name="T14" fmla="*/ 9 w 19"/>
                <a:gd name="T15" fmla="*/ 19 h 20"/>
                <a:gd name="T16" fmla="*/ 2 w 19"/>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2" y="15"/>
                  </a:moveTo>
                  <a:cubicBezTo>
                    <a:pt x="1" y="14"/>
                    <a:pt x="0" y="12"/>
                    <a:pt x="1" y="11"/>
                  </a:cubicBezTo>
                  <a:cubicBezTo>
                    <a:pt x="6" y="2"/>
                    <a:pt x="6" y="2"/>
                    <a:pt x="6" y="2"/>
                  </a:cubicBezTo>
                  <a:cubicBezTo>
                    <a:pt x="7" y="0"/>
                    <a:pt x="9" y="0"/>
                    <a:pt x="10" y="1"/>
                  </a:cubicBezTo>
                  <a:cubicBezTo>
                    <a:pt x="17" y="5"/>
                    <a:pt x="17" y="5"/>
                    <a:pt x="17" y="5"/>
                  </a:cubicBezTo>
                  <a:cubicBezTo>
                    <a:pt x="18" y="6"/>
                    <a:pt x="19" y="7"/>
                    <a:pt x="18" y="8"/>
                  </a:cubicBezTo>
                  <a:cubicBezTo>
                    <a:pt x="13" y="18"/>
                    <a:pt x="13" y="18"/>
                    <a:pt x="13" y="18"/>
                  </a:cubicBezTo>
                  <a:cubicBezTo>
                    <a:pt x="12" y="19"/>
                    <a:pt x="10" y="20"/>
                    <a:pt x="9" y="19"/>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9" name="Freeform 56"/>
            <p:cNvSpPr>
              <a:spLocks/>
            </p:cNvSpPr>
            <p:nvPr/>
          </p:nvSpPr>
          <p:spPr bwMode="auto">
            <a:xfrm>
              <a:off x="3095250" y="784922"/>
              <a:ext cx="48793" cy="50962"/>
            </a:xfrm>
            <a:custGeom>
              <a:avLst/>
              <a:gdLst>
                <a:gd name="T0" fmla="*/ 10 w 19"/>
                <a:gd name="T1" fmla="*/ 19 h 20"/>
                <a:gd name="T2" fmla="*/ 6 w 19"/>
                <a:gd name="T3" fmla="*/ 18 h 20"/>
                <a:gd name="T4" fmla="*/ 1 w 19"/>
                <a:gd name="T5" fmla="*/ 9 h 20"/>
                <a:gd name="T6" fmla="*/ 2 w 19"/>
                <a:gd name="T7" fmla="*/ 5 h 20"/>
                <a:gd name="T8" fmla="*/ 9 w 19"/>
                <a:gd name="T9" fmla="*/ 1 h 20"/>
                <a:gd name="T10" fmla="*/ 13 w 19"/>
                <a:gd name="T11" fmla="*/ 2 h 20"/>
                <a:gd name="T12" fmla="*/ 18 w 19"/>
                <a:gd name="T13" fmla="*/ 11 h 20"/>
                <a:gd name="T14" fmla="*/ 17 w 19"/>
                <a:gd name="T15" fmla="*/ 15 h 20"/>
                <a:gd name="T16" fmla="*/ 10 w 19"/>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0" y="19"/>
                  </a:moveTo>
                  <a:cubicBezTo>
                    <a:pt x="9" y="20"/>
                    <a:pt x="7" y="19"/>
                    <a:pt x="6" y="18"/>
                  </a:cubicBezTo>
                  <a:cubicBezTo>
                    <a:pt x="1" y="9"/>
                    <a:pt x="1" y="9"/>
                    <a:pt x="1" y="9"/>
                  </a:cubicBezTo>
                  <a:cubicBezTo>
                    <a:pt x="0" y="7"/>
                    <a:pt x="1" y="6"/>
                    <a:pt x="2" y="5"/>
                  </a:cubicBezTo>
                  <a:cubicBezTo>
                    <a:pt x="9" y="1"/>
                    <a:pt x="9" y="1"/>
                    <a:pt x="9" y="1"/>
                  </a:cubicBezTo>
                  <a:cubicBezTo>
                    <a:pt x="10" y="0"/>
                    <a:pt x="12" y="1"/>
                    <a:pt x="13" y="2"/>
                  </a:cubicBezTo>
                  <a:cubicBezTo>
                    <a:pt x="18" y="11"/>
                    <a:pt x="18" y="11"/>
                    <a:pt x="18" y="11"/>
                  </a:cubicBezTo>
                  <a:cubicBezTo>
                    <a:pt x="19" y="12"/>
                    <a:pt x="18" y="14"/>
                    <a:pt x="17" y="15"/>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57"/>
            <p:cNvSpPr>
              <a:spLocks noEditPoints="1"/>
            </p:cNvSpPr>
            <p:nvPr/>
          </p:nvSpPr>
          <p:spPr bwMode="auto">
            <a:xfrm>
              <a:off x="2994411" y="784922"/>
              <a:ext cx="129030"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37"/>
                  </a:moveTo>
                  <a:cubicBezTo>
                    <a:pt x="18" y="37"/>
                    <a:pt x="13" y="31"/>
                    <a:pt x="13" y="25"/>
                  </a:cubicBezTo>
                  <a:cubicBezTo>
                    <a:pt x="13" y="18"/>
                    <a:pt x="18" y="13"/>
                    <a:pt x="25" y="13"/>
                  </a:cubicBezTo>
                  <a:cubicBezTo>
                    <a:pt x="31" y="13"/>
                    <a:pt x="37" y="18"/>
                    <a:pt x="37" y="25"/>
                  </a:cubicBezTo>
                  <a:cubicBezTo>
                    <a:pt x="37"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58"/>
            <p:cNvSpPr>
              <a:spLocks/>
            </p:cNvSpPr>
            <p:nvPr/>
          </p:nvSpPr>
          <p:spPr bwMode="auto">
            <a:xfrm>
              <a:off x="2781891" y="774079"/>
              <a:ext cx="187581" cy="234205"/>
            </a:xfrm>
            <a:custGeom>
              <a:avLst/>
              <a:gdLst>
                <a:gd name="T0" fmla="*/ 70 w 73"/>
                <a:gd name="T1" fmla="*/ 56 h 91"/>
                <a:gd name="T2" fmla="*/ 62 w 73"/>
                <a:gd name="T3" fmla="*/ 56 h 91"/>
                <a:gd name="T4" fmla="*/ 59 w 73"/>
                <a:gd name="T5" fmla="*/ 47 h 91"/>
                <a:gd name="T6" fmla="*/ 66 w 73"/>
                <a:gd name="T7" fmla="*/ 43 h 91"/>
                <a:gd name="T8" fmla="*/ 68 w 73"/>
                <a:gd name="T9" fmla="*/ 38 h 91"/>
                <a:gd name="T10" fmla="*/ 61 w 73"/>
                <a:gd name="T11" fmla="*/ 26 h 91"/>
                <a:gd name="T12" fmla="*/ 56 w 73"/>
                <a:gd name="T13" fmla="*/ 25 h 91"/>
                <a:gd name="T14" fmla="*/ 49 w 73"/>
                <a:gd name="T15" fmla="*/ 29 h 91"/>
                <a:gd name="T16" fmla="*/ 42 w 73"/>
                <a:gd name="T17" fmla="*/ 23 h 91"/>
                <a:gd name="T18" fmla="*/ 46 w 73"/>
                <a:gd name="T19" fmla="*/ 16 h 91"/>
                <a:gd name="T20" fmla="*/ 45 w 73"/>
                <a:gd name="T21" fmla="*/ 12 h 91"/>
                <a:gd name="T22" fmla="*/ 33 w 73"/>
                <a:gd name="T23" fmla="*/ 5 h 91"/>
                <a:gd name="T24" fmla="*/ 29 w 73"/>
                <a:gd name="T25" fmla="*/ 6 h 91"/>
                <a:gd name="T26" fmla="*/ 24 w 73"/>
                <a:gd name="T27" fmla="*/ 13 h 91"/>
                <a:gd name="T28" fmla="*/ 16 w 73"/>
                <a:gd name="T29" fmla="*/ 11 h 91"/>
                <a:gd name="T30" fmla="*/ 16 w 73"/>
                <a:gd name="T31" fmla="*/ 3 h 91"/>
                <a:gd name="T32" fmla="*/ 12 w 73"/>
                <a:gd name="T33" fmla="*/ 0 h 91"/>
                <a:gd name="T34" fmla="*/ 0 w 73"/>
                <a:gd name="T35" fmla="*/ 0 h 91"/>
                <a:gd name="T36" fmla="*/ 0 w 73"/>
                <a:gd name="T37" fmla="*/ 25 h 91"/>
                <a:gd name="T38" fmla="*/ 6 w 73"/>
                <a:gd name="T39" fmla="*/ 24 h 91"/>
                <a:gd name="T40" fmla="*/ 49 w 73"/>
                <a:gd name="T41" fmla="*/ 67 h 91"/>
                <a:gd name="T42" fmla="*/ 41 w 73"/>
                <a:gd name="T43" fmla="*/ 91 h 91"/>
                <a:gd name="T44" fmla="*/ 69 w 73"/>
                <a:gd name="T45" fmla="*/ 91 h 91"/>
                <a:gd name="T46" fmla="*/ 67 w 73"/>
                <a:gd name="T47" fmla="*/ 89 h 91"/>
                <a:gd name="T48" fmla="*/ 60 w 73"/>
                <a:gd name="T49" fmla="*/ 85 h 91"/>
                <a:gd name="T50" fmla="*/ 62 w 73"/>
                <a:gd name="T51" fmla="*/ 76 h 91"/>
                <a:gd name="T52" fmla="*/ 70 w 73"/>
                <a:gd name="T53" fmla="*/ 76 h 91"/>
                <a:gd name="T54" fmla="*/ 73 w 73"/>
                <a:gd name="T55" fmla="*/ 73 h 91"/>
                <a:gd name="T56" fmla="*/ 73 w 73"/>
                <a:gd name="T57" fmla="*/ 59 h 91"/>
                <a:gd name="T58" fmla="*/ 70 w 73"/>
                <a:gd name="T59" fmla="*/ 5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 h="91">
                  <a:moveTo>
                    <a:pt x="70" y="56"/>
                  </a:moveTo>
                  <a:cubicBezTo>
                    <a:pt x="62" y="56"/>
                    <a:pt x="62" y="56"/>
                    <a:pt x="62" y="56"/>
                  </a:cubicBezTo>
                  <a:cubicBezTo>
                    <a:pt x="61" y="53"/>
                    <a:pt x="60" y="50"/>
                    <a:pt x="59" y="47"/>
                  </a:cubicBezTo>
                  <a:cubicBezTo>
                    <a:pt x="66" y="43"/>
                    <a:pt x="66" y="43"/>
                    <a:pt x="66" y="43"/>
                  </a:cubicBezTo>
                  <a:cubicBezTo>
                    <a:pt x="68" y="42"/>
                    <a:pt x="68" y="40"/>
                    <a:pt x="68" y="38"/>
                  </a:cubicBezTo>
                  <a:cubicBezTo>
                    <a:pt x="61" y="26"/>
                    <a:pt x="61" y="26"/>
                    <a:pt x="61" y="26"/>
                  </a:cubicBezTo>
                  <a:cubicBezTo>
                    <a:pt x="60" y="25"/>
                    <a:pt x="58" y="24"/>
                    <a:pt x="56" y="25"/>
                  </a:cubicBezTo>
                  <a:cubicBezTo>
                    <a:pt x="49" y="29"/>
                    <a:pt x="49" y="29"/>
                    <a:pt x="49" y="29"/>
                  </a:cubicBezTo>
                  <a:cubicBezTo>
                    <a:pt x="47" y="27"/>
                    <a:pt x="45" y="25"/>
                    <a:pt x="42" y="23"/>
                  </a:cubicBezTo>
                  <a:cubicBezTo>
                    <a:pt x="46" y="16"/>
                    <a:pt x="46" y="16"/>
                    <a:pt x="46" y="16"/>
                  </a:cubicBezTo>
                  <a:cubicBezTo>
                    <a:pt x="47" y="15"/>
                    <a:pt x="47" y="13"/>
                    <a:pt x="45" y="12"/>
                  </a:cubicBezTo>
                  <a:cubicBezTo>
                    <a:pt x="33" y="5"/>
                    <a:pt x="33" y="5"/>
                    <a:pt x="33" y="5"/>
                  </a:cubicBezTo>
                  <a:cubicBezTo>
                    <a:pt x="32" y="4"/>
                    <a:pt x="29" y="4"/>
                    <a:pt x="29" y="6"/>
                  </a:cubicBezTo>
                  <a:cubicBezTo>
                    <a:pt x="24" y="13"/>
                    <a:pt x="24" y="13"/>
                    <a:pt x="24" y="13"/>
                  </a:cubicBezTo>
                  <a:cubicBezTo>
                    <a:pt x="22" y="12"/>
                    <a:pt x="19" y="11"/>
                    <a:pt x="16" y="11"/>
                  </a:cubicBezTo>
                  <a:cubicBezTo>
                    <a:pt x="16" y="3"/>
                    <a:pt x="16" y="3"/>
                    <a:pt x="16" y="3"/>
                  </a:cubicBezTo>
                  <a:cubicBezTo>
                    <a:pt x="16" y="1"/>
                    <a:pt x="14" y="0"/>
                    <a:pt x="12" y="0"/>
                  </a:cubicBezTo>
                  <a:cubicBezTo>
                    <a:pt x="0" y="0"/>
                    <a:pt x="0" y="0"/>
                    <a:pt x="0" y="0"/>
                  </a:cubicBezTo>
                  <a:cubicBezTo>
                    <a:pt x="0" y="25"/>
                    <a:pt x="0" y="25"/>
                    <a:pt x="0" y="25"/>
                  </a:cubicBezTo>
                  <a:cubicBezTo>
                    <a:pt x="2" y="24"/>
                    <a:pt x="4" y="24"/>
                    <a:pt x="6" y="24"/>
                  </a:cubicBezTo>
                  <a:cubicBezTo>
                    <a:pt x="30" y="24"/>
                    <a:pt x="49" y="43"/>
                    <a:pt x="49" y="67"/>
                  </a:cubicBezTo>
                  <a:cubicBezTo>
                    <a:pt x="49" y="76"/>
                    <a:pt x="46" y="84"/>
                    <a:pt x="41" y="91"/>
                  </a:cubicBezTo>
                  <a:cubicBezTo>
                    <a:pt x="69" y="91"/>
                    <a:pt x="69" y="91"/>
                    <a:pt x="69" y="91"/>
                  </a:cubicBezTo>
                  <a:cubicBezTo>
                    <a:pt x="68" y="90"/>
                    <a:pt x="68" y="89"/>
                    <a:pt x="67" y="89"/>
                  </a:cubicBezTo>
                  <a:cubicBezTo>
                    <a:pt x="60" y="85"/>
                    <a:pt x="60" y="85"/>
                    <a:pt x="60" y="85"/>
                  </a:cubicBezTo>
                  <a:cubicBezTo>
                    <a:pt x="61" y="82"/>
                    <a:pt x="62" y="79"/>
                    <a:pt x="62" y="76"/>
                  </a:cubicBezTo>
                  <a:cubicBezTo>
                    <a:pt x="70" y="76"/>
                    <a:pt x="70" y="76"/>
                    <a:pt x="70" y="76"/>
                  </a:cubicBezTo>
                  <a:cubicBezTo>
                    <a:pt x="72" y="76"/>
                    <a:pt x="73" y="75"/>
                    <a:pt x="73" y="73"/>
                  </a:cubicBezTo>
                  <a:cubicBezTo>
                    <a:pt x="73" y="59"/>
                    <a:pt x="73" y="59"/>
                    <a:pt x="73" y="59"/>
                  </a:cubicBezTo>
                  <a:cubicBezTo>
                    <a:pt x="73" y="57"/>
                    <a:pt x="72"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3664866" y="484601"/>
            <a:ext cx="384650" cy="287064"/>
            <a:chOff x="4886487" y="646134"/>
            <a:chExt cx="512867" cy="382752"/>
          </a:xfrm>
          <a:solidFill>
            <a:schemeClr val="accent4"/>
          </a:solidFill>
        </p:grpSpPr>
        <p:sp>
          <p:nvSpPr>
            <p:cNvPr id="712" name="Rectangle 59"/>
            <p:cNvSpPr>
              <a:spLocks noChangeArrowheads="1"/>
            </p:cNvSpPr>
            <p:nvPr/>
          </p:nvSpPr>
          <p:spPr bwMode="auto">
            <a:xfrm>
              <a:off x="5053466" y="984430"/>
              <a:ext cx="120356"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60"/>
            <p:cNvSpPr>
              <a:spLocks/>
            </p:cNvSpPr>
            <p:nvPr/>
          </p:nvSpPr>
          <p:spPr bwMode="auto">
            <a:xfrm>
              <a:off x="5017685" y="1015874"/>
              <a:ext cx="195171" cy="9759"/>
            </a:xfrm>
            <a:custGeom>
              <a:avLst/>
              <a:gdLst>
                <a:gd name="T0" fmla="*/ 72 w 76"/>
                <a:gd name="T1" fmla="*/ 0 h 4"/>
                <a:gd name="T2" fmla="*/ 3 w 76"/>
                <a:gd name="T3" fmla="*/ 0 h 4"/>
                <a:gd name="T4" fmla="*/ 0 w 76"/>
                <a:gd name="T5" fmla="*/ 3 h 4"/>
                <a:gd name="T6" fmla="*/ 0 w 76"/>
                <a:gd name="T7" fmla="*/ 4 h 4"/>
                <a:gd name="T8" fmla="*/ 76 w 76"/>
                <a:gd name="T9" fmla="*/ 4 h 4"/>
                <a:gd name="T10" fmla="*/ 76 w 76"/>
                <a:gd name="T11" fmla="*/ 3 h 4"/>
                <a:gd name="T12" fmla="*/ 72 w 7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2" y="0"/>
                  </a:moveTo>
                  <a:cubicBezTo>
                    <a:pt x="3" y="0"/>
                    <a:pt x="3" y="0"/>
                    <a:pt x="3" y="0"/>
                  </a:cubicBezTo>
                  <a:cubicBezTo>
                    <a:pt x="1" y="0"/>
                    <a:pt x="0" y="1"/>
                    <a:pt x="0" y="3"/>
                  </a:cubicBezTo>
                  <a:cubicBezTo>
                    <a:pt x="0" y="4"/>
                    <a:pt x="0" y="4"/>
                    <a:pt x="0" y="4"/>
                  </a:cubicBezTo>
                  <a:cubicBezTo>
                    <a:pt x="76" y="4"/>
                    <a:pt x="76" y="4"/>
                    <a:pt x="76" y="4"/>
                  </a:cubicBezTo>
                  <a:cubicBezTo>
                    <a:pt x="76" y="3"/>
                    <a:pt x="76" y="3"/>
                    <a:pt x="76" y="3"/>
                  </a:cubicBezTo>
                  <a:cubicBezTo>
                    <a:pt x="76" y="1"/>
                    <a:pt x="74" y="0"/>
                    <a:pt x="7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61"/>
            <p:cNvSpPr>
              <a:spLocks/>
            </p:cNvSpPr>
            <p:nvPr/>
          </p:nvSpPr>
          <p:spPr bwMode="auto">
            <a:xfrm>
              <a:off x="4886487" y="646134"/>
              <a:ext cx="456484" cy="333959"/>
            </a:xfrm>
            <a:custGeom>
              <a:avLst/>
              <a:gdLst>
                <a:gd name="T0" fmla="*/ 136 w 178"/>
                <a:gd name="T1" fmla="*/ 101 h 130"/>
                <a:gd name="T2" fmla="*/ 11 w 178"/>
                <a:gd name="T3" fmla="*/ 101 h 130"/>
                <a:gd name="T4" fmla="*/ 11 w 178"/>
                <a:gd name="T5" fmla="*/ 11 h 130"/>
                <a:gd name="T6" fmla="*/ 167 w 178"/>
                <a:gd name="T7" fmla="*/ 11 h 130"/>
                <a:gd name="T8" fmla="*/ 167 w 178"/>
                <a:gd name="T9" fmla="*/ 27 h 130"/>
                <a:gd name="T10" fmla="*/ 178 w 178"/>
                <a:gd name="T11" fmla="*/ 27 h 130"/>
                <a:gd name="T12" fmla="*/ 178 w 178"/>
                <a:gd name="T13" fmla="*/ 5 h 130"/>
                <a:gd name="T14" fmla="*/ 173 w 178"/>
                <a:gd name="T15" fmla="*/ 0 h 130"/>
                <a:gd name="T16" fmla="*/ 4 w 178"/>
                <a:gd name="T17" fmla="*/ 0 h 130"/>
                <a:gd name="T18" fmla="*/ 0 w 178"/>
                <a:gd name="T19" fmla="*/ 5 h 130"/>
                <a:gd name="T20" fmla="*/ 0 w 178"/>
                <a:gd name="T21" fmla="*/ 125 h 130"/>
                <a:gd name="T22" fmla="*/ 4 w 178"/>
                <a:gd name="T23" fmla="*/ 130 h 130"/>
                <a:gd name="T24" fmla="*/ 136 w 178"/>
                <a:gd name="T25" fmla="*/ 130 h 130"/>
                <a:gd name="T26" fmla="*/ 136 w 178"/>
                <a:gd name="T27"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30">
                  <a:moveTo>
                    <a:pt x="136" y="101"/>
                  </a:moveTo>
                  <a:cubicBezTo>
                    <a:pt x="11" y="101"/>
                    <a:pt x="11" y="101"/>
                    <a:pt x="11" y="101"/>
                  </a:cubicBezTo>
                  <a:cubicBezTo>
                    <a:pt x="11" y="11"/>
                    <a:pt x="11" y="11"/>
                    <a:pt x="11" y="11"/>
                  </a:cubicBezTo>
                  <a:cubicBezTo>
                    <a:pt x="167" y="11"/>
                    <a:pt x="167" y="11"/>
                    <a:pt x="167" y="11"/>
                  </a:cubicBezTo>
                  <a:cubicBezTo>
                    <a:pt x="167" y="27"/>
                    <a:pt x="167" y="27"/>
                    <a:pt x="167" y="27"/>
                  </a:cubicBezTo>
                  <a:cubicBezTo>
                    <a:pt x="178" y="27"/>
                    <a:pt x="178" y="27"/>
                    <a:pt x="178" y="27"/>
                  </a:cubicBezTo>
                  <a:cubicBezTo>
                    <a:pt x="178" y="5"/>
                    <a:pt x="178" y="5"/>
                    <a:pt x="178" y="5"/>
                  </a:cubicBezTo>
                  <a:cubicBezTo>
                    <a:pt x="178" y="2"/>
                    <a:pt x="176" y="0"/>
                    <a:pt x="173" y="0"/>
                  </a:cubicBezTo>
                  <a:cubicBezTo>
                    <a:pt x="4" y="0"/>
                    <a:pt x="4" y="0"/>
                    <a:pt x="4" y="0"/>
                  </a:cubicBezTo>
                  <a:cubicBezTo>
                    <a:pt x="2" y="0"/>
                    <a:pt x="0" y="2"/>
                    <a:pt x="0" y="5"/>
                  </a:cubicBezTo>
                  <a:cubicBezTo>
                    <a:pt x="0" y="125"/>
                    <a:pt x="0" y="125"/>
                    <a:pt x="0" y="125"/>
                  </a:cubicBezTo>
                  <a:cubicBezTo>
                    <a:pt x="0" y="128"/>
                    <a:pt x="2" y="130"/>
                    <a:pt x="4" y="130"/>
                  </a:cubicBezTo>
                  <a:cubicBezTo>
                    <a:pt x="136" y="130"/>
                    <a:pt x="136" y="130"/>
                    <a:pt x="136" y="130"/>
                  </a:cubicBezTo>
                  <a:lnTo>
                    <a:pt x="13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62"/>
            <p:cNvSpPr>
              <a:spLocks noEditPoints="1"/>
            </p:cNvSpPr>
            <p:nvPr/>
          </p:nvSpPr>
          <p:spPr bwMode="auto">
            <a:xfrm>
              <a:off x="5248638" y="728539"/>
              <a:ext cx="150716" cy="300347"/>
            </a:xfrm>
            <a:custGeom>
              <a:avLst/>
              <a:gdLst>
                <a:gd name="T0" fmla="*/ 50 w 59"/>
                <a:gd name="T1" fmla="*/ 0 h 117"/>
                <a:gd name="T2" fmla="*/ 9 w 59"/>
                <a:gd name="T3" fmla="*/ 0 h 117"/>
                <a:gd name="T4" fmla="*/ 0 w 59"/>
                <a:gd name="T5" fmla="*/ 9 h 117"/>
                <a:gd name="T6" fmla="*/ 0 w 59"/>
                <a:gd name="T7" fmla="*/ 108 h 117"/>
                <a:gd name="T8" fmla="*/ 9 w 59"/>
                <a:gd name="T9" fmla="*/ 117 h 117"/>
                <a:gd name="T10" fmla="*/ 50 w 59"/>
                <a:gd name="T11" fmla="*/ 117 h 117"/>
                <a:gd name="T12" fmla="*/ 59 w 59"/>
                <a:gd name="T13" fmla="*/ 108 h 117"/>
                <a:gd name="T14" fmla="*/ 59 w 59"/>
                <a:gd name="T15" fmla="*/ 9 h 117"/>
                <a:gd name="T16" fmla="*/ 50 w 59"/>
                <a:gd name="T17" fmla="*/ 0 h 117"/>
                <a:gd name="T18" fmla="*/ 22 w 59"/>
                <a:gd name="T19" fmla="*/ 7 h 117"/>
                <a:gd name="T20" fmla="*/ 37 w 59"/>
                <a:gd name="T21" fmla="*/ 7 h 117"/>
                <a:gd name="T22" fmla="*/ 38 w 59"/>
                <a:gd name="T23" fmla="*/ 8 h 117"/>
                <a:gd name="T24" fmla="*/ 37 w 59"/>
                <a:gd name="T25" fmla="*/ 9 h 117"/>
                <a:gd name="T26" fmla="*/ 22 w 59"/>
                <a:gd name="T27" fmla="*/ 9 h 117"/>
                <a:gd name="T28" fmla="*/ 21 w 59"/>
                <a:gd name="T29" fmla="*/ 8 h 117"/>
                <a:gd name="T30" fmla="*/ 22 w 59"/>
                <a:gd name="T31" fmla="*/ 7 h 117"/>
                <a:gd name="T32" fmla="*/ 29 w 59"/>
                <a:gd name="T33" fmla="*/ 110 h 117"/>
                <a:gd name="T34" fmla="*/ 24 w 59"/>
                <a:gd name="T35" fmla="*/ 105 h 117"/>
                <a:gd name="T36" fmla="*/ 29 w 59"/>
                <a:gd name="T37" fmla="*/ 99 h 117"/>
                <a:gd name="T38" fmla="*/ 35 w 59"/>
                <a:gd name="T39" fmla="*/ 105 h 117"/>
                <a:gd name="T40" fmla="*/ 29 w 59"/>
                <a:gd name="T41" fmla="*/ 110 h 117"/>
                <a:gd name="T42" fmla="*/ 55 w 59"/>
                <a:gd name="T43" fmla="*/ 94 h 117"/>
                <a:gd name="T44" fmla="*/ 4 w 59"/>
                <a:gd name="T45" fmla="*/ 94 h 117"/>
                <a:gd name="T46" fmla="*/ 4 w 59"/>
                <a:gd name="T47" fmla="*/ 18 h 117"/>
                <a:gd name="T48" fmla="*/ 55 w 59"/>
                <a:gd name="T49" fmla="*/ 18 h 117"/>
                <a:gd name="T50" fmla="*/ 55 w 59"/>
                <a:gd name="T51" fmla="*/ 9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117">
                  <a:moveTo>
                    <a:pt x="50" y="0"/>
                  </a:moveTo>
                  <a:cubicBezTo>
                    <a:pt x="9" y="0"/>
                    <a:pt x="9" y="0"/>
                    <a:pt x="9" y="0"/>
                  </a:cubicBezTo>
                  <a:cubicBezTo>
                    <a:pt x="4" y="0"/>
                    <a:pt x="0" y="4"/>
                    <a:pt x="0" y="9"/>
                  </a:cubicBezTo>
                  <a:cubicBezTo>
                    <a:pt x="0" y="108"/>
                    <a:pt x="0" y="108"/>
                    <a:pt x="0" y="108"/>
                  </a:cubicBezTo>
                  <a:cubicBezTo>
                    <a:pt x="0" y="112"/>
                    <a:pt x="4" y="117"/>
                    <a:pt x="9" y="117"/>
                  </a:cubicBezTo>
                  <a:cubicBezTo>
                    <a:pt x="50" y="117"/>
                    <a:pt x="50" y="117"/>
                    <a:pt x="50" y="117"/>
                  </a:cubicBezTo>
                  <a:cubicBezTo>
                    <a:pt x="55" y="117"/>
                    <a:pt x="59" y="112"/>
                    <a:pt x="59" y="108"/>
                  </a:cubicBezTo>
                  <a:cubicBezTo>
                    <a:pt x="59" y="9"/>
                    <a:pt x="59" y="9"/>
                    <a:pt x="59" y="9"/>
                  </a:cubicBezTo>
                  <a:cubicBezTo>
                    <a:pt x="59" y="4"/>
                    <a:pt x="55" y="0"/>
                    <a:pt x="50" y="0"/>
                  </a:cubicBezTo>
                  <a:close/>
                  <a:moveTo>
                    <a:pt x="22" y="7"/>
                  </a:moveTo>
                  <a:cubicBezTo>
                    <a:pt x="37" y="7"/>
                    <a:pt x="37" y="7"/>
                    <a:pt x="37" y="7"/>
                  </a:cubicBezTo>
                  <a:cubicBezTo>
                    <a:pt x="37" y="7"/>
                    <a:pt x="38" y="7"/>
                    <a:pt x="38" y="8"/>
                  </a:cubicBezTo>
                  <a:cubicBezTo>
                    <a:pt x="38" y="8"/>
                    <a:pt x="37" y="9"/>
                    <a:pt x="37" y="9"/>
                  </a:cubicBezTo>
                  <a:cubicBezTo>
                    <a:pt x="22" y="9"/>
                    <a:pt x="22" y="9"/>
                    <a:pt x="22" y="9"/>
                  </a:cubicBezTo>
                  <a:cubicBezTo>
                    <a:pt x="21" y="9"/>
                    <a:pt x="21" y="8"/>
                    <a:pt x="21" y="8"/>
                  </a:cubicBezTo>
                  <a:cubicBezTo>
                    <a:pt x="21" y="7"/>
                    <a:pt x="21" y="7"/>
                    <a:pt x="22" y="7"/>
                  </a:cubicBezTo>
                  <a:close/>
                  <a:moveTo>
                    <a:pt x="29" y="110"/>
                  </a:moveTo>
                  <a:cubicBezTo>
                    <a:pt x="26" y="110"/>
                    <a:pt x="24" y="108"/>
                    <a:pt x="24" y="105"/>
                  </a:cubicBezTo>
                  <a:cubicBezTo>
                    <a:pt x="24" y="102"/>
                    <a:pt x="26" y="99"/>
                    <a:pt x="29" y="99"/>
                  </a:cubicBezTo>
                  <a:cubicBezTo>
                    <a:pt x="32" y="99"/>
                    <a:pt x="35" y="102"/>
                    <a:pt x="35" y="105"/>
                  </a:cubicBezTo>
                  <a:cubicBezTo>
                    <a:pt x="35" y="108"/>
                    <a:pt x="32" y="110"/>
                    <a:pt x="29" y="110"/>
                  </a:cubicBezTo>
                  <a:close/>
                  <a:moveTo>
                    <a:pt x="55" y="94"/>
                  </a:moveTo>
                  <a:cubicBezTo>
                    <a:pt x="4" y="94"/>
                    <a:pt x="4" y="94"/>
                    <a:pt x="4" y="94"/>
                  </a:cubicBezTo>
                  <a:cubicBezTo>
                    <a:pt x="4" y="18"/>
                    <a:pt x="4" y="18"/>
                    <a:pt x="4" y="18"/>
                  </a:cubicBezTo>
                  <a:cubicBezTo>
                    <a:pt x="55" y="18"/>
                    <a:pt x="55" y="18"/>
                    <a:pt x="55" y="18"/>
                  </a:cubicBezTo>
                  <a:lnTo>
                    <a:pt x="55"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2" name="组合 61"/>
          <p:cNvGrpSpPr/>
          <p:nvPr/>
        </p:nvGrpSpPr>
        <p:grpSpPr>
          <a:xfrm>
            <a:off x="2882555" y="4122915"/>
            <a:ext cx="328538" cy="291944"/>
            <a:chOff x="3843406" y="5497220"/>
            <a:chExt cx="438051" cy="389258"/>
          </a:xfrm>
          <a:solidFill>
            <a:schemeClr val="accent4"/>
          </a:solidFill>
        </p:grpSpPr>
        <p:sp>
          <p:nvSpPr>
            <p:cNvPr id="716"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9"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0"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1"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2"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3"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4"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5"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6"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7"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8"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3"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5"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6"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2"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4"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9"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5"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6"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7"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8"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9"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0"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1"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2"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3"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4"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5"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6" name="组合 55"/>
          <p:cNvGrpSpPr/>
          <p:nvPr/>
        </p:nvGrpSpPr>
        <p:grpSpPr>
          <a:xfrm>
            <a:off x="6938047" y="3215369"/>
            <a:ext cx="328538" cy="291944"/>
            <a:chOff x="9250729" y="4287159"/>
            <a:chExt cx="438051" cy="389258"/>
          </a:xfrm>
          <a:solidFill>
            <a:schemeClr val="accent4"/>
          </a:solidFill>
        </p:grpSpPr>
        <p:sp>
          <p:nvSpPr>
            <p:cNvPr id="776" name="Freeform 123"/>
            <p:cNvSpPr>
              <a:spLocks noEditPoints="1"/>
            </p:cNvSpPr>
            <p:nvPr/>
          </p:nvSpPr>
          <p:spPr bwMode="auto">
            <a:xfrm>
              <a:off x="9250729"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7" name="Freeform 124"/>
            <p:cNvSpPr>
              <a:spLocks/>
            </p:cNvSpPr>
            <p:nvPr/>
          </p:nvSpPr>
          <p:spPr bwMode="auto">
            <a:xfrm>
              <a:off x="9371085"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8" name="Freeform 125"/>
            <p:cNvSpPr>
              <a:spLocks/>
            </p:cNvSpPr>
            <p:nvPr/>
          </p:nvSpPr>
          <p:spPr bwMode="auto">
            <a:xfrm>
              <a:off x="9427468"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9" name="Freeform 126"/>
            <p:cNvSpPr>
              <a:spLocks/>
            </p:cNvSpPr>
            <p:nvPr/>
          </p:nvSpPr>
          <p:spPr bwMode="auto">
            <a:xfrm>
              <a:off x="9486019" y="4614613"/>
              <a:ext cx="29276" cy="41203"/>
            </a:xfrm>
            <a:custGeom>
              <a:avLst/>
              <a:gdLst>
                <a:gd name="T0" fmla="*/ 27 w 27"/>
                <a:gd name="T1" fmla="*/ 38 h 38"/>
                <a:gd name="T2" fmla="*/ 0 w 27"/>
                <a:gd name="T3" fmla="*/ 38 h 38"/>
                <a:gd name="T4" fmla="*/ 0 w 27"/>
                <a:gd name="T5" fmla="*/ 0 h 38"/>
                <a:gd name="T6" fmla="*/ 27 w 27"/>
                <a:gd name="T7" fmla="*/ 0 h 38"/>
                <a:gd name="T8" fmla="*/ 27 w 27"/>
                <a:gd name="T9" fmla="*/ 38 h 38"/>
                <a:gd name="T10" fmla="*/ 27 w 27"/>
                <a:gd name="T11" fmla="*/ 38 h 38"/>
              </a:gdLst>
              <a:ahLst/>
              <a:cxnLst>
                <a:cxn ang="0">
                  <a:pos x="T0" y="T1"/>
                </a:cxn>
                <a:cxn ang="0">
                  <a:pos x="T2" y="T3"/>
                </a:cxn>
                <a:cxn ang="0">
                  <a:pos x="T4" y="T5"/>
                </a:cxn>
                <a:cxn ang="0">
                  <a:pos x="T6" y="T7"/>
                </a:cxn>
                <a:cxn ang="0">
                  <a:pos x="T8" y="T9"/>
                </a:cxn>
                <a:cxn ang="0">
                  <a:pos x="T10" y="T11"/>
                </a:cxn>
              </a:cxnLst>
              <a:rect l="0" t="0" r="r" b="b"/>
              <a:pathLst>
                <a:path w="27" h="38">
                  <a:moveTo>
                    <a:pt x="27" y="38"/>
                  </a:moveTo>
                  <a:lnTo>
                    <a:pt x="0" y="38"/>
                  </a:lnTo>
                  <a:lnTo>
                    <a:pt x="0" y="0"/>
                  </a:lnTo>
                  <a:lnTo>
                    <a:pt x="27" y="0"/>
                  </a:lnTo>
                  <a:lnTo>
                    <a:pt x="27" y="38"/>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0" name="Freeform 127"/>
            <p:cNvSpPr>
              <a:spLocks/>
            </p:cNvSpPr>
            <p:nvPr/>
          </p:nvSpPr>
          <p:spPr bwMode="auto">
            <a:xfrm>
              <a:off x="9545654" y="4614613"/>
              <a:ext cx="26023" cy="41203"/>
            </a:xfrm>
            <a:custGeom>
              <a:avLst/>
              <a:gdLst>
                <a:gd name="T0" fmla="*/ 24 w 24"/>
                <a:gd name="T1" fmla="*/ 38 h 38"/>
                <a:gd name="T2" fmla="*/ 0 w 24"/>
                <a:gd name="T3" fmla="*/ 38 h 38"/>
                <a:gd name="T4" fmla="*/ 0 w 24"/>
                <a:gd name="T5" fmla="*/ 0 h 38"/>
                <a:gd name="T6" fmla="*/ 24 w 24"/>
                <a:gd name="T7" fmla="*/ 0 h 38"/>
                <a:gd name="T8" fmla="*/ 24 w 24"/>
                <a:gd name="T9" fmla="*/ 38 h 38"/>
                <a:gd name="T10" fmla="*/ 24 w 24"/>
                <a:gd name="T11" fmla="*/ 38 h 38"/>
              </a:gdLst>
              <a:ahLst/>
              <a:cxnLst>
                <a:cxn ang="0">
                  <a:pos x="T0" y="T1"/>
                </a:cxn>
                <a:cxn ang="0">
                  <a:pos x="T2" y="T3"/>
                </a:cxn>
                <a:cxn ang="0">
                  <a:pos x="T4" y="T5"/>
                </a:cxn>
                <a:cxn ang="0">
                  <a:pos x="T6" y="T7"/>
                </a:cxn>
                <a:cxn ang="0">
                  <a:pos x="T8" y="T9"/>
                </a:cxn>
                <a:cxn ang="0">
                  <a:pos x="T10" y="T11"/>
                </a:cxn>
              </a:cxnLst>
              <a:rect l="0" t="0" r="r" b="b"/>
              <a:pathLst>
                <a:path w="24" h="38">
                  <a:moveTo>
                    <a:pt x="24" y="38"/>
                  </a:moveTo>
                  <a:lnTo>
                    <a:pt x="0" y="38"/>
                  </a:lnTo>
                  <a:lnTo>
                    <a:pt x="0" y="0"/>
                  </a:lnTo>
                  <a:lnTo>
                    <a:pt x="24" y="0"/>
                  </a:lnTo>
                  <a:lnTo>
                    <a:pt x="24" y="38"/>
                  </a:lnTo>
                  <a:lnTo>
                    <a:pt x="2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1" name="Freeform 128"/>
            <p:cNvSpPr>
              <a:spLocks/>
            </p:cNvSpPr>
            <p:nvPr/>
          </p:nvSpPr>
          <p:spPr bwMode="auto">
            <a:xfrm>
              <a:off x="9602037"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2" name="Freeform 129"/>
            <p:cNvSpPr>
              <a:spLocks/>
            </p:cNvSpPr>
            <p:nvPr/>
          </p:nvSpPr>
          <p:spPr bwMode="auto">
            <a:xfrm>
              <a:off x="9265909" y="4522449"/>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3" name="Freeform 130"/>
            <p:cNvSpPr>
              <a:spLocks/>
            </p:cNvSpPr>
            <p:nvPr/>
          </p:nvSpPr>
          <p:spPr bwMode="auto">
            <a:xfrm>
              <a:off x="9265909" y="4463898"/>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4" name="Freeform 131"/>
            <p:cNvSpPr>
              <a:spLocks/>
            </p:cNvSpPr>
            <p:nvPr/>
          </p:nvSpPr>
          <p:spPr bwMode="auto">
            <a:xfrm>
              <a:off x="9265909" y="4407515"/>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5" name="Freeform 132"/>
            <p:cNvSpPr>
              <a:spLocks/>
            </p:cNvSpPr>
            <p:nvPr/>
          </p:nvSpPr>
          <p:spPr bwMode="auto">
            <a:xfrm>
              <a:off x="9258319" y="4417273"/>
              <a:ext cx="358898" cy="251554"/>
            </a:xfrm>
            <a:custGeom>
              <a:avLst/>
              <a:gdLst>
                <a:gd name="T0" fmla="*/ 24 w 331"/>
                <a:gd name="T1" fmla="*/ 232 h 232"/>
                <a:gd name="T2" fmla="*/ 0 w 331"/>
                <a:gd name="T3" fmla="*/ 215 h 232"/>
                <a:gd name="T4" fmla="*/ 116 w 331"/>
                <a:gd name="T5" fmla="*/ 69 h 232"/>
                <a:gd name="T6" fmla="*/ 206 w 331"/>
                <a:gd name="T7" fmla="*/ 123 h 232"/>
                <a:gd name="T8" fmla="*/ 310 w 331"/>
                <a:gd name="T9" fmla="*/ 0 h 232"/>
                <a:gd name="T10" fmla="*/ 331 w 331"/>
                <a:gd name="T11" fmla="*/ 22 h 232"/>
                <a:gd name="T12" fmla="*/ 213 w 331"/>
                <a:gd name="T13" fmla="*/ 161 h 232"/>
                <a:gd name="T14" fmla="*/ 123 w 331"/>
                <a:gd name="T15" fmla="*/ 107 h 232"/>
                <a:gd name="T16" fmla="*/ 24 w 331"/>
                <a:gd name="T17" fmla="*/ 232 h 232"/>
                <a:gd name="T18" fmla="*/ 24 w 331"/>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232">
                  <a:moveTo>
                    <a:pt x="24" y="232"/>
                  </a:moveTo>
                  <a:lnTo>
                    <a:pt x="0" y="215"/>
                  </a:lnTo>
                  <a:lnTo>
                    <a:pt x="116" y="69"/>
                  </a:lnTo>
                  <a:lnTo>
                    <a:pt x="206" y="123"/>
                  </a:lnTo>
                  <a:lnTo>
                    <a:pt x="310" y="0"/>
                  </a:lnTo>
                  <a:lnTo>
                    <a:pt x="331" y="22"/>
                  </a:lnTo>
                  <a:lnTo>
                    <a:pt x="213" y="161"/>
                  </a:lnTo>
                  <a:lnTo>
                    <a:pt x="123" y="107"/>
                  </a:lnTo>
                  <a:lnTo>
                    <a:pt x="24" y="232"/>
                  </a:lnTo>
                  <a:lnTo>
                    <a:pt x="2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6" name="Freeform 133"/>
            <p:cNvSpPr>
              <a:spLocks/>
            </p:cNvSpPr>
            <p:nvPr/>
          </p:nvSpPr>
          <p:spPr bwMode="auto">
            <a:xfrm>
              <a:off x="9571677" y="4412936"/>
              <a:ext cx="56383" cy="56383"/>
            </a:xfrm>
            <a:custGeom>
              <a:avLst/>
              <a:gdLst>
                <a:gd name="T0" fmla="*/ 0 w 52"/>
                <a:gd name="T1" fmla="*/ 0 h 52"/>
                <a:gd name="T2" fmla="*/ 52 w 52"/>
                <a:gd name="T3" fmla="*/ 0 h 52"/>
                <a:gd name="T4" fmla="*/ 52 w 52"/>
                <a:gd name="T5" fmla="*/ 52 h 52"/>
                <a:gd name="T6" fmla="*/ 0 w 52"/>
                <a:gd name="T7" fmla="*/ 0 h 52"/>
              </a:gdLst>
              <a:ahLst/>
              <a:cxnLst>
                <a:cxn ang="0">
                  <a:pos x="T0" y="T1"/>
                </a:cxn>
                <a:cxn ang="0">
                  <a:pos x="T2" y="T3"/>
                </a:cxn>
                <a:cxn ang="0">
                  <a:pos x="T4" y="T5"/>
                </a:cxn>
                <a:cxn ang="0">
                  <a:pos x="T6" y="T7"/>
                </a:cxn>
              </a:cxnLst>
              <a:rect l="0" t="0" r="r" b="b"/>
              <a:pathLst>
                <a:path w="52" h="52">
                  <a:moveTo>
                    <a:pt x="0" y="0"/>
                  </a:moveTo>
                  <a:lnTo>
                    <a:pt x="52" y="0"/>
                  </a:lnTo>
                  <a:lnTo>
                    <a:pt x="52" y="5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4487837" y="473215"/>
            <a:ext cx="363506" cy="304142"/>
            <a:chOff x="5983782" y="630954"/>
            <a:chExt cx="484675" cy="405522"/>
          </a:xfrm>
          <a:solidFill>
            <a:schemeClr val="accent4"/>
          </a:solidFill>
        </p:grpSpPr>
        <p:sp>
          <p:nvSpPr>
            <p:cNvPr id="787" name="Rectangle 134"/>
            <p:cNvSpPr>
              <a:spLocks noChangeArrowheads="1"/>
            </p:cNvSpPr>
            <p:nvPr/>
          </p:nvSpPr>
          <p:spPr bwMode="auto">
            <a:xfrm>
              <a:off x="6163773" y="992020"/>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8" name="Freeform 135"/>
            <p:cNvSpPr>
              <a:spLocks noEditPoints="1"/>
            </p:cNvSpPr>
            <p:nvPr/>
          </p:nvSpPr>
          <p:spPr bwMode="auto">
            <a:xfrm>
              <a:off x="5983782" y="630954"/>
              <a:ext cx="484675" cy="353477"/>
            </a:xfrm>
            <a:custGeom>
              <a:avLst/>
              <a:gdLst>
                <a:gd name="T0" fmla="*/ 185 w 189"/>
                <a:gd name="T1" fmla="*/ 0 h 138"/>
                <a:gd name="T2" fmla="*/ 5 w 189"/>
                <a:gd name="T3" fmla="*/ 0 h 138"/>
                <a:gd name="T4" fmla="*/ 0 w 189"/>
                <a:gd name="T5" fmla="*/ 5 h 138"/>
                <a:gd name="T6" fmla="*/ 0 w 189"/>
                <a:gd name="T7" fmla="*/ 133 h 138"/>
                <a:gd name="T8" fmla="*/ 5 w 189"/>
                <a:gd name="T9" fmla="*/ 138 h 138"/>
                <a:gd name="T10" fmla="*/ 185 w 189"/>
                <a:gd name="T11" fmla="*/ 138 h 138"/>
                <a:gd name="T12" fmla="*/ 189 w 189"/>
                <a:gd name="T13" fmla="*/ 133 h 138"/>
                <a:gd name="T14" fmla="*/ 189 w 189"/>
                <a:gd name="T15" fmla="*/ 5 h 138"/>
                <a:gd name="T16" fmla="*/ 185 w 189"/>
                <a:gd name="T17" fmla="*/ 0 h 138"/>
                <a:gd name="T18" fmla="*/ 178 w 189"/>
                <a:gd name="T19" fmla="*/ 108 h 138"/>
                <a:gd name="T20" fmla="*/ 12 w 189"/>
                <a:gd name="T21" fmla="*/ 108 h 138"/>
                <a:gd name="T22" fmla="*/ 12 w 189"/>
                <a:gd name="T23" fmla="*/ 12 h 138"/>
                <a:gd name="T24" fmla="*/ 178 w 189"/>
                <a:gd name="T25" fmla="*/ 12 h 138"/>
                <a:gd name="T26" fmla="*/ 178 w 189"/>
                <a:gd name="T27"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38">
                  <a:moveTo>
                    <a:pt x="185" y="0"/>
                  </a:moveTo>
                  <a:cubicBezTo>
                    <a:pt x="5" y="0"/>
                    <a:pt x="5" y="0"/>
                    <a:pt x="5" y="0"/>
                  </a:cubicBezTo>
                  <a:cubicBezTo>
                    <a:pt x="2" y="0"/>
                    <a:pt x="0" y="3"/>
                    <a:pt x="0" y="5"/>
                  </a:cubicBezTo>
                  <a:cubicBezTo>
                    <a:pt x="0" y="133"/>
                    <a:pt x="0" y="133"/>
                    <a:pt x="0" y="133"/>
                  </a:cubicBezTo>
                  <a:cubicBezTo>
                    <a:pt x="0" y="136"/>
                    <a:pt x="2" y="138"/>
                    <a:pt x="5" y="138"/>
                  </a:cubicBezTo>
                  <a:cubicBezTo>
                    <a:pt x="185" y="138"/>
                    <a:pt x="185" y="138"/>
                    <a:pt x="185" y="138"/>
                  </a:cubicBezTo>
                  <a:cubicBezTo>
                    <a:pt x="187" y="138"/>
                    <a:pt x="189" y="136"/>
                    <a:pt x="189" y="133"/>
                  </a:cubicBezTo>
                  <a:cubicBezTo>
                    <a:pt x="189" y="5"/>
                    <a:pt x="189" y="5"/>
                    <a:pt x="189" y="5"/>
                  </a:cubicBezTo>
                  <a:cubicBezTo>
                    <a:pt x="189" y="3"/>
                    <a:pt x="187" y="0"/>
                    <a:pt x="185" y="0"/>
                  </a:cubicBezTo>
                  <a:close/>
                  <a:moveTo>
                    <a:pt x="178" y="108"/>
                  </a:moveTo>
                  <a:cubicBezTo>
                    <a:pt x="12" y="108"/>
                    <a:pt x="12" y="108"/>
                    <a:pt x="12" y="108"/>
                  </a:cubicBezTo>
                  <a:cubicBezTo>
                    <a:pt x="12" y="12"/>
                    <a:pt x="12" y="12"/>
                    <a:pt x="12" y="12"/>
                  </a:cubicBezTo>
                  <a:cubicBezTo>
                    <a:pt x="178" y="12"/>
                    <a:pt x="178" y="12"/>
                    <a:pt x="178" y="12"/>
                  </a:cubicBezTo>
                  <a:lnTo>
                    <a:pt x="178"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9" name="Freeform 136"/>
            <p:cNvSpPr>
              <a:spLocks/>
            </p:cNvSpPr>
            <p:nvPr/>
          </p:nvSpPr>
          <p:spPr bwMode="auto">
            <a:xfrm>
              <a:off x="6122570" y="1023465"/>
              <a:ext cx="208183" cy="13011"/>
            </a:xfrm>
            <a:custGeom>
              <a:avLst/>
              <a:gdLst>
                <a:gd name="T0" fmla="*/ 78 w 81"/>
                <a:gd name="T1" fmla="*/ 0 h 5"/>
                <a:gd name="T2" fmla="*/ 4 w 81"/>
                <a:gd name="T3" fmla="*/ 0 h 5"/>
                <a:gd name="T4" fmla="*/ 0 w 81"/>
                <a:gd name="T5" fmla="*/ 4 h 5"/>
                <a:gd name="T6" fmla="*/ 0 w 81"/>
                <a:gd name="T7" fmla="*/ 5 h 5"/>
                <a:gd name="T8" fmla="*/ 81 w 81"/>
                <a:gd name="T9" fmla="*/ 5 h 5"/>
                <a:gd name="T10" fmla="*/ 81 w 81"/>
                <a:gd name="T11" fmla="*/ 4 h 5"/>
                <a:gd name="T12" fmla="*/ 78 w 8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1" h="5">
                  <a:moveTo>
                    <a:pt x="78" y="0"/>
                  </a:moveTo>
                  <a:cubicBezTo>
                    <a:pt x="4" y="0"/>
                    <a:pt x="4" y="0"/>
                    <a:pt x="4" y="0"/>
                  </a:cubicBezTo>
                  <a:cubicBezTo>
                    <a:pt x="2" y="0"/>
                    <a:pt x="0" y="2"/>
                    <a:pt x="0" y="4"/>
                  </a:cubicBezTo>
                  <a:cubicBezTo>
                    <a:pt x="0" y="5"/>
                    <a:pt x="0" y="5"/>
                    <a:pt x="0" y="5"/>
                  </a:cubicBezTo>
                  <a:cubicBezTo>
                    <a:pt x="81" y="5"/>
                    <a:pt x="81" y="5"/>
                    <a:pt x="81" y="5"/>
                  </a:cubicBezTo>
                  <a:cubicBezTo>
                    <a:pt x="81" y="4"/>
                    <a:pt x="81" y="4"/>
                    <a:pt x="81" y="4"/>
                  </a:cubicBezTo>
                  <a:cubicBezTo>
                    <a:pt x="81" y="2"/>
                    <a:pt x="80"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0" name="Oval 137"/>
            <p:cNvSpPr>
              <a:spLocks noChangeArrowheads="1"/>
            </p:cNvSpPr>
            <p:nvPr/>
          </p:nvSpPr>
          <p:spPr bwMode="auto">
            <a:xfrm>
              <a:off x="6028237" y="833715"/>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1" name="Oval 138"/>
            <p:cNvSpPr>
              <a:spLocks noChangeArrowheads="1"/>
            </p:cNvSpPr>
            <p:nvPr/>
          </p:nvSpPr>
          <p:spPr bwMode="auto">
            <a:xfrm>
              <a:off x="6099800" y="787091"/>
              <a:ext cx="54214"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2" name="Oval 139"/>
            <p:cNvSpPr>
              <a:spLocks noChangeArrowheads="1"/>
            </p:cNvSpPr>
            <p:nvPr/>
          </p:nvSpPr>
          <p:spPr bwMode="auto">
            <a:xfrm>
              <a:off x="6178953" y="807692"/>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3" name="Oval 140"/>
            <p:cNvSpPr>
              <a:spLocks noChangeArrowheads="1"/>
            </p:cNvSpPr>
            <p:nvPr/>
          </p:nvSpPr>
          <p:spPr bwMode="auto">
            <a:xfrm>
              <a:off x="6240757" y="736129"/>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4" name="Oval 141"/>
            <p:cNvSpPr>
              <a:spLocks noChangeArrowheads="1"/>
            </p:cNvSpPr>
            <p:nvPr/>
          </p:nvSpPr>
          <p:spPr bwMode="auto">
            <a:xfrm>
              <a:off x="6302561" y="782754"/>
              <a:ext cx="56383" cy="531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5" name="Oval 142"/>
            <p:cNvSpPr>
              <a:spLocks noChangeArrowheads="1"/>
            </p:cNvSpPr>
            <p:nvPr/>
          </p:nvSpPr>
          <p:spPr bwMode="auto">
            <a:xfrm>
              <a:off x="6366534" y="689505"/>
              <a:ext cx="56383"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6" name="Freeform 143"/>
            <p:cNvSpPr>
              <a:spLocks/>
            </p:cNvSpPr>
            <p:nvPr/>
          </p:nvSpPr>
          <p:spPr bwMode="auto">
            <a:xfrm>
              <a:off x="6043417" y="705769"/>
              <a:ext cx="364319" cy="165896"/>
            </a:xfrm>
            <a:custGeom>
              <a:avLst/>
              <a:gdLst>
                <a:gd name="T0" fmla="*/ 5 w 142"/>
                <a:gd name="T1" fmla="*/ 65 h 65"/>
                <a:gd name="T2" fmla="*/ 1 w 142"/>
                <a:gd name="T3" fmla="*/ 63 h 65"/>
                <a:gd name="T4" fmla="*/ 3 w 142"/>
                <a:gd name="T5" fmla="*/ 57 h 65"/>
                <a:gd name="T6" fmla="*/ 32 w 142"/>
                <a:gd name="T7" fmla="*/ 38 h 65"/>
                <a:gd name="T8" fmla="*/ 62 w 142"/>
                <a:gd name="T9" fmla="*/ 47 h 65"/>
                <a:gd name="T10" fmla="*/ 88 w 142"/>
                <a:gd name="T11" fmla="*/ 17 h 65"/>
                <a:gd name="T12" fmla="*/ 111 w 142"/>
                <a:gd name="T13" fmla="*/ 35 h 65"/>
                <a:gd name="T14" fmla="*/ 134 w 142"/>
                <a:gd name="T15" fmla="*/ 2 h 65"/>
                <a:gd name="T16" fmla="*/ 139 w 142"/>
                <a:gd name="T17" fmla="*/ 1 h 65"/>
                <a:gd name="T18" fmla="*/ 140 w 142"/>
                <a:gd name="T19" fmla="*/ 7 h 65"/>
                <a:gd name="T20" fmla="*/ 113 w 142"/>
                <a:gd name="T21" fmla="*/ 46 h 65"/>
                <a:gd name="T22" fmla="*/ 89 w 142"/>
                <a:gd name="T23" fmla="*/ 28 h 65"/>
                <a:gd name="T24" fmla="*/ 65 w 142"/>
                <a:gd name="T25" fmla="*/ 56 h 65"/>
                <a:gd name="T26" fmla="*/ 33 w 142"/>
                <a:gd name="T27" fmla="*/ 47 h 65"/>
                <a:gd name="T28" fmla="*/ 7 w 142"/>
                <a:gd name="T29" fmla="*/ 64 h 65"/>
                <a:gd name="T30" fmla="*/ 5 w 142"/>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65">
                  <a:moveTo>
                    <a:pt x="5" y="65"/>
                  </a:moveTo>
                  <a:cubicBezTo>
                    <a:pt x="3" y="65"/>
                    <a:pt x="2" y="64"/>
                    <a:pt x="1" y="63"/>
                  </a:cubicBezTo>
                  <a:cubicBezTo>
                    <a:pt x="0" y="61"/>
                    <a:pt x="1" y="59"/>
                    <a:pt x="3" y="57"/>
                  </a:cubicBezTo>
                  <a:cubicBezTo>
                    <a:pt x="32" y="38"/>
                    <a:pt x="32" y="38"/>
                    <a:pt x="32" y="38"/>
                  </a:cubicBezTo>
                  <a:cubicBezTo>
                    <a:pt x="62" y="47"/>
                    <a:pt x="62" y="47"/>
                    <a:pt x="62" y="47"/>
                  </a:cubicBezTo>
                  <a:cubicBezTo>
                    <a:pt x="88" y="17"/>
                    <a:pt x="88" y="17"/>
                    <a:pt x="88" y="17"/>
                  </a:cubicBezTo>
                  <a:cubicBezTo>
                    <a:pt x="111" y="35"/>
                    <a:pt x="111" y="35"/>
                    <a:pt x="111" y="35"/>
                  </a:cubicBezTo>
                  <a:cubicBezTo>
                    <a:pt x="134" y="2"/>
                    <a:pt x="134" y="2"/>
                    <a:pt x="134" y="2"/>
                  </a:cubicBezTo>
                  <a:cubicBezTo>
                    <a:pt x="135" y="0"/>
                    <a:pt x="138" y="0"/>
                    <a:pt x="139" y="1"/>
                  </a:cubicBezTo>
                  <a:cubicBezTo>
                    <a:pt x="141" y="2"/>
                    <a:pt x="142" y="5"/>
                    <a:pt x="140" y="7"/>
                  </a:cubicBezTo>
                  <a:cubicBezTo>
                    <a:pt x="113" y="46"/>
                    <a:pt x="113" y="46"/>
                    <a:pt x="113" y="46"/>
                  </a:cubicBezTo>
                  <a:cubicBezTo>
                    <a:pt x="89" y="28"/>
                    <a:pt x="89" y="28"/>
                    <a:pt x="89" y="28"/>
                  </a:cubicBezTo>
                  <a:cubicBezTo>
                    <a:pt x="65" y="56"/>
                    <a:pt x="65" y="56"/>
                    <a:pt x="65" y="56"/>
                  </a:cubicBezTo>
                  <a:cubicBezTo>
                    <a:pt x="33" y="47"/>
                    <a:pt x="33" y="47"/>
                    <a:pt x="33" y="47"/>
                  </a:cubicBezTo>
                  <a:cubicBezTo>
                    <a:pt x="7" y="64"/>
                    <a:pt x="7" y="64"/>
                    <a:pt x="7" y="64"/>
                  </a:cubicBezTo>
                  <a:cubicBezTo>
                    <a:pt x="6" y="65"/>
                    <a:pt x="6" y="65"/>
                    <a:pt x="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920969" y="1375068"/>
            <a:ext cx="365133" cy="301703"/>
            <a:chOff x="9227959" y="1833424"/>
            <a:chExt cx="486844" cy="402270"/>
          </a:xfrm>
          <a:solidFill>
            <a:schemeClr val="accent4"/>
          </a:solidFill>
        </p:grpSpPr>
        <p:sp>
          <p:nvSpPr>
            <p:cNvPr id="797" name="Rectangle 144"/>
            <p:cNvSpPr>
              <a:spLocks noChangeArrowheads="1"/>
            </p:cNvSpPr>
            <p:nvPr/>
          </p:nvSpPr>
          <p:spPr bwMode="auto">
            <a:xfrm>
              <a:off x="9406866" y="2192323"/>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8" name="Freeform 145"/>
            <p:cNvSpPr>
              <a:spLocks noEditPoints="1"/>
            </p:cNvSpPr>
            <p:nvPr/>
          </p:nvSpPr>
          <p:spPr bwMode="auto">
            <a:xfrm>
              <a:off x="9227959" y="1833424"/>
              <a:ext cx="486844" cy="351308"/>
            </a:xfrm>
            <a:custGeom>
              <a:avLst/>
              <a:gdLst>
                <a:gd name="T0" fmla="*/ 185 w 190"/>
                <a:gd name="T1" fmla="*/ 0 h 137"/>
                <a:gd name="T2" fmla="*/ 5 w 190"/>
                <a:gd name="T3" fmla="*/ 0 h 137"/>
                <a:gd name="T4" fmla="*/ 0 w 190"/>
                <a:gd name="T5" fmla="*/ 4 h 137"/>
                <a:gd name="T6" fmla="*/ 0 w 190"/>
                <a:gd name="T7" fmla="*/ 132 h 137"/>
                <a:gd name="T8" fmla="*/ 5 w 190"/>
                <a:gd name="T9" fmla="*/ 137 h 137"/>
                <a:gd name="T10" fmla="*/ 185 w 190"/>
                <a:gd name="T11" fmla="*/ 137 h 137"/>
                <a:gd name="T12" fmla="*/ 190 w 190"/>
                <a:gd name="T13" fmla="*/ 132 h 137"/>
                <a:gd name="T14" fmla="*/ 190 w 190"/>
                <a:gd name="T15" fmla="*/ 4 h 137"/>
                <a:gd name="T16" fmla="*/ 185 w 190"/>
                <a:gd name="T17" fmla="*/ 0 h 137"/>
                <a:gd name="T18" fmla="*/ 178 w 190"/>
                <a:gd name="T19" fmla="*/ 107 h 137"/>
                <a:gd name="T20" fmla="*/ 12 w 190"/>
                <a:gd name="T21" fmla="*/ 107 h 137"/>
                <a:gd name="T22" fmla="*/ 12 w 190"/>
                <a:gd name="T23" fmla="*/ 11 h 137"/>
                <a:gd name="T24" fmla="*/ 178 w 190"/>
                <a:gd name="T25" fmla="*/ 11 h 137"/>
                <a:gd name="T26" fmla="*/ 178 w 190"/>
                <a:gd name="T27"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137">
                  <a:moveTo>
                    <a:pt x="185" y="0"/>
                  </a:moveTo>
                  <a:cubicBezTo>
                    <a:pt x="5" y="0"/>
                    <a:pt x="5" y="0"/>
                    <a:pt x="5" y="0"/>
                  </a:cubicBezTo>
                  <a:cubicBezTo>
                    <a:pt x="2" y="0"/>
                    <a:pt x="0" y="2"/>
                    <a:pt x="0" y="4"/>
                  </a:cubicBezTo>
                  <a:cubicBezTo>
                    <a:pt x="0" y="132"/>
                    <a:pt x="0" y="132"/>
                    <a:pt x="0" y="132"/>
                  </a:cubicBezTo>
                  <a:cubicBezTo>
                    <a:pt x="0" y="135"/>
                    <a:pt x="2" y="137"/>
                    <a:pt x="5" y="137"/>
                  </a:cubicBezTo>
                  <a:cubicBezTo>
                    <a:pt x="185" y="137"/>
                    <a:pt x="185" y="137"/>
                    <a:pt x="185" y="137"/>
                  </a:cubicBezTo>
                  <a:cubicBezTo>
                    <a:pt x="188" y="137"/>
                    <a:pt x="190" y="135"/>
                    <a:pt x="190" y="132"/>
                  </a:cubicBezTo>
                  <a:cubicBezTo>
                    <a:pt x="190" y="4"/>
                    <a:pt x="190" y="4"/>
                    <a:pt x="190" y="4"/>
                  </a:cubicBezTo>
                  <a:cubicBezTo>
                    <a:pt x="190" y="2"/>
                    <a:pt x="188" y="0"/>
                    <a:pt x="185" y="0"/>
                  </a:cubicBezTo>
                  <a:close/>
                  <a:moveTo>
                    <a:pt x="178" y="107"/>
                  </a:moveTo>
                  <a:cubicBezTo>
                    <a:pt x="12" y="107"/>
                    <a:pt x="12" y="107"/>
                    <a:pt x="12" y="107"/>
                  </a:cubicBezTo>
                  <a:cubicBezTo>
                    <a:pt x="12" y="11"/>
                    <a:pt x="12" y="11"/>
                    <a:pt x="12" y="11"/>
                  </a:cubicBezTo>
                  <a:cubicBezTo>
                    <a:pt x="178" y="11"/>
                    <a:pt x="178" y="11"/>
                    <a:pt x="178" y="11"/>
                  </a:cubicBezTo>
                  <a:lnTo>
                    <a:pt x="17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9" name="Freeform 146"/>
            <p:cNvSpPr>
              <a:spLocks/>
            </p:cNvSpPr>
            <p:nvPr/>
          </p:nvSpPr>
          <p:spPr bwMode="auto">
            <a:xfrm>
              <a:off x="9368916" y="2222683"/>
              <a:ext cx="204930" cy="13011"/>
            </a:xfrm>
            <a:custGeom>
              <a:avLst/>
              <a:gdLst>
                <a:gd name="T0" fmla="*/ 77 w 80"/>
                <a:gd name="T1" fmla="*/ 0 h 5"/>
                <a:gd name="T2" fmla="*/ 3 w 80"/>
                <a:gd name="T3" fmla="*/ 0 h 5"/>
                <a:gd name="T4" fmla="*/ 0 w 80"/>
                <a:gd name="T5" fmla="*/ 4 h 5"/>
                <a:gd name="T6" fmla="*/ 0 w 80"/>
                <a:gd name="T7" fmla="*/ 5 h 5"/>
                <a:gd name="T8" fmla="*/ 80 w 80"/>
                <a:gd name="T9" fmla="*/ 5 h 5"/>
                <a:gd name="T10" fmla="*/ 80 w 80"/>
                <a:gd name="T11" fmla="*/ 4 h 5"/>
                <a:gd name="T12" fmla="*/ 77 w 8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0" h="5">
                  <a:moveTo>
                    <a:pt x="77" y="0"/>
                  </a:moveTo>
                  <a:cubicBezTo>
                    <a:pt x="3" y="0"/>
                    <a:pt x="3" y="0"/>
                    <a:pt x="3" y="0"/>
                  </a:cubicBezTo>
                  <a:cubicBezTo>
                    <a:pt x="1" y="0"/>
                    <a:pt x="0" y="2"/>
                    <a:pt x="0" y="4"/>
                  </a:cubicBezTo>
                  <a:cubicBezTo>
                    <a:pt x="0" y="5"/>
                    <a:pt x="0" y="5"/>
                    <a:pt x="0" y="5"/>
                  </a:cubicBezTo>
                  <a:cubicBezTo>
                    <a:pt x="80" y="5"/>
                    <a:pt x="80" y="5"/>
                    <a:pt x="80" y="5"/>
                  </a:cubicBezTo>
                  <a:cubicBezTo>
                    <a:pt x="80" y="4"/>
                    <a:pt x="80" y="4"/>
                    <a:pt x="80" y="4"/>
                  </a:cubicBezTo>
                  <a:cubicBezTo>
                    <a:pt x="80" y="2"/>
                    <a:pt x="79" y="0"/>
                    <a:pt x="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0" name="Freeform 147"/>
            <p:cNvSpPr>
              <a:spLocks/>
            </p:cNvSpPr>
            <p:nvPr/>
          </p:nvSpPr>
          <p:spPr bwMode="auto">
            <a:xfrm>
              <a:off x="9342893" y="1889807"/>
              <a:ext cx="92164" cy="184328"/>
            </a:xfrm>
            <a:custGeom>
              <a:avLst/>
              <a:gdLst>
                <a:gd name="T0" fmla="*/ 10 w 36"/>
                <a:gd name="T1" fmla="*/ 46 h 72"/>
                <a:gd name="T2" fmla="*/ 18 w 36"/>
                <a:gd name="T3" fmla="*/ 55 h 72"/>
                <a:gd name="T4" fmla="*/ 26 w 36"/>
                <a:gd name="T5" fmla="*/ 48 h 72"/>
                <a:gd name="T6" fmla="*/ 17 w 36"/>
                <a:gd name="T7" fmla="*/ 40 h 72"/>
                <a:gd name="T8" fmla="*/ 6 w 36"/>
                <a:gd name="T9" fmla="*/ 35 h 72"/>
                <a:gd name="T10" fmla="*/ 0 w 36"/>
                <a:gd name="T11" fmla="*/ 23 h 72"/>
                <a:gd name="T12" fmla="*/ 13 w 36"/>
                <a:gd name="T13" fmla="*/ 8 h 72"/>
                <a:gd name="T14" fmla="*/ 13 w 36"/>
                <a:gd name="T15" fmla="*/ 0 h 72"/>
                <a:gd name="T16" fmla="*/ 21 w 36"/>
                <a:gd name="T17" fmla="*/ 0 h 72"/>
                <a:gd name="T18" fmla="*/ 21 w 36"/>
                <a:gd name="T19" fmla="*/ 8 h 72"/>
                <a:gd name="T20" fmla="*/ 26 w 36"/>
                <a:gd name="T21" fmla="*/ 11 h 72"/>
                <a:gd name="T22" fmla="*/ 26 w 36"/>
                <a:gd name="T23" fmla="*/ 8 h 72"/>
                <a:gd name="T24" fmla="*/ 33 w 36"/>
                <a:gd name="T25" fmla="*/ 8 h 72"/>
                <a:gd name="T26" fmla="*/ 33 w 36"/>
                <a:gd name="T27" fmla="*/ 23 h 72"/>
                <a:gd name="T28" fmla="*/ 25 w 36"/>
                <a:gd name="T29" fmla="*/ 23 h 72"/>
                <a:gd name="T30" fmla="*/ 17 w 36"/>
                <a:gd name="T31" fmla="*/ 16 h 72"/>
                <a:gd name="T32" fmla="*/ 10 w 36"/>
                <a:gd name="T33" fmla="*/ 23 h 72"/>
                <a:gd name="T34" fmla="*/ 18 w 36"/>
                <a:gd name="T35" fmla="*/ 30 h 72"/>
                <a:gd name="T36" fmla="*/ 29 w 36"/>
                <a:gd name="T37" fmla="*/ 35 h 72"/>
                <a:gd name="T38" fmla="*/ 36 w 36"/>
                <a:gd name="T39" fmla="*/ 47 h 72"/>
                <a:gd name="T40" fmla="*/ 21 w 36"/>
                <a:gd name="T41" fmla="*/ 64 h 72"/>
                <a:gd name="T42" fmla="*/ 21 w 36"/>
                <a:gd name="T43" fmla="*/ 72 h 72"/>
                <a:gd name="T44" fmla="*/ 13 w 36"/>
                <a:gd name="T45" fmla="*/ 72 h 72"/>
                <a:gd name="T46" fmla="*/ 13 w 36"/>
                <a:gd name="T47" fmla="*/ 63 h 72"/>
                <a:gd name="T48" fmla="*/ 13 w 36"/>
                <a:gd name="T49" fmla="*/ 63 h 72"/>
                <a:gd name="T50" fmla="*/ 8 w 36"/>
                <a:gd name="T51" fmla="*/ 60 h 72"/>
                <a:gd name="T52" fmla="*/ 8 w 36"/>
                <a:gd name="T53" fmla="*/ 63 h 72"/>
                <a:gd name="T54" fmla="*/ 1 w 36"/>
                <a:gd name="T55" fmla="*/ 63 h 72"/>
                <a:gd name="T56" fmla="*/ 1 w 36"/>
                <a:gd name="T57" fmla="*/ 46 h 72"/>
                <a:gd name="T58" fmla="*/ 10 w 36"/>
                <a:gd name="T5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2">
                  <a:moveTo>
                    <a:pt x="10" y="46"/>
                  </a:moveTo>
                  <a:cubicBezTo>
                    <a:pt x="9" y="51"/>
                    <a:pt x="13" y="55"/>
                    <a:pt x="18" y="55"/>
                  </a:cubicBezTo>
                  <a:cubicBezTo>
                    <a:pt x="22" y="55"/>
                    <a:pt x="26" y="52"/>
                    <a:pt x="26" y="48"/>
                  </a:cubicBezTo>
                  <a:cubicBezTo>
                    <a:pt x="26" y="43"/>
                    <a:pt x="21" y="41"/>
                    <a:pt x="17" y="40"/>
                  </a:cubicBezTo>
                  <a:cubicBezTo>
                    <a:pt x="14" y="39"/>
                    <a:pt x="9" y="37"/>
                    <a:pt x="6" y="35"/>
                  </a:cubicBezTo>
                  <a:cubicBezTo>
                    <a:pt x="2" y="32"/>
                    <a:pt x="0" y="28"/>
                    <a:pt x="0" y="23"/>
                  </a:cubicBezTo>
                  <a:cubicBezTo>
                    <a:pt x="0" y="15"/>
                    <a:pt x="6" y="9"/>
                    <a:pt x="13" y="8"/>
                  </a:cubicBezTo>
                  <a:cubicBezTo>
                    <a:pt x="13" y="0"/>
                    <a:pt x="13" y="0"/>
                    <a:pt x="13" y="0"/>
                  </a:cubicBezTo>
                  <a:cubicBezTo>
                    <a:pt x="21" y="0"/>
                    <a:pt x="21" y="0"/>
                    <a:pt x="21" y="0"/>
                  </a:cubicBezTo>
                  <a:cubicBezTo>
                    <a:pt x="21" y="8"/>
                    <a:pt x="21" y="8"/>
                    <a:pt x="21" y="8"/>
                  </a:cubicBezTo>
                  <a:cubicBezTo>
                    <a:pt x="23" y="9"/>
                    <a:pt x="25" y="10"/>
                    <a:pt x="26" y="11"/>
                  </a:cubicBezTo>
                  <a:cubicBezTo>
                    <a:pt x="26" y="8"/>
                    <a:pt x="26" y="8"/>
                    <a:pt x="26" y="8"/>
                  </a:cubicBezTo>
                  <a:cubicBezTo>
                    <a:pt x="33" y="8"/>
                    <a:pt x="33" y="8"/>
                    <a:pt x="33" y="8"/>
                  </a:cubicBezTo>
                  <a:cubicBezTo>
                    <a:pt x="33" y="23"/>
                    <a:pt x="33" y="23"/>
                    <a:pt x="33" y="23"/>
                  </a:cubicBezTo>
                  <a:cubicBezTo>
                    <a:pt x="25" y="23"/>
                    <a:pt x="25" y="23"/>
                    <a:pt x="25" y="23"/>
                  </a:cubicBezTo>
                  <a:cubicBezTo>
                    <a:pt x="24" y="19"/>
                    <a:pt x="21" y="16"/>
                    <a:pt x="17" y="16"/>
                  </a:cubicBezTo>
                  <a:cubicBezTo>
                    <a:pt x="13" y="16"/>
                    <a:pt x="10" y="19"/>
                    <a:pt x="10" y="23"/>
                  </a:cubicBezTo>
                  <a:cubicBezTo>
                    <a:pt x="10" y="27"/>
                    <a:pt x="14" y="29"/>
                    <a:pt x="18" y="30"/>
                  </a:cubicBezTo>
                  <a:cubicBezTo>
                    <a:pt x="22" y="31"/>
                    <a:pt x="26" y="32"/>
                    <a:pt x="29" y="35"/>
                  </a:cubicBezTo>
                  <a:cubicBezTo>
                    <a:pt x="34" y="38"/>
                    <a:pt x="36" y="42"/>
                    <a:pt x="36" y="47"/>
                  </a:cubicBezTo>
                  <a:cubicBezTo>
                    <a:pt x="36" y="56"/>
                    <a:pt x="30" y="63"/>
                    <a:pt x="21" y="64"/>
                  </a:cubicBezTo>
                  <a:cubicBezTo>
                    <a:pt x="21" y="72"/>
                    <a:pt x="21" y="72"/>
                    <a:pt x="21" y="72"/>
                  </a:cubicBezTo>
                  <a:cubicBezTo>
                    <a:pt x="13" y="72"/>
                    <a:pt x="13" y="72"/>
                    <a:pt x="13" y="72"/>
                  </a:cubicBezTo>
                  <a:cubicBezTo>
                    <a:pt x="13" y="63"/>
                    <a:pt x="13" y="63"/>
                    <a:pt x="13" y="63"/>
                  </a:cubicBezTo>
                  <a:cubicBezTo>
                    <a:pt x="13" y="63"/>
                    <a:pt x="13" y="63"/>
                    <a:pt x="13" y="63"/>
                  </a:cubicBezTo>
                  <a:cubicBezTo>
                    <a:pt x="11" y="62"/>
                    <a:pt x="10" y="61"/>
                    <a:pt x="8" y="60"/>
                  </a:cubicBezTo>
                  <a:cubicBezTo>
                    <a:pt x="8" y="63"/>
                    <a:pt x="8" y="63"/>
                    <a:pt x="8" y="63"/>
                  </a:cubicBezTo>
                  <a:cubicBezTo>
                    <a:pt x="1" y="63"/>
                    <a:pt x="1" y="63"/>
                    <a:pt x="1" y="63"/>
                  </a:cubicBezTo>
                  <a:cubicBezTo>
                    <a:pt x="1" y="46"/>
                    <a:pt x="1" y="46"/>
                    <a:pt x="1" y="46"/>
                  </a:cubicBezTo>
                  <a:lnTo>
                    <a:pt x="1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1" name="Freeform 148"/>
            <p:cNvSpPr>
              <a:spLocks/>
            </p:cNvSpPr>
            <p:nvPr/>
          </p:nvSpPr>
          <p:spPr bwMode="auto">
            <a:xfrm>
              <a:off x="9489271" y="1925589"/>
              <a:ext cx="133367" cy="131199"/>
            </a:xfrm>
            <a:custGeom>
              <a:avLst/>
              <a:gdLst>
                <a:gd name="T0" fmla="*/ 123 w 123"/>
                <a:gd name="T1" fmla="*/ 90 h 121"/>
                <a:gd name="T2" fmla="*/ 92 w 123"/>
                <a:gd name="T3" fmla="*/ 121 h 121"/>
                <a:gd name="T4" fmla="*/ 54 w 123"/>
                <a:gd name="T5" fmla="*/ 83 h 121"/>
                <a:gd name="T6" fmla="*/ 33 w 123"/>
                <a:gd name="T7" fmla="*/ 121 h 121"/>
                <a:gd name="T8" fmla="*/ 0 w 123"/>
                <a:gd name="T9" fmla="*/ 0 h 121"/>
                <a:gd name="T10" fmla="*/ 123 w 123"/>
                <a:gd name="T11" fmla="*/ 31 h 121"/>
                <a:gd name="T12" fmla="*/ 83 w 123"/>
                <a:gd name="T13" fmla="*/ 52 h 121"/>
                <a:gd name="T14" fmla="*/ 123 w 123"/>
                <a:gd name="T15" fmla="*/ 9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1">
                  <a:moveTo>
                    <a:pt x="123" y="90"/>
                  </a:moveTo>
                  <a:lnTo>
                    <a:pt x="92" y="121"/>
                  </a:lnTo>
                  <a:lnTo>
                    <a:pt x="54" y="83"/>
                  </a:lnTo>
                  <a:lnTo>
                    <a:pt x="33" y="121"/>
                  </a:lnTo>
                  <a:lnTo>
                    <a:pt x="0" y="0"/>
                  </a:lnTo>
                  <a:lnTo>
                    <a:pt x="123" y="31"/>
                  </a:lnTo>
                  <a:lnTo>
                    <a:pt x="83" y="52"/>
                  </a:lnTo>
                  <a:lnTo>
                    <a:pt x="123"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6938047" y="2307823"/>
            <a:ext cx="328538" cy="291944"/>
            <a:chOff x="9250729" y="3077098"/>
            <a:chExt cx="438051" cy="389258"/>
          </a:xfrm>
          <a:solidFill>
            <a:schemeClr val="accent4"/>
          </a:solidFill>
        </p:grpSpPr>
        <p:sp>
          <p:nvSpPr>
            <p:cNvPr id="802" name="Freeform 149"/>
            <p:cNvSpPr>
              <a:spLocks noEditPoints="1"/>
            </p:cNvSpPr>
            <p:nvPr/>
          </p:nvSpPr>
          <p:spPr bwMode="auto">
            <a:xfrm>
              <a:off x="9250729" y="3077098"/>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3" name="Freeform 150"/>
            <p:cNvSpPr>
              <a:spLocks noEditPoints="1"/>
            </p:cNvSpPr>
            <p:nvPr/>
          </p:nvSpPr>
          <p:spPr bwMode="auto">
            <a:xfrm>
              <a:off x="9312533"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2"/>
                  </a:cubicBezTo>
                  <a:cubicBezTo>
                    <a:pt x="13" y="24"/>
                    <a:pt x="11" y="25"/>
                    <a:pt x="8" y="25"/>
                  </a:cubicBezTo>
                  <a:cubicBezTo>
                    <a:pt x="5" y="25"/>
                    <a:pt x="3" y="24"/>
                    <a:pt x="2" y="21"/>
                  </a:cubicBezTo>
                  <a:cubicBezTo>
                    <a:pt x="0" y="19"/>
                    <a:pt x="0" y="16"/>
                    <a:pt x="0" y="12"/>
                  </a:cubicBezTo>
                  <a:close/>
                  <a:moveTo>
                    <a:pt x="4" y="12"/>
                  </a:moveTo>
                  <a:cubicBezTo>
                    <a:pt x="4" y="15"/>
                    <a:pt x="4" y="17"/>
                    <a:pt x="5" y="19"/>
                  </a:cubicBezTo>
                  <a:cubicBezTo>
                    <a:pt x="6" y="20"/>
                    <a:pt x="7" y="21"/>
                    <a:pt x="8" y="21"/>
                  </a:cubicBezTo>
                  <a:cubicBezTo>
                    <a:pt x="9" y="21"/>
                    <a:pt x="10" y="20"/>
                    <a:pt x="11" y="19"/>
                  </a:cubicBezTo>
                  <a:cubicBezTo>
                    <a:pt x="11" y="17"/>
                    <a:pt x="12" y="15"/>
                    <a:pt x="12" y="12"/>
                  </a:cubicBezTo>
                  <a:cubicBezTo>
                    <a:pt x="12" y="9"/>
                    <a:pt x="11" y="7"/>
                    <a:pt x="11" y="6"/>
                  </a:cubicBezTo>
                  <a:cubicBezTo>
                    <a:pt x="10" y="4"/>
                    <a:pt x="9" y="4"/>
                    <a:pt x="8" y="4"/>
                  </a:cubicBezTo>
                  <a:cubicBezTo>
                    <a:pt x="7" y="4"/>
                    <a:pt x="6" y="4"/>
                    <a:pt x="5" y="6"/>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4" name="Freeform 151"/>
            <p:cNvSpPr>
              <a:spLocks/>
            </p:cNvSpPr>
            <p:nvPr/>
          </p:nvSpPr>
          <p:spPr bwMode="auto">
            <a:xfrm>
              <a:off x="9368916" y="3231067"/>
              <a:ext cx="37950" cy="60720"/>
            </a:xfrm>
            <a:custGeom>
              <a:avLst/>
              <a:gdLst>
                <a:gd name="T0" fmla="*/ 2 w 35"/>
                <a:gd name="T1" fmla="*/ 47 h 56"/>
                <a:gd name="T2" fmla="*/ 14 w 35"/>
                <a:gd name="T3" fmla="*/ 47 h 56"/>
                <a:gd name="T4" fmla="*/ 14 w 35"/>
                <a:gd name="T5" fmla="*/ 16 h 56"/>
                <a:gd name="T6" fmla="*/ 16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5" name="Freeform 152"/>
            <p:cNvSpPr>
              <a:spLocks noEditPoints="1"/>
            </p:cNvSpPr>
            <p:nvPr/>
          </p:nvSpPr>
          <p:spPr bwMode="auto">
            <a:xfrm>
              <a:off x="9422046" y="3231067"/>
              <a:ext cx="44456" cy="63973"/>
            </a:xfrm>
            <a:custGeom>
              <a:avLst/>
              <a:gdLst>
                <a:gd name="T0" fmla="*/ 0 w 17"/>
                <a:gd name="T1" fmla="*/ 12 h 25"/>
                <a:gd name="T2" fmla="*/ 2 w 17"/>
                <a:gd name="T3" fmla="*/ 3 h 25"/>
                <a:gd name="T4" fmla="*/ 9 w 17"/>
                <a:gd name="T5" fmla="*/ 0 h 25"/>
                <a:gd name="T6" fmla="*/ 15 w 17"/>
                <a:gd name="T7" fmla="*/ 3 h 25"/>
                <a:gd name="T8" fmla="*/ 17 w 17"/>
                <a:gd name="T9" fmla="*/ 12 h 25"/>
                <a:gd name="T10" fmla="*/ 15 w 17"/>
                <a:gd name="T11" fmla="*/ 22 h 25"/>
                <a:gd name="T12" fmla="*/ 8 w 17"/>
                <a:gd name="T13" fmla="*/ 25 h 25"/>
                <a:gd name="T14" fmla="*/ 2 w 17"/>
                <a:gd name="T15" fmla="*/ 21 h 25"/>
                <a:gd name="T16" fmla="*/ 0 w 17"/>
                <a:gd name="T17" fmla="*/ 12 h 25"/>
                <a:gd name="T18" fmla="*/ 5 w 17"/>
                <a:gd name="T19" fmla="*/ 12 h 25"/>
                <a:gd name="T20" fmla="*/ 6 w 17"/>
                <a:gd name="T21" fmla="*/ 19 h 25"/>
                <a:gd name="T22" fmla="*/ 9 w 17"/>
                <a:gd name="T23" fmla="*/ 21 h 25"/>
                <a:gd name="T24" fmla="*/ 11 w 17"/>
                <a:gd name="T25" fmla="*/ 19 h 25"/>
                <a:gd name="T26" fmla="*/ 12 w 17"/>
                <a:gd name="T27" fmla="*/ 12 h 25"/>
                <a:gd name="T28" fmla="*/ 11 w 17"/>
                <a:gd name="T29" fmla="*/ 6 h 25"/>
                <a:gd name="T30" fmla="*/ 8 w 17"/>
                <a:gd name="T31" fmla="*/ 4 h 25"/>
                <a:gd name="T32" fmla="*/ 6 w 17"/>
                <a:gd name="T33" fmla="*/ 6 h 25"/>
                <a:gd name="T34" fmla="*/ 5 w 17"/>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5">
                  <a:moveTo>
                    <a:pt x="0" y="12"/>
                  </a:moveTo>
                  <a:cubicBezTo>
                    <a:pt x="0" y="8"/>
                    <a:pt x="1" y="5"/>
                    <a:pt x="2" y="3"/>
                  </a:cubicBezTo>
                  <a:cubicBezTo>
                    <a:pt x="4" y="1"/>
                    <a:pt x="6" y="0"/>
                    <a:pt x="9" y="0"/>
                  </a:cubicBezTo>
                  <a:cubicBezTo>
                    <a:pt x="11" y="0"/>
                    <a:pt x="13" y="1"/>
                    <a:pt x="15" y="3"/>
                  </a:cubicBezTo>
                  <a:cubicBezTo>
                    <a:pt x="16" y="5"/>
                    <a:pt x="17" y="8"/>
                    <a:pt x="17" y="12"/>
                  </a:cubicBezTo>
                  <a:cubicBezTo>
                    <a:pt x="17" y="16"/>
                    <a:pt x="16" y="19"/>
                    <a:pt x="15" y="22"/>
                  </a:cubicBezTo>
                  <a:cubicBezTo>
                    <a:pt x="13" y="24"/>
                    <a:pt x="11" y="25"/>
                    <a:pt x="8" y="25"/>
                  </a:cubicBezTo>
                  <a:cubicBezTo>
                    <a:pt x="6" y="25"/>
                    <a:pt x="4" y="24"/>
                    <a:pt x="2" y="21"/>
                  </a:cubicBezTo>
                  <a:cubicBezTo>
                    <a:pt x="1" y="19"/>
                    <a:pt x="0" y="16"/>
                    <a:pt x="0" y="12"/>
                  </a:cubicBezTo>
                  <a:close/>
                  <a:moveTo>
                    <a:pt x="5" y="12"/>
                  </a:moveTo>
                  <a:cubicBezTo>
                    <a:pt x="5" y="15"/>
                    <a:pt x="5" y="17"/>
                    <a:pt x="6" y="19"/>
                  </a:cubicBezTo>
                  <a:cubicBezTo>
                    <a:pt x="6" y="20"/>
                    <a:pt x="7" y="21"/>
                    <a:pt x="9" y="21"/>
                  </a:cubicBezTo>
                  <a:cubicBezTo>
                    <a:pt x="10" y="21"/>
                    <a:pt x="11" y="20"/>
                    <a:pt x="11" y="19"/>
                  </a:cubicBezTo>
                  <a:cubicBezTo>
                    <a:pt x="12" y="17"/>
                    <a:pt x="12" y="15"/>
                    <a:pt x="12" y="12"/>
                  </a:cubicBezTo>
                  <a:cubicBezTo>
                    <a:pt x="12" y="9"/>
                    <a:pt x="12" y="7"/>
                    <a:pt x="11" y="6"/>
                  </a:cubicBezTo>
                  <a:cubicBezTo>
                    <a:pt x="11" y="4"/>
                    <a:pt x="10" y="4"/>
                    <a:pt x="8" y="4"/>
                  </a:cubicBezTo>
                  <a:cubicBezTo>
                    <a:pt x="7" y="4"/>
                    <a:pt x="6" y="4"/>
                    <a:pt x="6" y="6"/>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6" name="Freeform 153"/>
            <p:cNvSpPr>
              <a:spLocks/>
            </p:cNvSpPr>
            <p:nvPr/>
          </p:nvSpPr>
          <p:spPr bwMode="auto">
            <a:xfrm>
              <a:off x="9481682" y="3231067"/>
              <a:ext cx="37950" cy="60720"/>
            </a:xfrm>
            <a:custGeom>
              <a:avLst/>
              <a:gdLst>
                <a:gd name="T0" fmla="*/ 2 w 35"/>
                <a:gd name="T1" fmla="*/ 47 h 56"/>
                <a:gd name="T2" fmla="*/ 14 w 35"/>
                <a:gd name="T3" fmla="*/ 47 h 56"/>
                <a:gd name="T4" fmla="*/ 14 w 35"/>
                <a:gd name="T5" fmla="*/ 16 h 56"/>
                <a:gd name="T6" fmla="*/ 14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4"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7" name="Freeform 154"/>
            <p:cNvSpPr>
              <a:spLocks noEditPoints="1"/>
            </p:cNvSpPr>
            <p:nvPr/>
          </p:nvSpPr>
          <p:spPr bwMode="auto">
            <a:xfrm>
              <a:off x="9534811"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1" y="5"/>
                    <a:pt x="2" y="3"/>
                  </a:cubicBezTo>
                  <a:cubicBezTo>
                    <a:pt x="3" y="1"/>
                    <a:pt x="5" y="0"/>
                    <a:pt x="8" y="0"/>
                  </a:cubicBezTo>
                  <a:cubicBezTo>
                    <a:pt x="11" y="0"/>
                    <a:pt x="13" y="1"/>
                    <a:pt x="14" y="3"/>
                  </a:cubicBezTo>
                  <a:cubicBezTo>
                    <a:pt x="16" y="5"/>
                    <a:pt x="16" y="8"/>
                    <a:pt x="16" y="12"/>
                  </a:cubicBezTo>
                  <a:cubicBezTo>
                    <a:pt x="16" y="16"/>
                    <a:pt x="16" y="19"/>
                    <a:pt x="14" y="22"/>
                  </a:cubicBezTo>
                  <a:cubicBezTo>
                    <a:pt x="13" y="24"/>
                    <a:pt x="11" y="25"/>
                    <a:pt x="8" y="25"/>
                  </a:cubicBezTo>
                  <a:cubicBezTo>
                    <a:pt x="5" y="25"/>
                    <a:pt x="3" y="24"/>
                    <a:pt x="2" y="21"/>
                  </a:cubicBezTo>
                  <a:cubicBezTo>
                    <a:pt x="1" y="19"/>
                    <a:pt x="0" y="16"/>
                    <a:pt x="0" y="12"/>
                  </a:cubicBezTo>
                  <a:close/>
                  <a:moveTo>
                    <a:pt x="4" y="12"/>
                  </a:moveTo>
                  <a:cubicBezTo>
                    <a:pt x="4" y="15"/>
                    <a:pt x="5" y="17"/>
                    <a:pt x="5" y="19"/>
                  </a:cubicBezTo>
                  <a:cubicBezTo>
                    <a:pt x="6" y="20"/>
                    <a:pt x="7" y="21"/>
                    <a:pt x="8" y="21"/>
                  </a:cubicBezTo>
                  <a:cubicBezTo>
                    <a:pt x="9" y="21"/>
                    <a:pt x="10" y="20"/>
                    <a:pt x="11" y="19"/>
                  </a:cubicBezTo>
                  <a:cubicBezTo>
                    <a:pt x="12" y="17"/>
                    <a:pt x="12" y="15"/>
                    <a:pt x="12" y="12"/>
                  </a:cubicBezTo>
                  <a:cubicBezTo>
                    <a:pt x="12" y="9"/>
                    <a:pt x="12" y="7"/>
                    <a:pt x="11" y="6"/>
                  </a:cubicBezTo>
                  <a:cubicBezTo>
                    <a:pt x="11" y="4"/>
                    <a:pt x="10" y="4"/>
                    <a:pt x="8" y="4"/>
                  </a:cubicBezTo>
                  <a:cubicBezTo>
                    <a:pt x="7" y="4"/>
                    <a:pt x="6" y="4"/>
                    <a:pt x="5" y="6"/>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8" name="Freeform 155"/>
            <p:cNvSpPr>
              <a:spLocks/>
            </p:cNvSpPr>
            <p:nvPr/>
          </p:nvSpPr>
          <p:spPr bwMode="auto">
            <a:xfrm>
              <a:off x="9591194" y="3231067"/>
              <a:ext cx="39034" cy="60720"/>
            </a:xfrm>
            <a:custGeom>
              <a:avLst/>
              <a:gdLst>
                <a:gd name="T0" fmla="*/ 5 w 36"/>
                <a:gd name="T1" fmla="*/ 47 h 56"/>
                <a:gd name="T2" fmla="*/ 15 w 36"/>
                <a:gd name="T3" fmla="*/ 47 h 56"/>
                <a:gd name="T4" fmla="*/ 15 w 36"/>
                <a:gd name="T5" fmla="*/ 16 h 56"/>
                <a:gd name="T6" fmla="*/ 17 w 36"/>
                <a:gd name="T7" fmla="*/ 11 h 56"/>
                <a:gd name="T8" fmla="*/ 12 w 36"/>
                <a:gd name="T9" fmla="*/ 16 h 56"/>
                <a:gd name="T10" fmla="*/ 5 w 36"/>
                <a:gd name="T11" fmla="*/ 21 h 56"/>
                <a:gd name="T12" fmla="*/ 0 w 36"/>
                <a:gd name="T13" fmla="*/ 14 h 56"/>
                <a:gd name="T14" fmla="*/ 19 w 36"/>
                <a:gd name="T15" fmla="*/ 0 h 56"/>
                <a:gd name="T16" fmla="*/ 26 w 36"/>
                <a:gd name="T17" fmla="*/ 0 h 56"/>
                <a:gd name="T18" fmla="*/ 26 w 36"/>
                <a:gd name="T19" fmla="*/ 47 h 56"/>
                <a:gd name="T20" fmla="*/ 36 w 36"/>
                <a:gd name="T21" fmla="*/ 47 h 56"/>
                <a:gd name="T22" fmla="*/ 36 w 36"/>
                <a:gd name="T23" fmla="*/ 56 h 56"/>
                <a:gd name="T24" fmla="*/ 5 w 36"/>
                <a:gd name="T25" fmla="*/ 56 h 56"/>
                <a:gd name="T26" fmla="*/ 5 w 36"/>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6">
                  <a:moveTo>
                    <a:pt x="5" y="47"/>
                  </a:moveTo>
                  <a:lnTo>
                    <a:pt x="15" y="47"/>
                  </a:lnTo>
                  <a:lnTo>
                    <a:pt x="15" y="16"/>
                  </a:lnTo>
                  <a:lnTo>
                    <a:pt x="17" y="11"/>
                  </a:lnTo>
                  <a:lnTo>
                    <a:pt x="12" y="16"/>
                  </a:lnTo>
                  <a:lnTo>
                    <a:pt x="5" y="21"/>
                  </a:lnTo>
                  <a:lnTo>
                    <a:pt x="0" y="14"/>
                  </a:lnTo>
                  <a:lnTo>
                    <a:pt x="19" y="0"/>
                  </a:lnTo>
                  <a:lnTo>
                    <a:pt x="26" y="0"/>
                  </a:lnTo>
                  <a:lnTo>
                    <a:pt x="26" y="47"/>
                  </a:lnTo>
                  <a:lnTo>
                    <a:pt x="36" y="47"/>
                  </a:lnTo>
                  <a:lnTo>
                    <a:pt x="36" y="56"/>
                  </a:lnTo>
                  <a:lnTo>
                    <a:pt x="5" y="56"/>
                  </a:lnTo>
                  <a:lnTo>
                    <a:pt x="5"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9" name="Freeform 156"/>
            <p:cNvSpPr>
              <a:spLocks noEditPoints="1"/>
            </p:cNvSpPr>
            <p:nvPr/>
          </p:nvSpPr>
          <p:spPr bwMode="auto">
            <a:xfrm>
              <a:off x="9312533"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1"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0" name="Freeform 157"/>
            <p:cNvSpPr>
              <a:spLocks noEditPoints="1"/>
            </p:cNvSpPr>
            <p:nvPr/>
          </p:nvSpPr>
          <p:spPr bwMode="auto">
            <a:xfrm>
              <a:off x="9365663" y="3336242"/>
              <a:ext cx="44456" cy="60720"/>
            </a:xfrm>
            <a:custGeom>
              <a:avLst/>
              <a:gdLst>
                <a:gd name="T0" fmla="*/ 0 w 17"/>
                <a:gd name="T1" fmla="*/ 12 h 24"/>
                <a:gd name="T2" fmla="*/ 3 w 17"/>
                <a:gd name="T3" fmla="*/ 3 h 24"/>
                <a:gd name="T4" fmla="*/ 9 w 17"/>
                <a:gd name="T5" fmla="*/ 0 h 24"/>
                <a:gd name="T6" fmla="*/ 15 w 17"/>
                <a:gd name="T7" fmla="*/ 3 h 24"/>
                <a:gd name="T8" fmla="*/ 17 w 17"/>
                <a:gd name="T9" fmla="*/ 12 h 24"/>
                <a:gd name="T10" fmla="*/ 15 w 17"/>
                <a:gd name="T11" fmla="*/ 21 h 24"/>
                <a:gd name="T12" fmla="*/ 9 w 17"/>
                <a:gd name="T13" fmla="*/ 24 h 24"/>
                <a:gd name="T14" fmla="*/ 2 w 17"/>
                <a:gd name="T15" fmla="*/ 21 h 24"/>
                <a:gd name="T16" fmla="*/ 0 w 17"/>
                <a:gd name="T17" fmla="*/ 12 h 24"/>
                <a:gd name="T18" fmla="*/ 5 w 17"/>
                <a:gd name="T19" fmla="*/ 12 h 24"/>
                <a:gd name="T20" fmla="*/ 6 w 17"/>
                <a:gd name="T21" fmla="*/ 18 h 24"/>
                <a:gd name="T22" fmla="*/ 9 w 17"/>
                <a:gd name="T23" fmla="*/ 21 h 24"/>
                <a:gd name="T24" fmla="*/ 12 w 17"/>
                <a:gd name="T25" fmla="*/ 19 h 24"/>
                <a:gd name="T26" fmla="*/ 13 w 17"/>
                <a:gd name="T27" fmla="*/ 12 h 24"/>
                <a:gd name="T28" fmla="*/ 12 w 17"/>
                <a:gd name="T29" fmla="*/ 6 h 24"/>
                <a:gd name="T30" fmla="*/ 9 w 17"/>
                <a:gd name="T31" fmla="*/ 3 h 24"/>
                <a:gd name="T32" fmla="*/ 6 w 17"/>
                <a:gd name="T33" fmla="*/ 5 h 24"/>
                <a:gd name="T34" fmla="*/ 5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3" y="3"/>
                  </a:cubicBezTo>
                  <a:cubicBezTo>
                    <a:pt x="4" y="1"/>
                    <a:pt x="6" y="0"/>
                    <a:pt x="9" y="0"/>
                  </a:cubicBezTo>
                  <a:cubicBezTo>
                    <a:pt x="12" y="0"/>
                    <a:pt x="14" y="1"/>
                    <a:pt x="15" y="3"/>
                  </a:cubicBezTo>
                  <a:cubicBezTo>
                    <a:pt x="16" y="5"/>
                    <a:pt x="17" y="8"/>
                    <a:pt x="17" y="12"/>
                  </a:cubicBezTo>
                  <a:cubicBezTo>
                    <a:pt x="17" y="16"/>
                    <a:pt x="16" y="19"/>
                    <a:pt x="15" y="21"/>
                  </a:cubicBezTo>
                  <a:cubicBezTo>
                    <a:pt x="13" y="23"/>
                    <a:pt x="11" y="24"/>
                    <a:pt x="9" y="24"/>
                  </a:cubicBezTo>
                  <a:cubicBezTo>
                    <a:pt x="6" y="24"/>
                    <a:pt x="4" y="23"/>
                    <a:pt x="2" y="21"/>
                  </a:cubicBezTo>
                  <a:cubicBezTo>
                    <a:pt x="1" y="19"/>
                    <a:pt x="0" y="16"/>
                    <a:pt x="0" y="12"/>
                  </a:cubicBezTo>
                  <a:close/>
                  <a:moveTo>
                    <a:pt x="5" y="12"/>
                  </a:moveTo>
                  <a:cubicBezTo>
                    <a:pt x="5" y="15"/>
                    <a:pt x="5" y="17"/>
                    <a:pt x="6" y="18"/>
                  </a:cubicBezTo>
                  <a:cubicBezTo>
                    <a:pt x="6" y="20"/>
                    <a:pt x="7" y="21"/>
                    <a:pt x="9" y="21"/>
                  </a:cubicBezTo>
                  <a:cubicBezTo>
                    <a:pt x="10" y="21"/>
                    <a:pt x="11" y="20"/>
                    <a:pt x="12" y="19"/>
                  </a:cubicBezTo>
                  <a:cubicBezTo>
                    <a:pt x="12" y="17"/>
                    <a:pt x="13" y="15"/>
                    <a:pt x="13" y="12"/>
                  </a:cubicBezTo>
                  <a:cubicBezTo>
                    <a:pt x="13" y="9"/>
                    <a:pt x="12" y="7"/>
                    <a:pt x="12" y="6"/>
                  </a:cubicBezTo>
                  <a:cubicBezTo>
                    <a:pt x="11" y="4"/>
                    <a:pt x="10" y="3"/>
                    <a:pt x="9" y="3"/>
                  </a:cubicBezTo>
                  <a:cubicBezTo>
                    <a:pt x="7" y="3"/>
                    <a:pt x="6" y="4"/>
                    <a:pt x="6" y="5"/>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1" name="Freeform 158"/>
            <p:cNvSpPr>
              <a:spLocks/>
            </p:cNvSpPr>
            <p:nvPr/>
          </p:nvSpPr>
          <p:spPr bwMode="auto">
            <a:xfrm>
              <a:off x="9425299" y="3336242"/>
              <a:ext cx="37950" cy="60720"/>
            </a:xfrm>
            <a:custGeom>
              <a:avLst/>
              <a:gdLst>
                <a:gd name="T0" fmla="*/ 2 w 35"/>
                <a:gd name="T1" fmla="*/ 47 h 56"/>
                <a:gd name="T2" fmla="*/ 14 w 35"/>
                <a:gd name="T3" fmla="*/ 47 h 56"/>
                <a:gd name="T4" fmla="*/ 14 w 35"/>
                <a:gd name="T5" fmla="*/ 16 h 56"/>
                <a:gd name="T6" fmla="*/ 16 w 35"/>
                <a:gd name="T7" fmla="*/ 9 h 56"/>
                <a:gd name="T8" fmla="*/ 12 w 35"/>
                <a:gd name="T9" fmla="*/ 14 h 56"/>
                <a:gd name="T10" fmla="*/ 4 w 35"/>
                <a:gd name="T11" fmla="*/ 18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9"/>
                  </a:lnTo>
                  <a:lnTo>
                    <a:pt x="12" y="14"/>
                  </a:lnTo>
                  <a:lnTo>
                    <a:pt x="4" y="18"/>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2" name="Freeform 159"/>
            <p:cNvSpPr>
              <a:spLocks noEditPoints="1"/>
            </p:cNvSpPr>
            <p:nvPr/>
          </p:nvSpPr>
          <p:spPr bwMode="auto">
            <a:xfrm>
              <a:off x="9478429" y="3336242"/>
              <a:ext cx="44456" cy="60720"/>
            </a:xfrm>
            <a:custGeom>
              <a:avLst/>
              <a:gdLst>
                <a:gd name="T0" fmla="*/ 0 w 17"/>
                <a:gd name="T1" fmla="*/ 12 h 24"/>
                <a:gd name="T2" fmla="*/ 2 w 17"/>
                <a:gd name="T3" fmla="*/ 3 h 24"/>
                <a:gd name="T4" fmla="*/ 8 w 17"/>
                <a:gd name="T5" fmla="*/ 0 h 24"/>
                <a:gd name="T6" fmla="*/ 15 w 17"/>
                <a:gd name="T7" fmla="*/ 3 h 24"/>
                <a:gd name="T8" fmla="*/ 17 w 17"/>
                <a:gd name="T9" fmla="*/ 12 h 24"/>
                <a:gd name="T10" fmla="*/ 14 w 17"/>
                <a:gd name="T11" fmla="*/ 21 h 24"/>
                <a:gd name="T12" fmla="*/ 8 w 17"/>
                <a:gd name="T13" fmla="*/ 24 h 24"/>
                <a:gd name="T14" fmla="*/ 2 w 17"/>
                <a:gd name="T15" fmla="*/ 21 h 24"/>
                <a:gd name="T16" fmla="*/ 0 w 17"/>
                <a:gd name="T17" fmla="*/ 12 h 24"/>
                <a:gd name="T18" fmla="*/ 4 w 17"/>
                <a:gd name="T19" fmla="*/ 12 h 24"/>
                <a:gd name="T20" fmla="*/ 5 w 17"/>
                <a:gd name="T21" fmla="*/ 18 h 24"/>
                <a:gd name="T22" fmla="*/ 8 w 17"/>
                <a:gd name="T23" fmla="*/ 21 h 24"/>
                <a:gd name="T24" fmla="*/ 11 w 17"/>
                <a:gd name="T25" fmla="*/ 19 h 24"/>
                <a:gd name="T26" fmla="*/ 12 w 17"/>
                <a:gd name="T27" fmla="*/ 12 h 24"/>
                <a:gd name="T28" fmla="*/ 11 w 17"/>
                <a:gd name="T29" fmla="*/ 6 h 24"/>
                <a:gd name="T30" fmla="*/ 8 w 17"/>
                <a:gd name="T31" fmla="*/ 3 h 24"/>
                <a:gd name="T32" fmla="*/ 5 w 17"/>
                <a:gd name="T33" fmla="*/ 5 h 24"/>
                <a:gd name="T34" fmla="*/ 4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2" y="3"/>
                  </a:cubicBezTo>
                  <a:cubicBezTo>
                    <a:pt x="4" y="1"/>
                    <a:pt x="6" y="0"/>
                    <a:pt x="8" y="0"/>
                  </a:cubicBezTo>
                  <a:cubicBezTo>
                    <a:pt x="11" y="0"/>
                    <a:pt x="13" y="1"/>
                    <a:pt x="15" y="3"/>
                  </a:cubicBezTo>
                  <a:cubicBezTo>
                    <a:pt x="16" y="5"/>
                    <a:pt x="17" y="8"/>
                    <a:pt x="17" y="12"/>
                  </a:cubicBezTo>
                  <a:cubicBezTo>
                    <a:pt x="17" y="16"/>
                    <a:pt x="16" y="19"/>
                    <a:pt x="14" y="21"/>
                  </a:cubicBezTo>
                  <a:cubicBezTo>
                    <a:pt x="13" y="23"/>
                    <a:pt x="11" y="24"/>
                    <a:pt x="8" y="24"/>
                  </a:cubicBezTo>
                  <a:cubicBezTo>
                    <a:pt x="5" y="24"/>
                    <a:pt x="3" y="23"/>
                    <a:pt x="2" y="21"/>
                  </a:cubicBezTo>
                  <a:cubicBezTo>
                    <a:pt x="1" y="19"/>
                    <a:pt x="0" y="16"/>
                    <a:pt x="0" y="12"/>
                  </a:cubicBezTo>
                  <a:close/>
                  <a:moveTo>
                    <a:pt x="4" y="12"/>
                  </a:moveTo>
                  <a:cubicBezTo>
                    <a:pt x="4" y="15"/>
                    <a:pt x="5" y="17"/>
                    <a:pt x="5" y="18"/>
                  </a:cubicBezTo>
                  <a:cubicBezTo>
                    <a:pt x="6" y="20"/>
                    <a:pt x="7" y="21"/>
                    <a:pt x="8" y="21"/>
                  </a:cubicBezTo>
                  <a:cubicBezTo>
                    <a:pt x="10" y="21"/>
                    <a:pt x="11" y="20"/>
                    <a:pt x="11" y="19"/>
                  </a:cubicBezTo>
                  <a:cubicBezTo>
                    <a:pt x="12" y="17"/>
                    <a:pt x="12" y="15"/>
                    <a:pt x="12" y="12"/>
                  </a:cubicBezTo>
                  <a:cubicBezTo>
                    <a:pt x="12" y="9"/>
                    <a:pt x="12" y="7"/>
                    <a:pt x="11" y="6"/>
                  </a:cubicBezTo>
                  <a:cubicBezTo>
                    <a:pt x="11" y="4"/>
                    <a:pt x="10" y="3"/>
                    <a:pt x="8" y="3"/>
                  </a:cubicBezTo>
                  <a:cubicBezTo>
                    <a:pt x="7" y="3"/>
                    <a:pt x="6" y="4"/>
                    <a:pt x="5" y="5"/>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3" name="Freeform 160"/>
            <p:cNvSpPr>
              <a:spLocks/>
            </p:cNvSpPr>
            <p:nvPr/>
          </p:nvSpPr>
          <p:spPr bwMode="auto">
            <a:xfrm>
              <a:off x="9538065" y="3336242"/>
              <a:ext cx="35782" cy="60720"/>
            </a:xfrm>
            <a:custGeom>
              <a:avLst/>
              <a:gdLst>
                <a:gd name="T0" fmla="*/ 2 w 33"/>
                <a:gd name="T1" fmla="*/ 47 h 56"/>
                <a:gd name="T2" fmla="*/ 14 w 33"/>
                <a:gd name="T3" fmla="*/ 47 h 56"/>
                <a:gd name="T4" fmla="*/ 14 w 33"/>
                <a:gd name="T5" fmla="*/ 16 h 56"/>
                <a:gd name="T6" fmla="*/ 14 w 33"/>
                <a:gd name="T7" fmla="*/ 9 h 56"/>
                <a:gd name="T8" fmla="*/ 12 w 33"/>
                <a:gd name="T9" fmla="*/ 14 h 56"/>
                <a:gd name="T10" fmla="*/ 2 w 33"/>
                <a:gd name="T11" fmla="*/ 18 h 56"/>
                <a:gd name="T12" fmla="*/ 0 w 33"/>
                <a:gd name="T13" fmla="*/ 14 h 56"/>
                <a:gd name="T14" fmla="*/ 16 w 33"/>
                <a:gd name="T15" fmla="*/ 0 h 56"/>
                <a:gd name="T16" fmla="*/ 23 w 33"/>
                <a:gd name="T17" fmla="*/ 0 h 56"/>
                <a:gd name="T18" fmla="*/ 23 w 33"/>
                <a:gd name="T19" fmla="*/ 47 h 56"/>
                <a:gd name="T20" fmla="*/ 33 w 33"/>
                <a:gd name="T21" fmla="*/ 47 h 56"/>
                <a:gd name="T22" fmla="*/ 33 w 33"/>
                <a:gd name="T23" fmla="*/ 56 h 56"/>
                <a:gd name="T24" fmla="*/ 2 w 33"/>
                <a:gd name="T25" fmla="*/ 56 h 56"/>
                <a:gd name="T26" fmla="*/ 2 w 33"/>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56">
                  <a:moveTo>
                    <a:pt x="2" y="47"/>
                  </a:moveTo>
                  <a:lnTo>
                    <a:pt x="14" y="47"/>
                  </a:lnTo>
                  <a:lnTo>
                    <a:pt x="14" y="16"/>
                  </a:lnTo>
                  <a:lnTo>
                    <a:pt x="14" y="9"/>
                  </a:lnTo>
                  <a:lnTo>
                    <a:pt x="12" y="14"/>
                  </a:lnTo>
                  <a:lnTo>
                    <a:pt x="2" y="18"/>
                  </a:lnTo>
                  <a:lnTo>
                    <a:pt x="0" y="14"/>
                  </a:lnTo>
                  <a:lnTo>
                    <a:pt x="16" y="0"/>
                  </a:lnTo>
                  <a:lnTo>
                    <a:pt x="23" y="0"/>
                  </a:lnTo>
                  <a:lnTo>
                    <a:pt x="23" y="47"/>
                  </a:lnTo>
                  <a:lnTo>
                    <a:pt x="33" y="47"/>
                  </a:lnTo>
                  <a:lnTo>
                    <a:pt x="33"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4" name="Freeform 161"/>
            <p:cNvSpPr>
              <a:spLocks noEditPoints="1"/>
            </p:cNvSpPr>
            <p:nvPr/>
          </p:nvSpPr>
          <p:spPr bwMode="auto">
            <a:xfrm>
              <a:off x="9591194"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2"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3650227" y="1338474"/>
            <a:ext cx="409046" cy="388716"/>
            <a:chOff x="4866970" y="1784632"/>
            <a:chExt cx="545394" cy="518288"/>
          </a:xfrm>
          <a:solidFill>
            <a:schemeClr val="accent4"/>
          </a:solidFill>
        </p:grpSpPr>
        <p:sp>
          <p:nvSpPr>
            <p:cNvPr id="815" name="Freeform 162"/>
            <p:cNvSpPr>
              <a:spLocks/>
            </p:cNvSpPr>
            <p:nvPr/>
          </p:nvSpPr>
          <p:spPr bwMode="auto">
            <a:xfrm>
              <a:off x="5305020" y="1784632"/>
              <a:ext cx="41203" cy="33613"/>
            </a:xfrm>
            <a:custGeom>
              <a:avLst/>
              <a:gdLst>
                <a:gd name="T0" fmla="*/ 16 w 16"/>
                <a:gd name="T1" fmla="*/ 10 h 13"/>
                <a:gd name="T2" fmla="*/ 13 w 16"/>
                <a:gd name="T3" fmla="*/ 13 h 13"/>
                <a:gd name="T4" fmla="*/ 2 w 16"/>
                <a:gd name="T5" fmla="*/ 13 h 13"/>
                <a:gd name="T6" fmla="*/ 0 w 16"/>
                <a:gd name="T7" fmla="*/ 10 h 13"/>
                <a:gd name="T8" fmla="*/ 0 w 16"/>
                <a:gd name="T9" fmla="*/ 2 h 13"/>
                <a:gd name="T10" fmla="*/ 2 w 16"/>
                <a:gd name="T11" fmla="*/ 0 h 13"/>
                <a:gd name="T12" fmla="*/ 13 w 16"/>
                <a:gd name="T13" fmla="*/ 0 h 13"/>
                <a:gd name="T14" fmla="*/ 16 w 16"/>
                <a:gd name="T15" fmla="*/ 2 h 13"/>
                <a:gd name="T16" fmla="*/ 16 w 16"/>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0"/>
                  </a:moveTo>
                  <a:cubicBezTo>
                    <a:pt x="16" y="12"/>
                    <a:pt x="14" y="13"/>
                    <a:pt x="13" y="13"/>
                  </a:cubicBezTo>
                  <a:cubicBezTo>
                    <a:pt x="2" y="13"/>
                    <a:pt x="2" y="13"/>
                    <a:pt x="2" y="13"/>
                  </a:cubicBezTo>
                  <a:cubicBezTo>
                    <a:pt x="1" y="13"/>
                    <a:pt x="0" y="12"/>
                    <a:pt x="0" y="10"/>
                  </a:cubicBezTo>
                  <a:cubicBezTo>
                    <a:pt x="0" y="2"/>
                    <a:pt x="0" y="2"/>
                    <a:pt x="0" y="2"/>
                  </a:cubicBezTo>
                  <a:cubicBezTo>
                    <a:pt x="0" y="1"/>
                    <a:pt x="1" y="0"/>
                    <a:pt x="2" y="0"/>
                  </a:cubicBezTo>
                  <a:cubicBezTo>
                    <a:pt x="13" y="0"/>
                    <a:pt x="13" y="0"/>
                    <a:pt x="13" y="0"/>
                  </a:cubicBezTo>
                  <a:cubicBezTo>
                    <a:pt x="14" y="0"/>
                    <a:pt x="16" y="1"/>
                    <a:pt x="16" y="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6" name="Freeform 163"/>
            <p:cNvSpPr>
              <a:spLocks/>
            </p:cNvSpPr>
            <p:nvPr/>
          </p:nvSpPr>
          <p:spPr bwMode="auto">
            <a:xfrm>
              <a:off x="5241047" y="1812823"/>
              <a:ext cx="45540" cy="48793"/>
            </a:xfrm>
            <a:custGeom>
              <a:avLst/>
              <a:gdLst>
                <a:gd name="T0" fmla="*/ 17 w 18"/>
                <a:gd name="T1" fmla="*/ 5 h 19"/>
                <a:gd name="T2" fmla="*/ 18 w 18"/>
                <a:gd name="T3" fmla="*/ 9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6"/>
                    <a:pt x="18" y="7"/>
                    <a:pt x="18" y="9"/>
                  </a:cubicBezTo>
                  <a:cubicBezTo>
                    <a:pt x="12" y="18"/>
                    <a:pt x="12" y="18"/>
                    <a:pt x="12" y="18"/>
                  </a:cubicBezTo>
                  <a:cubicBezTo>
                    <a:pt x="12" y="19"/>
                    <a:pt x="10" y="19"/>
                    <a:pt x="9" y="19"/>
                  </a:cubicBezTo>
                  <a:cubicBezTo>
                    <a:pt x="2" y="15"/>
                    <a:pt x="2" y="15"/>
                    <a:pt x="2" y="15"/>
                  </a:cubicBezTo>
                  <a:cubicBezTo>
                    <a:pt x="1" y="14"/>
                    <a:pt x="0" y="12"/>
                    <a:pt x="1" y="11"/>
                  </a:cubicBezTo>
                  <a:cubicBezTo>
                    <a:pt x="6" y="2"/>
                    <a:pt x="6" y="2"/>
                    <a:pt x="6" y="2"/>
                  </a:cubicBezTo>
                  <a:cubicBezTo>
                    <a:pt x="7" y="1"/>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7" name="Freeform 164"/>
            <p:cNvSpPr>
              <a:spLocks/>
            </p:cNvSpPr>
            <p:nvPr/>
          </p:nvSpPr>
          <p:spPr bwMode="auto">
            <a:xfrm>
              <a:off x="5243216" y="188438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8 h 19"/>
                <a:gd name="T10" fmla="*/ 6 w 18"/>
                <a:gd name="T11" fmla="*/ 17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8"/>
                    <a:pt x="10" y="18"/>
                    <a:pt x="10" y="18"/>
                  </a:cubicBezTo>
                  <a:cubicBezTo>
                    <a:pt x="8" y="19"/>
                    <a:pt x="7" y="19"/>
                    <a:pt x="6" y="17"/>
                  </a:cubicBezTo>
                  <a:cubicBezTo>
                    <a:pt x="1" y="8"/>
                    <a:pt x="1" y="8"/>
                    <a:pt x="1" y="8"/>
                  </a:cubicBezTo>
                  <a:cubicBezTo>
                    <a:pt x="0" y="7"/>
                    <a:pt x="1"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8" name="Freeform 165"/>
            <p:cNvSpPr>
              <a:spLocks/>
            </p:cNvSpPr>
            <p:nvPr/>
          </p:nvSpPr>
          <p:spPr bwMode="auto">
            <a:xfrm>
              <a:off x="5310441" y="1925589"/>
              <a:ext cx="40119"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4" y="0"/>
                    <a:pt x="16" y="1"/>
                    <a:pt x="16" y="2"/>
                  </a:cubicBezTo>
                  <a:cubicBezTo>
                    <a:pt x="16" y="10"/>
                    <a:pt x="16" y="10"/>
                    <a:pt x="16" y="10"/>
                  </a:cubicBezTo>
                  <a:cubicBezTo>
                    <a:pt x="16" y="12"/>
                    <a:pt x="14"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9" name="Freeform 166"/>
            <p:cNvSpPr>
              <a:spLocks/>
            </p:cNvSpPr>
            <p:nvPr/>
          </p:nvSpPr>
          <p:spPr bwMode="auto">
            <a:xfrm>
              <a:off x="5366824" y="1880049"/>
              <a:ext cx="45540" cy="47708"/>
            </a:xfrm>
            <a:custGeom>
              <a:avLst/>
              <a:gdLst>
                <a:gd name="T0" fmla="*/ 1 w 18"/>
                <a:gd name="T1" fmla="*/ 14 h 19"/>
                <a:gd name="T2" fmla="*/ 1 w 18"/>
                <a:gd name="T3" fmla="*/ 11 h 19"/>
                <a:gd name="T4" fmla="*/ 6 w 18"/>
                <a:gd name="T5" fmla="*/ 2 h 19"/>
                <a:gd name="T6" fmla="*/ 9 w 18"/>
                <a:gd name="T7" fmla="*/ 1 h 19"/>
                <a:gd name="T8" fmla="*/ 17 w 18"/>
                <a:gd name="T9" fmla="*/ 5 h 19"/>
                <a:gd name="T10" fmla="*/ 17 w 18"/>
                <a:gd name="T11" fmla="*/ 8 h 19"/>
                <a:gd name="T12" fmla="*/ 12 w 18"/>
                <a:gd name="T13" fmla="*/ 18 h 19"/>
                <a:gd name="T14" fmla="*/ 9 w 18"/>
                <a:gd name="T15" fmla="*/ 19 h 19"/>
                <a:gd name="T16" fmla="*/ 1 w 18"/>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 y="14"/>
                  </a:moveTo>
                  <a:cubicBezTo>
                    <a:pt x="0" y="14"/>
                    <a:pt x="0" y="12"/>
                    <a:pt x="1" y="11"/>
                  </a:cubicBezTo>
                  <a:cubicBezTo>
                    <a:pt x="6" y="2"/>
                    <a:pt x="6" y="2"/>
                    <a:pt x="6" y="2"/>
                  </a:cubicBezTo>
                  <a:cubicBezTo>
                    <a:pt x="7" y="0"/>
                    <a:pt x="8" y="0"/>
                    <a:pt x="9" y="1"/>
                  </a:cubicBezTo>
                  <a:cubicBezTo>
                    <a:pt x="17" y="5"/>
                    <a:pt x="17" y="5"/>
                    <a:pt x="17" y="5"/>
                  </a:cubicBezTo>
                  <a:cubicBezTo>
                    <a:pt x="18" y="6"/>
                    <a:pt x="18" y="7"/>
                    <a:pt x="17" y="8"/>
                  </a:cubicBezTo>
                  <a:cubicBezTo>
                    <a:pt x="12" y="18"/>
                    <a:pt x="12" y="18"/>
                    <a:pt x="12" y="18"/>
                  </a:cubicBezTo>
                  <a:cubicBezTo>
                    <a:pt x="11" y="19"/>
                    <a:pt x="10" y="19"/>
                    <a:pt x="9" y="19"/>
                  </a:cubicBezTo>
                  <a:lnTo>
                    <a:pt x="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0" name="Freeform 167"/>
            <p:cNvSpPr>
              <a:spLocks/>
            </p:cNvSpPr>
            <p:nvPr/>
          </p:nvSpPr>
          <p:spPr bwMode="auto">
            <a:xfrm>
              <a:off x="5363572" y="1810655"/>
              <a:ext cx="46625" cy="48793"/>
            </a:xfrm>
            <a:custGeom>
              <a:avLst/>
              <a:gdLst>
                <a:gd name="T0" fmla="*/ 9 w 18"/>
                <a:gd name="T1" fmla="*/ 18 h 19"/>
                <a:gd name="T2" fmla="*/ 6 w 18"/>
                <a:gd name="T3" fmla="*/ 17 h 19"/>
                <a:gd name="T4" fmla="*/ 1 w 18"/>
                <a:gd name="T5" fmla="*/ 8 h 19"/>
                <a:gd name="T6" fmla="*/ 1 w 18"/>
                <a:gd name="T7" fmla="*/ 4 h 19"/>
                <a:gd name="T8" fmla="*/ 9 w 18"/>
                <a:gd name="T9" fmla="*/ 0 h 19"/>
                <a:gd name="T10" fmla="*/ 12 w 18"/>
                <a:gd name="T11" fmla="*/ 1 h 19"/>
                <a:gd name="T12" fmla="*/ 17 w 18"/>
                <a:gd name="T13" fmla="*/ 11 h 19"/>
                <a:gd name="T14" fmla="*/ 17 w 18"/>
                <a:gd name="T15" fmla="*/ 14 h 19"/>
                <a:gd name="T16" fmla="*/ 9 w 18"/>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18"/>
                  </a:moveTo>
                  <a:cubicBezTo>
                    <a:pt x="8" y="19"/>
                    <a:pt x="7" y="18"/>
                    <a:pt x="6" y="17"/>
                  </a:cubicBezTo>
                  <a:cubicBezTo>
                    <a:pt x="1" y="8"/>
                    <a:pt x="1" y="8"/>
                    <a:pt x="1" y="8"/>
                  </a:cubicBezTo>
                  <a:cubicBezTo>
                    <a:pt x="0" y="7"/>
                    <a:pt x="0" y="5"/>
                    <a:pt x="1" y="4"/>
                  </a:cubicBezTo>
                  <a:cubicBezTo>
                    <a:pt x="9" y="0"/>
                    <a:pt x="9" y="0"/>
                    <a:pt x="9" y="0"/>
                  </a:cubicBezTo>
                  <a:cubicBezTo>
                    <a:pt x="10" y="0"/>
                    <a:pt x="11" y="0"/>
                    <a:pt x="12" y="1"/>
                  </a:cubicBezTo>
                  <a:cubicBezTo>
                    <a:pt x="17" y="11"/>
                    <a:pt x="17" y="11"/>
                    <a:pt x="17" y="11"/>
                  </a:cubicBezTo>
                  <a:cubicBezTo>
                    <a:pt x="18" y="12"/>
                    <a:pt x="18" y="13"/>
                    <a:pt x="17" y="14"/>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1" name="Freeform 168"/>
            <p:cNvSpPr>
              <a:spLocks noEditPoints="1"/>
            </p:cNvSpPr>
            <p:nvPr/>
          </p:nvSpPr>
          <p:spPr bwMode="auto">
            <a:xfrm>
              <a:off x="5263818" y="1807401"/>
              <a:ext cx="125777" cy="125777"/>
            </a:xfrm>
            <a:custGeom>
              <a:avLst/>
              <a:gdLst>
                <a:gd name="T0" fmla="*/ 25 w 49"/>
                <a:gd name="T1" fmla="*/ 0 h 49"/>
                <a:gd name="T2" fmla="*/ 0 w 49"/>
                <a:gd name="T3" fmla="*/ 25 h 49"/>
                <a:gd name="T4" fmla="*/ 25 w 49"/>
                <a:gd name="T5" fmla="*/ 49 h 49"/>
                <a:gd name="T6" fmla="*/ 49 w 49"/>
                <a:gd name="T7" fmla="*/ 25 h 49"/>
                <a:gd name="T8" fmla="*/ 25 w 49"/>
                <a:gd name="T9" fmla="*/ 0 h 49"/>
                <a:gd name="T10" fmla="*/ 25 w 49"/>
                <a:gd name="T11" fmla="*/ 37 h 49"/>
                <a:gd name="T12" fmla="*/ 13 w 49"/>
                <a:gd name="T13" fmla="*/ 25 h 49"/>
                <a:gd name="T14" fmla="*/ 25 w 49"/>
                <a:gd name="T15" fmla="*/ 13 h 49"/>
                <a:gd name="T16" fmla="*/ 36 w 49"/>
                <a:gd name="T17" fmla="*/ 25 h 49"/>
                <a:gd name="T18" fmla="*/ 25 w 49"/>
                <a:gd name="T19"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0"/>
                  </a:moveTo>
                  <a:cubicBezTo>
                    <a:pt x="11" y="0"/>
                    <a:pt x="0" y="11"/>
                    <a:pt x="0" y="25"/>
                  </a:cubicBezTo>
                  <a:cubicBezTo>
                    <a:pt x="0" y="38"/>
                    <a:pt x="11" y="49"/>
                    <a:pt x="25" y="49"/>
                  </a:cubicBezTo>
                  <a:cubicBezTo>
                    <a:pt x="38" y="49"/>
                    <a:pt x="49" y="38"/>
                    <a:pt x="49" y="25"/>
                  </a:cubicBezTo>
                  <a:cubicBezTo>
                    <a:pt x="49" y="11"/>
                    <a:pt x="38" y="0"/>
                    <a:pt x="25" y="0"/>
                  </a:cubicBezTo>
                  <a:close/>
                  <a:moveTo>
                    <a:pt x="25" y="37"/>
                  </a:moveTo>
                  <a:cubicBezTo>
                    <a:pt x="18" y="37"/>
                    <a:pt x="13" y="31"/>
                    <a:pt x="13" y="25"/>
                  </a:cubicBezTo>
                  <a:cubicBezTo>
                    <a:pt x="13" y="18"/>
                    <a:pt x="18" y="13"/>
                    <a:pt x="25" y="13"/>
                  </a:cubicBezTo>
                  <a:cubicBezTo>
                    <a:pt x="31" y="13"/>
                    <a:pt x="36" y="18"/>
                    <a:pt x="36" y="25"/>
                  </a:cubicBezTo>
                  <a:cubicBezTo>
                    <a:pt x="36"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2" name="Freeform 169"/>
            <p:cNvSpPr>
              <a:spLocks noEditPoints="1"/>
            </p:cNvSpPr>
            <p:nvPr/>
          </p:nvSpPr>
          <p:spPr bwMode="auto">
            <a:xfrm>
              <a:off x="4930942" y="1923420"/>
              <a:ext cx="312274" cy="317696"/>
            </a:xfrm>
            <a:custGeom>
              <a:avLst/>
              <a:gdLst>
                <a:gd name="T0" fmla="*/ 61 w 122"/>
                <a:gd name="T1" fmla="*/ 124 h 124"/>
                <a:gd name="T2" fmla="*/ 0 w 122"/>
                <a:gd name="T3" fmla="*/ 62 h 124"/>
                <a:gd name="T4" fmla="*/ 61 w 122"/>
                <a:gd name="T5" fmla="*/ 0 h 124"/>
                <a:gd name="T6" fmla="*/ 122 w 122"/>
                <a:gd name="T7" fmla="*/ 62 h 124"/>
                <a:gd name="T8" fmla="*/ 61 w 122"/>
                <a:gd name="T9" fmla="*/ 124 h 124"/>
                <a:gd name="T10" fmla="*/ 61 w 122"/>
                <a:gd name="T11" fmla="*/ 11 h 124"/>
                <a:gd name="T12" fmla="*/ 11 w 122"/>
                <a:gd name="T13" fmla="*/ 62 h 124"/>
                <a:gd name="T14" fmla="*/ 61 w 122"/>
                <a:gd name="T15" fmla="*/ 113 h 124"/>
                <a:gd name="T16" fmla="*/ 111 w 122"/>
                <a:gd name="T17" fmla="*/ 62 h 124"/>
                <a:gd name="T18" fmla="*/ 61 w 122"/>
                <a:gd name="T19"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4">
                  <a:moveTo>
                    <a:pt x="61" y="124"/>
                  </a:moveTo>
                  <a:cubicBezTo>
                    <a:pt x="27" y="124"/>
                    <a:pt x="0" y="96"/>
                    <a:pt x="0" y="62"/>
                  </a:cubicBezTo>
                  <a:cubicBezTo>
                    <a:pt x="0" y="28"/>
                    <a:pt x="27" y="0"/>
                    <a:pt x="61" y="0"/>
                  </a:cubicBezTo>
                  <a:cubicBezTo>
                    <a:pt x="95" y="0"/>
                    <a:pt x="122" y="28"/>
                    <a:pt x="122" y="62"/>
                  </a:cubicBezTo>
                  <a:cubicBezTo>
                    <a:pt x="122" y="96"/>
                    <a:pt x="95" y="124"/>
                    <a:pt x="61" y="124"/>
                  </a:cubicBezTo>
                  <a:close/>
                  <a:moveTo>
                    <a:pt x="61" y="11"/>
                  </a:moveTo>
                  <a:cubicBezTo>
                    <a:pt x="33" y="11"/>
                    <a:pt x="11" y="34"/>
                    <a:pt x="11" y="62"/>
                  </a:cubicBezTo>
                  <a:cubicBezTo>
                    <a:pt x="11" y="90"/>
                    <a:pt x="33" y="113"/>
                    <a:pt x="61" y="113"/>
                  </a:cubicBezTo>
                  <a:cubicBezTo>
                    <a:pt x="88" y="113"/>
                    <a:pt x="111" y="90"/>
                    <a:pt x="111" y="62"/>
                  </a:cubicBezTo>
                  <a:cubicBezTo>
                    <a:pt x="111" y="34"/>
                    <a:pt x="88" y="11"/>
                    <a:pt x="6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3" name="Freeform 170"/>
            <p:cNvSpPr>
              <a:spLocks noEditPoints="1"/>
            </p:cNvSpPr>
            <p:nvPr/>
          </p:nvSpPr>
          <p:spPr bwMode="auto">
            <a:xfrm>
              <a:off x="5012264" y="1927757"/>
              <a:ext cx="148547" cy="307937"/>
            </a:xfrm>
            <a:custGeom>
              <a:avLst/>
              <a:gdLst>
                <a:gd name="T0" fmla="*/ 29 w 58"/>
                <a:gd name="T1" fmla="*/ 120 h 120"/>
                <a:gd name="T2" fmla="*/ 0 w 58"/>
                <a:gd name="T3" fmla="*/ 60 h 120"/>
                <a:gd name="T4" fmla="*/ 29 w 58"/>
                <a:gd name="T5" fmla="*/ 0 h 120"/>
                <a:gd name="T6" fmla="*/ 58 w 58"/>
                <a:gd name="T7" fmla="*/ 60 h 120"/>
                <a:gd name="T8" fmla="*/ 29 w 58"/>
                <a:gd name="T9" fmla="*/ 120 h 120"/>
                <a:gd name="T10" fmla="*/ 29 w 58"/>
                <a:gd name="T11" fmla="*/ 11 h 120"/>
                <a:gd name="T12" fmla="*/ 11 w 58"/>
                <a:gd name="T13" fmla="*/ 60 h 120"/>
                <a:gd name="T14" fmla="*/ 29 w 58"/>
                <a:gd name="T15" fmla="*/ 109 h 120"/>
                <a:gd name="T16" fmla="*/ 46 w 58"/>
                <a:gd name="T17" fmla="*/ 60 h 120"/>
                <a:gd name="T18" fmla="*/ 29 w 58"/>
                <a:gd name="T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120">
                  <a:moveTo>
                    <a:pt x="29" y="120"/>
                  </a:moveTo>
                  <a:cubicBezTo>
                    <a:pt x="13" y="120"/>
                    <a:pt x="0" y="94"/>
                    <a:pt x="0" y="60"/>
                  </a:cubicBezTo>
                  <a:cubicBezTo>
                    <a:pt x="0" y="26"/>
                    <a:pt x="13" y="0"/>
                    <a:pt x="29" y="0"/>
                  </a:cubicBezTo>
                  <a:cubicBezTo>
                    <a:pt x="45" y="0"/>
                    <a:pt x="58" y="26"/>
                    <a:pt x="58" y="60"/>
                  </a:cubicBezTo>
                  <a:cubicBezTo>
                    <a:pt x="58" y="94"/>
                    <a:pt x="45" y="120"/>
                    <a:pt x="29" y="120"/>
                  </a:cubicBezTo>
                  <a:close/>
                  <a:moveTo>
                    <a:pt x="29" y="11"/>
                  </a:moveTo>
                  <a:cubicBezTo>
                    <a:pt x="22" y="11"/>
                    <a:pt x="11" y="30"/>
                    <a:pt x="11" y="60"/>
                  </a:cubicBezTo>
                  <a:cubicBezTo>
                    <a:pt x="11" y="90"/>
                    <a:pt x="22" y="109"/>
                    <a:pt x="29" y="109"/>
                  </a:cubicBezTo>
                  <a:cubicBezTo>
                    <a:pt x="36" y="109"/>
                    <a:pt x="46" y="90"/>
                    <a:pt x="46" y="60"/>
                  </a:cubicBezTo>
                  <a:cubicBezTo>
                    <a:pt x="46" y="30"/>
                    <a:pt x="36" y="11"/>
                    <a:pt x="2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4" name="Freeform 171"/>
            <p:cNvSpPr>
              <a:spLocks/>
            </p:cNvSpPr>
            <p:nvPr/>
          </p:nvSpPr>
          <p:spPr bwMode="auto">
            <a:xfrm>
              <a:off x="4930942" y="2066546"/>
              <a:ext cx="312274" cy="28191"/>
            </a:xfrm>
            <a:custGeom>
              <a:avLst/>
              <a:gdLst>
                <a:gd name="T0" fmla="*/ 116 w 122"/>
                <a:gd name="T1" fmla="*/ 11 h 11"/>
                <a:gd name="T2" fmla="*/ 5 w 122"/>
                <a:gd name="T3" fmla="*/ 11 h 11"/>
                <a:gd name="T4" fmla="*/ 0 w 122"/>
                <a:gd name="T5" fmla="*/ 6 h 11"/>
                <a:gd name="T6" fmla="*/ 5 w 122"/>
                <a:gd name="T7" fmla="*/ 0 h 11"/>
                <a:gd name="T8" fmla="*/ 116 w 122"/>
                <a:gd name="T9" fmla="*/ 0 h 11"/>
                <a:gd name="T10" fmla="*/ 122 w 122"/>
                <a:gd name="T11" fmla="*/ 6 h 11"/>
                <a:gd name="T12" fmla="*/ 116 w 12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22" h="11">
                  <a:moveTo>
                    <a:pt x="116" y="11"/>
                  </a:moveTo>
                  <a:cubicBezTo>
                    <a:pt x="5" y="11"/>
                    <a:pt x="5" y="11"/>
                    <a:pt x="5" y="11"/>
                  </a:cubicBezTo>
                  <a:cubicBezTo>
                    <a:pt x="2" y="11"/>
                    <a:pt x="0" y="9"/>
                    <a:pt x="0" y="6"/>
                  </a:cubicBezTo>
                  <a:cubicBezTo>
                    <a:pt x="0" y="3"/>
                    <a:pt x="2" y="0"/>
                    <a:pt x="5" y="0"/>
                  </a:cubicBezTo>
                  <a:cubicBezTo>
                    <a:pt x="116" y="0"/>
                    <a:pt x="116" y="0"/>
                    <a:pt x="116" y="0"/>
                  </a:cubicBezTo>
                  <a:cubicBezTo>
                    <a:pt x="119" y="0"/>
                    <a:pt x="122" y="3"/>
                    <a:pt x="122" y="6"/>
                  </a:cubicBezTo>
                  <a:cubicBezTo>
                    <a:pt x="122" y="9"/>
                    <a:pt x="119" y="11"/>
                    <a:pt x="1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5" name="Freeform 172"/>
            <p:cNvSpPr>
              <a:spLocks/>
            </p:cNvSpPr>
            <p:nvPr/>
          </p:nvSpPr>
          <p:spPr bwMode="auto">
            <a:xfrm>
              <a:off x="4951544" y="1987393"/>
              <a:ext cx="268902" cy="45540"/>
            </a:xfrm>
            <a:custGeom>
              <a:avLst/>
              <a:gdLst>
                <a:gd name="T0" fmla="*/ 53 w 105"/>
                <a:gd name="T1" fmla="*/ 18 h 18"/>
                <a:gd name="T2" fmla="*/ 5 w 105"/>
                <a:gd name="T3" fmla="*/ 12 h 18"/>
                <a:gd name="T4" fmla="*/ 1 w 105"/>
                <a:gd name="T5" fmla="*/ 5 h 18"/>
                <a:gd name="T6" fmla="*/ 8 w 105"/>
                <a:gd name="T7" fmla="*/ 1 h 18"/>
                <a:gd name="T8" fmla="*/ 98 w 105"/>
                <a:gd name="T9" fmla="*/ 1 h 18"/>
                <a:gd name="T10" fmla="*/ 104 w 105"/>
                <a:gd name="T11" fmla="*/ 5 h 18"/>
                <a:gd name="T12" fmla="*/ 101 w 105"/>
                <a:gd name="T13" fmla="*/ 12 h 18"/>
                <a:gd name="T14" fmla="*/ 53 w 10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8">
                  <a:moveTo>
                    <a:pt x="53" y="18"/>
                  </a:moveTo>
                  <a:cubicBezTo>
                    <a:pt x="37" y="18"/>
                    <a:pt x="21" y="16"/>
                    <a:pt x="5" y="12"/>
                  </a:cubicBezTo>
                  <a:cubicBezTo>
                    <a:pt x="2" y="11"/>
                    <a:pt x="0" y="8"/>
                    <a:pt x="1" y="5"/>
                  </a:cubicBezTo>
                  <a:cubicBezTo>
                    <a:pt x="2" y="2"/>
                    <a:pt x="5" y="0"/>
                    <a:pt x="8" y="1"/>
                  </a:cubicBezTo>
                  <a:cubicBezTo>
                    <a:pt x="37" y="9"/>
                    <a:pt x="68" y="9"/>
                    <a:pt x="98" y="1"/>
                  </a:cubicBezTo>
                  <a:cubicBezTo>
                    <a:pt x="101" y="0"/>
                    <a:pt x="104" y="2"/>
                    <a:pt x="104" y="5"/>
                  </a:cubicBezTo>
                  <a:cubicBezTo>
                    <a:pt x="105" y="8"/>
                    <a:pt x="104" y="11"/>
                    <a:pt x="101" y="12"/>
                  </a:cubicBezTo>
                  <a:cubicBezTo>
                    <a:pt x="85" y="16"/>
                    <a:pt x="69" y="18"/>
                    <a:pt x="5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6" name="Freeform 173"/>
            <p:cNvSpPr>
              <a:spLocks/>
            </p:cNvSpPr>
            <p:nvPr/>
          </p:nvSpPr>
          <p:spPr bwMode="auto">
            <a:xfrm>
              <a:off x="4951544" y="2126181"/>
              <a:ext cx="268902" cy="50962"/>
            </a:xfrm>
            <a:custGeom>
              <a:avLst/>
              <a:gdLst>
                <a:gd name="T0" fmla="*/ 7 w 105"/>
                <a:gd name="T1" fmla="*/ 19 h 20"/>
                <a:gd name="T2" fmla="*/ 1 w 105"/>
                <a:gd name="T3" fmla="*/ 15 h 20"/>
                <a:gd name="T4" fmla="*/ 5 w 105"/>
                <a:gd name="T5" fmla="*/ 8 h 20"/>
                <a:gd name="T6" fmla="*/ 101 w 105"/>
                <a:gd name="T7" fmla="*/ 8 h 20"/>
                <a:gd name="T8" fmla="*/ 104 w 105"/>
                <a:gd name="T9" fmla="*/ 15 h 20"/>
                <a:gd name="T10" fmla="*/ 98 w 105"/>
                <a:gd name="T11" fmla="*/ 19 h 20"/>
                <a:gd name="T12" fmla="*/ 8 w 105"/>
                <a:gd name="T13" fmla="*/ 19 h 20"/>
                <a:gd name="T14" fmla="*/ 7 w 105"/>
                <a:gd name="T15" fmla="*/ 1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0">
                  <a:moveTo>
                    <a:pt x="7" y="19"/>
                  </a:moveTo>
                  <a:cubicBezTo>
                    <a:pt x="4" y="19"/>
                    <a:pt x="2" y="17"/>
                    <a:pt x="1" y="15"/>
                  </a:cubicBezTo>
                  <a:cubicBezTo>
                    <a:pt x="0" y="12"/>
                    <a:pt x="2" y="9"/>
                    <a:pt x="5" y="8"/>
                  </a:cubicBezTo>
                  <a:cubicBezTo>
                    <a:pt x="36" y="0"/>
                    <a:pt x="69" y="0"/>
                    <a:pt x="101" y="8"/>
                  </a:cubicBezTo>
                  <a:cubicBezTo>
                    <a:pt x="104" y="9"/>
                    <a:pt x="105" y="12"/>
                    <a:pt x="104" y="15"/>
                  </a:cubicBezTo>
                  <a:cubicBezTo>
                    <a:pt x="104" y="18"/>
                    <a:pt x="101" y="20"/>
                    <a:pt x="98" y="19"/>
                  </a:cubicBezTo>
                  <a:cubicBezTo>
                    <a:pt x="68" y="11"/>
                    <a:pt x="37" y="11"/>
                    <a:pt x="8" y="19"/>
                  </a:cubicBezTo>
                  <a:cubicBezTo>
                    <a:pt x="8" y="19"/>
                    <a:pt x="7"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7" name="Freeform 174"/>
            <p:cNvSpPr>
              <a:spLocks/>
            </p:cNvSpPr>
            <p:nvPr/>
          </p:nvSpPr>
          <p:spPr bwMode="auto">
            <a:xfrm>
              <a:off x="5058888" y="1861616"/>
              <a:ext cx="71563" cy="56383"/>
            </a:xfrm>
            <a:custGeom>
              <a:avLst/>
              <a:gdLst>
                <a:gd name="T0" fmla="*/ 59 w 66"/>
                <a:gd name="T1" fmla="*/ 0 h 52"/>
                <a:gd name="T2" fmla="*/ 47 w 66"/>
                <a:gd name="T3" fmla="*/ 0 h 52"/>
                <a:gd name="T4" fmla="*/ 19 w 66"/>
                <a:gd name="T5" fmla="*/ 0 h 52"/>
                <a:gd name="T6" fmla="*/ 9 w 66"/>
                <a:gd name="T7" fmla="*/ 0 h 52"/>
                <a:gd name="T8" fmla="*/ 0 w 66"/>
                <a:gd name="T9" fmla="*/ 52 h 52"/>
                <a:gd name="T10" fmla="*/ 19 w 66"/>
                <a:gd name="T11" fmla="*/ 52 h 52"/>
                <a:gd name="T12" fmla="*/ 47 w 66"/>
                <a:gd name="T13" fmla="*/ 52 h 52"/>
                <a:gd name="T14" fmla="*/ 66 w 66"/>
                <a:gd name="T15" fmla="*/ 52 h 52"/>
                <a:gd name="T16" fmla="*/ 59 w 6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9" y="0"/>
                  </a:moveTo>
                  <a:lnTo>
                    <a:pt x="47" y="0"/>
                  </a:lnTo>
                  <a:lnTo>
                    <a:pt x="19" y="0"/>
                  </a:lnTo>
                  <a:lnTo>
                    <a:pt x="9" y="0"/>
                  </a:lnTo>
                  <a:lnTo>
                    <a:pt x="0" y="52"/>
                  </a:lnTo>
                  <a:lnTo>
                    <a:pt x="19" y="52"/>
                  </a:lnTo>
                  <a:lnTo>
                    <a:pt x="47" y="52"/>
                  </a:lnTo>
                  <a:lnTo>
                    <a:pt x="66" y="52"/>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8" name="Freeform 175"/>
            <p:cNvSpPr>
              <a:spLocks/>
            </p:cNvSpPr>
            <p:nvPr/>
          </p:nvSpPr>
          <p:spPr bwMode="auto">
            <a:xfrm>
              <a:off x="4961302" y="1874627"/>
              <a:ext cx="82406" cy="79153"/>
            </a:xfrm>
            <a:custGeom>
              <a:avLst/>
              <a:gdLst>
                <a:gd name="T0" fmla="*/ 43 w 76"/>
                <a:gd name="T1" fmla="*/ 0 h 73"/>
                <a:gd name="T2" fmla="*/ 33 w 76"/>
                <a:gd name="T3" fmla="*/ 5 h 73"/>
                <a:gd name="T4" fmla="*/ 9 w 76"/>
                <a:gd name="T5" fmla="*/ 19 h 73"/>
                <a:gd name="T6" fmla="*/ 0 w 76"/>
                <a:gd name="T7" fmla="*/ 23 h 73"/>
                <a:gd name="T8" fmla="*/ 19 w 76"/>
                <a:gd name="T9" fmla="*/ 73 h 73"/>
                <a:gd name="T10" fmla="*/ 36 w 76"/>
                <a:gd name="T11" fmla="*/ 64 h 73"/>
                <a:gd name="T12" fmla="*/ 59 w 76"/>
                <a:gd name="T13" fmla="*/ 49 h 73"/>
                <a:gd name="T14" fmla="*/ 76 w 76"/>
                <a:gd name="T15" fmla="*/ 40 h 73"/>
                <a:gd name="T16" fmla="*/ 43 w 76"/>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3">
                  <a:moveTo>
                    <a:pt x="43" y="0"/>
                  </a:moveTo>
                  <a:lnTo>
                    <a:pt x="33" y="5"/>
                  </a:lnTo>
                  <a:lnTo>
                    <a:pt x="9" y="19"/>
                  </a:lnTo>
                  <a:lnTo>
                    <a:pt x="0" y="23"/>
                  </a:lnTo>
                  <a:lnTo>
                    <a:pt x="19" y="73"/>
                  </a:lnTo>
                  <a:lnTo>
                    <a:pt x="36" y="64"/>
                  </a:lnTo>
                  <a:lnTo>
                    <a:pt x="59" y="49"/>
                  </a:lnTo>
                  <a:lnTo>
                    <a:pt x="76" y="40"/>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9" name="Freeform 176"/>
            <p:cNvSpPr>
              <a:spLocks/>
            </p:cNvSpPr>
            <p:nvPr/>
          </p:nvSpPr>
          <p:spPr bwMode="auto">
            <a:xfrm>
              <a:off x="4886487" y="1940769"/>
              <a:ext cx="82406" cy="82406"/>
            </a:xfrm>
            <a:custGeom>
              <a:avLst/>
              <a:gdLst>
                <a:gd name="T0" fmla="*/ 26 w 76"/>
                <a:gd name="T1" fmla="*/ 0 h 76"/>
                <a:gd name="T2" fmla="*/ 19 w 76"/>
                <a:gd name="T3" fmla="*/ 10 h 76"/>
                <a:gd name="T4" fmla="*/ 5 w 76"/>
                <a:gd name="T5" fmla="*/ 33 h 76"/>
                <a:gd name="T6" fmla="*/ 0 w 76"/>
                <a:gd name="T7" fmla="*/ 43 h 76"/>
                <a:gd name="T8" fmla="*/ 43 w 76"/>
                <a:gd name="T9" fmla="*/ 76 h 76"/>
                <a:gd name="T10" fmla="*/ 52 w 76"/>
                <a:gd name="T11" fmla="*/ 59 h 76"/>
                <a:gd name="T12" fmla="*/ 67 w 76"/>
                <a:gd name="T13" fmla="*/ 36 h 76"/>
                <a:gd name="T14" fmla="*/ 76 w 76"/>
                <a:gd name="T15" fmla="*/ 19 h 76"/>
                <a:gd name="T16" fmla="*/ 26 w 76"/>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26" y="0"/>
                  </a:moveTo>
                  <a:lnTo>
                    <a:pt x="19" y="10"/>
                  </a:lnTo>
                  <a:lnTo>
                    <a:pt x="5" y="33"/>
                  </a:lnTo>
                  <a:lnTo>
                    <a:pt x="0" y="43"/>
                  </a:lnTo>
                  <a:lnTo>
                    <a:pt x="43" y="76"/>
                  </a:lnTo>
                  <a:lnTo>
                    <a:pt x="52" y="59"/>
                  </a:lnTo>
                  <a:lnTo>
                    <a:pt x="67" y="36"/>
                  </a:lnTo>
                  <a:lnTo>
                    <a:pt x="76" y="19"/>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0" name="Freeform 177"/>
            <p:cNvSpPr>
              <a:spLocks/>
            </p:cNvSpPr>
            <p:nvPr/>
          </p:nvSpPr>
          <p:spPr bwMode="auto">
            <a:xfrm>
              <a:off x="4866970" y="2036186"/>
              <a:ext cx="58551" cy="71563"/>
            </a:xfrm>
            <a:custGeom>
              <a:avLst/>
              <a:gdLst>
                <a:gd name="T0" fmla="*/ 0 w 54"/>
                <a:gd name="T1" fmla="*/ 9 h 66"/>
                <a:gd name="T2" fmla="*/ 0 w 54"/>
                <a:gd name="T3" fmla="*/ 21 h 66"/>
                <a:gd name="T4" fmla="*/ 0 w 54"/>
                <a:gd name="T5" fmla="*/ 47 h 66"/>
                <a:gd name="T6" fmla="*/ 0 w 54"/>
                <a:gd name="T7" fmla="*/ 59 h 66"/>
                <a:gd name="T8" fmla="*/ 54 w 54"/>
                <a:gd name="T9" fmla="*/ 66 h 66"/>
                <a:gd name="T10" fmla="*/ 54 w 54"/>
                <a:gd name="T11" fmla="*/ 47 h 66"/>
                <a:gd name="T12" fmla="*/ 54 w 54"/>
                <a:gd name="T13" fmla="*/ 21 h 66"/>
                <a:gd name="T14" fmla="*/ 54 w 54"/>
                <a:gd name="T15" fmla="*/ 0 h 66"/>
                <a:gd name="T16" fmla="*/ 0 w 54"/>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6">
                  <a:moveTo>
                    <a:pt x="0" y="9"/>
                  </a:moveTo>
                  <a:lnTo>
                    <a:pt x="0" y="21"/>
                  </a:lnTo>
                  <a:lnTo>
                    <a:pt x="0" y="47"/>
                  </a:lnTo>
                  <a:lnTo>
                    <a:pt x="0" y="59"/>
                  </a:lnTo>
                  <a:lnTo>
                    <a:pt x="54" y="66"/>
                  </a:lnTo>
                  <a:lnTo>
                    <a:pt x="54" y="47"/>
                  </a:lnTo>
                  <a:lnTo>
                    <a:pt x="54" y="21"/>
                  </a:lnTo>
                  <a:lnTo>
                    <a:pt x="54"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1" name="Freeform 178"/>
            <p:cNvSpPr>
              <a:spLocks/>
            </p:cNvSpPr>
            <p:nvPr/>
          </p:nvSpPr>
          <p:spPr bwMode="auto">
            <a:xfrm>
              <a:off x="4878896" y="2122928"/>
              <a:ext cx="80237" cy="84574"/>
            </a:xfrm>
            <a:custGeom>
              <a:avLst/>
              <a:gdLst>
                <a:gd name="T0" fmla="*/ 0 w 74"/>
                <a:gd name="T1" fmla="*/ 36 h 78"/>
                <a:gd name="T2" fmla="*/ 5 w 74"/>
                <a:gd name="T3" fmla="*/ 45 h 78"/>
                <a:gd name="T4" fmla="*/ 19 w 74"/>
                <a:gd name="T5" fmla="*/ 69 h 78"/>
                <a:gd name="T6" fmla="*/ 24 w 74"/>
                <a:gd name="T7" fmla="*/ 78 h 78"/>
                <a:gd name="T8" fmla="*/ 74 w 74"/>
                <a:gd name="T9" fmla="*/ 59 h 78"/>
                <a:gd name="T10" fmla="*/ 64 w 74"/>
                <a:gd name="T11" fmla="*/ 43 h 78"/>
                <a:gd name="T12" fmla="*/ 50 w 74"/>
                <a:gd name="T13" fmla="*/ 17 h 78"/>
                <a:gd name="T14" fmla="*/ 41 w 74"/>
                <a:gd name="T15" fmla="*/ 0 h 78"/>
                <a:gd name="T16" fmla="*/ 0 w 74"/>
                <a:gd name="T1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8">
                  <a:moveTo>
                    <a:pt x="0" y="36"/>
                  </a:moveTo>
                  <a:lnTo>
                    <a:pt x="5" y="45"/>
                  </a:lnTo>
                  <a:lnTo>
                    <a:pt x="19" y="69"/>
                  </a:lnTo>
                  <a:lnTo>
                    <a:pt x="24" y="78"/>
                  </a:lnTo>
                  <a:lnTo>
                    <a:pt x="74" y="59"/>
                  </a:lnTo>
                  <a:lnTo>
                    <a:pt x="64" y="43"/>
                  </a:lnTo>
                  <a:lnTo>
                    <a:pt x="50" y="17"/>
                  </a:lnTo>
                  <a:lnTo>
                    <a:pt x="41"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2" name="Freeform 179"/>
            <p:cNvSpPr>
              <a:spLocks/>
            </p:cNvSpPr>
            <p:nvPr/>
          </p:nvSpPr>
          <p:spPr bwMode="auto">
            <a:xfrm>
              <a:off x="4946122" y="2199912"/>
              <a:ext cx="82406" cy="82406"/>
            </a:xfrm>
            <a:custGeom>
              <a:avLst/>
              <a:gdLst>
                <a:gd name="T0" fmla="*/ 0 w 76"/>
                <a:gd name="T1" fmla="*/ 50 h 76"/>
                <a:gd name="T2" fmla="*/ 9 w 76"/>
                <a:gd name="T3" fmla="*/ 54 h 76"/>
                <a:gd name="T4" fmla="*/ 33 w 76"/>
                <a:gd name="T5" fmla="*/ 69 h 76"/>
                <a:gd name="T6" fmla="*/ 42 w 76"/>
                <a:gd name="T7" fmla="*/ 76 h 76"/>
                <a:gd name="T8" fmla="*/ 76 w 76"/>
                <a:gd name="T9" fmla="*/ 33 h 76"/>
                <a:gd name="T10" fmla="*/ 59 w 76"/>
                <a:gd name="T11" fmla="*/ 24 h 76"/>
                <a:gd name="T12" fmla="*/ 35 w 76"/>
                <a:gd name="T13" fmla="*/ 10 h 76"/>
                <a:gd name="T14" fmla="*/ 19 w 76"/>
                <a:gd name="T15" fmla="*/ 0 h 76"/>
                <a:gd name="T16" fmla="*/ 0 w 76"/>
                <a:gd name="T17"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0" y="50"/>
                  </a:moveTo>
                  <a:lnTo>
                    <a:pt x="9" y="54"/>
                  </a:lnTo>
                  <a:lnTo>
                    <a:pt x="33" y="69"/>
                  </a:lnTo>
                  <a:lnTo>
                    <a:pt x="42" y="76"/>
                  </a:lnTo>
                  <a:lnTo>
                    <a:pt x="76" y="33"/>
                  </a:lnTo>
                  <a:lnTo>
                    <a:pt x="59" y="24"/>
                  </a:lnTo>
                  <a:lnTo>
                    <a:pt x="35" y="10"/>
                  </a:lnTo>
                  <a:lnTo>
                    <a:pt x="19" y="0"/>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3" name="Freeform 180"/>
            <p:cNvSpPr>
              <a:spLocks/>
            </p:cNvSpPr>
            <p:nvPr/>
          </p:nvSpPr>
          <p:spPr bwMode="auto">
            <a:xfrm>
              <a:off x="5040455" y="2243284"/>
              <a:ext cx="72647" cy="59636"/>
            </a:xfrm>
            <a:custGeom>
              <a:avLst/>
              <a:gdLst>
                <a:gd name="T0" fmla="*/ 10 w 67"/>
                <a:gd name="T1" fmla="*/ 55 h 55"/>
                <a:gd name="T2" fmla="*/ 22 w 67"/>
                <a:gd name="T3" fmla="*/ 55 h 55"/>
                <a:gd name="T4" fmla="*/ 48 w 67"/>
                <a:gd name="T5" fmla="*/ 55 h 55"/>
                <a:gd name="T6" fmla="*/ 59 w 67"/>
                <a:gd name="T7" fmla="*/ 55 h 55"/>
                <a:gd name="T8" fmla="*/ 67 w 67"/>
                <a:gd name="T9" fmla="*/ 0 h 55"/>
                <a:gd name="T10" fmla="*/ 48 w 67"/>
                <a:gd name="T11" fmla="*/ 0 h 55"/>
                <a:gd name="T12" fmla="*/ 22 w 67"/>
                <a:gd name="T13" fmla="*/ 0 h 55"/>
                <a:gd name="T14" fmla="*/ 0 w 67"/>
                <a:gd name="T15" fmla="*/ 0 h 55"/>
                <a:gd name="T16" fmla="*/ 10 w 67"/>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10" y="55"/>
                  </a:moveTo>
                  <a:lnTo>
                    <a:pt x="22" y="55"/>
                  </a:lnTo>
                  <a:lnTo>
                    <a:pt x="48" y="55"/>
                  </a:lnTo>
                  <a:lnTo>
                    <a:pt x="59" y="55"/>
                  </a:lnTo>
                  <a:lnTo>
                    <a:pt x="67" y="0"/>
                  </a:lnTo>
                  <a:lnTo>
                    <a:pt x="48" y="0"/>
                  </a:lnTo>
                  <a:lnTo>
                    <a:pt x="22" y="0"/>
                  </a:lnTo>
                  <a:lnTo>
                    <a:pt x="0" y="0"/>
                  </a:lnTo>
                  <a:lnTo>
                    <a:pt x="1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4" name="Freeform 181"/>
            <p:cNvSpPr>
              <a:spLocks/>
            </p:cNvSpPr>
            <p:nvPr/>
          </p:nvSpPr>
          <p:spPr bwMode="auto">
            <a:xfrm>
              <a:off x="5128282" y="2207503"/>
              <a:ext cx="84574" cy="82406"/>
            </a:xfrm>
            <a:custGeom>
              <a:avLst/>
              <a:gdLst>
                <a:gd name="T0" fmla="*/ 35 w 78"/>
                <a:gd name="T1" fmla="*/ 76 h 76"/>
                <a:gd name="T2" fmla="*/ 45 w 78"/>
                <a:gd name="T3" fmla="*/ 71 h 76"/>
                <a:gd name="T4" fmla="*/ 68 w 78"/>
                <a:gd name="T5" fmla="*/ 57 h 76"/>
                <a:gd name="T6" fmla="*/ 78 w 78"/>
                <a:gd name="T7" fmla="*/ 52 h 76"/>
                <a:gd name="T8" fmla="*/ 59 w 78"/>
                <a:gd name="T9" fmla="*/ 0 h 76"/>
                <a:gd name="T10" fmla="*/ 42 w 78"/>
                <a:gd name="T11" fmla="*/ 10 h 76"/>
                <a:gd name="T12" fmla="*/ 16 w 78"/>
                <a:gd name="T13" fmla="*/ 24 h 76"/>
                <a:gd name="T14" fmla="*/ 0 w 78"/>
                <a:gd name="T15" fmla="*/ 33 h 76"/>
                <a:gd name="T16" fmla="*/ 35 w 78"/>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35" y="76"/>
                  </a:moveTo>
                  <a:lnTo>
                    <a:pt x="45" y="71"/>
                  </a:lnTo>
                  <a:lnTo>
                    <a:pt x="68" y="57"/>
                  </a:lnTo>
                  <a:lnTo>
                    <a:pt x="78" y="52"/>
                  </a:lnTo>
                  <a:lnTo>
                    <a:pt x="59" y="0"/>
                  </a:lnTo>
                  <a:lnTo>
                    <a:pt x="42" y="10"/>
                  </a:lnTo>
                  <a:lnTo>
                    <a:pt x="16" y="24"/>
                  </a:lnTo>
                  <a:lnTo>
                    <a:pt x="0" y="33"/>
                  </a:lnTo>
                  <a:lnTo>
                    <a:pt x="3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5" name="Freeform 182"/>
            <p:cNvSpPr>
              <a:spLocks/>
            </p:cNvSpPr>
            <p:nvPr/>
          </p:nvSpPr>
          <p:spPr bwMode="auto">
            <a:xfrm>
              <a:off x="5205266" y="2138108"/>
              <a:ext cx="81322" cy="84574"/>
            </a:xfrm>
            <a:custGeom>
              <a:avLst/>
              <a:gdLst>
                <a:gd name="T0" fmla="*/ 49 w 75"/>
                <a:gd name="T1" fmla="*/ 78 h 78"/>
                <a:gd name="T2" fmla="*/ 56 w 75"/>
                <a:gd name="T3" fmla="*/ 69 h 78"/>
                <a:gd name="T4" fmla="*/ 68 w 75"/>
                <a:gd name="T5" fmla="*/ 45 h 78"/>
                <a:gd name="T6" fmla="*/ 75 w 75"/>
                <a:gd name="T7" fmla="*/ 36 h 78"/>
                <a:gd name="T8" fmla="*/ 33 w 75"/>
                <a:gd name="T9" fmla="*/ 0 h 78"/>
                <a:gd name="T10" fmla="*/ 23 w 75"/>
                <a:gd name="T11" fmla="*/ 17 h 78"/>
                <a:gd name="T12" fmla="*/ 9 w 75"/>
                <a:gd name="T13" fmla="*/ 43 h 78"/>
                <a:gd name="T14" fmla="*/ 0 w 75"/>
                <a:gd name="T15" fmla="*/ 59 h 78"/>
                <a:gd name="T16" fmla="*/ 49 w 75"/>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8">
                  <a:moveTo>
                    <a:pt x="49" y="78"/>
                  </a:moveTo>
                  <a:lnTo>
                    <a:pt x="56" y="69"/>
                  </a:lnTo>
                  <a:lnTo>
                    <a:pt x="68" y="45"/>
                  </a:lnTo>
                  <a:lnTo>
                    <a:pt x="75" y="36"/>
                  </a:lnTo>
                  <a:lnTo>
                    <a:pt x="33" y="0"/>
                  </a:lnTo>
                  <a:lnTo>
                    <a:pt x="23" y="17"/>
                  </a:lnTo>
                  <a:lnTo>
                    <a:pt x="9" y="43"/>
                  </a:lnTo>
                  <a:lnTo>
                    <a:pt x="0" y="59"/>
                  </a:lnTo>
                  <a:lnTo>
                    <a:pt x="4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6" name="Freeform 183"/>
            <p:cNvSpPr>
              <a:spLocks/>
            </p:cNvSpPr>
            <p:nvPr/>
          </p:nvSpPr>
          <p:spPr bwMode="auto">
            <a:xfrm>
              <a:off x="5248638" y="2053534"/>
              <a:ext cx="58551" cy="72647"/>
            </a:xfrm>
            <a:custGeom>
              <a:avLst/>
              <a:gdLst>
                <a:gd name="T0" fmla="*/ 54 w 54"/>
                <a:gd name="T1" fmla="*/ 59 h 67"/>
                <a:gd name="T2" fmla="*/ 54 w 54"/>
                <a:gd name="T3" fmla="*/ 48 h 67"/>
                <a:gd name="T4" fmla="*/ 54 w 54"/>
                <a:gd name="T5" fmla="*/ 19 h 67"/>
                <a:gd name="T6" fmla="*/ 54 w 54"/>
                <a:gd name="T7" fmla="*/ 10 h 67"/>
                <a:gd name="T8" fmla="*/ 0 w 54"/>
                <a:gd name="T9" fmla="*/ 0 h 67"/>
                <a:gd name="T10" fmla="*/ 0 w 54"/>
                <a:gd name="T11" fmla="*/ 19 h 67"/>
                <a:gd name="T12" fmla="*/ 0 w 54"/>
                <a:gd name="T13" fmla="*/ 48 h 67"/>
                <a:gd name="T14" fmla="*/ 0 w 54"/>
                <a:gd name="T15" fmla="*/ 67 h 67"/>
                <a:gd name="T16" fmla="*/ 54 w 54"/>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7">
                  <a:moveTo>
                    <a:pt x="54" y="59"/>
                  </a:moveTo>
                  <a:lnTo>
                    <a:pt x="54" y="48"/>
                  </a:lnTo>
                  <a:lnTo>
                    <a:pt x="54" y="19"/>
                  </a:lnTo>
                  <a:lnTo>
                    <a:pt x="54" y="10"/>
                  </a:lnTo>
                  <a:lnTo>
                    <a:pt x="0" y="0"/>
                  </a:lnTo>
                  <a:lnTo>
                    <a:pt x="0" y="19"/>
                  </a:lnTo>
                  <a:lnTo>
                    <a:pt x="0" y="48"/>
                  </a:lnTo>
                  <a:lnTo>
                    <a:pt x="0" y="67"/>
                  </a:lnTo>
                  <a:lnTo>
                    <a:pt x="5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7" name="Freeform 184"/>
            <p:cNvSpPr>
              <a:spLocks/>
            </p:cNvSpPr>
            <p:nvPr/>
          </p:nvSpPr>
          <p:spPr bwMode="auto">
            <a:xfrm>
              <a:off x="5212856" y="1955949"/>
              <a:ext cx="81322" cy="82406"/>
            </a:xfrm>
            <a:custGeom>
              <a:avLst/>
              <a:gdLst>
                <a:gd name="T0" fmla="*/ 75 w 75"/>
                <a:gd name="T1" fmla="*/ 43 h 76"/>
                <a:gd name="T2" fmla="*/ 71 w 75"/>
                <a:gd name="T3" fmla="*/ 34 h 76"/>
                <a:gd name="T4" fmla="*/ 57 w 75"/>
                <a:gd name="T5" fmla="*/ 10 h 76"/>
                <a:gd name="T6" fmla="*/ 52 w 75"/>
                <a:gd name="T7" fmla="*/ 0 h 76"/>
                <a:gd name="T8" fmla="*/ 0 w 75"/>
                <a:gd name="T9" fmla="*/ 19 h 76"/>
                <a:gd name="T10" fmla="*/ 9 w 75"/>
                <a:gd name="T11" fmla="*/ 36 h 76"/>
                <a:gd name="T12" fmla="*/ 23 w 75"/>
                <a:gd name="T13" fmla="*/ 60 h 76"/>
                <a:gd name="T14" fmla="*/ 33 w 75"/>
                <a:gd name="T15" fmla="*/ 76 h 76"/>
                <a:gd name="T16" fmla="*/ 75 w 75"/>
                <a:gd name="T17" fmla="*/ 4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75" y="43"/>
                  </a:moveTo>
                  <a:lnTo>
                    <a:pt x="71" y="34"/>
                  </a:lnTo>
                  <a:lnTo>
                    <a:pt x="57" y="10"/>
                  </a:lnTo>
                  <a:lnTo>
                    <a:pt x="52" y="0"/>
                  </a:lnTo>
                  <a:lnTo>
                    <a:pt x="0" y="19"/>
                  </a:lnTo>
                  <a:lnTo>
                    <a:pt x="9" y="36"/>
                  </a:lnTo>
                  <a:lnTo>
                    <a:pt x="23" y="60"/>
                  </a:lnTo>
                  <a:lnTo>
                    <a:pt x="33" y="76"/>
                  </a:lnTo>
                  <a:lnTo>
                    <a:pt x="7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8" name="Freeform 185"/>
            <p:cNvSpPr>
              <a:spLocks/>
            </p:cNvSpPr>
            <p:nvPr/>
          </p:nvSpPr>
          <p:spPr bwMode="auto">
            <a:xfrm>
              <a:off x="5143462" y="1882217"/>
              <a:ext cx="84574" cy="82406"/>
            </a:xfrm>
            <a:custGeom>
              <a:avLst/>
              <a:gdLst>
                <a:gd name="T0" fmla="*/ 78 w 78"/>
                <a:gd name="T1" fmla="*/ 26 h 76"/>
                <a:gd name="T2" fmla="*/ 68 w 78"/>
                <a:gd name="T3" fmla="*/ 19 h 76"/>
                <a:gd name="T4" fmla="*/ 45 w 78"/>
                <a:gd name="T5" fmla="*/ 5 h 76"/>
                <a:gd name="T6" fmla="*/ 35 w 78"/>
                <a:gd name="T7" fmla="*/ 0 h 76"/>
                <a:gd name="T8" fmla="*/ 0 w 78"/>
                <a:gd name="T9" fmla="*/ 42 h 76"/>
                <a:gd name="T10" fmla="*/ 16 w 78"/>
                <a:gd name="T11" fmla="*/ 52 h 76"/>
                <a:gd name="T12" fmla="*/ 42 w 78"/>
                <a:gd name="T13" fmla="*/ 66 h 76"/>
                <a:gd name="T14" fmla="*/ 59 w 78"/>
                <a:gd name="T15" fmla="*/ 76 h 76"/>
                <a:gd name="T16" fmla="*/ 78 w 78"/>
                <a:gd name="T17"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78" y="26"/>
                  </a:moveTo>
                  <a:lnTo>
                    <a:pt x="68" y="19"/>
                  </a:lnTo>
                  <a:lnTo>
                    <a:pt x="45" y="5"/>
                  </a:lnTo>
                  <a:lnTo>
                    <a:pt x="35" y="0"/>
                  </a:lnTo>
                  <a:lnTo>
                    <a:pt x="0" y="42"/>
                  </a:lnTo>
                  <a:lnTo>
                    <a:pt x="16" y="52"/>
                  </a:lnTo>
                  <a:lnTo>
                    <a:pt x="42" y="66"/>
                  </a:lnTo>
                  <a:lnTo>
                    <a:pt x="59" y="76"/>
                  </a:lnTo>
                  <a:lnTo>
                    <a:pt x="7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9" name="Freeform 186"/>
            <p:cNvSpPr>
              <a:spLocks noEditPoints="1"/>
            </p:cNvSpPr>
            <p:nvPr/>
          </p:nvSpPr>
          <p:spPr bwMode="auto">
            <a:xfrm>
              <a:off x="4904919" y="1897397"/>
              <a:ext cx="364319" cy="369741"/>
            </a:xfrm>
            <a:custGeom>
              <a:avLst/>
              <a:gdLst>
                <a:gd name="T0" fmla="*/ 71 w 142"/>
                <a:gd name="T1" fmla="*/ 144 h 144"/>
                <a:gd name="T2" fmla="*/ 0 w 142"/>
                <a:gd name="T3" fmla="*/ 72 h 144"/>
                <a:gd name="T4" fmla="*/ 71 w 142"/>
                <a:gd name="T5" fmla="*/ 0 h 144"/>
                <a:gd name="T6" fmla="*/ 142 w 142"/>
                <a:gd name="T7" fmla="*/ 72 h 144"/>
                <a:gd name="T8" fmla="*/ 71 w 142"/>
                <a:gd name="T9" fmla="*/ 144 h 144"/>
                <a:gd name="T10" fmla="*/ 71 w 142"/>
                <a:gd name="T11" fmla="*/ 22 h 144"/>
                <a:gd name="T12" fmla="*/ 21 w 142"/>
                <a:gd name="T13" fmla="*/ 72 h 144"/>
                <a:gd name="T14" fmla="*/ 71 w 142"/>
                <a:gd name="T15" fmla="*/ 122 h 144"/>
                <a:gd name="T16" fmla="*/ 120 w 142"/>
                <a:gd name="T17" fmla="*/ 72 h 144"/>
                <a:gd name="T18" fmla="*/ 71 w 142"/>
                <a:gd name="T19" fmla="*/ 2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4">
                  <a:moveTo>
                    <a:pt x="71" y="144"/>
                  </a:moveTo>
                  <a:cubicBezTo>
                    <a:pt x="32" y="144"/>
                    <a:pt x="0" y="111"/>
                    <a:pt x="0" y="72"/>
                  </a:cubicBezTo>
                  <a:cubicBezTo>
                    <a:pt x="0" y="32"/>
                    <a:pt x="32" y="0"/>
                    <a:pt x="71" y="0"/>
                  </a:cubicBezTo>
                  <a:cubicBezTo>
                    <a:pt x="110" y="0"/>
                    <a:pt x="142" y="32"/>
                    <a:pt x="142" y="72"/>
                  </a:cubicBezTo>
                  <a:cubicBezTo>
                    <a:pt x="142" y="111"/>
                    <a:pt x="110" y="144"/>
                    <a:pt x="71" y="144"/>
                  </a:cubicBezTo>
                  <a:close/>
                  <a:moveTo>
                    <a:pt x="71" y="22"/>
                  </a:moveTo>
                  <a:cubicBezTo>
                    <a:pt x="44" y="22"/>
                    <a:pt x="21" y="44"/>
                    <a:pt x="21" y="72"/>
                  </a:cubicBezTo>
                  <a:cubicBezTo>
                    <a:pt x="21" y="100"/>
                    <a:pt x="44" y="122"/>
                    <a:pt x="71" y="122"/>
                  </a:cubicBezTo>
                  <a:cubicBezTo>
                    <a:pt x="98" y="122"/>
                    <a:pt x="120" y="100"/>
                    <a:pt x="120" y="72"/>
                  </a:cubicBezTo>
                  <a:cubicBezTo>
                    <a:pt x="120" y="44"/>
                    <a:pt x="98" y="22"/>
                    <a:pt x="7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8" name="组合 447"/>
          <p:cNvGrpSpPr/>
          <p:nvPr/>
        </p:nvGrpSpPr>
        <p:grpSpPr>
          <a:xfrm>
            <a:off x="2892313" y="3186094"/>
            <a:ext cx="307395" cy="305769"/>
            <a:chOff x="3856417" y="4248125"/>
            <a:chExt cx="409860" cy="407692"/>
          </a:xfrm>
          <a:solidFill>
            <a:schemeClr val="accent4"/>
          </a:solidFill>
        </p:grpSpPr>
        <p:sp>
          <p:nvSpPr>
            <p:cNvPr id="840"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1"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5"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6"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6126461" y="1352298"/>
            <a:ext cx="304142" cy="348056"/>
            <a:chOff x="8168614" y="1803064"/>
            <a:chExt cx="405523" cy="464074"/>
          </a:xfrm>
          <a:solidFill>
            <a:schemeClr val="accent4"/>
          </a:solidFill>
        </p:grpSpPr>
        <p:sp>
          <p:nvSpPr>
            <p:cNvPr id="847" name="Oval 194"/>
            <p:cNvSpPr>
              <a:spLocks noChangeArrowheads="1"/>
            </p:cNvSpPr>
            <p:nvPr/>
          </p:nvSpPr>
          <p:spPr bwMode="auto">
            <a:xfrm>
              <a:off x="8288970" y="2184732"/>
              <a:ext cx="84574"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8" name="Oval 195"/>
            <p:cNvSpPr>
              <a:spLocks noChangeArrowheads="1"/>
            </p:cNvSpPr>
            <p:nvPr/>
          </p:nvSpPr>
          <p:spPr bwMode="auto">
            <a:xfrm>
              <a:off x="8448359" y="2184732"/>
              <a:ext cx="82406"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9" name="Freeform 196"/>
            <p:cNvSpPr>
              <a:spLocks/>
            </p:cNvSpPr>
            <p:nvPr/>
          </p:nvSpPr>
          <p:spPr bwMode="auto">
            <a:xfrm>
              <a:off x="8168614" y="1848604"/>
              <a:ext cx="371910" cy="313358"/>
            </a:xfrm>
            <a:custGeom>
              <a:avLst/>
              <a:gdLst>
                <a:gd name="T0" fmla="*/ 139 w 145"/>
                <a:gd name="T1" fmla="*/ 122 h 122"/>
                <a:gd name="T2" fmla="*/ 139 w 145"/>
                <a:gd name="T3" fmla="*/ 122 h 122"/>
                <a:gd name="T4" fmla="*/ 51 w 145"/>
                <a:gd name="T5" fmla="*/ 121 h 122"/>
                <a:gd name="T6" fmla="*/ 45 w 145"/>
                <a:gd name="T7" fmla="*/ 116 h 122"/>
                <a:gd name="T8" fmla="*/ 24 w 145"/>
                <a:gd name="T9" fmla="*/ 18 h 122"/>
                <a:gd name="T10" fmla="*/ 6 w 145"/>
                <a:gd name="T11" fmla="*/ 13 h 122"/>
                <a:gd name="T12" fmla="*/ 1 w 145"/>
                <a:gd name="T13" fmla="*/ 5 h 122"/>
                <a:gd name="T14" fmla="*/ 9 w 145"/>
                <a:gd name="T15" fmla="*/ 1 h 122"/>
                <a:gd name="T16" fmla="*/ 31 w 145"/>
                <a:gd name="T17" fmla="*/ 7 h 122"/>
                <a:gd name="T18" fmla="*/ 36 w 145"/>
                <a:gd name="T19" fmla="*/ 12 h 122"/>
                <a:gd name="T20" fmla="*/ 56 w 145"/>
                <a:gd name="T21" fmla="*/ 109 h 122"/>
                <a:gd name="T22" fmla="*/ 139 w 145"/>
                <a:gd name="T23" fmla="*/ 109 h 122"/>
                <a:gd name="T24" fmla="*/ 145 w 145"/>
                <a:gd name="T25" fmla="*/ 115 h 122"/>
                <a:gd name="T26" fmla="*/ 139 w 145"/>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 h="122">
                  <a:moveTo>
                    <a:pt x="139" y="122"/>
                  </a:moveTo>
                  <a:cubicBezTo>
                    <a:pt x="139" y="122"/>
                    <a:pt x="139" y="122"/>
                    <a:pt x="139" y="122"/>
                  </a:cubicBezTo>
                  <a:cubicBezTo>
                    <a:pt x="51" y="121"/>
                    <a:pt x="51" y="121"/>
                    <a:pt x="51" y="121"/>
                  </a:cubicBezTo>
                  <a:cubicBezTo>
                    <a:pt x="48" y="121"/>
                    <a:pt x="46" y="119"/>
                    <a:pt x="45" y="116"/>
                  </a:cubicBezTo>
                  <a:cubicBezTo>
                    <a:pt x="24" y="18"/>
                    <a:pt x="24" y="18"/>
                    <a:pt x="24" y="18"/>
                  </a:cubicBezTo>
                  <a:cubicBezTo>
                    <a:pt x="6" y="13"/>
                    <a:pt x="6" y="13"/>
                    <a:pt x="6" y="13"/>
                  </a:cubicBezTo>
                  <a:cubicBezTo>
                    <a:pt x="2" y="12"/>
                    <a:pt x="0" y="8"/>
                    <a:pt x="1" y="5"/>
                  </a:cubicBezTo>
                  <a:cubicBezTo>
                    <a:pt x="2" y="2"/>
                    <a:pt x="6" y="0"/>
                    <a:pt x="9" y="1"/>
                  </a:cubicBezTo>
                  <a:cubicBezTo>
                    <a:pt x="31" y="7"/>
                    <a:pt x="31" y="7"/>
                    <a:pt x="31" y="7"/>
                  </a:cubicBezTo>
                  <a:cubicBezTo>
                    <a:pt x="33" y="8"/>
                    <a:pt x="35" y="9"/>
                    <a:pt x="36" y="12"/>
                  </a:cubicBezTo>
                  <a:cubicBezTo>
                    <a:pt x="56" y="109"/>
                    <a:pt x="56" y="109"/>
                    <a:pt x="56" y="109"/>
                  </a:cubicBezTo>
                  <a:cubicBezTo>
                    <a:pt x="139" y="109"/>
                    <a:pt x="139" y="109"/>
                    <a:pt x="139" y="109"/>
                  </a:cubicBezTo>
                  <a:cubicBezTo>
                    <a:pt x="142" y="109"/>
                    <a:pt x="145" y="112"/>
                    <a:pt x="145" y="115"/>
                  </a:cubicBezTo>
                  <a:cubicBezTo>
                    <a:pt x="145" y="119"/>
                    <a:pt x="142" y="122"/>
                    <a:pt x="13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0" name="Freeform 197"/>
            <p:cNvSpPr>
              <a:spLocks/>
            </p:cNvSpPr>
            <p:nvPr/>
          </p:nvSpPr>
          <p:spPr bwMode="auto">
            <a:xfrm>
              <a:off x="8258610" y="1933178"/>
              <a:ext cx="315527" cy="164811"/>
            </a:xfrm>
            <a:custGeom>
              <a:avLst/>
              <a:gdLst>
                <a:gd name="T0" fmla="*/ 114 w 123"/>
                <a:gd name="T1" fmla="*/ 58 h 64"/>
                <a:gd name="T2" fmla="*/ 109 w 123"/>
                <a:gd name="T3" fmla="*/ 64 h 64"/>
                <a:gd name="T4" fmla="*/ 15 w 123"/>
                <a:gd name="T5" fmla="*/ 64 h 64"/>
                <a:gd name="T6" fmla="*/ 9 w 123"/>
                <a:gd name="T7" fmla="*/ 58 h 64"/>
                <a:gd name="T8" fmla="*/ 0 w 123"/>
                <a:gd name="T9" fmla="*/ 5 h 64"/>
                <a:gd name="T10" fmla="*/ 6 w 123"/>
                <a:gd name="T11" fmla="*/ 0 h 64"/>
                <a:gd name="T12" fmla="*/ 123 w 123"/>
                <a:gd name="T13" fmla="*/ 12 h 64"/>
                <a:gd name="T14" fmla="*/ 114 w 123"/>
                <a:gd name="T15" fmla="*/ 58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4">
                  <a:moveTo>
                    <a:pt x="114" y="58"/>
                  </a:moveTo>
                  <a:cubicBezTo>
                    <a:pt x="114" y="61"/>
                    <a:pt x="112" y="64"/>
                    <a:pt x="109" y="64"/>
                  </a:cubicBezTo>
                  <a:cubicBezTo>
                    <a:pt x="15" y="64"/>
                    <a:pt x="15" y="64"/>
                    <a:pt x="15" y="64"/>
                  </a:cubicBezTo>
                  <a:cubicBezTo>
                    <a:pt x="12" y="64"/>
                    <a:pt x="9" y="61"/>
                    <a:pt x="9" y="58"/>
                  </a:cubicBezTo>
                  <a:cubicBezTo>
                    <a:pt x="0" y="5"/>
                    <a:pt x="0" y="5"/>
                    <a:pt x="0" y="5"/>
                  </a:cubicBezTo>
                  <a:cubicBezTo>
                    <a:pt x="0" y="2"/>
                    <a:pt x="3" y="0"/>
                    <a:pt x="6" y="0"/>
                  </a:cubicBezTo>
                  <a:cubicBezTo>
                    <a:pt x="123" y="12"/>
                    <a:pt x="123" y="12"/>
                    <a:pt x="123" y="12"/>
                  </a:cubicBezTo>
                  <a:lnTo>
                    <a:pt x="11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1" name="Freeform 198"/>
            <p:cNvSpPr>
              <a:spLocks/>
            </p:cNvSpPr>
            <p:nvPr/>
          </p:nvSpPr>
          <p:spPr bwMode="auto">
            <a:xfrm>
              <a:off x="8404988" y="1803064"/>
              <a:ext cx="40119" cy="35782"/>
            </a:xfrm>
            <a:custGeom>
              <a:avLst/>
              <a:gdLst>
                <a:gd name="T0" fmla="*/ 33 w 37"/>
                <a:gd name="T1" fmla="*/ 0 h 33"/>
                <a:gd name="T2" fmla="*/ 26 w 37"/>
                <a:gd name="T3" fmla="*/ 0 h 33"/>
                <a:gd name="T4" fmla="*/ 9 w 37"/>
                <a:gd name="T5" fmla="*/ 0 h 33"/>
                <a:gd name="T6" fmla="*/ 2 w 37"/>
                <a:gd name="T7" fmla="*/ 2 h 33"/>
                <a:gd name="T8" fmla="*/ 0 w 37"/>
                <a:gd name="T9" fmla="*/ 33 h 33"/>
                <a:gd name="T10" fmla="*/ 11 w 37"/>
                <a:gd name="T11" fmla="*/ 30 h 33"/>
                <a:gd name="T12" fmla="*/ 26 w 37"/>
                <a:gd name="T13" fmla="*/ 30 h 33"/>
                <a:gd name="T14" fmla="*/ 37 w 37"/>
                <a:gd name="T15" fmla="*/ 30 h 33"/>
                <a:gd name="T16" fmla="*/ 33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33" y="0"/>
                  </a:moveTo>
                  <a:lnTo>
                    <a:pt x="26" y="0"/>
                  </a:lnTo>
                  <a:lnTo>
                    <a:pt x="9" y="0"/>
                  </a:lnTo>
                  <a:lnTo>
                    <a:pt x="2" y="2"/>
                  </a:lnTo>
                  <a:lnTo>
                    <a:pt x="0" y="33"/>
                  </a:lnTo>
                  <a:lnTo>
                    <a:pt x="11" y="30"/>
                  </a:lnTo>
                  <a:lnTo>
                    <a:pt x="26" y="30"/>
                  </a:lnTo>
                  <a:lnTo>
                    <a:pt x="37" y="30"/>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2" name="Freeform 199"/>
            <p:cNvSpPr>
              <a:spLocks/>
            </p:cNvSpPr>
            <p:nvPr/>
          </p:nvSpPr>
          <p:spPr bwMode="auto">
            <a:xfrm>
              <a:off x="8345352" y="1812823"/>
              <a:ext cx="48793" cy="46625"/>
            </a:xfrm>
            <a:custGeom>
              <a:avLst/>
              <a:gdLst>
                <a:gd name="T0" fmla="*/ 26 w 45"/>
                <a:gd name="T1" fmla="*/ 0 h 43"/>
                <a:gd name="T2" fmla="*/ 22 w 45"/>
                <a:gd name="T3" fmla="*/ 2 h 43"/>
                <a:gd name="T4" fmla="*/ 7 w 45"/>
                <a:gd name="T5" fmla="*/ 12 h 43"/>
                <a:gd name="T6" fmla="*/ 0 w 45"/>
                <a:gd name="T7" fmla="*/ 14 h 43"/>
                <a:gd name="T8" fmla="*/ 14 w 45"/>
                <a:gd name="T9" fmla="*/ 43 h 43"/>
                <a:gd name="T10" fmla="*/ 24 w 45"/>
                <a:gd name="T11" fmla="*/ 38 h 43"/>
                <a:gd name="T12" fmla="*/ 36 w 45"/>
                <a:gd name="T13" fmla="*/ 28 h 43"/>
                <a:gd name="T14" fmla="*/ 45 w 45"/>
                <a:gd name="T15" fmla="*/ 24 h 43"/>
                <a:gd name="T16" fmla="*/ 26 w 4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26" y="0"/>
                  </a:moveTo>
                  <a:lnTo>
                    <a:pt x="22" y="2"/>
                  </a:lnTo>
                  <a:lnTo>
                    <a:pt x="7" y="12"/>
                  </a:lnTo>
                  <a:lnTo>
                    <a:pt x="0" y="14"/>
                  </a:lnTo>
                  <a:lnTo>
                    <a:pt x="14" y="43"/>
                  </a:lnTo>
                  <a:lnTo>
                    <a:pt x="24" y="38"/>
                  </a:lnTo>
                  <a:lnTo>
                    <a:pt x="36" y="28"/>
                  </a:lnTo>
                  <a:lnTo>
                    <a:pt x="45" y="2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3" name="Freeform 200"/>
            <p:cNvSpPr>
              <a:spLocks/>
            </p:cNvSpPr>
            <p:nvPr/>
          </p:nvSpPr>
          <p:spPr bwMode="auto">
            <a:xfrm>
              <a:off x="8307402" y="1854026"/>
              <a:ext cx="45540" cy="48793"/>
            </a:xfrm>
            <a:custGeom>
              <a:avLst/>
              <a:gdLst>
                <a:gd name="T0" fmla="*/ 12 w 42"/>
                <a:gd name="T1" fmla="*/ 0 h 45"/>
                <a:gd name="T2" fmla="*/ 9 w 42"/>
                <a:gd name="T3" fmla="*/ 5 h 45"/>
                <a:gd name="T4" fmla="*/ 2 w 42"/>
                <a:gd name="T5" fmla="*/ 19 h 45"/>
                <a:gd name="T6" fmla="*/ 0 w 42"/>
                <a:gd name="T7" fmla="*/ 26 h 45"/>
                <a:gd name="T8" fmla="*/ 23 w 42"/>
                <a:gd name="T9" fmla="*/ 45 h 45"/>
                <a:gd name="T10" fmla="*/ 28 w 42"/>
                <a:gd name="T11" fmla="*/ 33 h 45"/>
                <a:gd name="T12" fmla="*/ 38 w 42"/>
                <a:gd name="T13" fmla="*/ 19 h 45"/>
                <a:gd name="T14" fmla="*/ 42 w 42"/>
                <a:gd name="T15" fmla="*/ 9 h 45"/>
                <a:gd name="T16" fmla="*/ 12 w 4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5">
                  <a:moveTo>
                    <a:pt x="12" y="0"/>
                  </a:moveTo>
                  <a:lnTo>
                    <a:pt x="9" y="5"/>
                  </a:lnTo>
                  <a:lnTo>
                    <a:pt x="2" y="19"/>
                  </a:lnTo>
                  <a:lnTo>
                    <a:pt x="0" y="26"/>
                  </a:lnTo>
                  <a:lnTo>
                    <a:pt x="23" y="45"/>
                  </a:lnTo>
                  <a:lnTo>
                    <a:pt x="28" y="33"/>
                  </a:lnTo>
                  <a:lnTo>
                    <a:pt x="38" y="19"/>
                  </a:lnTo>
                  <a:lnTo>
                    <a:pt x="42" y="9"/>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4" name="Freeform 201"/>
            <p:cNvSpPr>
              <a:spLocks/>
            </p:cNvSpPr>
            <p:nvPr/>
          </p:nvSpPr>
          <p:spPr bwMode="auto">
            <a:xfrm>
              <a:off x="8296559" y="1910409"/>
              <a:ext cx="33613" cy="41203"/>
            </a:xfrm>
            <a:custGeom>
              <a:avLst/>
              <a:gdLst>
                <a:gd name="T0" fmla="*/ 0 w 31"/>
                <a:gd name="T1" fmla="*/ 5 h 38"/>
                <a:gd name="T2" fmla="*/ 0 w 31"/>
                <a:gd name="T3" fmla="*/ 12 h 38"/>
                <a:gd name="T4" fmla="*/ 0 w 31"/>
                <a:gd name="T5" fmla="*/ 28 h 38"/>
                <a:gd name="T6" fmla="*/ 0 w 31"/>
                <a:gd name="T7" fmla="*/ 33 h 38"/>
                <a:gd name="T8" fmla="*/ 31 w 31"/>
                <a:gd name="T9" fmla="*/ 38 h 38"/>
                <a:gd name="T10" fmla="*/ 31 w 31"/>
                <a:gd name="T11" fmla="*/ 26 h 38"/>
                <a:gd name="T12" fmla="*/ 31 w 31"/>
                <a:gd name="T13" fmla="*/ 9 h 38"/>
                <a:gd name="T14" fmla="*/ 29 w 31"/>
                <a:gd name="T15" fmla="*/ 0 h 38"/>
                <a:gd name="T16" fmla="*/ 0 w 31"/>
                <a:gd name="T1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0" y="5"/>
                  </a:moveTo>
                  <a:lnTo>
                    <a:pt x="0" y="12"/>
                  </a:lnTo>
                  <a:lnTo>
                    <a:pt x="0" y="28"/>
                  </a:lnTo>
                  <a:lnTo>
                    <a:pt x="0" y="33"/>
                  </a:lnTo>
                  <a:lnTo>
                    <a:pt x="31" y="38"/>
                  </a:lnTo>
                  <a:lnTo>
                    <a:pt x="31" y="26"/>
                  </a:lnTo>
                  <a:lnTo>
                    <a:pt x="31" y="9"/>
                  </a:lnTo>
                  <a:lnTo>
                    <a:pt x="2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5" name="Freeform 202"/>
            <p:cNvSpPr>
              <a:spLocks/>
            </p:cNvSpPr>
            <p:nvPr/>
          </p:nvSpPr>
          <p:spPr bwMode="auto">
            <a:xfrm>
              <a:off x="8304149" y="1959201"/>
              <a:ext cx="48793" cy="48793"/>
            </a:xfrm>
            <a:custGeom>
              <a:avLst/>
              <a:gdLst>
                <a:gd name="T0" fmla="*/ 0 w 45"/>
                <a:gd name="T1" fmla="*/ 21 h 45"/>
                <a:gd name="T2" fmla="*/ 5 w 45"/>
                <a:gd name="T3" fmla="*/ 26 h 45"/>
                <a:gd name="T4" fmla="*/ 12 w 45"/>
                <a:gd name="T5" fmla="*/ 40 h 45"/>
                <a:gd name="T6" fmla="*/ 17 w 45"/>
                <a:gd name="T7" fmla="*/ 45 h 45"/>
                <a:gd name="T8" fmla="*/ 45 w 45"/>
                <a:gd name="T9" fmla="*/ 33 h 45"/>
                <a:gd name="T10" fmla="*/ 38 w 45"/>
                <a:gd name="T11" fmla="*/ 23 h 45"/>
                <a:gd name="T12" fmla="*/ 31 w 45"/>
                <a:gd name="T13" fmla="*/ 9 h 45"/>
                <a:gd name="T14" fmla="*/ 24 w 45"/>
                <a:gd name="T15" fmla="*/ 0 h 45"/>
                <a:gd name="T16" fmla="*/ 0 w 45"/>
                <a:gd name="T17"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0" y="21"/>
                  </a:moveTo>
                  <a:lnTo>
                    <a:pt x="5" y="26"/>
                  </a:lnTo>
                  <a:lnTo>
                    <a:pt x="12" y="40"/>
                  </a:lnTo>
                  <a:lnTo>
                    <a:pt x="17" y="45"/>
                  </a:lnTo>
                  <a:lnTo>
                    <a:pt x="45" y="33"/>
                  </a:lnTo>
                  <a:lnTo>
                    <a:pt x="38" y="23"/>
                  </a:lnTo>
                  <a:lnTo>
                    <a:pt x="31" y="9"/>
                  </a:lnTo>
                  <a:lnTo>
                    <a:pt x="24"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6" name="Freeform 203"/>
            <p:cNvSpPr>
              <a:spLocks/>
            </p:cNvSpPr>
            <p:nvPr/>
          </p:nvSpPr>
          <p:spPr bwMode="auto">
            <a:xfrm>
              <a:off x="8345352" y="2002573"/>
              <a:ext cx="48793" cy="46625"/>
            </a:xfrm>
            <a:custGeom>
              <a:avLst/>
              <a:gdLst>
                <a:gd name="T0" fmla="*/ 0 w 45"/>
                <a:gd name="T1" fmla="*/ 28 h 43"/>
                <a:gd name="T2" fmla="*/ 7 w 45"/>
                <a:gd name="T3" fmla="*/ 33 h 43"/>
                <a:gd name="T4" fmla="*/ 22 w 45"/>
                <a:gd name="T5" fmla="*/ 40 h 43"/>
                <a:gd name="T6" fmla="*/ 26 w 45"/>
                <a:gd name="T7" fmla="*/ 43 h 43"/>
                <a:gd name="T8" fmla="*/ 45 w 45"/>
                <a:gd name="T9" fmla="*/ 17 h 43"/>
                <a:gd name="T10" fmla="*/ 36 w 45"/>
                <a:gd name="T11" fmla="*/ 12 h 43"/>
                <a:gd name="T12" fmla="*/ 22 w 45"/>
                <a:gd name="T13" fmla="*/ 5 h 43"/>
                <a:gd name="T14" fmla="*/ 12 w 45"/>
                <a:gd name="T15" fmla="*/ 0 h 43"/>
                <a:gd name="T16" fmla="*/ 0 w 45"/>
                <a:gd name="T1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0" y="28"/>
                  </a:moveTo>
                  <a:lnTo>
                    <a:pt x="7" y="33"/>
                  </a:lnTo>
                  <a:lnTo>
                    <a:pt x="22" y="40"/>
                  </a:lnTo>
                  <a:lnTo>
                    <a:pt x="26" y="43"/>
                  </a:lnTo>
                  <a:lnTo>
                    <a:pt x="45" y="17"/>
                  </a:lnTo>
                  <a:lnTo>
                    <a:pt x="36" y="12"/>
                  </a:lnTo>
                  <a:lnTo>
                    <a:pt x="22" y="5"/>
                  </a:lnTo>
                  <a:lnTo>
                    <a:pt x="12" y="0"/>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7" name="Freeform 204"/>
            <p:cNvSpPr>
              <a:spLocks/>
            </p:cNvSpPr>
            <p:nvPr/>
          </p:nvSpPr>
          <p:spPr bwMode="auto">
            <a:xfrm>
              <a:off x="8401735" y="2025343"/>
              <a:ext cx="41203" cy="33613"/>
            </a:xfrm>
            <a:custGeom>
              <a:avLst/>
              <a:gdLst>
                <a:gd name="T0" fmla="*/ 5 w 38"/>
                <a:gd name="T1" fmla="*/ 31 h 31"/>
                <a:gd name="T2" fmla="*/ 12 w 38"/>
                <a:gd name="T3" fmla="*/ 31 h 31"/>
                <a:gd name="T4" fmla="*/ 29 w 38"/>
                <a:gd name="T5" fmla="*/ 31 h 31"/>
                <a:gd name="T6" fmla="*/ 36 w 38"/>
                <a:gd name="T7" fmla="*/ 31 h 31"/>
                <a:gd name="T8" fmla="*/ 38 w 38"/>
                <a:gd name="T9" fmla="*/ 0 h 31"/>
                <a:gd name="T10" fmla="*/ 26 w 38"/>
                <a:gd name="T11" fmla="*/ 0 h 31"/>
                <a:gd name="T12" fmla="*/ 12 w 38"/>
                <a:gd name="T13" fmla="*/ 0 h 31"/>
                <a:gd name="T14" fmla="*/ 0 w 38"/>
                <a:gd name="T15" fmla="*/ 0 h 31"/>
                <a:gd name="T16" fmla="*/ 5 w 38"/>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1">
                  <a:moveTo>
                    <a:pt x="5" y="31"/>
                  </a:moveTo>
                  <a:lnTo>
                    <a:pt x="12" y="31"/>
                  </a:lnTo>
                  <a:lnTo>
                    <a:pt x="29" y="31"/>
                  </a:lnTo>
                  <a:lnTo>
                    <a:pt x="36" y="31"/>
                  </a:lnTo>
                  <a:lnTo>
                    <a:pt x="38" y="0"/>
                  </a:lnTo>
                  <a:lnTo>
                    <a:pt x="26" y="0"/>
                  </a:lnTo>
                  <a:lnTo>
                    <a:pt x="12" y="0"/>
                  </a:lnTo>
                  <a:lnTo>
                    <a:pt x="0" y="0"/>
                  </a:lnTo>
                  <a:lnTo>
                    <a:pt x="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8" name="Freeform 206"/>
            <p:cNvSpPr>
              <a:spLocks/>
            </p:cNvSpPr>
            <p:nvPr/>
          </p:nvSpPr>
          <p:spPr bwMode="auto">
            <a:xfrm>
              <a:off x="8453780" y="2002573"/>
              <a:ext cx="47708" cy="46625"/>
            </a:xfrm>
            <a:custGeom>
              <a:avLst/>
              <a:gdLst>
                <a:gd name="T0" fmla="*/ 18 w 44"/>
                <a:gd name="T1" fmla="*/ 43 h 43"/>
                <a:gd name="T2" fmla="*/ 26 w 44"/>
                <a:gd name="T3" fmla="*/ 40 h 43"/>
                <a:gd name="T4" fmla="*/ 37 w 44"/>
                <a:gd name="T5" fmla="*/ 31 h 43"/>
                <a:gd name="T6" fmla="*/ 44 w 44"/>
                <a:gd name="T7" fmla="*/ 28 h 43"/>
                <a:gd name="T8" fmla="*/ 30 w 44"/>
                <a:gd name="T9" fmla="*/ 0 h 43"/>
                <a:gd name="T10" fmla="*/ 21 w 44"/>
                <a:gd name="T11" fmla="*/ 5 h 43"/>
                <a:gd name="T12" fmla="*/ 9 w 44"/>
                <a:gd name="T13" fmla="*/ 14 h 43"/>
                <a:gd name="T14" fmla="*/ 0 w 44"/>
                <a:gd name="T15" fmla="*/ 21 h 43"/>
                <a:gd name="T16" fmla="*/ 18 w 44"/>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18" y="43"/>
                  </a:moveTo>
                  <a:lnTo>
                    <a:pt x="26" y="40"/>
                  </a:lnTo>
                  <a:lnTo>
                    <a:pt x="37" y="31"/>
                  </a:lnTo>
                  <a:lnTo>
                    <a:pt x="44" y="28"/>
                  </a:lnTo>
                  <a:lnTo>
                    <a:pt x="30" y="0"/>
                  </a:lnTo>
                  <a:lnTo>
                    <a:pt x="21" y="5"/>
                  </a:lnTo>
                  <a:lnTo>
                    <a:pt x="9" y="14"/>
                  </a:lnTo>
                  <a:lnTo>
                    <a:pt x="0" y="21"/>
                  </a:lnTo>
                  <a:lnTo>
                    <a:pt x="1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9" name="Freeform 207"/>
            <p:cNvSpPr>
              <a:spLocks/>
            </p:cNvSpPr>
            <p:nvPr/>
          </p:nvSpPr>
          <p:spPr bwMode="auto">
            <a:xfrm>
              <a:off x="8493899" y="1961370"/>
              <a:ext cx="46625" cy="46625"/>
            </a:xfrm>
            <a:custGeom>
              <a:avLst/>
              <a:gdLst>
                <a:gd name="T0" fmla="*/ 31 w 43"/>
                <a:gd name="T1" fmla="*/ 43 h 43"/>
                <a:gd name="T2" fmla="*/ 34 w 43"/>
                <a:gd name="T3" fmla="*/ 38 h 43"/>
                <a:gd name="T4" fmla="*/ 41 w 43"/>
                <a:gd name="T5" fmla="*/ 24 h 43"/>
                <a:gd name="T6" fmla="*/ 43 w 43"/>
                <a:gd name="T7" fmla="*/ 19 h 43"/>
                <a:gd name="T8" fmla="*/ 19 w 43"/>
                <a:gd name="T9" fmla="*/ 0 h 43"/>
                <a:gd name="T10" fmla="*/ 15 w 43"/>
                <a:gd name="T11" fmla="*/ 10 h 43"/>
                <a:gd name="T12" fmla="*/ 7 w 43"/>
                <a:gd name="T13" fmla="*/ 24 h 43"/>
                <a:gd name="T14" fmla="*/ 0 w 43"/>
                <a:gd name="T15" fmla="*/ 33 h 43"/>
                <a:gd name="T16" fmla="*/ 31 w 43"/>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31" y="43"/>
                  </a:moveTo>
                  <a:lnTo>
                    <a:pt x="34" y="38"/>
                  </a:lnTo>
                  <a:lnTo>
                    <a:pt x="41" y="24"/>
                  </a:lnTo>
                  <a:lnTo>
                    <a:pt x="43" y="19"/>
                  </a:lnTo>
                  <a:lnTo>
                    <a:pt x="19" y="0"/>
                  </a:lnTo>
                  <a:lnTo>
                    <a:pt x="15" y="10"/>
                  </a:lnTo>
                  <a:lnTo>
                    <a:pt x="7" y="24"/>
                  </a:lnTo>
                  <a:lnTo>
                    <a:pt x="0" y="33"/>
                  </a:lnTo>
                  <a:lnTo>
                    <a:pt x="3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0" name="Freeform 208"/>
            <p:cNvSpPr>
              <a:spLocks/>
            </p:cNvSpPr>
            <p:nvPr/>
          </p:nvSpPr>
          <p:spPr bwMode="auto">
            <a:xfrm>
              <a:off x="8517753" y="1910408"/>
              <a:ext cx="35782" cy="43371"/>
            </a:xfrm>
            <a:custGeom>
              <a:avLst/>
              <a:gdLst>
                <a:gd name="T0" fmla="*/ 33 w 33"/>
                <a:gd name="T1" fmla="*/ 33 h 40"/>
                <a:gd name="T2" fmla="*/ 30 w 33"/>
                <a:gd name="T3" fmla="*/ 28 h 40"/>
                <a:gd name="T4" fmla="*/ 30 w 33"/>
                <a:gd name="T5" fmla="*/ 12 h 40"/>
                <a:gd name="T6" fmla="*/ 30 w 33"/>
                <a:gd name="T7" fmla="*/ 5 h 40"/>
                <a:gd name="T8" fmla="*/ 0 w 33"/>
                <a:gd name="T9" fmla="*/ 0 h 40"/>
                <a:gd name="T10" fmla="*/ 0 w 33"/>
                <a:gd name="T11" fmla="*/ 12 h 40"/>
                <a:gd name="T12" fmla="*/ 0 w 33"/>
                <a:gd name="T13" fmla="*/ 28 h 40"/>
                <a:gd name="T14" fmla="*/ 2 w 33"/>
                <a:gd name="T15" fmla="*/ 40 h 40"/>
                <a:gd name="T16" fmla="*/ 33 w 33"/>
                <a:gd name="T17"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0">
                  <a:moveTo>
                    <a:pt x="33" y="33"/>
                  </a:moveTo>
                  <a:lnTo>
                    <a:pt x="30" y="28"/>
                  </a:lnTo>
                  <a:lnTo>
                    <a:pt x="30" y="12"/>
                  </a:lnTo>
                  <a:lnTo>
                    <a:pt x="30" y="5"/>
                  </a:lnTo>
                  <a:lnTo>
                    <a:pt x="0" y="0"/>
                  </a:lnTo>
                  <a:lnTo>
                    <a:pt x="0" y="12"/>
                  </a:lnTo>
                  <a:lnTo>
                    <a:pt x="0" y="28"/>
                  </a:lnTo>
                  <a:lnTo>
                    <a:pt x="2" y="40"/>
                  </a:ln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1" name="Freeform 209"/>
            <p:cNvSpPr>
              <a:spLocks/>
            </p:cNvSpPr>
            <p:nvPr/>
          </p:nvSpPr>
          <p:spPr bwMode="auto">
            <a:xfrm>
              <a:off x="8493899" y="1854025"/>
              <a:ext cx="48793" cy="48793"/>
            </a:xfrm>
            <a:custGeom>
              <a:avLst/>
              <a:gdLst>
                <a:gd name="T0" fmla="*/ 45 w 45"/>
                <a:gd name="T1" fmla="*/ 24 h 45"/>
                <a:gd name="T2" fmla="*/ 41 w 45"/>
                <a:gd name="T3" fmla="*/ 19 h 45"/>
                <a:gd name="T4" fmla="*/ 34 w 45"/>
                <a:gd name="T5" fmla="*/ 5 h 45"/>
                <a:gd name="T6" fmla="*/ 29 w 45"/>
                <a:gd name="T7" fmla="*/ 0 h 45"/>
                <a:gd name="T8" fmla="*/ 0 w 45"/>
                <a:gd name="T9" fmla="*/ 12 h 45"/>
                <a:gd name="T10" fmla="*/ 7 w 45"/>
                <a:gd name="T11" fmla="*/ 21 h 45"/>
                <a:gd name="T12" fmla="*/ 15 w 45"/>
                <a:gd name="T13" fmla="*/ 35 h 45"/>
                <a:gd name="T14" fmla="*/ 22 w 45"/>
                <a:gd name="T15" fmla="*/ 45 h 45"/>
                <a:gd name="T16" fmla="*/ 45 w 45"/>
                <a:gd name="T1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45" y="24"/>
                  </a:moveTo>
                  <a:lnTo>
                    <a:pt x="41" y="19"/>
                  </a:lnTo>
                  <a:lnTo>
                    <a:pt x="34" y="5"/>
                  </a:lnTo>
                  <a:lnTo>
                    <a:pt x="29" y="0"/>
                  </a:lnTo>
                  <a:lnTo>
                    <a:pt x="0" y="12"/>
                  </a:lnTo>
                  <a:lnTo>
                    <a:pt x="7" y="21"/>
                  </a:lnTo>
                  <a:lnTo>
                    <a:pt x="15" y="35"/>
                  </a:lnTo>
                  <a:lnTo>
                    <a:pt x="22" y="45"/>
                  </a:lnTo>
                  <a:lnTo>
                    <a:pt x="4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2" name="Freeform 210"/>
            <p:cNvSpPr>
              <a:spLocks/>
            </p:cNvSpPr>
            <p:nvPr/>
          </p:nvSpPr>
          <p:spPr bwMode="auto">
            <a:xfrm>
              <a:off x="8453780" y="1812823"/>
              <a:ext cx="47708" cy="46625"/>
            </a:xfrm>
            <a:custGeom>
              <a:avLst/>
              <a:gdLst>
                <a:gd name="T0" fmla="*/ 44 w 44"/>
                <a:gd name="T1" fmla="*/ 14 h 43"/>
                <a:gd name="T2" fmla="*/ 37 w 44"/>
                <a:gd name="T3" fmla="*/ 12 h 43"/>
                <a:gd name="T4" fmla="*/ 23 w 44"/>
                <a:gd name="T5" fmla="*/ 2 h 43"/>
                <a:gd name="T6" fmla="*/ 18 w 44"/>
                <a:gd name="T7" fmla="*/ 0 h 43"/>
                <a:gd name="T8" fmla="*/ 0 w 44"/>
                <a:gd name="T9" fmla="*/ 26 h 43"/>
                <a:gd name="T10" fmla="*/ 9 w 44"/>
                <a:gd name="T11" fmla="*/ 31 h 43"/>
                <a:gd name="T12" fmla="*/ 23 w 44"/>
                <a:gd name="T13" fmla="*/ 38 h 43"/>
                <a:gd name="T14" fmla="*/ 35 w 44"/>
                <a:gd name="T15" fmla="*/ 43 h 43"/>
                <a:gd name="T16" fmla="*/ 44 w 44"/>
                <a:gd name="T1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44" y="14"/>
                  </a:moveTo>
                  <a:lnTo>
                    <a:pt x="37" y="12"/>
                  </a:lnTo>
                  <a:lnTo>
                    <a:pt x="23" y="2"/>
                  </a:lnTo>
                  <a:lnTo>
                    <a:pt x="18" y="0"/>
                  </a:lnTo>
                  <a:lnTo>
                    <a:pt x="0" y="26"/>
                  </a:lnTo>
                  <a:lnTo>
                    <a:pt x="9" y="31"/>
                  </a:lnTo>
                  <a:lnTo>
                    <a:pt x="23" y="38"/>
                  </a:lnTo>
                  <a:lnTo>
                    <a:pt x="35" y="43"/>
                  </a:lnTo>
                  <a:lnTo>
                    <a:pt x="4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3" name="Freeform 211"/>
            <p:cNvSpPr>
              <a:spLocks noEditPoints="1"/>
            </p:cNvSpPr>
            <p:nvPr/>
          </p:nvSpPr>
          <p:spPr bwMode="auto">
            <a:xfrm>
              <a:off x="8314992" y="1823665"/>
              <a:ext cx="217941" cy="214688"/>
            </a:xfrm>
            <a:custGeom>
              <a:avLst/>
              <a:gdLst>
                <a:gd name="T0" fmla="*/ 43 w 85"/>
                <a:gd name="T1" fmla="*/ 84 h 84"/>
                <a:gd name="T2" fmla="*/ 1 w 85"/>
                <a:gd name="T3" fmla="*/ 44 h 84"/>
                <a:gd name="T4" fmla="*/ 41 w 85"/>
                <a:gd name="T5" fmla="*/ 1 h 84"/>
                <a:gd name="T6" fmla="*/ 84 w 85"/>
                <a:gd name="T7" fmla="*/ 40 h 84"/>
                <a:gd name="T8" fmla="*/ 44 w 85"/>
                <a:gd name="T9" fmla="*/ 84 h 84"/>
                <a:gd name="T10" fmla="*/ 43 w 85"/>
                <a:gd name="T11" fmla="*/ 84 h 84"/>
                <a:gd name="T12" fmla="*/ 43 w 85"/>
                <a:gd name="T13" fmla="*/ 12 h 84"/>
                <a:gd name="T14" fmla="*/ 41 w 85"/>
                <a:gd name="T15" fmla="*/ 12 h 84"/>
                <a:gd name="T16" fmla="*/ 12 w 85"/>
                <a:gd name="T17" fmla="*/ 43 h 84"/>
                <a:gd name="T18" fmla="*/ 44 w 85"/>
                <a:gd name="T19" fmla="*/ 72 h 84"/>
                <a:gd name="T20" fmla="*/ 73 w 85"/>
                <a:gd name="T21" fmla="*/ 41 h 84"/>
                <a:gd name="T22" fmla="*/ 43 w 85"/>
                <a:gd name="T2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84">
                  <a:moveTo>
                    <a:pt x="43" y="84"/>
                  </a:moveTo>
                  <a:cubicBezTo>
                    <a:pt x="20" y="84"/>
                    <a:pt x="2" y="66"/>
                    <a:pt x="1" y="44"/>
                  </a:cubicBezTo>
                  <a:cubicBezTo>
                    <a:pt x="0" y="21"/>
                    <a:pt x="18" y="2"/>
                    <a:pt x="41" y="1"/>
                  </a:cubicBezTo>
                  <a:cubicBezTo>
                    <a:pt x="64" y="0"/>
                    <a:pt x="83" y="18"/>
                    <a:pt x="84" y="40"/>
                  </a:cubicBezTo>
                  <a:cubicBezTo>
                    <a:pt x="85" y="63"/>
                    <a:pt x="67" y="83"/>
                    <a:pt x="44" y="84"/>
                  </a:cubicBezTo>
                  <a:cubicBezTo>
                    <a:pt x="44" y="84"/>
                    <a:pt x="43" y="84"/>
                    <a:pt x="43" y="84"/>
                  </a:cubicBezTo>
                  <a:close/>
                  <a:moveTo>
                    <a:pt x="43" y="12"/>
                  </a:moveTo>
                  <a:cubicBezTo>
                    <a:pt x="42" y="12"/>
                    <a:pt x="42" y="12"/>
                    <a:pt x="41" y="12"/>
                  </a:cubicBezTo>
                  <a:cubicBezTo>
                    <a:pt x="25" y="13"/>
                    <a:pt x="12" y="27"/>
                    <a:pt x="12" y="43"/>
                  </a:cubicBezTo>
                  <a:cubicBezTo>
                    <a:pt x="13" y="60"/>
                    <a:pt x="27" y="73"/>
                    <a:pt x="44" y="72"/>
                  </a:cubicBezTo>
                  <a:cubicBezTo>
                    <a:pt x="60" y="72"/>
                    <a:pt x="73" y="57"/>
                    <a:pt x="73" y="41"/>
                  </a:cubicBezTo>
                  <a:cubicBezTo>
                    <a:pt x="72" y="25"/>
                    <a:pt x="59" y="12"/>
                    <a:pt x="4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0" name="组合 59"/>
          <p:cNvGrpSpPr/>
          <p:nvPr/>
        </p:nvGrpSpPr>
        <p:grpSpPr>
          <a:xfrm>
            <a:off x="4473198" y="4078188"/>
            <a:ext cx="399288" cy="342363"/>
            <a:chOff x="5964264" y="5437584"/>
            <a:chExt cx="532384" cy="456484"/>
          </a:xfrm>
          <a:solidFill>
            <a:schemeClr val="accent4"/>
          </a:solidFill>
        </p:grpSpPr>
        <p:sp>
          <p:nvSpPr>
            <p:cNvPr id="46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840267" y="1348232"/>
            <a:ext cx="413113" cy="355374"/>
            <a:chOff x="3787022" y="1797643"/>
            <a:chExt cx="550817" cy="473832"/>
          </a:xfrm>
          <a:solidFill>
            <a:schemeClr val="accent4"/>
          </a:solidFill>
        </p:grpSpPr>
        <p:sp>
          <p:nvSpPr>
            <p:cNvPr id="469"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0"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1"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2"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3"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4"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5"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6"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7"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2865476" y="2303757"/>
            <a:ext cx="405794" cy="291944"/>
            <a:chOff x="3820635" y="3071676"/>
            <a:chExt cx="541058" cy="389258"/>
          </a:xfrm>
          <a:solidFill>
            <a:schemeClr val="accent4"/>
          </a:solidFill>
        </p:grpSpPr>
        <p:sp>
          <p:nvSpPr>
            <p:cNvPr id="478"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9"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0"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1"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2"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3"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4"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5"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2057956" y="1353925"/>
            <a:ext cx="363506" cy="361067"/>
            <a:chOff x="2743941" y="1805233"/>
            <a:chExt cx="484675" cy="481422"/>
          </a:xfrm>
          <a:solidFill>
            <a:schemeClr val="accent4"/>
          </a:solidFill>
        </p:grpSpPr>
        <p:sp>
          <p:nvSpPr>
            <p:cNvPr id="486" name="Freeform 234"/>
            <p:cNvSpPr>
              <a:spLocks/>
            </p:cNvSpPr>
            <p:nvPr/>
          </p:nvSpPr>
          <p:spPr bwMode="auto">
            <a:xfrm>
              <a:off x="3025855" y="2092568"/>
              <a:ext cx="71563" cy="71563"/>
            </a:xfrm>
            <a:custGeom>
              <a:avLst/>
              <a:gdLst>
                <a:gd name="T0" fmla="*/ 7 w 28"/>
                <a:gd name="T1" fmla="*/ 7 h 28"/>
                <a:gd name="T2" fmla="*/ 4 w 28"/>
                <a:gd name="T3" fmla="*/ 24 h 28"/>
                <a:gd name="T4" fmla="*/ 21 w 28"/>
                <a:gd name="T5" fmla="*/ 21 h 28"/>
                <a:gd name="T6" fmla="*/ 24 w 28"/>
                <a:gd name="T7" fmla="*/ 4 h 28"/>
                <a:gd name="T8" fmla="*/ 7 w 28"/>
                <a:gd name="T9" fmla="*/ 7 h 28"/>
              </a:gdLst>
              <a:ahLst/>
              <a:cxnLst>
                <a:cxn ang="0">
                  <a:pos x="T0" y="T1"/>
                </a:cxn>
                <a:cxn ang="0">
                  <a:pos x="T2" y="T3"/>
                </a:cxn>
                <a:cxn ang="0">
                  <a:pos x="T4" y="T5"/>
                </a:cxn>
                <a:cxn ang="0">
                  <a:pos x="T6" y="T7"/>
                </a:cxn>
                <a:cxn ang="0">
                  <a:pos x="T8" y="T9"/>
                </a:cxn>
              </a:cxnLst>
              <a:rect l="0" t="0" r="r" b="b"/>
              <a:pathLst>
                <a:path w="28" h="28">
                  <a:moveTo>
                    <a:pt x="7" y="7"/>
                  </a:moveTo>
                  <a:cubicBezTo>
                    <a:pt x="1" y="13"/>
                    <a:pt x="0" y="19"/>
                    <a:pt x="4" y="24"/>
                  </a:cubicBezTo>
                  <a:cubicBezTo>
                    <a:pt x="9" y="28"/>
                    <a:pt x="15" y="27"/>
                    <a:pt x="21" y="21"/>
                  </a:cubicBezTo>
                  <a:cubicBezTo>
                    <a:pt x="26" y="16"/>
                    <a:pt x="28" y="9"/>
                    <a:pt x="24" y="4"/>
                  </a:cubicBezTo>
                  <a:cubicBezTo>
                    <a:pt x="19" y="0"/>
                    <a:pt x="13"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7" name="Freeform 235"/>
            <p:cNvSpPr>
              <a:spLocks noEditPoints="1"/>
            </p:cNvSpPr>
            <p:nvPr/>
          </p:nvSpPr>
          <p:spPr bwMode="auto">
            <a:xfrm>
              <a:off x="2743941" y="1805233"/>
              <a:ext cx="484675" cy="481422"/>
            </a:xfrm>
            <a:custGeom>
              <a:avLst/>
              <a:gdLst>
                <a:gd name="T0" fmla="*/ 187 w 189"/>
                <a:gd name="T1" fmla="*/ 116 h 188"/>
                <a:gd name="T2" fmla="*/ 73 w 189"/>
                <a:gd name="T3" fmla="*/ 2 h 188"/>
                <a:gd name="T4" fmla="*/ 67 w 189"/>
                <a:gd name="T5" fmla="*/ 0 h 188"/>
                <a:gd name="T6" fmla="*/ 18 w 189"/>
                <a:gd name="T7" fmla="*/ 13 h 188"/>
                <a:gd name="T8" fmla="*/ 14 w 189"/>
                <a:gd name="T9" fmla="*/ 17 h 188"/>
                <a:gd name="T10" fmla="*/ 1 w 189"/>
                <a:gd name="T11" fmla="*/ 66 h 188"/>
                <a:gd name="T12" fmla="*/ 2 w 189"/>
                <a:gd name="T13" fmla="*/ 72 h 188"/>
                <a:gd name="T14" fmla="*/ 117 w 189"/>
                <a:gd name="T15" fmla="*/ 186 h 188"/>
                <a:gd name="T16" fmla="*/ 121 w 189"/>
                <a:gd name="T17" fmla="*/ 188 h 188"/>
                <a:gd name="T18" fmla="*/ 126 w 189"/>
                <a:gd name="T19" fmla="*/ 186 h 188"/>
                <a:gd name="T20" fmla="*/ 187 w 189"/>
                <a:gd name="T21" fmla="*/ 125 h 188"/>
                <a:gd name="T22" fmla="*/ 189 w 189"/>
                <a:gd name="T23" fmla="*/ 121 h 188"/>
                <a:gd name="T24" fmla="*/ 187 w 189"/>
                <a:gd name="T25" fmla="*/ 116 h 188"/>
                <a:gd name="T26" fmla="*/ 36 w 189"/>
                <a:gd name="T27" fmla="*/ 50 h 188"/>
                <a:gd name="T28" fmla="*/ 36 w 189"/>
                <a:gd name="T29" fmla="*/ 36 h 188"/>
                <a:gd name="T30" fmla="*/ 51 w 189"/>
                <a:gd name="T31" fmla="*/ 36 h 188"/>
                <a:gd name="T32" fmla="*/ 51 w 189"/>
                <a:gd name="T33" fmla="*/ 50 h 188"/>
                <a:gd name="T34" fmla="*/ 36 w 189"/>
                <a:gd name="T35" fmla="*/ 50 h 188"/>
                <a:gd name="T36" fmla="*/ 57 w 189"/>
                <a:gd name="T37" fmla="*/ 89 h 188"/>
                <a:gd name="T38" fmla="*/ 50 w 189"/>
                <a:gd name="T39" fmla="*/ 79 h 188"/>
                <a:gd name="T40" fmla="*/ 57 w 189"/>
                <a:gd name="T41" fmla="*/ 75 h 188"/>
                <a:gd name="T42" fmla="*/ 63 w 189"/>
                <a:gd name="T43" fmla="*/ 84 h 188"/>
                <a:gd name="T44" fmla="*/ 70 w 189"/>
                <a:gd name="T45" fmla="*/ 85 h 188"/>
                <a:gd name="T46" fmla="*/ 70 w 189"/>
                <a:gd name="T47" fmla="*/ 76 h 188"/>
                <a:gd name="T48" fmla="*/ 70 w 189"/>
                <a:gd name="T49" fmla="*/ 59 h 188"/>
                <a:gd name="T50" fmla="*/ 90 w 189"/>
                <a:gd name="T51" fmla="*/ 62 h 188"/>
                <a:gd name="T52" fmla="*/ 96 w 189"/>
                <a:gd name="T53" fmla="*/ 71 h 188"/>
                <a:gd name="T54" fmla="*/ 89 w 189"/>
                <a:gd name="T55" fmla="*/ 75 h 188"/>
                <a:gd name="T56" fmla="*/ 85 w 189"/>
                <a:gd name="T57" fmla="*/ 67 h 188"/>
                <a:gd name="T58" fmla="*/ 77 w 189"/>
                <a:gd name="T59" fmla="*/ 66 h 188"/>
                <a:gd name="T60" fmla="*/ 79 w 189"/>
                <a:gd name="T61" fmla="*/ 75 h 188"/>
                <a:gd name="T62" fmla="*/ 78 w 189"/>
                <a:gd name="T63" fmla="*/ 91 h 188"/>
                <a:gd name="T64" fmla="*/ 57 w 189"/>
                <a:gd name="T65" fmla="*/ 89 h 188"/>
                <a:gd name="T66" fmla="*/ 92 w 189"/>
                <a:gd name="T67" fmla="*/ 123 h 188"/>
                <a:gd name="T68" fmla="*/ 73 w 189"/>
                <a:gd name="T69" fmla="*/ 105 h 188"/>
                <a:gd name="T70" fmla="*/ 103 w 189"/>
                <a:gd name="T71" fmla="*/ 75 h 188"/>
                <a:gd name="T72" fmla="*/ 121 w 189"/>
                <a:gd name="T73" fmla="*/ 93 h 188"/>
                <a:gd name="T74" fmla="*/ 115 w 189"/>
                <a:gd name="T75" fmla="*/ 99 h 188"/>
                <a:gd name="T76" fmla="*/ 104 w 189"/>
                <a:gd name="T77" fmla="*/ 87 h 188"/>
                <a:gd name="T78" fmla="*/ 98 w 189"/>
                <a:gd name="T79" fmla="*/ 94 h 188"/>
                <a:gd name="T80" fmla="*/ 109 w 189"/>
                <a:gd name="T81" fmla="*/ 104 h 188"/>
                <a:gd name="T82" fmla="*/ 103 w 189"/>
                <a:gd name="T83" fmla="*/ 110 h 188"/>
                <a:gd name="T84" fmla="*/ 92 w 189"/>
                <a:gd name="T85" fmla="*/ 99 h 188"/>
                <a:gd name="T86" fmla="*/ 86 w 189"/>
                <a:gd name="T87" fmla="*/ 106 h 188"/>
                <a:gd name="T88" fmla="*/ 98 w 189"/>
                <a:gd name="T89" fmla="*/ 118 h 188"/>
                <a:gd name="T90" fmla="*/ 92 w 189"/>
                <a:gd name="T91" fmla="*/ 123 h 188"/>
                <a:gd name="T92" fmla="*/ 138 w 189"/>
                <a:gd name="T93" fmla="*/ 140 h 188"/>
                <a:gd name="T94" fmla="*/ 109 w 189"/>
                <a:gd name="T95" fmla="*/ 141 h 188"/>
                <a:gd name="T96" fmla="*/ 110 w 189"/>
                <a:gd name="T97" fmla="*/ 112 h 188"/>
                <a:gd name="T98" fmla="*/ 139 w 189"/>
                <a:gd name="T99" fmla="*/ 111 h 188"/>
                <a:gd name="T100" fmla="*/ 138 w 189"/>
                <a:gd name="T101" fmla="*/ 1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188">
                  <a:moveTo>
                    <a:pt x="187" y="116"/>
                  </a:moveTo>
                  <a:cubicBezTo>
                    <a:pt x="73" y="2"/>
                    <a:pt x="73" y="2"/>
                    <a:pt x="73" y="2"/>
                  </a:cubicBezTo>
                  <a:cubicBezTo>
                    <a:pt x="71" y="0"/>
                    <a:pt x="69" y="0"/>
                    <a:pt x="67" y="0"/>
                  </a:cubicBezTo>
                  <a:cubicBezTo>
                    <a:pt x="18" y="13"/>
                    <a:pt x="18" y="13"/>
                    <a:pt x="18" y="13"/>
                  </a:cubicBezTo>
                  <a:cubicBezTo>
                    <a:pt x="16" y="14"/>
                    <a:pt x="14" y="15"/>
                    <a:pt x="14" y="17"/>
                  </a:cubicBezTo>
                  <a:cubicBezTo>
                    <a:pt x="1" y="66"/>
                    <a:pt x="1" y="66"/>
                    <a:pt x="1" y="66"/>
                  </a:cubicBezTo>
                  <a:cubicBezTo>
                    <a:pt x="0" y="68"/>
                    <a:pt x="1" y="70"/>
                    <a:pt x="2" y="72"/>
                  </a:cubicBezTo>
                  <a:cubicBezTo>
                    <a:pt x="117" y="186"/>
                    <a:pt x="117" y="186"/>
                    <a:pt x="117" y="186"/>
                  </a:cubicBezTo>
                  <a:cubicBezTo>
                    <a:pt x="118" y="188"/>
                    <a:pt x="120" y="188"/>
                    <a:pt x="121" y="188"/>
                  </a:cubicBezTo>
                  <a:cubicBezTo>
                    <a:pt x="123" y="188"/>
                    <a:pt x="125" y="188"/>
                    <a:pt x="126" y="186"/>
                  </a:cubicBezTo>
                  <a:cubicBezTo>
                    <a:pt x="187" y="125"/>
                    <a:pt x="187" y="125"/>
                    <a:pt x="187" y="125"/>
                  </a:cubicBezTo>
                  <a:cubicBezTo>
                    <a:pt x="188" y="124"/>
                    <a:pt x="189" y="122"/>
                    <a:pt x="189" y="121"/>
                  </a:cubicBezTo>
                  <a:cubicBezTo>
                    <a:pt x="189" y="119"/>
                    <a:pt x="188" y="117"/>
                    <a:pt x="187" y="116"/>
                  </a:cubicBezTo>
                  <a:close/>
                  <a:moveTo>
                    <a:pt x="36" y="50"/>
                  </a:moveTo>
                  <a:cubicBezTo>
                    <a:pt x="32" y="46"/>
                    <a:pt x="32" y="40"/>
                    <a:pt x="36" y="36"/>
                  </a:cubicBezTo>
                  <a:cubicBezTo>
                    <a:pt x="40" y="32"/>
                    <a:pt x="47" y="32"/>
                    <a:pt x="51" y="36"/>
                  </a:cubicBezTo>
                  <a:cubicBezTo>
                    <a:pt x="55" y="40"/>
                    <a:pt x="55" y="46"/>
                    <a:pt x="51" y="50"/>
                  </a:cubicBezTo>
                  <a:cubicBezTo>
                    <a:pt x="47" y="54"/>
                    <a:pt x="40" y="54"/>
                    <a:pt x="36" y="50"/>
                  </a:cubicBezTo>
                  <a:close/>
                  <a:moveTo>
                    <a:pt x="57" y="89"/>
                  </a:moveTo>
                  <a:cubicBezTo>
                    <a:pt x="53" y="85"/>
                    <a:pt x="51" y="81"/>
                    <a:pt x="50" y="79"/>
                  </a:cubicBezTo>
                  <a:cubicBezTo>
                    <a:pt x="57" y="75"/>
                    <a:pt x="57" y="75"/>
                    <a:pt x="57" y="75"/>
                  </a:cubicBezTo>
                  <a:cubicBezTo>
                    <a:pt x="58" y="77"/>
                    <a:pt x="60" y="81"/>
                    <a:pt x="63" y="84"/>
                  </a:cubicBezTo>
                  <a:cubicBezTo>
                    <a:pt x="66" y="87"/>
                    <a:pt x="68" y="87"/>
                    <a:pt x="70" y="85"/>
                  </a:cubicBezTo>
                  <a:cubicBezTo>
                    <a:pt x="72" y="83"/>
                    <a:pt x="72" y="81"/>
                    <a:pt x="70" y="76"/>
                  </a:cubicBezTo>
                  <a:cubicBezTo>
                    <a:pt x="66" y="70"/>
                    <a:pt x="66" y="64"/>
                    <a:pt x="70" y="59"/>
                  </a:cubicBezTo>
                  <a:cubicBezTo>
                    <a:pt x="75" y="54"/>
                    <a:pt x="83" y="55"/>
                    <a:pt x="90" y="62"/>
                  </a:cubicBezTo>
                  <a:cubicBezTo>
                    <a:pt x="93" y="65"/>
                    <a:pt x="95" y="68"/>
                    <a:pt x="96" y="71"/>
                  </a:cubicBezTo>
                  <a:cubicBezTo>
                    <a:pt x="89" y="75"/>
                    <a:pt x="89" y="75"/>
                    <a:pt x="89" y="75"/>
                  </a:cubicBezTo>
                  <a:cubicBezTo>
                    <a:pt x="89" y="73"/>
                    <a:pt x="87" y="70"/>
                    <a:pt x="85" y="67"/>
                  </a:cubicBezTo>
                  <a:cubicBezTo>
                    <a:pt x="82" y="64"/>
                    <a:pt x="79" y="64"/>
                    <a:pt x="77" y="66"/>
                  </a:cubicBezTo>
                  <a:cubicBezTo>
                    <a:pt x="76" y="68"/>
                    <a:pt x="76" y="70"/>
                    <a:pt x="79" y="75"/>
                  </a:cubicBezTo>
                  <a:cubicBezTo>
                    <a:pt x="82" y="82"/>
                    <a:pt x="82" y="87"/>
                    <a:pt x="78" y="91"/>
                  </a:cubicBezTo>
                  <a:cubicBezTo>
                    <a:pt x="73" y="96"/>
                    <a:pt x="65" y="97"/>
                    <a:pt x="57" y="89"/>
                  </a:cubicBezTo>
                  <a:close/>
                  <a:moveTo>
                    <a:pt x="92" y="123"/>
                  </a:moveTo>
                  <a:cubicBezTo>
                    <a:pt x="73" y="105"/>
                    <a:pt x="73" y="105"/>
                    <a:pt x="73" y="105"/>
                  </a:cubicBezTo>
                  <a:cubicBezTo>
                    <a:pt x="103" y="75"/>
                    <a:pt x="103" y="75"/>
                    <a:pt x="103" y="75"/>
                  </a:cubicBezTo>
                  <a:cubicBezTo>
                    <a:pt x="121" y="93"/>
                    <a:pt x="121" y="93"/>
                    <a:pt x="121" y="93"/>
                  </a:cubicBezTo>
                  <a:cubicBezTo>
                    <a:pt x="115" y="99"/>
                    <a:pt x="115" y="99"/>
                    <a:pt x="115" y="99"/>
                  </a:cubicBezTo>
                  <a:cubicBezTo>
                    <a:pt x="104" y="87"/>
                    <a:pt x="104" y="87"/>
                    <a:pt x="104" y="87"/>
                  </a:cubicBezTo>
                  <a:cubicBezTo>
                    <a:pt x="98" y="94"/>
                    <a:pt x="98" y="94"/>
                    <a:pt x="98" y="94"/>
                  </a:cubicBezTo>
                  <a:cubicBezTo>
                    <a:pt x="109" y="104"/>
                    <a:pt x="109" y="104"/>
                    <a:pt x="109" y="104"/>
                  </a:cubicBezTo>
                  <a:cubicBezTo>
                    <a:pt x="103" y="110"/>
                    <a:pt x="103" y="110"/>
                    <a:pt x="103" y="110"/>
                  </a:cubicBezTo>
                  <a:cubicBezTo>
                    <a:pt x="92" y="99"/>
                    <a:pt x="92" y="99"/>
                    <a:pt x="92" y="99"/>
                  </a:cubicBezTo>
                  <a:cubicBezTo>
                    <a:pt x="86" y="106"/>
                    <a:pt x="86" y="106"/>
                    <a:pt x="86" y="106"/>
                  </a:cubicBezTo>
                  <a:cubicBezTo>
                    <a:pt x="98" y="118"/>
                    <a:pt x="98" y="118"/>
                    <a:pt x="98" y="118"/>
                  </a:cubicBezTo>
                  <a:lnTo>
                    <a:pt x="92" y="123"/>
                  </a:lnTo>
                  <a:close/>
                  <a:moveTo>
                    <a:pt x="138" y="140"/>
                  </a:moveTo>
                  <a:cubicBezTo>
                    <a:pt x="129" y="149"/>
                    <a:pt x="117" y="149"/>
                    <a:pt x="109" y="141"/>
                  </a:cubicBezTo>
                  <a:cubicBezTo>
                    <a:pt x="100" y="132"/>
                    <a:pt x="101" y="120"/>
                    <a:pt x="110" y="112"/>
                  </a:cubicBezTo>
                  <a:cubicBezTo>
                    <a:pt x="118" y="103"/>
                    <a:pt x="131" y="102"/>
                    <a:pt x="139" y="111"/>
                  </a:cubicBezTo>
                  <a:cubicBezTo>
                    <a:pt x="148" y="120"/>
                    <a:pt x="146" y="132"/>
                    <a:pt x="138"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9" name="组合 58"/>
          <p:cNvGrpSpPr/>
          <p:nvPr/>
        </p:nvGrpSpPr>
        <p:grpSpPr>
          <a:xfrm>
            <a:off x="5309181" y="4096079"/>
            <a:ext cx="322846" cy="320406"/>
            <a:chOff x="7078908" y="5461438"/>
            <a:chExt cx="430461" cy="427208"/>
          </a:xfrm>
          <a:solidFill>
            <a:schemeClr val="accent4"/>
          </a:solidFill>
        </p:grpSpPr>
        <p:sp>
          <p:nvSpPr>
            <p:cNvPr id="488"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9"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1" name="组合 450"/>
          <p:cNvGrpSpPr/>
          <p:nvPr/>
        </p:nvGrpSpPr>
        <p:grpSpPr>
          <a:xfrm>
            <a:off x="5317313" y="3215369"/>
            <a:ext cx="353748" cy="311462"/>
            <a:chOff x="7089751" y="4287159"/>
            <a:chExt cx="471664" cy="415282"/>
          </a:xfrm>
          <a:solidFill>
            <a:schemeClr val="accent4"/>
          </a:solidFill>
        </p:grpSpPr>
        <p:sp>
          <p:nvSpPr>
            <p:cNvPr id="490" name="Freeform 238"/>
            <p:cNvSpPr>
              <a:spLocks noEditPoints="1"/>
            </p:cNvSpPr>
            <p:nvPr/>
          </p:nvSpPr>
          <p:spPr bwMode="auto">
            <a:xfrm>
              <a:off x="7089751" y="4287159"/>
              <a:ext cx="438051" cy="389258"/>
            </a:xfrm>
            <a:custGeom>
              <a:avLst/>
              <a:gdLst>
                <a:gd name="T0" fmla="*/ 112 w 171"/>
                <a:gd name="T1" fmla="*/ 141 h 152"/>
                <a:gd name="T2" fmla="*/ 11 w 171"/>
                <a:gd name="T3" fmla="*/ 141 h 152"/>
                <a:gd name="T4" fmla="*/ 11 w 171"/>
                <a:gd name="T5" fmla="*/ 38 h 152"/>
                <a:gd name="T6" fmla="*/ 160 w 171"/>
                <a:gd name="T7" fmla="*/ 38 h 152"/>
                <a:gd name="T8" fmla="*/ 160 w 171"/>
                <a:gd name="T9" fmla="*/ 106 h 152"/>
                <a:gd name="T10" fmla="*/ 171 w 171"/>
                <a:gd name="T11" fmla="*/ 113 h 152"/>
                <a:gd name="T12" fmla="*/ 171 w 171"/>
                <a:gd name="T13" fmla="*/ 5 h 152"/>
                <a:gd name="T14" fmla="*/ 166 w 171"/>
                <a:gd name="T15" fmla="*/ 0 h 152"/>
                <a:gd name="T16" fmla="*/ 6 w 171"/>
                <a:gd name="T17" fmla="*/ 0 h 152"/>
                <a:gd name="T18" fmla="*/ 0 w 171"/>
                <a:gd name="T19" fmla="*/ 5 h 152"/>
                <a:gd name="T20" fmla="*/ 0 w 171"/>
                <a:gd name="T21" fmla="*/ 146 h 152"/>
                <a:gd name="T22" fmla="*/ 6 w 171"/>
                <a:gd name="T23" fmla="*/ 152 h 152"/>
                <a:gd name="T24" fmla="*/ 128 w 171"/>
                <a:gd name="T25" fmla="*/ 152 h 152"/>
                <a:gd name="T26" fmla="*/ 112 w 171"/>
                <a:gd name="T27" fmla="*/ 141 h 152"/>
                <a:gd name="T28" fmla="*/ 153 w 171"/>
                <a:gd name="T29" fmla="*/ 12 h 152"/>
                <a:gd name="T30" fmla="*/ 160 w 171"/>
                <a:gd name="T31" fmla="*/ 19 h 152"/>
                <a:gd name="T32" fmla="*/ 153 w 171"/>
                <a:gd name="T33" fmla="*/ 26 h 152"/>
                <a:gd name="T34" fmla="*/ 146 w 171"/>
                <a:gd name="T35" fmla="*/ 19 h 152"/>
                <a:gd name="T36" fmla="*/ 153 w 171"/>
                <a:gd name="T37" fmla="*/ 12 h 152"/>
                <a:gd name="T38" fmla="*/ 132 w 171"/>
                <a:gd name="T39" fmla="*/ 12 h 152"/>
                <a:gd name="T40" fmla="*/ 139 w 171"/>
                <a:gd name="T41" fmla="*/ 19 h 152"/>
                <a:gd name="T42" fmla="*/ 132 w 171"/>
                <a:gd name="T43" fmla="*/ 26 h 152"/>
                <a:gd name="T44" fmla="*/ 124 w 171"/>
                <a:gd name="T45" fmla="*/ 19 h 152"/>
                <a:gd name="T46" fmla="*/ 132 w 171"/>
                <a:gd name="T47" fmla="*/ 12 h 152"/>
                <a:gd name="T48" fmla="*/ 110 w 171"/>
                <a:gd name="T49" fmla="*/ 12 h 152"/>
                <a:gd name="T50" fmla="*/ 118 w 171"/>
                <a:gd name="T51" fmla="*/ 19 h 152"/>
                <a:gd name="T52" fmla="*/ 110 w 171"/>
                <a:gd name="T53" fmla="*/ 26 h 152"/>
                <a:gd name="T54" fmla="*/ 103 w 171"/>
                <a:gd name="T55" fmla="*/ 19 h 152"/>
                <a:gd name="T56" fmla="*/ 110 w 171"/>
                <a:gd name="T5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12" y="141"/>
                  </a:moveTo>
                  <a:cubicBezTo>
                    <a:pt x="11" y="141"/>
                    <a:pt x="11" y="141"/>
                    <a:pt x="11" y="141"/>
                  </a:cubicBezTo>
                  <a:cubicBezTo>
                    <a:pt x="11" y="38"/>
                    <a:pt x="11" y="38"/>
                    <a:pt x="11" y="38"/>
                  </a:cubicBezTo>
                  <a:cubicBezTo>
                    <a:pt x="160" y="38"/>
                    <a:pt x="160" y="38"/>
                    <a:pt x="160" y="38"/>
                  </a:cubicBezTo>
                  <a:cubicBezTo>
                    <a:pt x="160" y="106"/>
                    <a:pt x="160" y="106"/>
                    <a:pt x="160" y="106"/>
                  </a:cubicBezTo>
                  <a:cubicBezTo>
                    <a:pt x="171" y="113"/>
                    <a:pt x="171" y="113"/>
                    <a:pt x="171" y="113"/>
                  </a:cubicBezTo>
                  <a:cubicBezTo>
                    <a:pt x="171" y="5"/>
                    <a:pt x="171" y="5"/>
                    <a:pt x="171" y="5"/>
                  </a:cubicBezTo>
                  <a:cubicBezTo>
                    <a:pt x="171" y="2"/>
                    <a:pt x="169" y="0"/>
                    <a:pt x="166" y="0"/>
                  </a:cubicBezTo>
                  <a:cubicBezTo>
                    <a:pt x="6" y="0"/>
                    <a:pt x="6" y="0"/>
                    <a:pt x="6" y="0"/>
                  </a:cubicBezTo>
                  <a:cubicBezTo>
                    <a:pt x="3" y="0"/>
                    <a:pt x="0" y="2"/>
                    <a:pt x="0" y="5"/>
                  </a:cubicBezTo>
                  <a:cubicBezTo>
                    <a:pt x="0" y="146"/>
                    <a:pt x="0" y="146"/>
                    <a:pt x="0" y="146"/>
                  </a:cubicBezTo>
                  <a:cubicBezTo>
                    <a:pt x="0" y="149"/>
                    <a:pt x="3" y="152"/>
                    <a:pt x="6" y="152"/>
                  </a:cubicBezTo>
                  <a:cubicBezTo>
                    <a:pt x="128" y="152"/>
                    <a:pt x="128" y="152"/>
                    <a:pt x="128" y="152"/>
                  </a:cubicBezTo>
                  <a:lnTo>
                    <a:pt x="112" y="141"/>
                  </a:lnTo>
                  <a:close/>
                  <a:moveTo>
                    <a:pt x="153" y="12"/>
                  </a:moveTo>
                  <a:cubicBezTo>
                    <a:pt x="157" y="12"/>
                    <a:pt x="160" y="15"/>
                    <a:pt x="160" y="19"/>
                  </a:cubicBezTo>
                  <a:cubicBezTo>
                    <a:pt x="160" y="23"/>
                    <a:pt x="157" y="26"/>
                    <a:pt x="153" y="26"/>
                  </a:cubicBezTo>
                  <a:cubicBezTo>
                    <a:pt x="149" y="26"/>
                    <a:pt x="146" y="23"/>
                    <a:pt x="146" y="19"/>
                  </a:cubicBezTo>
                  <a:cubicBezTo>
                    <a:pt x="146" y="15"/>
                    <a:pt x="149" y="12"/>
                    <a:pt x="153" y="12"/>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1" name="Freeform 239"/>
            <p:cNvSpPr>
              <a:spLocks/>
            </p:cNvSpPr>
            <p:nvPr/>
          </p:nvSpPr>
          <p:spPr bwMode="auto">
            <a:xfrm>
              <a:off x="7219865" y="4430285"/>
              <a:ext cx="341550" cy="272156"/>
            </a:xfrm>
            <a:custGeom>
              <a:avLst/>
              <a:gdLst>
                <a:gd name="T0" fmla="*/ 132 w 133"/>
                <a:gd name="T1" fmla="*/ 80 h 106"/>
                <a:gd name="T2" fmla="*/ 128 w 133"/>
                <a:gd name="T3" fmla="*/ 73 h 106"/>
                <a:gd name="T4" fmla="*/ 66 w 133"/>
                <a:gd name="T5" fmla="*/ 35 h 106"/>
                <a:gd name="T6" fmla="*/ 51 w 133"/>
                <a:gd name="T7" fmla="*/ 7 h 106"/>
                <a:gd name="T8" fmla="*/ 16 w 133"/>
                <a:gd name="T9" fmla="*/ 7 h 106"/>
                <a:gd name="T10" fmla="*/ 37 w 133"/>
                <a:gd name="T11" fmla="*/ 21 h 106"/>
                <a:gd name="T12" fmla="*/ 38 w 133"/>
                <a:gd name="T13" fmla="*/ 26 h 106"/>
                <a:gd name="T14" fmla="*/ 29 w 133"/>
                <a:gd name="T15" fmla="*/ 41 h 106"/>
                <a:gd name="T16" fmla="*/ 23 w 133"/>
                <a:gd name="T17" fmla="*/ 42 h 106"/>
                <a:gd name="T18" fmla="*/ 2 w 133"/>
                <a:gd name="T19" fmla="*/ 29 h 106"/>
                <a:gd name="T20" fmla="*/ 16 w 133"/>
                <a:gd name="T21" fmla="*/ 61 h 106"/>
                <a:gd name="T22" fmla="*/ 48 w 133"/>
                <a:gd name="T23" fmla="*/ 63 h 106"/>
                <a:gd name="T24" fmla="*/ 109 w 133"/>
                <a:gd name="T25" fmla="*/ 104 h 106"/>
                <a:gd name="T26" fmla="*/ 117 w 133"/>
                <a:gd name="T27" fmla="*/ 105 h 106"/>
                <a:gd name="T28" fmla="*/ 132 w 133"/>
                <a:gd name="T29"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06">
                  <a:moveTo>
                    <a:pt x="132" y="80"/>
                  </a:moveTo>
                  <a:cubicBezTo>
                    <a:pt x="132" y="78"/>
                    <a:pt x="130" y="75"/>
                    <a:pt x="128" y="73"/>
                  </a:cubicBezTo>
                  <a:cubicBezTo>
                    <a:pt x="108" y="61"/>
                    <a:pt x="87" y="48"/>
                    <a:pt x="66" y="35"/>
                  </a:cubicBezTo>
                  <a:cubicBezTo>
                    <a:pt x="66" y="24"/>
                    <a:pt x="61" y="13"/>
                    <a:pt x="51" y="7"/>
                  </a:cubicBezTo>
                  <a:cubicBezTo>
                    <a:pt x="40" y="0"/>
                    <a:pt x="26" y="0"/>
                    <a:pt x="16" y="7"/>
                  </a:cubicBezTo>
                  <a:cubicBezTo>
                    <a:pt x="37" y="21"/>
                    <a:pt x="37" y="21"/>
                    <a:pt x="37" y="21"/>
                  </a:cubicBezTo>
                  <a:cubicBezTo>
                    <a:pt x="39" y="22"/>
                    <a:pt x="39" y="25"/>
                    <a:pt x="38" y="26"/>
                  </a:cubicBezTo>
                  <a:cubicBezTo>
                    <a:pt x="29" y="41"/>
                    <a:pt x="29" y="41"/>
                    <a:pt x="29" y="41"/>
                  </a:cubicBezTo>
                  <a:cubicBezTo>
                    <a:pt x="27" y="43"/>
                    <a:pt x="25" y="43"/>
                    <a:pt x="23" y="42"/>
                  </a:cubicBezTo>
                  <a:cubicBezTo>
                    <a:pt x="2" y="29"/>
                    <a:pt x="2" y="29"/>
                    <a:pt x="2" y="29"/>
                  </a:cubicBezTo>
                  <a:cubicBezTo>
                    <a:pt x="0" y="41"/>
                    <a:pt x="5" y="54"/>
                    <a:pt x="16" y="61"/>
                  </a:cubicBezTo>
                  <a:cubicBezTo>
                    <a:pt x="26" y="68"/>
                    <a:pt x="38" y="68"/>
                    <a:pt x="48" y="63"/>
                  </a:cubicBezTo>
                  <a:cubicBezTo>
                    <a:pt x="68" y="77"/>
                    <a:pt x="88" y="90"/>
                    <a:pt x="109" y="104"/>
                  </a:cubicBezTo>
                  <a:cubicBezTo>
                    <a:pt x="110" y="105"/>
                    <a:pt x="114" y="106"/>
                    <a:pt x="117" y="105"/>
                  </a:cubicBezTo>
                  <a:cubicBezTo>
                    <a:pt x="126" y="101"/>
                    <a:pt x="133" y="91"/>
                    <a:pt x="13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5293731" y="1394586"/>
            <a:ext cx="401728" cy="261041"/>
            <a:chOff x="7058307" y="1859447"/>
            <a:chExt cx="535637" cy="348055"/>
          </a:xfrm>
          <a:solidFill>
            <a:schemeClr val="accent4"/>
          </a:solidFill>
        </p:grpSpPr>
        <p:sp>
          <p:nvSpPr>
            <p:cNvPr id="49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499" name="Freeform 247"/>
          <p:cNvSpPr>
            <a:spLocks noEditPoints="1"/>
          </p:cNvSpPr>
          <p:nvPr/>
        </p:nvSpPr>
        <p:spPr bwMode="auto">
          <a:xfrm>
            <a:off x="2082353" y="4122915"/>
            <a:ext cx="300076" cy="274866"/>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14" name="组合 13"/>
          <p:cNvGrpSpPr/>
          <p:nvPr/>
        </p:nvGrpSpPr>
        <p:grpSpPr>
          <a:xfrm>
            <a:off x="4469133" y="1365310"/>
            <a:ext cx="401728" cy="296010"/>
            <a:chOff x="5958843" y="1820413"/>
            <a:chExt cx="535637" cy="394680"/>
          </a:xfrm>
          <a:solidFill>
            <a:schemeClr val="accent4"/>
          </a:solidFill>
        </p:grpSpPr>
        <p:sp>
          <p:nvSpPr>
            <p:cNvPr id="50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3661612" y="2268789"/>
            <a:ext cx="366760" cy="346429"/>
            <a:chOff x="4882149" y="3025052"/>
            <a:chExt cx="489013" cy="461905"/>
          </a:xfrm>
          <a:solidFill>
            <a:schemeClr val="accent4"/>
          </a:solidFill>
        </p:grpSpPr>
        <p:sp>
          <p:nvSpPr>
            <p:cNvPr id="50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4469133" y="2246019"/>
            <a:ext cx="401728" cy="401728"/>
            <a:chOff x="5958843" y="2994692"/>
            <a:chExt cx="535637" cy="535637"/>
          </a:xfrm>
          <a:solidFill>
            <a:schemeClr val="accent4"/>
          </a:solidFill>
        </p:grpSpPr>
        <p:sp>
          <p:nvSpPr>
            <p:cNvPr id="50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7"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8"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9"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0"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1"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2"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3"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4"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5"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6"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6126460" y="2307824"/>
            <a:ext cx="326912" cy="322846"/>
            <a:chOff x="8168614" y="3077098"/>
            <a:chExt cx="435882" cy="430461"/>
          </a:xfrm>
          <a:solidFill>
            <a:schemeClr val="accent4"/>
          </a:solidFill>
        </p:grpSpPr>
        <p:sp>
          <p:nvSpPr>
            <p:cNvPr id="54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8" name="Freeform 296"/>
            <p:cNvSpPr>
              <a:spLocks/>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9" name="Freeform 297"/>
            <p:cNvSpPr>
              <a:spLocks/>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0" name="Freeform 298"/>
            <p:cNvSpPr>
              <a:spLocks/>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1" name="Freeform 299"/>
            <p:cNvSpPr>
              <a:spLocks/>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2" name="Freeform 300"/>
            <p:cNvSpPr>
              <a:spLocks/>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3" name="Freeform 301"/>
            <p:cNvSpPr>
              <a:spLocks/>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 name="组合 62"/>
          <p:cNvGrpSpPr/>
          <p:nvPr/>
        </p:nvGrpSpPr>
        <p:grpSpPr>
          <a:xfrm>
            <a:off x="2049824" y="3140554"/>
            <a:ext cx="363506" cy="417179"/>
            <a:chOff x="2733098" y="4187405"/>
            <a:chExt cx="484675" cy="556238"/>
          </a:xfrm>
          <a:solidFill>
            <a:schemeClr val="accent4"/>
          </a:solidFill>
        </p:grpSpPr>
        <p:sp>
          <p:nvSpPr>
            <p:cNvPr id="554"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5"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6"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7"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8"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9"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0"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1"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2"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3"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4"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5"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6"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7"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8"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9"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0"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5386437" y="432555"/>
            <a:ext cx="273239" cy="361880"/>
            <a:chOff x="7181915" y="576739"/>
            <a:chExt cx="364319" cy="482507"/>
          </a:xfrm>
          <a:solidFill>
            <a:schemeClr val="accent4"/>
          </a:solidFill>
        </p:grpSpPr>
        <p:sp>
          <p:nvSpPr>
            <p:cNvPr id="571" name="Freeform 319"/>
            <p:cNvSpPr>
              <a:spLocks noEditPoints="1"/>
            </p:cNvSpPr>
            <p:nvPr/>
          </p:nvSpPr>
          <p:spPr bwMode="auto">
            <a:xfrm>
              <a:off x="7181915" y="576739"/>
              <a:ext cx="242880" cy="482507"/>
            </a:xfrm>
            <a:custGeom>
              <a:avLst/>
              <a:gdLst>
                <a:gd name="T0" fmla="*/ 89 w 95"/>
                <a:gd name="T1" fmla="*/ 125 h 188"/>
                <a:gd name="T2" fmla="*/ 89 w 95"/>
                <a:gd name="T3" fmla="*/ 151 h 188"/>
                <a:gd name="T4" fmla="*/ 6 w 95"/>
                <a:gd name="T5" fmla="*/ 151 h 188"/>
                <a:gd name="T6" fmla="*/ 6 w 95"/>
                <a:gd name="T7" fmla="*/ 28 h 188"/>
                <a:gd name="T8" fmla="*/ 89 w 95"/>
                <a:gd name="T9" fmla="*/ 28 h 188"/>
                <a:gd name="T10" fmla="*/ 89 w 95"/>
                <a:gd name="T11" fmla="*/ 53 h 188"/>
                <a:gd name="T12" fmla="*/ 95 w 95"/>
                <a:gd name="T13" fmla="*/ 54 h 188"/>
                <a:gd name="T14" fmla="*/ 95 w 95"/>
                <a:gd name="T15" fmla="*/ 14 h 188"/>
                <a:gd name="T16" fmla="*/ 81 w 95"/>
                <a:gd name="T17" fmla="*/ 0 h 188"/>
                <a:gd name="T18" fmla="*/ 14 w 95"/>
                <a:gd name="T19" fmla="*/ 0 h 188"/>
                <a:gd name="T20" fmla="*/ 0 w 95"/>
                <a:gd name="T21" fmla="*/ 14 h 188"/>
                <a:gd name="T22" fmla="*/ 0 w 95"/>
                <a:gd name="T23" fmla="*/ 174 h 188"/>
                <a:gd name="T24" fmla="*/ 14 w 95"/>
                <a:gd name="T25" fmla="*/ 188 h 188"/>
                <a:gd name="T26" fmla="*/ 81 w 95"/>
                <a:gd name="T27" fmla="*/ 188 h 188"/>
                <a:gd name="T28" fmla="*/ 95 w 95"/>
                <a:gd name="T29" fmla="*/ 174 h 188"/>
                <a:gd name="T30" fmla="*/ 95 w 95"/>
                <a:gd name="T31" fmla="*/ 124 h 188"/>
                <a:gd name="T32" fmla="*/ 89 w 95"/>
                <a:gd name="T33" fmla="*/ 125 h 188"/>
                <a:gd name="T34" fmla="*/ 35 w 95"/>
                <a:gd name="T35" fmla="*/ 10 h 188"/>
                <a:gd name="T36" fmla="*/ 60 w 95"/>
                <a:gd name="T37" fmla="*/ 10 h 188"/>
                <a:gd name="T38" fmla="*/ 61 w 95"/>
                <a:gd name="T39" fmla="*/ 12 h 188"/>
                <a:gd name="T40" fmla="*/ 60 w 95"/>
                <a:gd name="T41" fmla="*/ 14 h 188"/>
                <a:gd name="T42" fmla="*/ 35 w 95"/>
                <a:gd name="T43" fmla="*/ 14 h 188"/>
                <a:gd name="T44" fmla="*/ 34 w 95"/>
                <a:gd name="T45" fmla="*/ 12 h 188"/>
                <a:gd name="T46" fmla="*/ 35 w 95"/>
                <a:gd name="T47" fmla="*/ 10 h 188"/>
                <a:gd name="T48" fmla="*/ 48 w 95"/>
                <a:gd name="T49" fmla="*/ 177 h 188"/>
                <a:gd name="T50" fmla="*/ 39 w 95"/>
                <a:gd name="T51" fmla="*/ 169 h 188"/>
                <a:gd name="T52" fmla="*/ 48 w 95"/>
                <a:gd name="T53" fmla="*/ 160 h 188"/>
                <a:gd name="T54" fmla="*/ 56 w 95"/>
                <a:gd name="T55" fmla="*/ 169 h 188"/>
                <a:gd name="T56" fmla="*/ 48 w 95"/>
                <a:gd name="T57" fmla="*/ 17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5" h="188">
                  <a:moveTo>
                    <a:pt x="89" y="125"/>
                  </a:moveTo>
                  <a:cubicBezTo>
                    <a:pt x="89" y="151"/>
                    <a:pt x="89" y="151"/>
                    <a:pt x="89" y="151"/>
                  </a:cubicBezTo>
                  <a:cubicBezTo>
                    <a:pt x="6" y="151"/>
                    <a:pt x="6" y="151"/>
                    <a:pt x="6" y="151"/>
                  </a:cubicBezTo>
                  <a:cubicBezTo>
                    <a:pt x="6" y="28"/>
                    <a:pt x="6" y="28"/>
                    <a:pt x="6" y="28"/>
                  </a:cubicBezTo>
                  <a:cubicBezTo>
                    <a:pt x="89" y="28"/>
                    <a:pt x="89" y="28"/>
                    <a:pt x="89" y="28"/>
                  </a:cubicBezTo>
                  <a:cubicBezTo>
                    <a:pt x="89" y="53"/>
                    <a:pt x="89" y="53"/>
                    <a:pt x="89" y="53"/>
                  </a:cubicBezTo>
                  <a:cubicBezTo>
                    <a:pt x="91" y="53"/>
                    <a:pt x="93" y="53"/>
                    <a:pt x="95" y="54"/>
                  </a:cubicBezTo>
                  <a:cubicBezTo>
                    <a:pt x="95" y="14"/>
                    <a:pt x="95" y="14"/>
                    <a:pt x="95" y="14"/>
                  </a:cubicBezTo>
                  <a:cubicBezTo>
                    <a:pt x="95" y="6"/>
                    <a:pt x="89" y="0"/>
                    <a:pt x="81" y="0"/>
                  </a:cubicBezTo>
                  <a:cubicBezTo>
                    <a:pt x="14" y="0"/>
                    <a:pt x="14" y="0"/>
                    <a:pt x="14" y="0"/>
                  </a:cubicBezTo>
                  <a:cubicBezTo>
                    <a:pt x="6" y="0"/>
                    <a:pt x="0" y="6"/>
                    <a:pt x="0" y="14"/>
                  </a:cubicBezTo>
                  <a:cubicBezTo>
                    <a:pt x="0" y="174"/>
                    <a:pt x="0" y="174"/>
                    <a:pt x="0" y="174"/>
                  </a:cubicBezTo>
                  <a:cubicBezTo>
                    <a:pt x="0" y="182"/>
                    <a:pt x="6" y="188"/>
                    <a:pt x="14" y="188"/>
                  </a:cubicBezTo>
                  <a:cubicBezTo>
                    <a:pt x="81" y="188"/>
                    <a:pt x="81" y="188"/>
                    <a:pt x="81" y="188"/>
                  </a:cubicBezTo>
                  <a:cubicBezTo>
                    <a:pt x="89" y="188"/>
                    <a:pt x="95" y="182"/>
                    <a:pt x="95" y="174"/>
                  </a:cubicBezTo>
                  <a:cubicBezTo>
                    <a:pt x="95" y="124"/>
                    <a:pt x="95" y="124"/>
                    <a:pt x="95" y="124"/>
                  </a:cubicBezTo>
                  <a:cubicBezTo>
                    <a:pt x="93" y="125"/>
                    <a:pt x="91" y="125"/>
                    <a:pt x="89" y="125"/>
                  </a:cubicBezTo>
                  <a:close/>
                  <a:moveTo>
                    <a:pt x="35" y="10"/>
                  </a:moveTo>
                  <a:cubicBezTo>
                    <a:pt x="60" y="10"/>
                    <a:pt x="60" y="10"/>
                    <a:pt x="60" y="10"/>
                  </a:cubicBezTo>
                  <a:cubicBezTo>
                    <a:pt x="61" y="10"/>
                    <a:pt x="61" y="11"/>
                    <a:pt x="61" y="12"/>
                  </a:cubicBezTo>
                  <a:cubicBezTo>
                    <a:pt x="61" y="13"/>
                    <a:pt x="61" y="14"/>
                    <a:pt x="60" y="14"/>
                  </a:cubicBezTo>
                  <a:cubicBezTo>
                    <a:pt x="35" y="14"/>
                    <a:pt x="35" y="14"/>
                    <a:pt x="35" y="14"/>
                  </a:cubicBezTo>
                  <a:cubicBezTo>
                    <a:pt x="34" y="14"/>
                    <a:pt x="34" y="13"/>
                    <a:pt x="34" y="12"/>
                  </a:cubicBezTo>
                  <a:cubicBezTo>
                    <a:pt x="34" y="11"/>
                    <a:pt x="34" y="10"/>
                    <a:pt x="35" y="10"/>
                  </a:cubicBezTo>
                  <a:close/>
                  <a:moveTo>
                    <a:pt x="48" y="177"/>
                  </a:moveTo>
                  <a:cubicBezTo>
                    <a:pt x="43" y="177"/>
                    <a:pt x="39" y="174"/>
                    <a:pt x="39" y="169"/>
                  </a:cubicBezTo>
                  <a:cubicBezTo>
                    <a:pt x="39" y="164"/>
                    <a:pt x="43" y="160"/>
                    <a:pt x="48" y="160"/>
                  </a:cubicBezTo>
                  <a:cubicBezTo>
                    <a:pt x="52" y="160"/>
                    <a:pt x="56" y="164"/>
                    <a:pt x="56" y="169"/>
                  </a:cubicBezTo>
                  <a:cubicBezTo>
                    <a:pt x="56" y="174"/>
                    <a:pt x="52" y="177"/>
                    <a:pt x="48"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2" name="Freeform 320"/>
            <p:cNvSpPr>
              <a:spLocks noEditPoints="1"/>
            </p:cNvSpPr>
            <p:nvPr/>
          </p:nvSpPr>
          <p:spPr bwMode="auto">
            <a:xfrm>
              <a:off x="7266489" y="666735"/>
              <a:ext cx="279745" cy="277577"/>
            </a:xfrm>
            <a:custGeom>
              <a:avLst/>
              <a:gdLst>
                <a:gd name="T0" fmla="*/ 109 w 109"/>
                <a:gd name="T1" fmla="*/ 60 h 108"/>
                <a:gd name="T2" fmla="*/ 109 w 109"/>
                <a:gd name="T3" fmla="*/ 49 h 108"/>
                <a:gd name="T4" fmla="*/ 97 w 109"/>
                <a:gd name="T5" fmla="*/ 41 h 108"/>
                <a:gd name="T6" fmla="*/ 104 w 109"/>
                <a:gd name="T7" fmla="*/ 32 h 108"/>
                <a:gd name="T8" fmla="*/ 99 w 109"/>
                <a:gd name="T9" fmla="*/ 23 h 108"/>
                <a:gd name="T10" fmla="*/ 85 w 109"/>
                <a:gd name="T11" fmla="*/ 21 h 108"/>
                <a:gd name="T12" fmla="*/ 87 w 109"/>
                <a:gd name="T13" fmla="*/ 10 h 108"/>
                <a:gd name="T14" fmla="*/ 77 w 109"/>
                <a:gd name="T15" fmla="*/ 5 h 108"/>
                <a:gd name="T16" fmla="*/ 65 w 109"/>
                <a:gd name="T17" fmla="*/ 10 h 108"/>
                <a:gd name="T18" fmla="*/ 60 w 109"/>
                <a:gd name="T19" fmla="*/ 0 h 108"/>
                <a:gd name="T20" fmla="*/ 50 w 109"/>
                <a:gd name="T21" fmla="*/ 0 h 108"/>
                <a:gd name="T22" fmla="*/ 41 w 109"/>
                <a:gd name="T23" fmla="*/ 11 h 108"/>
                <a:gd name="T24" fmla="*/ 32 w 109"/>
                <a:gd name="T25" fmla="*/ 4 h 108"/>
                <a:gd name="T26" fmla="*/ 23 w 109"/>
                <a:gd name="T27" fmla="*/ 9 h 108"/>
                <a:gd name="T28" fmla="*/ 21 w 109"/>
                <a:gd name="T29" fmla="*/ 23 h 108"/>
                <a:gd name="T30" fmla="*/ 10 w 109"/>
                <a:gd name="T31" fmla="*/ 22 h 108"/>
                <a:gd name="T32" fmla="*/ 5 w 109"/>
                <a:gd name="T33" fmla="*/ 31 h 108"/>
                <a:gd name="T34" fmla="*/ 10 w 109"/>
                <a:gd name="T35" fmla="*/ 44 h 108"/>
                <a:gd name="T36" fmla="*/ 0 w 109"/>
                <a:gd name="T37" fmla="*/ 48 h 108"/>
                <a:gd name="T38" fmla="*/ 0 w 109"/>
                <a:gd name="T39" fmla="*/ 59 h 108"/>
                <a:gd name="T40" fmla="*/ 11 w 109"/>
                <a:gd name="T41" fmla="*/ 67 h 108"/>
                <a:gd name="T42" fmla="*/ 4 w 109"/>
                <a:gd name="T43" fmla="*/ 76 h 108"/>
                <a:gd name="T44" fmla="*/ 9 w 109"/>
                <a:gd name="T45" fmla="*/ 85 h 108"/>
                <a:gd name="T46" fmla="*/ 23 w 109"/>
                <a:gd name="T47" fmla="*/ 87 h 108"/>
                <a:gd name="T48" fmla="*/ 22 w 109"/>
                <a:gd name="T49" fmla="*/ 98 h 108"/>
                <a:gd name="T50" fmla="*/ 31 w 109"/>
                <a:gd name="T51" fmla="*/ 103 h 108"/>
                <a:gd name="T52" fmla="*/ 44 w 109"/>
                <a:gd name="T53" fmla="*/ 98 h 108"/>
                <a:gd name="T54" fmla="*/ 48 w 109"/>
                <a:gd name="T55" fmla="*/ 108 h 108"/>
                <a:gd name="T56" fmla="*/ 59 w 109"/>
                <a:gd name="T57" fmla="*/ 108 h 108"/>
                <a:gd name="T58" fmla="*/ 67 w 109"/>
                <a:gd name="T59" fmla="*/ 98 h 108"/>
                <a:gd name="T60" fmla="*/ 76 w 109"/>
                <a:gd name="T61" fmla="*/ 104 h 108"/>
                <a:gd name="T62" fmla="*/ 85 w 109"/>
                <a:gd name="T63" fmla="*/ 99 h 108"/>
                <a:gd name="T64" fmla="*/ 87 w 109"/>
                <a:gd name="T65" fmla="*/ 85 h 108"/>
                <a:gd name="T66" fmla="*/ 98 w 109"/>
                <a:gd name="T67" fmla="*/ 86 h 108"/>
                <a:gd name="T68" fmla="*/ 104 w 109"/>
                <a:gd name="T69" fmla="*/ 77 h 108"/>
                <a:gd name="T70" fmla="*/ 98 w 109"/>
                <a:gd name="T71" fmla="*/ 65 h 108"/>
                <a:gd name="T72" fmla="*/ 54 w 109"/>
                <a:gd name="T73" fmla="*/ 86 h 108"/>
                <a:gd name="T74" fmla="*/ 54 w 109"/>
                <a:gd name="T75" fmla="*/ 22 h 108"/>
                <a:gd name="T76" fmla="*/ 54 w 109"/>
                <a:gd name="T77" fmla="*/ 8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08">
                  <a:moveTo>
                    <a:pt x="109" y="63"/>
                  </a:moveTo>
                  <a:cubicBezTo>
                    <a:pt x="109" y="60"/>
                    <a:pt x="109" y="60"/>
                    <a:pt x="109" y="60"/>
                  </a:cubicBezTo>
                  <a:cubicBezTo>
                    <a:pt x="109" y="52"/>
                    <a:pt x="109" y="52"/>
                    <a:pt x="109" y="52"/>
                  </a:cubicBezTo>
                  <a:cubicBezTo>
                    <a:pt x="109" y="49"/>
                    <a:pt x="109" y="49"/>
                    <a:pt x="109" y="49"/>
                  </a:cubicBezTo>
                  <a:cubicBezTo>
                    <a:pt x="99" y="48"/>
                    <a:pt x="99" y="48"/>
                    <a:pt x="99" y="48"/>
                  </a:cubicBezTo>
                  <a:cubicBezTo>
                    <a:pt x="98" y="46"/>
                    <a:pt x="98" y="43"/>
                    <a:pt x="97" y="41"/>
                  </a:cubicBezTo>
                  <a:cubicBezTo>
                    <a:pt x="106" y="35"/>
                    <a:pt x="106" y="35"/>
                    <a:pt x="106" y="35"/>
                  </a:cubicBezTo>
                  <a:cubicBezTo>
                    <a:pt x="104" y="32"/>
                    <a:pt x="104" y="32"/>
                    <a:pt x="104" y="32"/>
                  </a:cubicBezTo>
                  <a:cubicBezTo>
                    <a:pt x="101" y="25"/>
                    <a:pt x="101" y="25"/>
                    <a:pt x="101" y="25"/>
                  </a:cubicBezTo>
                  <a:cubicBezTo>
                    <a:pt x="99" y="23"/>
                    <a:pt x="99" y="23"/>
                    <a:pt x="99" y="23"/>
                  </a:cubicBezTo>
                  <a:cubicBezTo>
                    <a:pt x="90" y="26"/>
                    <a:pt x="90" y="26"/>
                    <a:pt x="90" y="26"/>
                  </a:cubicBezTo>
                  <a:cubicBezTo>
                    <a:pt x="88" y="25"/>
                    <a:pt x="87" y="23"/>
                    <a:pt x="85" y="21"/>
                  </a:cubicBezTo>
                  <a:cubicBezTo>
                    <a:pt x="89" y="11"/>
                    <a:pt x="89" y="11"/>
                    <a:pt x="89" y="11"/>
                  </a:cubicBezTo>
                  <a:cubicBezTo>
                    <a:pt x="87" y="10"/>
                    <a:pt x="87" y="10"/>
                    <a:pt x="87" y="10"/>
                  </a:cubicBezTo>
                  <a:cubicBezTo>
                    <a:pt x="80" y="6"/>
                    <a:pt x="80" y="6"/>
                    <a:pt x="80" y="6"/>
                  </a:cubicBezTo>
                  <a:cubicBezTo>
                    <a:pt x="77" y="5"/>
                    <a:pt x="77" y="5"/>
                    <a:pt x="77" y="5"/>
                  </a:cubicBezTo>
                  <a:cubicBezTo>
                    <a:pt x="72" y="12"/>
                    <a:pt x="72" y="12"/>
                    <a:pt x="72" y="12"/>
                  </a:cubicBezTo>
                  <a:cubicBezTo>
                    <a:pt x="69" y="11"/>
                    <a:pt x="67" y="10"/>
                    <a:pt x="65" y="10"/>
                  </a:cubicBezTo>
                  <a:cubicBezTo>
                    <a:pt x="63" y="0"/>
                    <a:pt x="63" y="0"/>
                    <a:pt x="63" y="0"/>
                  </a:cubicBezTo>
                  <a:cubicBezTo>
                    <a:pt x="60" y="0"/>
                    <a:pt x="60" y="0"/>
                    <a:pt x="60" y="0"/>
                  </a:cubicBezTo>
                  <a:cubicBezTo>
                    <a:pt x="53" y="0"/>
                    <a:pt x="53" y="0"/>
                    <a:pt x="53" y="0"/>
                  </a:cubicBezTo>
                  <a:cubicBezTo>
                    <a:pt x="50" y="0"/>
                    <a:pt x="50" y="0"/>
                    <a:pt x="50" y="0"/>
                  </a:cubicBezTo>
                  <a:cubicBezTo>
                    <a:pt x="48" y="9"/>
                    <a:pt x="48" y="9"/>
                    <a:pt x="48" y="9"/>
                  </a:cubicBezTo>
                  <a:cubicBezTo>
                    <a:pt x="46" y="9"/>
                    <a:pt x="43" y="10"/>
                    <a:pt x="41" y="11"/>
                  </a:cubicBezTo>
                  <a:cubicBezTo>
                    <a:pt x="35" y="2"/>
                    <a:pt x="35" y="2"/>
                    <a:pt x="35" y="2"/>
                  </a:cubicBezTo>
                  <a:cubicBezTo>
                    <a:pt x="32" y="4"/>
                    <a:pt x="32" y="4"/>
                    <a:pt x="32" y="4"/>
                  </a:cubicBezTo>
                  <a:cubicBezTo>
                    <a:pt x="26" y="8"/>
                    <a:pt x="26" y="8"/>
                    <a:pt x="26" y="8"/>
                  </a:cubicBezTo>
                  <a:cubicBezTo>
                    <a:pt x="23" y="9"/>
                    <a:pt x="23" y="9"/>
                    <a:pt x="23" y="9"/>
                  </a:cubicBezTo>
                  <a:cubicBezTo>
                    <a:pt x="27" y="18"/>
                    <a:pt x="27" y="18"/>
                    <a:pt x="27" y="18"/>
                  </a:cubicBezTo>
                  <a:cubicBezTo>
                    <a:pt x="25" y="20"/>
                    <a:pt x="23" y="21"/>
                    <a:pt x="21" y="23"/>
                  </a:cubicBezTo>
                  <a:cubicBezTo>
                    <a:pt x="12" y="19"/>
                    <a:pt x="12" y="19"/>
                    <a:pt x="12" y="19"/>
                  </a:cubicBezTo>
                  <a:cubicBezTo>
                    <a:pt x="10" y="22"/>
                    <a:pt x="10" y="22"/>
                    <a:pt x="10" y="22"/>
                  </a:cubicBezTo>
                  <a:cubicBezTo>
                    <a:pt x="6" y="28"/>
                    <a:pt x="6" y="28"/>
                    <a:pt x="6" y="28"/>
                  </a:cubicBezTo>
                  <a:cubicBezTo>
                    <a:pt x="5" y="31"/>
                    <a:pt x="5" y="31"/>
                    <a:pt x="5" y="31"/>
                  </a:cubicBezTo>
                  <a:cubicBezTo>
                    <a:pt x="13" y="37"/>
                    <a:pt x="13" y="37"/>
                    <a:pt x="13" y="37"/>
                  </a:cubicBezTo>
                  <a:cubicBezTo>
                    <a:pt x="12" y="39"/>
                    <a:pt x="11" y="41"/>
                    <a:pt x="10" y="44"/>
                  </a:cubicBezTo>
                  <a:cubicBezTo>
                    <a:pt x="0" y="45"/>
                    <a:pt x="0" y="45"/>
                    <a:pt x="0" y="45"/>
                  </a:cubicBezTo>
                  <a:cubicBezTo>
                    <a:pt x="0" y="48"/>
                    <a:pt x="0" y="48"/>
                    <a:pt x="0" y="48"/>
                  </a:cubicBezTo>
                  <a:cubicBezTo>
                    <a:pt x="0" y="56"/>
                    <a:pt x="0" y="56"/>
                    <a:pt x="0" y="56"/>
                  </a:cubicBezTo>
                  <a:cubicBezTo>
                    <a:pt x="0" y="59"/>
                    <a:pt x="0" y="59"/>
                    <a:pt x="0" y="59"/>
                  </a:cubicBezTo>
                  <a:cubicBezTo>
                    <a:pt x="10" y="60"/>
                    <a:pt x="10" y="60"/>
                    <a:pt x="10" y="60"/>
                  </a:cubicBezTo>
                  <a:cubicBezTo>
                    <a:pt x="10" y="62"/>
                    <a:pt x="10" y="65"/>
                    <a:pt x="11" y="67"/>
                  </a:cubicBezTo>
                  <a:cubicBezTo>
                    <a:pt x="3" y="74"/>
                    <a:pt x="3" y="74"/>
                    <a:pt x="3" y="74"/>
                  </a:cubicBezTo>
                  <a:cubicBezTo>
                    <a:pt x="4" y="76"/>
                    <a:pt x="4" y="76"/>
                    <a:pt x="4" y="76"/>
                  </a:cubicBezTo>
                  <a:cubicBezTo>
                    <a:pt x="8" y="83"/>
                    <a:pt x="8" y="83"/>
                    <a:pt x="8" y="83"/>
                  </a:cubicBezTo>
                  <a:cubicBezTo>
                    <a:pt x="9" y="85"/>
                    <a:pt x="9" y="85"/>
                    <a:pt x="9" y="85"/>
                  </a:cubicBezTo>
                  <a:cubicBezTo>
                    <a:pt x="19" y="82"/>
                    <a:pt x="19" y="82"/>
                    <a:pt x="19" y="82"/>
                  </a:cubicBezTo>
                  <a:cubicBezTo>
                    <a:pt x="20" y="83"/>
                    <a:pt x="21" y="85"/>
                    <a:pt x="23" y="87"/>
                  </a:cubicBezTo>
                  <a:cubicBezTo>
                    <a:pt x="19" y="97"/>
                    <a:pt x="19" y="97"/>
                    <a:pt x="19" y="97"/>
                  </a:cubicBezTo>
                  <a:cubicBezTo>
                    <a:pt x="22" y="98"/>
                    <a:pt x="22" y="98"/>
                    <a:pt x="22" y="98"/>
                  </a:cubicBezTo>
                  <a:cubicBezTo>
                    <a:pt x="28" y="102"/>
                    <a:pt x="28" y="102"/>
                    <a:pt x="28" y="102"/>
                  </a:cubicBezTo>
                  <a:cubicBezTo>
                    <a:pt x="31" y="103"/>
                    <a:pt x="31" y="103"/>
                    <a:pt x="31" y="103"/>
                  </a:cubicBezTo>
                  <a:cubicBezTo>
                    <a:pt x="37" y="96"/>
                    <a:pt x="37" y="96"/>
                    <a:pt x="37" y="96"/>
                  </a:cubicBezTo>
                  <a:cubicBezTo>
                    <a:pt x="39" y="97"/>
                    <a:pt x="41" y="98"/>
                    <a:pt x="44" y="98"/>
                  </a:cubicBezTo>
                  <a:cubicBezTo>
                    <a:pt x="45" y="108"/>
                    <a:pt x="45" y="108"/>
                    <a:pt x="45" y="108"/>
                  </a:cubicBezTo>
                  <a:cubicBezTo>
                    <a:pt x="48" y="108"/>
                    <a:pt x="48" y="108"/>
                    <a:pt x="48" y="108"/>
                  </a:cubicBezTo>
                  <a:cubicBezTo>
                    <a:pt x="56" y="108"/>
                    <a:pt x="56" y="108"/>
                    <a:pt x="56" y="108"/>
                  </a:cubicBezTo>
                  <a:cubicBezTo>
                    <a:pt x="59" y="108"/>
                    <a:pt x="59" y="108"/>
                    <a:pt x="59" y="108"/>
                  </a:cubicBezTo>
                  <a:cubicBezTo>
                    <a:pt x="60" y="99"/>
                    <a:pt x="60" y="99"/>
                    <a:pt x="60" y="99"/>
                  </a:cubicBezTo>
                  <a:cubicBezTo>
                    <a:pt x="63" y="99"/>
                    <a:pt x="65" y="98"/>
                    <a:pt x="67" y="98"/>
                  </a:cubicBezTo>
                  <a:cubicBezTo>
                    <a:pt x="74" y="106"/>
                    <a:pt x="74" y="106"/>
                    <a:pt x="74" y="106"/>
                  </a:cubicBezTo>
                  <a:cubicBezTo>
                    <a:pt x="76" y="104"/>
                    <a:pt x="76" y="104"/>
                    <a:pt x="76" y="104"/>
                  </a:cubicBezTo>
                  <a:cubicBezTo>
                    <a:pt x="83" y="100"/>
                    <a:pt x="83" y="100"/>
                    <a:pt x="83" y="100"/>
                  </a:cubicBezTo>
                  <a:cubicBezTo>
                    <a:pt x="85" y="99"/>
                    <a:pt x="85" y="99"/>
                    <a:pt x="85" y="99"/>
                  </a:cubicBezTo>
                  <a:cubicBezTo>
                    <a:pt x="82" y="90"/>
                    <a:pt x="82" y="90"/>
                    <a:pt x="82" y="90"/>
                  </a:cubicBezTo>
                  <a:cubicBezTo>
                    <a:pt x="84" y="88"/>
                    <a:pt x="85" y="87"/>
                    <a:pt x="87" y="85"/>
                  </a:cubicBezTo>
                  <a:cubicBezTo>
                    <a:pt x="97" y="89"/>
                    <a:pt x="97" y="89"/>
                    <a:pt x="97" y="89"/>
                  </a:cubicBezTo>
                  <a:cubicBezTo>
                    <a:pt x="98" y="86"/>
                    <a:pt x="98" y="86"/>
                    <a:pt x="98" y="86"/>
                  </a:cubicBezTo>
                  <a:cubicBezTo>
                    <a:pt x="102" y="80"/>
                    <a:pt x="102" y="80"/>
                    <a:pt x="102" y="80"/>
                  </a:cubicBezTo>
                  <a:cubicBezTo>
                    <a:pt x="104" y="77"/>
                    <a:pt x="104" y="77"/>
                    <a:pt x="104" y="77"/>
                  </a:cubicBezTo>
                  <a:cubicBezTo>
                    <a:pt x="96" y="71"/>
                    <a:pt x="96" y="71"/>
                    <a:pt x="96" y="71"/>
                  </a:cubicBezTo>
                  <a:cubicBezTo>
                    <a:pt x="97" y="69"/>
                    <a:pt x="97" y="67"/>
                    <a:pt x="98" y="65"/>
                  </a:cubicBezTo>
                  <a:lnTo>
                    <a:pt x="109" y="63"/>
                  </a:lnTo>
                  <a:close/>
                  <a:moveTo>
                    <a:pt x="54" y="86"/>
                  </a:moveTo>
                  <a:cubicBezTo>
                    <a:pt x="37" y="86"/>
                    <a:pt x="23" y="72"/>
                    <a:pt x="23" y="54"/>
                  </a:cubicBezTo>
                  <a:cubicBezTo>
                    <a:pt x="23" y="36"/>
                    <a:pt x="37" y="22"/>
                    <a:pt x="54" y="22"/>
                  </a:cubicBezTo>
                  <a:cubicBezTo>
                    <a:pt x="72" y="22"/>
                    <a:pt x="86" y="36"/>
                    <a:pt x="86" y="54"/>
                  </a:cubicBezTo>
                  <a:cubicBezTo>
                    <a:pt x="86" y="72"/>
                    <a:pt x="72" y="86"/>
                    <a:pt x="54"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3" name="Oval 321"/>
            <p:cNvSpPr>
              <a:spLocks noChangeArrowheads="1"/>
            </p:cNvSpPr>
            <p:nvPr/>
          </p:nvSpPr>
          <p:spPr bwMode="auto">
            <a:xfrm>
              <a:off x="7356485" y="756730"/>
              <a:ext cx="96502" cy="9758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0" name="组合 9"/>
          <p:cNvGrpSpPr/>
          <p:nvPr/>
        </p:nvGrpSpPr>
        <p:grpSpPr>
          <a:xfrm>
            <a:off x="6918530" y="404092"/>
            <a:ext cx="369199" cy="367572"/>
            <a:chOff x="9224706" y="538789"/>
            <a:chExt cx="492265" cy="490096"/>
          </a:xfrm>
          <a:solidFill>
            <a:schemeClr val="accent4"/>
          </a:solidFill>
        </p:grpSpPr>
        <p:sp>
          <p:nvSpPr>
            <p:cNvPr id="574" name="Freeform 322"/>
            <p:cNvSpPr>
              <a:spLocks noEditPoints="1"/>
            </p:cNvSpPr>
            <p:nvPr/>
          </p:nvSpPr>
          <p:spPr bwMode="auto">
            <a:xfrm>
              <a:off x="9327713" y="769741"/>
              <a:ext cx="302516" cy="163727"/>
            </a:xfrm>
            <a:custGeom>
              <a:avLst/>
              <a:gdLst>
                <a:gd name="T0" fmla="*/ 279 w 279"/>
                <a:gd name="T1" fmla="*/ 0 h 151"/>
                <a:gd name="T2" fmla="*/ 0 w 279"/>
                <a:gd name="T3" fmla="*/ 0 h 151"/>
                <a:gd name="T4" fmla="*/ 0 w 279"/>
                <a:gd name="T5" fmla="*/ 151 h 151"/>
                <a:gd name="T6" fmla="*/ 279 w 279"/>
                <a:gd name="T7" fmla="*/ 151 h 151"/>
                <a:gd name="T8" fmla="*/ 279 w 279"/>
                <a:gd name="T9" fmla="*/ 0 h 151"/>
                <a:gd name="T10" fmla="*/ 203 w 279"/>
                <a:gd name="T11" fmla="*/ 104 h 151"/>
                <a:gd name="T12" fmla="*/ 182 w 279"/>
                <a:gd name="T13" fmla="*/ 125 h 151"/>
                <a:gd name="T14" fmla="*/ 156 w 279"/>
                <a:gd name="T15" fmla="*/ 99 h 151"/>
                <a:gd name="T16" fmla="*/ 142 w 279"/>
                <a:gd name="T17" fmla="*/ 125 h 151"/>
                <a:gd name="T18" fmla="*/ 118 w 279"/>
                <a:gd name="T19" fmla="*/ 40 h 151"/>
                <a:gd name="T20" fmla="*/ 203 w 279"/>
                <a:gd name="T21" fmla="*/ 64 h 151"/>
                <a:gd name="T22" fmla="*/ 177 w 279"/>
                <a:gd name="T23" fmla="*/ 78 h 151"/>
                <a:gd name="T24" fmla="*/ 203 w 279"/>
                <a:gd name="T25" fmla="*/ 10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151">
                  <a:moveTo>
                    <a:pt x="279" y="0"/>
                  </a:moveTo>
                  <a:lnTo>
                    <a:pt x="0" y="0"/>
                  </a:lnTo>
                  <a:lnTo>
                    <a:pt x="0" y="151"/>
                  </a:lnTo>
                  <a:lnTo>
                    <a:pt x="279" y="151"/>
                  </a:lnTo>
                  <a:lnTo>
                    <a:pt x="279" y="0"/>
                  </a:lnTo>
                  <a:close/>
                  <a:moveTo>
                    <a:pt x="203" y="104"/>
                  </a:moveTo>
                  <a:lnTo>
                    <a:pt x="182" y="125"/>
                  </a:lnTo>
                  <a:lnTo>
                    <a:pt x="156" y="99"/>
                  </a:lnTo>
                  <a:lnTo>
                    <a:pt x="142" y="125"/>
                  </a:lnTo>
                  <a:lnTo>
                    <a:pt x="118" y="40"/>
                  </a:lnTo>
                  <a:lnTo>
                    <a:pt x="203" y="64"/>
                  </a:lnTo>
                  <a:lnTo>
                    <a:pt x="177" y="78"/>
                  </a:lnTo>
                  <a:lnTo>
                    <a:pt x="20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5" name="Freeform 323"/>
            <p:cNvSpPr>
              <a:spLocks noEditPoints="1"/>
            </p:cNvSpPr>
            <p:nvPr/>
          </p:nvSpPr>
          <p:spPr bwMode="auto">
            <a:xfrm>
              <a:off x="9224706" y="538789"/>
              <a:ext cx="492265" cy="490096"/>
            </a:xfrm>
            <a:custGeom>
              <a:avLst/>
              <a:gdLst>
                <a:gd name="T0" fmla="*/ 187 w 192"/>
                <a:gd name="T1" fmla="*/ 161 h 191"/>
                <a:gd name="T2" fmla="*/ 179 w 192"/>
                <a:gd name="T3" fmla="*/ 161 h 191"/>
                <a:gd name="T4" fmla="*/ 176 w 192"/>
                <a:gd name="T5" fmla="*/ 161 h 191"/>
                <a:gd name="T6" fmla="*/ 176 w 192"/>
                <a:gd name="T7" fmla="*/ 115 h 191"/>
                <a:gd name="T8" fmla="*/ 179 w 192"/>
                <a:gd name="T9" fmla="*/ 112 h 191"/>
                <a:gd name="T10" fmla="*/ 192 w 192"/>
                <a:gd name="T11" fmla="*/ 83 h 191"/>
                <a:gd name="T12" fmla="*/ 152 w 192"/>
                <a:gd name="T13" fmla="*/ 43 h 191"/>
                <a:gd name="T14" fmla="*/ 140 w 192"/>
                <a:gd name="T15" fmla="*/ 45 h 191"/>
                <a:gd name="T16" fmla="*/ 90 w 192"/>
                <a:gd name="T17" fmla="*/ 0 h 191"/>
                <a:gd name="T18" fmla="*/ 39 w 192"/>
                <a:gd name="T19" fmla="*/ 50 h 191"/>
                <a:gd name="T20" fmla="*/ 40 w 192"/>
                <a:gd name="T21" fmla="*/ 60 h 191"/>
                <a:gd name="T22" fmla="*/ 31 w 192"/>
                <a:gd name="T23" fmla="*/ 60 h 191"/>
                <a:gd name="T24" fmla="*/ 0 w 192"/>
                <a:gd name="T25" fmla="*/ 92 h 191"/>
                <a:gd name="T26" fmla="*/ 22 w 192"/>
                <a:gd name="T27" fmla="*/ 122 h 191"/>
                <a:gd name="T28" fmla="*/ 22 w 192"/>
                <a:gd name="T29" fmla="*/ 161 h 191"/>
                <a:gd name="T30" fmla="*/ 20 w 192"/>
                <a:gd name="T31" fmla="*/ 161 h 191"/>
                <a:gd name="T32" fmla="*/ 11 w 192"/>
                <a:gd name="T33" fmla="*/ 161 h 191"/>
                <a:gd name="T34" fmla="*/ 10 w 192"/>
                <a:gd name="T35" fmla="*/ 169 h 191"/>
                <a:gd name="T36" fmla="*/ 10 w 192"/>
                <a:gd name="T37" fmla="*/ 171 h 191"/>
                <a:gd name="T38" fmla="*/ 10 w 192"/>
                <a:gd name="T39" fmla="*/ 174 h 191"/>
                <a:gd name="T40" fmla="*/ 27 w 192"/>
                <a:gd name="T41" fmla="*/ 191 h 191"/>
                <a:gd name="T42" fmla="*/ 172 w 192"/>
                <a:gd name="T43" fmla="*/ 191 h 191"/>
                <a:gd name="T44" fmla="*/ 189 w 192"/>
                <a:gd name="T45" fmla="*/ 174 h 191"/>
                <a:gd name="T46" fmla="*/ 189 w 192"/>
                <a:gd name="T47" fmla="*/ 171 h 191"/>
                <a:gd name="T48" fmla="*/ 188 w 192"/>
                <a:gd name="T49" fmla="*/ 169 h 191"/>
                <a:gd name="T50" fmla="*/ 187 w 192"/>
                <a:gd name="T51" fmla="*/ 161 h 191"/>
                <a:gd name="T52" fmla="*/ 32 w 192"/>
                <a:gd name="T53" fmla="*/ 86 h 191"/>
                <a:gd name="T54" fmla="*/ 35 w 192"/>
                <a:gd name="T55" fmla="*/ 82 h 191"/>
                <a:gd name="T56" fmla="*/ 163 w 192"/>
                <a:gd name="T57" fmla="*/ 82 h 191"/>
                <a:gd name="T58" fmla="*/ 166 w 192"/>
                <a:gd name="T59" fmla="*/ 86 h 191"/>
                <a:gd name="T60" fmla="*/ 166 w 192"/>
                <a:gd name="T61" fmla="*/ 161 h 191"/>
                <a:gd name="T62" fmla="*/ 124 w 192"/>
                <a:gd name="T63" fmla="*/ 161 h 191"/>
                <a:gd name="T64" fmla="*/ 115 w 192"/>
                <a:gd name="T65" fmla="*/ 161 h 191"/>
                <a:gd name="T66" fmla="*/ 115 w 192"/>
                <a:gd name="T67" fmla="*/ 163 h 191"/>
                <a:gd name="T68" fmla="*/ 84 w 192"/>
                <a:gd name="T69" fmla="*/ 163 h 191"/>
                <a:gd name="T70" fmla="*/ 84 w 192"/>
                <a:gd name="T71" fmla="*/ 161 h 191"/>
                <a:gd name="T72" fmla="*/ 75 w 192"/>
                <a:gd name="T73" fmla="*/ 161 h 191"/>
                <a:gd name="T74" fmla="*/ 32 w 192"/>
                <a:gd name="T75" fmla="*/ 161 h 191"/>
                <a:gd name="T76" fmla="*/ 32 w 192"/>
                <a:gd name="T77" fmla="*/ 86 h 191"/>
                <a:gd name="T78" fmla="*/ 179 w 192"/>
                <a:gd name="T79" fmla="*/ 174 h 191"/>
                <a:gd name="T80" fmla="*/ 172 w 192"/>
                <a:gd name="T81" fmla="*/ 181 h 191"/>
                <a:gd name="T82" fmla="*/ 27 w 192"/>
                <a:gd name="T83" fmla="*/ 181 h 191"/>
                <a:gd name="T84" fmla="*/ 19 w 192"/>
                <a:gd name="T85" fmla="*/ 174 h 191"/>
                <a:gd name="T86" fmla="*/ 19 w 192"/>
                <a:gd name="T87" fmla="*/ 171 h 191"/>
                <a:gd name="T88" fmla="*/ 20 w 192"/>
                <a:gd name="T89" fmla="*/ 171 h 191"/>
                <a:gd name="T90" fmla="*/ 75 w 192"/>
                <a:gd name="T91" fmla="*/ 171 h 191"/>
                <a:gd name="T92" fmla="*/ 77 w 192"/>
                <a:gd name="T93" fmla="*/ 173 h 191"/>
                <a:gd name="T94" fmla="*/ 122 w 192"/>
                <a:gd name="T95" fmla="*/ 173 h 191"/>
                <a:gd name="T96" fmla="*/ 124 w 192"/>
                <a:gd name="T97" fmla="*/ 171 h 191"/>
                <a:gd name="T98" fmla="*/ 179 w 192"/>
                <a:gd name="T99" fmla="*/ 171 h 191"/>
                <a:gd name="T100" fmla="*/ 179 w 192"/>
                <a:gd name="T101" fmla="*/ 171 h 191"/>
                <a:gd name="T102" fmla="*/ 179 w 192"/>
                <a:gd name="T103" fmla="*/ 17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91">
                  <a:moveTo>
                    <a:pt x="187" y="161"/>
                  </a:moveTo>
                  <a:cubicBezTo>
                    <a:pt x="179" y="161"/>
                    <a:pt x="179" y="161"/>
                    <a:pt x="179" y="161"/>
                  </a:cubicBezTo>
                  <a:cubicBezTo>
                    <a:pt x="176" y="161"/>
                    <a:pt x="176" y="161"/>
                    <a:pt x="176" y="161"/>
                  </a:cubicBezTo>
                  <a:cubicBezTo>
                    <a:pt x="176" y="115"/>
                    <a:pt x="176" y="115"/>
                    <a:pt x="176" y="115"/>
                  </a:cubicBezTo>
                  <a:cubicBezTo>
                    <a:pt x="177" y="114"/>
                    <a:pt x="178" y="113"/>
                    <a:pt x="179" y="112"/>
                  </a:cubicBezTo>
                  <a:cubicBezTo>
                    <a:pt x="187" y="105"/>
                    <a:pt x="192" y="95"/>
                    <a:pt x="192" y="83"/>
                  </a:cubicBezTo>
                  <a:cubicBezTo>
                    <a:pt x="192" y="61"/>
                    <a:pt x="174" y="43"/>
                    <a:pt x="152" y="43"/>
                  </a:cubicBezTo>
                  <a:cubicBezTo>
                    <a:pt x="148" y="43"/>
                    <a:pt x="144" y="44"/>
                    <a:pt x="140" y="45"/>
                  </a:cubicBezTo>
                  <a:cubicBezTo>
                    <a:pt x="138" y="20"/>
                    <a:pt x="116" y="0"/>
                    <a:pt x="90" y="0"/>
                  </a:cubicBezTo>
                  <a:cubicBezTo>
                    <a:pt x="62" y="0"/>
                    <a:pt x="39" y="23"/>
                    <a:pt x="39" y="50"/>
                  </a:cubicBezTo>
                  <a:cubicBezTo>
                    <a:pt x="39" y="54"/>
                    <a:pt x="40" y="57"/>
                    <a:pt x="40" y="60"/>
                  </a:cubicBezTo>
                  <a:cubicBezTo>
                    <a:pt x="31" y="60"/>
                    <a:pt x="31" y="60"/>
                    <a:pt x="31" y="60"/>
                  </a:cubicBezTo>
                  <a:cubicBezTo>
                    <a:pt x="14" y="60"/>
                    <a:pt x="0" y="74"/>
                    <a:pt x="0" y="92"/>
                  </a:cubicBezTo>
                  <a:cubicBezTo>
                    <a:pt x="0" y="106"/>
                    <a:pt x="9" y="118"/>
                    <a:pt x="22" y="122"/>
                  </a:cubicBezTo>
                  <a:cubicBezTo>
                    <a:pt x="22" y="161"/>
                    <a:pt x="22" y="161"/>
                    <a:pt x="22" y="161"/>
                  </a:cubicBezTo>
                  <a:cubicBezTo>
                    <a:pt x="20" y="161"/>
                    <a:pt x="20" y="161"/>
                    <a:pt x="20" y="161"/>
                  </a:cubicBezTo>
                  <a:cubicBezTo>
                    <a:pt x="11" y="161"/>
                    <a:pt x="11" y="161"/>
                    <a:pt x="11" y="161"/>
                  </a:cubicBezTo>
                  <a:cubicBezTo>
                    <a:pt x="10" y="169"/>
                    <a:pt x="10" y="169"/>
                    <a:pt x="10" y="169"/>
                  </a:cubicBezTo>
                  <a:cubicBezTo>
                    <a:pt x="10" y="170"/>
                    <a:pt x="10" y="170"/>
                    <a:pt x="10" y="171"/>
                  </a:cubicBezTo>
                  <a:cubicBezTo>
                    <a:pt x="10" y="174"/>
                    <a:pt x="10" y="174"/>
                    <a:pt x="10" y="174"/>
                  </a:cubicBezTo>
                  <a:cubicBezTo>
                    <a:pt x="10" y="183"/>
                    <a:pt x="17" y="191"/>
                    <a:pt x="27" y="191"/>
                  </a:cubicBezTo>
                  <a:cubicBezTo>
                    <a:pt x="172" y="191"/>
                    <a:pt x="172" y="191"/>
                    <a:pt x="172" y="191"/>
                  </a:cubicBezTo>
                  <a:cubicBezTo>
                    <a:pt x="181" y="191"/>
                    <a:pt x="189" y="183"/>
                    <a:pt x="189" y="174"/>
                  </a:cubicBezTo>
                  <a:cubicBezTo>
                    <a:pt x="189" y="171"/>
                    <a:pt x="189" y="171"/>
                    <a:pt x="189" y="171"/>
                  </a:cubicBezTo>
                  <a:cubicBezTo>
                    <a:pt x="189" y="170"/>
                    <a:pt x="188" y="170"/>
                    <a:pt x="188" y="169"/>
                  </a:cubicBezTo>
                  <a:lnTo>
                    <a:pt x="187" y="161"/>
                  </a:lnTo>
                  <a:close/>
                  <a:moveTo>
                    <a:pt x="32" y="86"/>
                  </a:moveTo>
                  <a:cubicBezTo>
                    <a:pt x="32" y="84"/>
                    <a:pt x="33" y="82"/>
                    <a:pt x="35" y="82"/>
                  </a:cubicBezTo>
                  <a:cubicBezTo>
                    <a:pt x="163" y="82"/>
                    <a:pt x="163" y="82"/>
                    <a:pt x="163" y="82"/>
                  </a:cubicBezTo>
                  <a:cubicBezTo>
                    <a:pt x="165" y="82"/>
                    <a:pt x="166" y="84"/>
                    <a:pt x="166" y="86"/>
                  </a:cubicBezTo>
                  <a:cubicBezTo>
                    <a:pt x="166" y="161"/>
                    <a:pt x="166" y="161"/>
                    <a:pt x="166" y="161"/>
                  </a:cubicBezTo>
                  <a:cubicBezTo>
                    <a:pt x="124" y="161"/>
                    <a:pt x="124" y="161"/>
                    <a:pt x="124" y="161"/>
                  </a:cubicBezTo>
                  <a:cubicBezTo>
                    <a:pt x="115" y="161"/>
                    <a:pt x="115" y="161"/>
                    <a:pt x="115" y="161"/>
                  </a:cubicBezTo>
                  <a:cubicBezTo>
                    <a:pt x="115" y="163"/>
                    <a:pt x="115" y="163"/>
                    <a:pt x="115" y="163"/>
                  </a:cubicBezTo>
                  <a:cubicBezTo>
                    <a:pt x="84" y="163"/>
                    <a:pt x="84" y="163"/>
                    <a:pt x="84" y="163"/>
                  </a:cubicBezTo>
                  <a:cubicBezTo>
                    <a:pt x="84" y="161"/>
                    <a:pt x="84" y="161"/>
                    <a:pt x="84" y="161"/>
                  </a:cubicBezTo>
                  <a:cubicBezTo>
                    <a:pt x="75" y="161"/>
                    <a:pt x="75" y="161"/>
                    <a:pt x="75" y="161"/>
                  </a:cubicBezTo>
                  <a:cubicBezTo>
                    <a:pt x="32" y="161"/>
                    <a:pt x="32" y="161"/>
                    <a:pt x="32" y="161"/>
                  </a:cubicBezTo>
                  <a:lnTo>
                    <a:pt x="32" y="86"/>
                  </a:lnTo>
                  <a:close/>
                  <a:moveTo>
                    <a:pt x="179" y="174"/>
                  </a:moveTo>
                  <a:cubicBezTo>
                    <a:pt x="179" y="178"/>
                    <a:pt x="176" y="181"/>
                    <a:pt x="172" y="181"/>
                  </a:cubicBezTo>
                  <a:cubicBezTo>
                    <a:pt x="27" y="181"/>
                    <a:pt x="27" y="181"/>
                    <a:pt x="27" y="181"/>
                  </a:cubicBezTo>
                  <a:cubicBezTo>
                    <a:pt x="23" y="181"/>
                    <a:pt x="19" y="178"/>
                    <a:pt x="19" y="174"/>
                  </a:cubicBezTo>
                  <a:cubicBezTo>
                    <a:pt x="19" y="171"/>
                    <a:pt x="19" y="171"/>
                    <a:pt x="19" y="171"/>
                  </a:cubicBezTo>
                  <a:cubicBezTo>
                    <a:pt x="19" y="171"/>
                    <a:pt x="20" y="171"/>
                    <a:pt x="20" y="171"/>
                  </a:cubicBezTo>
                  <a:cubicBezTo>
                    <a:pt x="75" y="171"/>
                    <a:pt x="75" y="171"/>
                    <a:pt x="75" y="171"/>
                  </a:cubicBezTo>
                  <a:cubicBezTo>
                    <a:pt x="75" y="172"/>
                    <a:pt x="76" y="173"/>
                    <a:pt x="77" y="173"/>
                  </a:cubicBezTo>
                  <a:cubicBezTo>
                    <a:pt x="122" y="173"/>
                    <a:pt x="122" y="173"/>
                    <a:pt x="122" y="173"/>
                  </a:cubicBezTo>
                  <a:cubicBezTo>
                    <a:pt x="123" y="173"/>
                    <a:pt x="124" y="172"/>
                    <a:pt x="124" y="171"/>
                  </a:cubicBezTo>
                  <a:cubicBezTo>
                    <a:pt x="179" y="171"/>
                    <a:pt x="179" y="171"/>
                    <a:pt x="179" y="171"/>
                  </a:cubicBezTo>
                  <a:cubicBezTo>
                    <a:pt x="179" y="171"/>
                    <a:pt x="179" y="171"/>
                    <a:pt x="179" y="171"/>
                  </a:cubicBezTo>
                  <a:lnTo>
                    <a:pt x="179"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6120768" y="387015"/>
            <a:ext cx="317153" cy="432629"/>
            <a:chOff x="8161023" y="516019"/>
            <a:chExt cx="422871" cy="576839"/>
          </a:xfrm>
          <a:solidFill>
            <a:schemeClr val="accent4"/>
          </a:solidFill>
        </p:grpSpPr>
        <p:sp>
          <p:nvSpPr>
            <p:cNvPr id="576" name="Freeform 324"/>
            <p:cNvSpPr>
              <a:spLocks noEditPoints="1"/>
            </p:cNvSpPr>
            <p:nvPr/>
          </p:nvSpPr>
          <p:spPr bwMode="auto">
            <a:xfrm>
              <a:off x="8404988" y="835883"/>
              <a:ext cx="86743" cy="87827"/>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0 h 34"/>
                <a:gd name="T12" fmla="*/ 10 w 34"/>
                <a:gd name="T13" fmla="*/ 17 h 34"/>
                <a:gd name="T14" fmla="*/ 17 w 34"/>
                <a:gd name="T15" fmla="*/ 24 h 34"/>
                <a:gd name="T16" fmla="*/ 24 w 34"/>
                <a:gd name="T17" fmla="*/ 17 h 34"/>
                <a:gd name="T18" fmla="*/ 17 w 34"/>
                <a:gd name="T19"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6"/>
                    <a:pt x="0" y="17"/>
                  </a:cubicBezTo>
                  <a:cubicBezTo>
                    <a:pt x="0" y="7"/>
                    <a:pt x="8" y="0"/>
                    <a:pt x="17" y="0"/>
                  </a:cubicBezTo>
                  <a:cubicBezTo>
                    <a:pt x="27" y="0"/>
                    <a:pt x="34" y="7"/>
                    <a:pt x="34" y="17"/>
                  </a:cubicBezTo>
                  <a:cubicBezTo>
                    <a:pt x="34" y="26"/>
                    <a:pt x="27" y="34"/>
                    <a:pt x="17" y="34"/>
                  </a:cubicBezTo>
                  <a:close/>
                  <a:moveTo>
                    <a:pt x="17" y="10"/>
                  </a:moveTo>
                  <a:cubicBezTo>
                    <a:pt x="13" y="10"/>
                    <a:pt x="10" y="13"/>
                    <a:pt x="10" y="17"/>
                  </a:cubicBezTo>
                  <a:cubicBezTo>
                    <a:pt x="10" y="21"/>
                    <a:pt x="13" y="24"/>
                    <a:pt x="17" y="24"/>
                  </a:cubicBezTo>
                  <a:cubicBezTo>
                    <a:pt x="21" y="24"/>
                    <a:pt x="24" y="21"/>
                    <a:pt x="24" y="17"/>
                  </a:cubicBezTo>
                  <a:cubicBezTo>
                    <a:pt x="24" y="13"/>
                    <a:pt x="21" y="10"/>
                    <a:pt x="1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7" name="Freeform 325"/>
            <p:cNvSpPr>
              <a:spLocks noEditPoints="1"/>
            </p:cNvSpPr>
            <p:nvPr/>
          </p:nvSpPr>
          <p:spPr bwMode="auto">
            <a:xfrm>
              <a:off x="8161023" y="674324"/>
              <a:ext cx="413112" cy="418534"/>
            </a:xfrm>
            <a:custGeom>
              <a:avLst/>
              <a:gdLst>
                <a:gd name="T0" fmla="*/ 112 w 161"/>
                <a:gd name="T1" fmla="*/ 18 h 163"/>
                <a:gd name="T2" fmla="*/ 135 w 161"/>
                <a:gd name="T3" fmla="*/ 37 h 163"/>
                <a:gd name="T4" fmla="*/ 102 w 161"/>
                <a:gd name="T5" fmla="*/ 16 h 163"/>
                <a:gd name="T6" fmla="*/ 81 w 161"/>
                <a:gd name="T7" fmla="*/ 0 h 163"/>
                <a:gd name="T8" fmla="*/ 81 w 161"/>
                <a:gd name="T9" fmla="*/ 163 h 163"/>
                <a:gd name="T10" fmla="*/ 127 w 161"/>
                <a:gd name="T11" fmla="*/ 14 h 163"/>
                <a:gd name="T12" fmla="*/ 102 w 161"/>
                <a:gd name="T13" fmla="*/ 42 h 163"/>
                <a:gd name="T14" fmla="*/ 81 w 161"/>
                <a:gd name="T15" fmla="*/ 13 h 163"/>
                <a:gd name="T16" fmla="*/ 49 w 161"/>
                <a:gd name="T17" fmla="*/ 41 h 163"/>
                <a:gd name="T18" fmla="*/ 61 w 161"/>
                <a:gd name="T19" fmla="*/ 14 h 163"/>
                <a:gd name="T20" fmla="*/ 47 w 161"/>
                <a:gd name="T21" fmla="*/ 51 h 163"/>
                <a:gd name="T22" fmla="*/ 12 w 161"/>
                <a:gd name="T23" fmla="*/ 76 h 163"/>
                <a:gd name="T24" fmla="*/ 21 w 161"/>
                <a:gd name="T25" fmla="*/ 116 h 163"/>
                <a:gd name="T26" fmla="*/ 44 w 161"/>
                <a:gd name="T27" fmla="*/ 87 h 163"/>
                <a:gd name="T28" fmla="*/ 21 w 161"/>
                <a:gd name="T29" fmla="*/ 116 h 163"/>
                <a:gd name="T30" fmla="*/ 49 w 161"/>
                <a:gd name="T31" fmla="*/ 122 h 163"/>
                <a:gd name="T32" fmla="*/ 27 w 161"/>
                <a:gd name="T33" fmla="*/ 126 h 163"/>
                <a:gd name="T34" fmla="*/ 60 w 161"/>
                <a:gd name="T35" fmla="*/ 121 h 163"/>
                <a:gd name="T36" fmla="*/ 81 w 161"/>
                <a:gd name="T37" fmla="*/ 150 h 163"/>
                <a:gd name="T38" fmla="*/ 113 w 161"/>
                <a:gd name="T39" fmla="*/ 122 h 163"/>
                <a:gd name="T40" fmla="*/ 100 w 161"/>
                <a:gd name="T41" fmla="*/ 149 h 163"/>
                <a:gd name="T42" fmla="*/ 115 w 161"/>
                <a:gd name="T43" fmla="*/ 111 h 163"/>
                <a:gd name="T44" fmla="*/ 112 w 161"/>
                <a:gd name="T45" fmla="*/ 92 h 163"/>
                <a:gd name="T46" fmla="*/ 104 w 161"/>
                <a:gd name="T47" fmla="*/ 110 h 163"/>
                <a:gd name="T48" fmla="*/ 55 w 161"/>
                <a:gd name="T49" fmla="*/ 87 h 163"/>
                <a:gd name="T50" fmla="*/ 100 w 161"/>
                <a:gd name="T51" fmla="*/ 80 h 163"/>
                <a:gd name="T52" fmla="*/ 55 w 161"/>
                <a:gd name="T53" fmla="*/ 76 h 163"/>
                <a:gd name="T54" fmla="*/ 81 w 161"/>
                <a:gd name="T55" fmla="*/ 54 h 163"/>
                <a:gd name="T56" fmla="*/ 106 w 161"/>
                <a:gd name="T57" fmla="*/ 69 h 163"/>
                <a:gd name="T58" fmla="*/ 117 w 161"/>
                <a:gd name="T59" fmla="*/ 69 h 163"/>
                <a:gd name="T60" fmla="*/ 141 w 161"/>
                <a:gd name="T61" fmla="*/ 46 h 163"/>
                <a:gd name="T62" fmla="*/ 124 w 161"/>
                <a:gd name="T63" fmla="*/ 76 h 163"/>
                <a:gd name="T64" fmla="*/ 122 w 161"/>
                <a:gd name="T65" fmla="*/ 87 h 163"/>
                <a:gd name="T66" fmla="*/ 141 w 161"/>
                <a:gd name="T67" fmla="*/ 11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163">
                  <a:moveTo>
                    <a:pt x="127" y="14"/>
                  </a:moveTo>
                  <a:cubicBezTo>
                    <a:pt x="122" y="17"/>
                    <a:pt x="118" y="18"/>
                    <a:pt x="112" y="18"/>
                  </a:cubicBezTo>
                  <a:cubicBezTo>
                    <a:pt x="112" y="18"/>
                    <a:pt x="112" y="18"/>
                    <a:pt x="112" y="18"/>
                  </a:cubicBezTo>
                  <a:cubicBezTo>
                    <a:pt x="121" y="23"/>
                    <a:pt x="128" y="29"/>
                    <a:pt x="135" y="37"/>
                  </a:cubicBezTo>
                  <a:cubicBezTo>
                    <a:pt x="127" y="38"/>
                    <a:pt x="120" y="40"/>
                    <a:pt x="113" y="41"/>
                  </a:cubicBezTo>
                  <a:cubicBezTo>
                    <a:pt x="110" y="31"/>
                    <a:pt x="107" y="23"/>
                    <a:pt x="102" y="16"/>
                  </a:cubicBezTo>
                  <a:cubicBezTo>
                    <a:pt x="95" y="14"/>
                    <a:pt x="89" y="8"/>
                    <a:pt x="87" y="0"/>
                  </a:cubicBezTo>
                  <a:cubicBezTo>
                    <a:pt x="85" y="0"/>
                    <a:pt x="83" y="0"/>
                    <a:pt x="81" y="0"/>
                  </a:cubicBezTo>
                  <a:cubicBezTo>
                    <a:pt x="37" y="0"/>
                    <a:pt x="0" y="36"/>
                    <a:pt x="0" y="81"/>
                  </a:cubicBezTo>
                  <a:cubicBezTo>
                    <a:pt x="0" y="126"/>
                    <a:pt x="37" y="163"/>
                    <a:pt x="81" y="163"/>
                  </a:cubicBezTo>
                  <a:cubicBezTo>
                    <a:pt x="125" y="163"/>
                    <a:pt x="161" y="126"/>
                    <a:pt x="161" y="81"/>
                  </a:cubicBezTo>
                  <a:cubicBezTo>
                    <a:pt x="161" y="54"/>
                    <a:pt x="148" y="29"/>
                    <a:pt x="127" y="14"/>
                  </a:cubicBezTo>
                  <a:close/>
                  <a:moveTo>
                    <a:pt x="81" y="13"/>
                  </a:moveTo>
                  <a:cubicBezTo>
                    <a:pt x="89" y="13"/>
                    <a:pt x="97" y="24"/>
                    <a:pt x="102" y="42"/>
                  </a:cubicBezTo>
                  <a:cubicBezTo>
                    <a:pt x="88" y="43"/>
                    <a:pt x="74" y="43"/>
                    <a:pt x="60" y="42"/>
                  </a:cubicBezTo>
                  <a:cubicBezTo>
                    <a:pt x="65" y="24"/>
                    <a:pt x="73" y="13"/>
                    <a:pt x="81" y="13"/>
                  </a:cubicBezTo>
                  <a:close/>
                  <a:moveTo>
                    <a:pt x="61" y="14"/>
                  </a:moveTo>
                  <a:cubicBezTo>
                    <a:pt x="56" y="20"/>
                    <a:pt x="52" y="30"/>
                    <a:pt x="49" y="41"/>
                  </a:cubicBezTo>
                  <a:cubicBezTo>
                    <a:pt x="42" y="40"/>
                    <a:pt x="34" y="38"/>
                    <a:pt x="27" y="37"/>
                  </a:cubicBezTo>
                  <a:cubicBezTo>
                    <a:pt x="36" y="26"/>
                    <a:pt x="48" y="18"/>
                    <a:pt x="61" y="14"/>
                  </a:cubicBezTo>
                  <a:close/>
                  <a:moveTo>
                    <a:pt x="21" y="46"/>
                  </a:moveTo>
                  <a:cubicBezTo>
                    <a:pt x="29" y="48"/>
                    <a:pt x="38" y="50"/>
                    <a:pt x="47" y="51"/>
                  </a:cubicBezTo>
                  <a:cubicBezTo>
                    <a:pt x="45" y="59"/>
                    <a:pt x="45" y="67"/>
                    <a:pt x="44" y="76"/>
                  </a:cubicBezTo>
                  <a:cubicBezTo>
                    <a:pt x="12" y="76"/>
                    <a:pt x="12" y="76"/>
                    <a:pt x="12" y="76"/>
                  </a:cubicBezTo>
                  <a:cubicBezTo>
                    <a:pt x="12" y="65"/>
                    <a:pt x="16" y="55"/>
                    <a:pt x="21" y="46"/>
                  </a:cubicBezTo>
                  <a:close/>
                  <a:moveTo>
                    <a:pt x="21" y="116"/>
                  </a:moveTo>
                  <a:cubicBezTo>
                    <a:pt x="16" y="107"/>
                    <a:pt x="12" y="97"/>
                    <a:pt x="12" y="87"/>
                  </a:cubicBezTo>
                  <a:cubicBezTo>
                    <a:pt x="44" y="87"/>
                    <a:pt x="44" y="87"/>
                    <a:pt x="44" y="87"/>
                  </a:cubicBezTo>
                  <a:cubicBezTo>
                    <a:pt x="45" y="95"/>
                    <a:pt x="45" y="104"/>
                    <a:pt x="47" y="111"/>
                  </a:cubicBezTo>
                  <a:cubicBezTo>
                    <a:pt x="38" y="112"/>
                    <a:pt x="29" y="114"/>
                    <a:pt x="21" y="116"/>
                  </a:cubicBezTo>
                  <a:close/>
                  <a:moveTo>
                    <a:pt x="27" y="126"/>
                  </a:moveTo>
                  <a:cubicBezTo>
                    <a:pt x="34" y="124"/>
                    <a:pt x="42" y="123"/>
                    <a:pt x="49" y="122"/>
                  </a:cubicBezTo>
                  <a:cubicBezTo>
                    <a:pt x="52" y="133"/>
                    <a:pt x="56" y="142"/>
                    <a:pt x="61" y="149"/>
                  </a:cubicBezTo>
                  <a:cubicBezTo>
                    <a:pt x="48" y="145"/>
                    <a:pt x="36" y="137"/>
                    <a:pt x="27" y="126"/>
                  </a:cubicBezTo>
                  <a:close/>
                  <a:moveTo>
                    <a:pt x="81" y="150"/>
                  </a:moveTo>
                  <a:cubicBezTo>
                    <a:pt x="73" y="150"/>
                    <a:pt x="65" y="139"/>
                    <a:pt x="60" y="121"/>
                  </a:cubicBezTo>
                  <a:cubicBezTo>
                    <a:pt x="74" y="119"/>
                    <a:pt x="88" y="119"/>
                    <a:pt x="102" y="121"/>
                  </a:cubicBezTo>
                  <a:cubicBezTo>
                    <a:pt x="97" y="139"/>
                    <a:pt x="89" y="150"/>
                    <a:pt x="81" y="150"/>
                  </a:cubicBezTo>
                  <a:close/>
                  <a:moveTo>
                    <a:pt x="100" y="149"/>
                  </a:moveTo>
                  <a:cubicBezTo>
                    <a:pt x="106" y="142"/>
                    <a:pt x="110" y="133"/>
                    <a:pt x="113" y="122"/>
                  </a:cubicBezTo>
                  <a:cubicBezTo>
                    <a:pt x="120" y="123"/>
                    <a:pt x="127" y="124"/>
                    <a:pt x="135" y="126"/>
                  </a:cubicBezTo>
                  <a:cubicBezTo>
                    <a:pt x="126" y="137"/>
                    <a:pt x="114" y="145"/>
                    <a:pt x="100" y="149"/>
                  </a:cubicBezTo>
                  <a:close/>
                  <a:moveTo>
                    <a:pt x="141" y="116"/>
                  </a:moveTo>
                  <a:cubicBezTo>
                    <a:pt x="132" y="114"/>
                    <a:pt x="124" y="112"/>
                    <a:pt x="115" y="111"/>
                  </a:cubicBezTo>
                  <a:cubicBezTo>
                    <a:pt x="116" y="105"/>
                    <a:pt x="117" y="98"/>
                    <a:pt x="117" y="91"/>
                  </a:cubicBezTo>
                  <a:cubicBezTo>
                    <a:pt x="116" y="92"/>
                    <a:pt x="114" y="92"/>
                    <a:pt x="112" y="92"/>
                  </a:cubicBezTo>
                  <a:cubicBezTo>
                    <a:pt x="110" y="92"/>
                    <a:pt x="108" y="92"/>
                    <a:pt x="106" y="91"/>
                  </a:cubicBezTo>
                  <a:cubicBezTo>
                    <a:pt x="106" y="97"/>
                    <a:pt x="105" y="104"/>
                    <a:pt x="104" y="110"/>
                  </a:cubicBezTo>
                  <a:cubicBezTo>
                    <a:pt x="89" y="108"/>
                    <a:pt x="73" y="108"/>
                    <a:pt x="58" y="110"/>
                  </a:cubicBezTo>
                  <a:cubicBezTo>
                    <a:pt x="56" y="103"/>
                    <a:pt x="55" y="95"/>
                    <a:pt x="55" y="87"/>
                  </a:cubicBezTo>
                  <a:cubicBezTo>
                    <a:pt x="102" y="87"/>
                    <a:pt x="102" y="87"/>
                    <a:pt x="102" y="87"/>
                  </a:cubicBezTo>
                  <a:cubicBezTo>
                    <a:pt x="101" y="85"/>
                    <a:pt x="100" y="82"/>
                    <a:pt x="100" y="80"/>
                  </a:cubicBezTo>
                  <a:cubicBezTo>
                    <a:pt x="100" y="78"/>
                    <a:pt x="100" y="77"/>
                    <a:pt x="101" y="76"/>
                  </a:cubicBezTo>
                  <a:cubicBezTo>
                    <a:pt x="55" y="76"/>
                    <a:pt x="55" y="76"/>
                    <a:pt x="55" y="76"/>
                  </a:cubicBezTo>
                  <a:cubicBezTo>
                    <a:pt x="55" y="67"/>
                    <a:pt x="56" y="60"/>
                    <a:pt x="58" y="53"/>
                  </a:cubicBezTo>
                  <a:cubicBezTo>
                    <a:pt x="65" y="53"/>
                    <a:pt x="73" y="54"/>
                    <a:pt x="81" y="54"/>
                  </a:cubicBezTo>
                  <a:cubicBezTo>
                    <a:pt x="89" y="54"/>
                    <a:pt x="96" y="53"/>
                    <a:pt x="104" y="53"/>
                  </a:cubicBezTo>
                  <a:cubicBezTo>
                    <a:pt x="105" y="58"/>
                    <a:pt x="106" y="63"/>
                    <a:pt x="106" y="69"/>
                  </a:cubicBezTo>
                  <a:cubicBezTo>
                    <a:pt x="108" y="68"/>
                    <a:pt x="110" y="68"/>
                    <a:pt x="112" y="68"/>
                  </a:cubicBezTo>
                  <a:cubicBezTo>
                    <a:pt x="114" y="68"/>
                    <a:pt x="116" y="68"/>
                    <a:pt x="117" y="69"/>
                  </a:cubicBezTo>
                  <a:cubicBezTo>
                    <a:pt x="117" y="63"/>
                    <a:pt x="116" y="57"/>
                    <a:pt x="115" y="51"/>
                  </a:cubicBezTo>
                  <a:cubicBezTo>
                    <a:pt x="124" y="50"/>
                    <a:pt x="132" y="48"/>
                    <a:pt x="141" y="46"/>
                  </a:cubicBezTo>
                  <a:cubicBezTo>
                    <a:pt x="146" y="55"/>
                    <a:pt x="149" y="65"/>
                    <a:pt x="150" y="76"/>
                  </a:cubicBezTo>
                  <a:cubicBezTo>
                    <a:pt x="124" y="76"/>
                    <a:pt x="124" y="76"/>
                    <a:pt x="124" y="76"/>
                  </a:cubicBezTo>
                  <a:cubicBezTo>
                    <a:pt x="124" y="77"/>
                    <a:pt x="124" y="78"/>
                    <a:pt x="124" y="80"/>
                  </a:cubicBezTo>
                  <a:cubicBezTo>
                    <a:pt x="124" y="82"/>
                    <a:pt x="124" y="85"/>
                    <a:pt x="122" y="87"/>
                  </a:cubicBezTo>
                  <a:cubicBezTo>
                    <a:pt x="150" y="87"/>
                    <a:pt x="150" y="87"/>
                    <a:pt x="150" y="87"/>
                  </a:cubicBezTo>
                  <a:cubicBezTo>
                    <a:pt x="149" y="97"/>
                    <a:pt x="146" y="107"/>
                    <a:pt x="141"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8" name="Freeform 326"/>
            <p:cNvSpPr>
              <a:spLocks noEditPoints="1"/>
            </p:cNvSpPr>
            <p:nvPr/>
          </p:nvSpPr>
          <p:spPr bwMode="auto">
            <a:xfrm>
              <a:off x="8314992" y="516019"/>
              <a:ext cx="268902" cy="340465"/>
            </a:xfrm>
            <a:custGeom>
              <a:avLst/>
              <a:gdLst>
                <a:gd name="T0" fmla="*/ 52 w 105"/>
                <a:gd name="T1" fmla="*/ 0 h 133"/>
                <a:gd name="T2" fmla="*/ 0 w 105"/>
                <a:gd name="T3" fmla="*/ 53 h 133"/>
                <a:gd name="T4" fmla="*/ 52 w 105"/>
                <a:gd name="T5" fmla="*/ 133 h 133"/>
                <a:gd name="T6" fmla="*/ 105 w 105"/>
                <a:gd name="T7" fmla="*/ 53 h 133"/>
                <a:gd name="T8" fmla="*/ 52 w 105"/>
                <a:gd name="T9" fmla="*/ 0 h 133"/>
                <a:gd name="T10" fmla="*/ 52 w 105"/>
                <a:gd name="T11" fmla="*/ 80 h 133"/>
                <a:gd name="T12" fmla="*/ 25 w 105"/>
                <a:gd name="T13" fmla="*/ 53 h 133"/>
                <a:gd name="T14" fmla="*/ 52 w 105"/>
                <a:gd name="T15" fmla="*/ 25 h 133"/>
                <a:gd name="T16" fmla="*/ 80 w 105"/>
                <a:gd name="T17" fmla="*/ 53 h 133"/>
                <a:gd name="T18" fmla="*/ 52 w 105"/>
                <a:gd name="T19" fmla="*/ 8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3">
                  <a:moveTo>
                    <a:pt x="52" y="0"/>
                  </a:moveTo>
                  <a:cubicBezTo>
                    <a:pt x="23" y="0"/>
                    <a:pt x="0" y="24"/>
                    <a:pt x="0" y="53"/>
                  </a:cubicBezTo>
                  <a:cubicBezTo>
                    <a:pt x="0" y="82"/>
                    <a:pt x="52" y="133"/>
                    <a:pt x="52" y="133"/>
                  </a:cubicBezTo>
                  <a:cubicBezTo>
                    <a:pt x="52" y="133"/>
                    <a:pt x="105" y="82"/>
                    <a:pt x="105" y="53"/>
                  </a:cubicBezTo>
                  <a:cubicBezTo>
                    <a:pt x="105" y="24"/>
                    <a:pt x="81" y="0"/>
                    <a:pt x="52" y="0"/>
                  </a:cubicBezTo>
                  <a:close/>
                  <a:moveTo>
                    <a:pt x="52" y="80"/>
                  </a:moveTo>
                  <a:cubicBezTo>
                    <a:pt x="37" y="80"/>
                    <a:pt x="25" y="68"/>
                    <a:pt x="25" y="53"/>
                  </a:cubicBezTo>
                  <a:cubicBezTo>
                    <a:pt x="25" y="37"/>
                    <a:pt x="37" y="25"/>
                    <a:pt x="52" y="25"/>
                  </a:cubicBezTo>
                  <a:cubicBezTo>
                    <a:pt x="68" y="25"/>
                    <a:pt x="80" y="37"/>
                    <a:pt x="80" y="53"/>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9" name="组合 448"/>
          <p:cNvGrpSpPr/>
          <p:nvPr/>
        </p:nvGrpSpPr>
        <p:grpSpPr>
          <a:xfrm>
            <a:off x="3671370" y="3215369"/>
            <a:ext cx="428564" cy="291944"/>
            <a:chOff x="4895160" y="4287159"/>
            <a:chExt cx="571418" cy="389258"/>
          </a:xfrm>
          <a:solidFill>
            <a:schemeClr val="accent4"/>
          </a:solidFill>
        </p:grpSpPr>
        <p:sp>
          <p:nvSpPr>
            <p:cNvPr id="57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0" name="组合 449"/>
          <p:cNvGrpSpPr/>
          <p:nvPr/>
        </p:nvGrpSpPr>
        <p:grpSpPr>
          <a:xfrm>
            <a:off x="4505728" y="3215369"/>
            <a:ext cx="328538" cy="291944"/>
            <a:chOff x="6007636" y="4287159"/>
            <a:chExt cx="438051" cy="389258"/>
          </a:xfrm>
          <a:solidFill>
            <a:schemeClr val="accent4"/>
          </a:solidFill>
        </p:grpSpPr>
        <p:sp>
          <p:nvSpPr>
            <p:cNvPr id="24"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5320566" y="2282614"/>
            <a:ext cx="315527" cy="322846"/>
            <a:chOff x="7094088" y="3043485"/>
            <a:chExt cx="420702" cy="430461"/>
          </a:xfrm>
          <a:solidFill>
            <a:schemeClr val="accent4"/>
          </a:solidFill>
        </p:grpSpPr>
        <p:sp>
          <p:nvSpPr>
            <p:cNvPr id="33"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835"/>
            <p:cNvSpPr>
              <a:spLocks/>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1" name="组合 60"/>
          <p:cNvGrpSpPr/>
          <p:nvPr/>
        </p:nvGrpSpPr>
        <p:grpSpPr>
          <a:xfrm>
            <a:off x="3671370" y="4062738"/>
            <a:ext cx="372452" cy="398474"/>
            <a:chOff x="4895160" y="5416983"/>
            <a:chExt cx="496602" cy="531299"/>
          </a:xfrm>
          <a:solidFill>
            <a:schemeClr val="accent4"/>
          </a:solidFill>
        </p:grpSpPr>
        <p:sp>
          <p:nvSpPr>
            <p:cNvPr id="36"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7" name="组合 56"/>
          <p:cNvGrpSpPr/>
          <p:nvPr/>
        </p:nvGrpSpPr>
        <p:grpSpPr>
          <a:xfrm>
            <a:off x="6057337" y="3194227"/>
            <a:ext cx="444015" cy="342362"/>
            <a:chOff x="8076449" y="4258968"/>
            <a:chExt cx="592020" cy="456483"/>
          </a:xfrm>
          <a:solidFill>
            <a:schemeClr val="accent4"/>
          </a:solidFill>
        </p:grpSpPr>
        <p:sp>
          <p:nvSpPr>
            <p:cNvPr id="47" name="Freeform 847"/>
            <p:cNvSpPr>
              <a:spLocks noEditPoints="1"/>
            </p:cNvSpPr>
            <p:nvPr/>
          </p:nvSpPr>
          <p:spPr bwMode="auto">
            <a:xfrm>
              <a:off x="8314992" y="4258968"/>
              <a:ext cx="353477" cy="417450"/>
            </a:xfrm>
            <a:custGeom>
              <a:avLst/>
              <a:gdLst>
                <a:gd name="T0" fmla="*/ 69 w 138"/>
                <a:gd name="T1" fmla="*/ 163 h 163"/>
                <a:gd name="T2" fmla="*/ 10 w 138"/>
                <a:gd name="T3" fmla="*/ 122 h 163"/>
                <a:gd name="T4" fmla="*/ 0 w 138"/>
                <a:gd name="T5" fmla="*/ 96 h 163"/>
                <a:gd name="T6" fmla="*/ 0 w 138"/>
                <a:gd name="T7" fmla="*/ 29 h 163"/>
                <a:gd name="T8" fmla="*/ 13 w 138"/>
                <a:gd name="T9" fmla="*/ 12 h 163"/>
                <a:gd name="T10" fmla="*/ 125 w 138"/>
                <a:gd name="T11" fmla="*/ 12 h 163"/>
                <a:gd name="T12" fmla="*/ 138 w 138"/>
                <a:gd name="T13" fmla="*/ 29 h 163"/>
                <a:gd name="T14" fmla="*/ 138 w 138"/>
                <a:gd name="T15" fmla="*/ 96 h 163"/>
                <a:gd name="T16" fmla="*/ 128 w 138"/>
                <a:gd name="T17" fmla="*/ 122 h 163"/>
                <a:gd name="T18" fmla="*/ 69 w 138"/>
                <a:gd name="T19" fmla="*/ 163 h 163"/>
                <a:gd name="T20" fmla="*/ 69 w 138"/>
                <a:gd name="T21" fmla="*/ 9 h 163"/>
                <a:gd name="T22" fmla="*/ 14 w 138"/>
                <a:gd name="T23" fmla="*/ 17 h 163"/>
                <a:gd name="T24" fmla="*/ 6 w 138"/>
                <a:gd name="T25" fmla="*/ 29 h 163"/>
                <a:gd name="T26" fmla="*/ 6 w 138"/>
                <a:gd name="T27" fmla="*/ 96 h 163"/>
                <a:gd name="T28" fmla="*/ 14 w 138"/>
                <a:gd name="T29" fmla="*/ 118 h 163"/>
                <a:gd name="T30" fmla="*/ 69 w 138"/>
                <a:gd name="T31" fmla="*/ 157 h 163"/>
                <a:gd name="T32" fmla="*/ 124 w 138"/>
                <a:gd name="T33" fmla="*/ 118 h 163"/>
                <a:gd name="T34" fmla="*/ 132 w 138"/>
                <a:gd name="T35" fmla="*/ 96 h 163"/>
                <a:gd name="T36" fmla="*/ 132 w 138"/>
                <a:gd name="T37" fmla="*/ 29 h 163"/>
                <a:gd name="T38" fmla="*/ 123 w 138"/>
                <a:gd name="T39" fmla="*/ 17 h 163"/>
                <a:gd name="T40" fmla="*/ 69 w 138"/>
                <a:gd name="T41"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163">
                  <a:moveTo>
                    <a:pt x="69" y="163"/>
                  </a:moveTo>
                  <a:cubicBezTo>
                    <a:pt x="53" y="163"/>
                    <a:pt x="37" y="149"/>
                    <a:pt x="10" y="122"/>
                  </a:cubicBezTo>
                  <a:cubicBezTo>
                    <a:pt x="4" y="115"/>
                    <a:pt x="0" y="103"/>
                    <a:pt x="0" y="96"/>
                  </a:cubicBezTo>
                  <a:cubicBezTo>
                    <a:pt x="0" y="29"/>
                    <a:pt x="0" y="29"/>
                    <a:pt x="0" y="29"/>
                  </a:cubicBezTo>
                  <a:cubicBezTo>
                    <a:pt x="0" y="22"/>
                    <a:pt x="6" y="14"/>
                    <a:pt x="13" y="12"/>
                  </a:cubicBezTo>
                  <a:cubicBezTo>
                    <a:pt x="49" y="0"/>
                    <a:pt x="89" y="0"/>
                    <a:pt x="125" y="12"/>
                  </a:cubicBezTo>
                  <a:cubicBezTo>
                    <a:pt x="132" y="14"/>
                    <a:pt x="138" y="22"/>
                    <a:pt x="138" y="29"/>
                  </a:cubicBezTo>
                  <a:cubicBezTo>
                    <a:pt x="138" y="96"/>
                    <a:pt x="138" y="96"/>
                    <a:pt x="138" y="96"/>
                  </a:cubicBezTo>
                  <a:cubicBezTo>
                    <a:pt x="138" y="103"/>
                    <a:pt x="134" y="115"/>
                    <a:pt x="128" y="122"/>
                  </a:cubicBezTo>
                  <a:cubicBezTo>
                    <a:pt x="101" y="149"/>
                    <a:pt x="85" y="163"/>
                    <a:pt x="69" y="163"/>
                  </a:cubicBezTo>
                  <a:close/>
                  <a:moveTo>
                    <a:pt x="69" y="9"/>
                  </a:moveTo>
                  <a:cubicBezTo>
                    <a:pt x="51" y="9"/>
                    <a:pt x="32" y="11"/>
                    <a:pt x="14" y="17"/>
                  </a:cubicBezTo>
                  <a:cubicBezTo>
                    <a:pt x="10" y="19"/>
                    <a:pt x="5" y="24"/>
                    <a:pt x="6" y="29"/>
                  </a:cubicBezTo>
                  <a:cubicBezTo>
                    <a:pt x="6" y="96"/>
                    <a:pt x="6" y="96"/>
                    <a:pt x="6" y="96"/>
                  </a:cubicBezTo>
                  <a:cubicBezTo>
                    <a:pt x="6" y="102"/>
                    <a:pt x="9" y="113"/>
                    <a:pt x="14" y="118"/>
                  </a:cubicBezTo>
                  <a:cubicBezTo>
                    <a:pt x="39" y="144"/>
                    <a:pt x="55" y="157"/>
                    <a:pt x="69" y="157"/>
                  </a:cubicBezTo>
                  <a:cubicBezTo>
                    <a:pt x="83" y="157"/>
                    <a:pt x="98" y="144"/>
                    <a:pt x="124" y="118"/>
                  </a:cubicBezTo>
                  <a:cubicBezTo>
                    <a:pt x="129" y="113"/>
                    <a:pt x="132" y="102"/>
                    <a:pt x="132" y="96"/>
                  </a:cubicBezTo>
                  <a:cubicBezTo>
                    <a:pt x="132" y="29"/>
                    <a:pt x="132" y="29"/>
                    <a:pt x="132" y="29"/>
                  </a:cubicBezTo>
                  <a:cubicBezTo>
                    <a:pt x="132" y="24"/>
                    <a:pt x="128" y="19"/>
                    <a:pt x="123" y="17"/>
                  </a:cubicBezTo>
                  <a:cubicBezTo>
                    <a:pt x="106" y="11"/>
                    <a:pt x="87" y="9"/>
                    <a:pt x="6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Freeform 848"/>
            <p:cNvSpPr>
              <a:spLocks noEditPoints="1"/>
            </p:cNvSpPr>
            <p:nvPr/>
          </p:nvSpPr>
          <p:spPr bwMode="auto">
            <a:xfrm>
              <a:off x="8343183" y="4294749"/>
              <a:ext cx="297094" cy="353477"/>
            </a:xfrm>
            <a:custGeom>
              <a:avLst/>
              <a:gdLst>
                <a:gd name="T0" fmla="*/ 111 w 116"/>
                <a:gd name="T1" fmla="*/ 8 h 138"/>
                <a:gd name="T2" fmla="*/ 58 w 116"/>
                <a:gd name="T3" fmla="*/ 0 h 138"/>
                <a:gd name="T4" fmla="*/ 5 w 116"/>
                <a:gd name="T5" fmla="*/ 9 h 138"/>
                <a:gd name="T6" fmla="*/ 0 w 116"/>
                <a:gd name="T7" fmla="*/ 15 h 138"/>
                <a:gd name="T8" fmla="*/ 0 w 116"/>
                <a:gd name="T9" fmla="*/ 82 h 138"/>
                <a:gd name="T10" fmla="*/ 7 w 116"/>
                <a:gd name="T11" fmla="*/ 100 h 138"/>
                <a:gd name="T12" fmla="*/ 58 w 116"/>
                <a:gd name="T13" fmla="*/ 138 h 138"/>
                <a:gd name="T14" fmla="*/ 109 w 116"/>
                <a:gd name="T15" fmla="*/ 100 h 138"/>
                <a:gd name="T16" fmla="*/ 116 w 116"/>
                <a:gd name="T17" fmla="*/ 82 h 138"/>
                <a:gd name="T18" fmla="*/ 116 w 116"/>
                <a:gd name="T19" fmla="*/ 15 h 138"/>
                <a:gd name="T20" fmla="*/ 111 w 116"/>
                <a:gd name="T21" fmla="*/ 8 h 138"/>
                <a:gd name="T22" fmla="*/ 104 w 116"/>
                <a:gd name="T23" fmla="*/ 24 h 138"/>
                <a:gd name="T24" fmla="*/ 57 w 116"/>
                <a:gd name="T25" fmla="*/ 39 h 138"/>
                <a:gd name="T26" fmla="*/ 57 w 116"/>
                <a:gd name="T27" fmla="*/ 46 h 138"/>
                <a:gd name="T28" fmla="*/ 104 w 116"/>
                <a:gd name="T29" fmla="*/ 31 h 138"/>
                <a:gd name="T30" fmla="*/ 104 w 116"/>
                <a:gd name="T31" fmla="*/ 39 h 138"/>
                <a:gd name="T32" fmla="*/ 57 w 116"/>
                <a:gd name="T33" fmla="*/ 54 h 138"/>
                <a:gd name="T34" fmla="*/ 57 w 116"/>
                <a:gd name="T35" fmla="*/ 61 h 138"/>
                <a:gd name="T36" fmla="*/ 104 w 116"/>
                <a:gd name="T37" fmla="*/ 46 h 138"/>
                <a:gd name="T38" fmla="*/ 104 w 116"/>
                <a:gd name="T39" fmla="*/ 54 h 138"/>
                <a:gd name="T40" fmla="*/ 57 w 116"/>
                <a:gd name="T41" fmla="*/ 69 h 138"/>
                <a:gd name="T42" fmla="*/ 57 w 116"/>
                <a:gd name="T43" fmla="*/ 76 h 138"/>
                <a:gd name="T44" fmla="*/ 104 w 116"/>
                <a:gd name="T45" fmla="*/ 61 h 138"/>
                <a:gd name="T46" fmla="*/ 104 w 116"/>
                <a:gd name="T47" fmla="*/ 69 h 138"/>
                <a:gd name="T48" fmla="*/ 57 w 116"/>
                <a:gd name="T49" fmla="*/ 84 h 138"/>
                <a:gd name="T50" fmla="*/ 57 w 116"/>
                <a:gd name="T51" fmla="*/ 91 h 138"/>
                <a:gd name="T52" fmla="*/ 104 w 116"/>
                <a:gd name="T53" fmla="*/ 76 h 138"/>
                <a:gd name="T54" fmla="*/ 104 w 116"/>
                <a:gd name="T55" fmla="*/ 82 h 138"/>
                <a:gd name="T56" fmla="*/ 103 w 116"/>
                <a:gd name="T57" fmla="*/ 84 h 138"/>
                <a:gd name="T58" fmla="*/ 57 w 116"/>
                <a:gd name="T59" fmla="*/ 99 h 138"/>
                <a:gd name="T60" fmla="*/ 57 w 116"/>
                <a:gd name="T61" fmla="*/ 106 h 138"/>
                <a:gd name="T62" fmla="*/ 99 w 116"/>
                <a:gd name="T63" fmla="*/ 92 h 138"/>
                <a:gd name="T64" fmla="*/ 88 w 116"/>
                <a:gd name="T65" fmla="*/ 104 h 138"/>
                <a:gd name="T66" fmla="*/ 57 w 116"/>
                <a:gd name="T67" fmla="*/ 114 h 138"/>
                <a:gd name="T68" fmla="*/ 57 w 116"/>
                <a:gd name="T69" fmla="*/ 121 h 138"/>
                <a:gd name="T70" fmla="*/ 76 w 116"/>
                <a:gd name="T71" fmla="*/ 115 h 138"/>
                <a:gd name="T72" fmla="*/ 58 w 116"/>
                <a:gd name="T73" fmla="*/ 125 h 138"/>
                <a:gd name="T74" fmla="*/ 16 w 116"/>
                <a:gd name="T75" fmla="*/ 92 h 138"/>
                <a:gd name="T76" fmla="*/ 12 w 116"/>
                <a:gd name="T77" fmla="*/ 82 h 138"/>
                <a:gd name="T78" fmla="*/ 12 w 116"/>
                <a:gd name="T79" fmla="*/ 19 h 138"/>
                <a:gd name="T80" fmla="*/ 57 w 116"/>
                <a:gd name="T81" fmla="*/ 12 h 138"/>
                <a:gd name="T82" fmla="*/ 57 w 116"/>
                <a:gd name="T83" fmla="*/ 16 h 138"/>
                <a:gd name="T84" fmla="*/ 68 w 116"/>
                <a:gd name="T85" fmla="*/ 13 h 138"/>
                <a:gd name="T86" fmla="*/ 86 w 116"/>
                <a:gd name="T87" fmla="*/ 15 h 138"/>
                <a:gd name="T88" fmla="*/ 57 w 116"/>
                <a:gd name="T89" fmla="*/ 24 h 138"/>
                <a:gd name="T90" fmla="*/ 57 w 116"/>
                <a:gd name="T91" fmla="*/ 31 h 138"/>
                <a:gd name="T92" fmla="*/ 99 w 116"/>
                <a:gd name="T93" fmla="*/ 18 h 138"/>
                <a:gd name="T94" fmla="*/ 104 w 116"/>
                <a:gd name="T95" fmla="*/ 19 h 138"/>
                <a:gd name="T96" fmla="*/ 104 w 116"/>
                <a:gd name="T97" fmla="*/ 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6" h="138">
                  <a:moveTo>
                    <a:pt x="111" y="8"/>
                  </a:moveTo>
                  <a:cubicBezTo>
                    <a:pt x="94" y="3"/>
                    <a:pt x="76" y="0"/>
                    <a:pt x="58" y="0"/>
                  </a:cubicBezTo>
                  <a:cubicBezTo>
                    <a:pt x="40" y="0"/>
                    <a:pt x="22" y="3"/>
                    <a:pt x="5" y="9"/>
                  </a:cubicBezTo>
                  <a:cubicBezTo>
                    <a:pt x="2" y="9"/>
                    <a:pt x="0" y="13"/>
                    <a:pt x="0" y="15"/>
                  </a:cubicBezTo>
                  <a:cubicBezTo>
                    <a:pt x="0" y="82"/>
                    <a:pt x="0" y="82"/>
                    <a:pt x="0" y="82"/>
                  </a:cubicBezTo>
                  <a:cubicBezTo>
                    <a:pt x="0" y="87"/>
                    <a:pt x="3" y="96"/>
                    <a:pt x="7" y="100"/>
                  </a:cubicBezTo>
                  <a:cubicBezTo>
                    <a:pt x="31" y="125"/>
                    <a:pt x="46" y="138"/>
                    <a:pt x="58" y="138"/>
                  </a:cubicBezTo>
                  <a:cubicBezTo>
                    <a:pt x="70" y="138"/>
                    <a:pt x="85" y="125"/>
                    <a:pt x="109" y="100"/>
                  </a:cubicBezTo>
                  <a:cubicBezTo>
                    <a:pt x="113" y="96"/>
                    <a:pt x="116" y="87"/>
                    <a:pt x="116" y="82"/>
                  </a:cubicBezTo>
                  <a:cubicBezTo>
                    <a:pt x="116" y="15"/>
                    <a:pt x="116" y="15"/>
                    <a:pt x="116" y="15"/>
                  </a:cubicBezTo>
                  <a:cubicBezTo>
                    <a:pt x="116" y="13"/>
                    <a:pt x="114" y="9"/>
                    <a:pt x="111" y="8"/>
                  </a:cubicBezTo>
                  <a:close/>
                  <a:moveTo>
                    <a:pt x="104" y="24"/>
                  </a:moveTo>
                  <a:cubicBezTo>
                    <a:pt x="57" y="39"/>
                    <a:pt x="57" y="39"/>
                    <a:pt x="57" y="39"/>
                  </a:cubicBezTo>
                  <a:cubicBezTo>
                    <a:pt x="57" y="46"/>
                    <a:pt x="57" y="46"/>
                    <a:pt x="57" y="46"/>
                  </a:cubicBezTo>
                  <a:cubicBezTo>
                    <a:pt x="104" y="31"/>
                    <a:pt x="104" y="31"/>
                    <a:pt x="104" y="31"/>
                  </a:cubicBezTo>
                  <a:cubicBezTo>
                    <a:pt x="104" y="39"/>
                    <a:pt x="104" y="39"/>
                    <a:pt x="104" y="39"/>
                  </a:cubicBezTo>
                  <a:cubicBezTo>
                    <a:pt x="57" y="54"/>
                    <a:pt x="57" y="54"/>
                    <a:pt x="57" y="54"/>
                  </a:cubicBezTo>
                  <a:cubicBezTo>
                    <a:pt x="57" y="61"/>
                    <a:pt x="57" y="61"/>
                    <a:pt x="57" y="61"/>
                  </a:cubicBezTo>
                  <a:cubicBezTo>
                    <a:pt x="104" y="46"/>
                    <a:pt x="104" y="46"/>
                    <a:pt x="104" y="46"/>
                  </a:cubicBezTo>
                  <a:cubicBezTo>
                    <a:pt x="104" y="54"/>
                    <a:pt x="104" y="54"/>
                    <a:pt x="104" y="54"/>
                  </a:cubicBezTo>
                  <a:cubicBezTo>
                    <a:pt x="57" y="69"/>
                    <a:pt x="57" y="69"/>
                    <a:pt x="57" y="69"/>
                  </a:cubicBezTo>
                  <a:cubicBezTo>
                    <a:pt x="57" y="76"/>
                    <a:pt x="57" y="76"/>
                    <a:pt x="57" y="76"/>
                  </a:cubicBezTo>
                  <a:cubicBezTo>
                    <a:pt x="104" y="61"/>
                    <a:pt x="104" y="61"/>
                    <a:pt x="104" y="61"/>
                  </a:cubicBezTo>
                  <a:cubicBezTo>
                    <a:pt x="104" y="69"/>
                    <a:pt x="104" y="69"/>
                    <a:pt x="104" y="69"/>
                  </a:cubicBezTo>
                  <a:cubicBezTo>
                    <a:pt x="57" y="84"/>
                    <a:pt x="57" y="84"/>
                    <a:pt x="57" y="84"/>
                  </a:cubicBezTo>
                  <a:cubicBezTo>
                    <a:pt x="57" y="91"/>
                    <a:pt x="57" y="91"/>
                    <a:pt x="57" y="91"/>
                  </a:cubicBezTo>
                  <a:cubicBezTo>
                    <a:pt x="104" y="76"/>
                    <a:pt x="104" y="76"/>
                    <a:pt x="104" y="76"/>
                  </a:cubicBezTo>
                  <a:cubicBezTo>
                    <a:pt x="104" y="82"/>
                    <a:pt x="104" y="82"/>
                    <a:pt x="104" y="82"/>
                  </a:cubicBezTo>
                  <a:cubicBezTo>
                    <a:pt x="104" y="83"/>
                    <a:pt x="103" y="83"/>
                    <a:pt x="103" y="84"/>
                  </a:cubicBezTo>
                  <a:cubicBezTo>
                    <a:pt x="57" y="99"/>
                    <a:pt x="57" y="99"/>
                    <a:pt x="57" y="99"/>
                  </a:cubicBezTo>
                  <a:cubicBezTo>
                    <a:pt x="57" y="106"/>
                    <a:pt x="57" y="106"/>
                    <a:pt x="57" y="106"/>
                  </a:cubicBezTo>
                  <a:cubicBezTo>
                    <a:pt x="99" y="92"/>
                    <a:pt x="99" y="92"/>
                    <a:pt x="99" y="92"/>
                  </a:cubicBezTo>
                  <a:cubicBezTo>
                    <a:pt x="96" y="95"/>
                    <a:pt x="92" y="99"/>
                    <a:pt x="88" y="104"/>
                  </a:cubicBezTo>
                  <a:cubicBezTo>
                    <a:pt x="57" y="114"/>
                    <a:pt x="57" y="114"/>
                    <a:pt x="57" y="114"/>
                  </a:cubicBezTo>
                  <a:cubicBezTo>
                    <a:pt x="57" y="121"/>
                    <a:pt x="57" y="121"/>
                    <a:pt x="57" y="121"/>
                  </a:cubicBezTo>
                  <a:cubicBezTo>
                    <a:pt x="76" y="115"/>
                    <a:pt x="76" y="115"/>
                    <a:pt x="76" y="115"/>
                  </a:cubicBezTo>
                  <a:cubicBezTo>
                    <a:pt x="69" y="121"/>
                    <a:pt x="62" y="125"/>
                    <a:pt x="58" y="125"/>
                  </a:cubicBezTo>
                  <a:cubicBezTo>
                    <a:pt x="49" y="125"/>
                    <a:pt x="27" y="103"/>
                    <a:pt x="16" y="92"/>
                  </a:cubicBezTo>
                  <a:cubicBezTo>
                    <a:pt x="15" y="90"/>
                    <a:pt x="12" y="84"/>
                    <a:pt x="12" y="82"/>
                  </a:cubicBezTo>
                  <a:cubicBezTo>
                    <a:pt x="12" y="19"/>
                    <a:pt x="12" y="19"/>
                    <a:pt x="12" y="19"/>
                  </a:cubicBezTo>
                  <a:cubicBezTo>
                    <a:pt x="27" y="15"/>
                    <a:pt x="42" y="12"/>
                    <a:pt x="57" y="12"/>
                  </a:cubicBezTo>
                  <a:cubicBezTo>
                    <a:pt x="57" y="16"/>
                    <a:pt x="57" y="16"/>
                    <a:pt x="57" y="16"/>
                  </a:cubicBezTo>
                  <a:cubicBezTo>
                    <a:pt x="68" y="13"/>
                    <a:pt x="68" y="13"/>
                    <a:pt x="68" y="13"/>
                  </a:cubicBezTo>
                  <a:cubicBezTo>
                    <a:pt x="74" y="13"/>
                    <a:pt x="80" y="14"/>
                    <a:pt x="86" y="15"/>
                  </a:cubicBezTo>
                  <a:cubicBezTo>
                    <a:pt x="57" y="24"/>
                    <a:pt x="57" y="24"/>
                    <a:pt x="57" y="24"/>
                  </a:cubicBezTo>
                  <a:cubicBezTo>
                    <a:pt x="57" y="31"/>
                    <a:pt x="57" y="31"/>
                    <a:pt x="57" y="31"/>
                  </a:cubicBezTo>
                  <a:cubicBezTo>
                    <a:pt x="99" y="18"/>
                    <a:pt x="99" y="18"/>
                    <a:pt x="99" y="18"/>
                  </a:cubicBezTo>
                  <a:cubicBezTo>
                    <a:pt x="100" y="18"/>
                    <a:pt x="102" y="19"/>
                    <a:pt x="104" y="19"/>
                  </a:cubicBezTo>
                  <a:lnTo>
                    <a:pt x="10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Freeform 849"/>
            <p:cNvSpPr>
              <a:spLocks noEditPoints="1"/>
            </p:cNvSpPr>
            <p:nvPr/>
          </p:nvSpPr>
          <p:spPr bwMode="auto">
            <a:xfrm>
              <a:off x="8076449" y="4296917"/>
              <a:ext cx="377331" cy="418534"/>
            </a:xfrm>
            <a:custGeom>
              <a:avLst/>
              <a:gdLst>
                <a:gd name="T0" fmla="*/ 113 w 147"/>
                <a:gd name="T1" fmla="*/ 149 h 163"/>
                <a:gd name="T2" fmla="*/ 110 w 147"/>
                <a:gd name="T3" fmla="*/ 110 h 163"/>
                <a:gd name="T4" fmla="*/ 68 w 147"/>
                <a:gd name="T5" fmla="*/ 100 h 163"/>
                <a:gd name="T6" fmla="*/ 97 w 147"/>
                <a:gd name="T7" fmla="*/ 87 h 163"/>
                <a:gd name="T8" fmla="*/ 96 w 147"/>
                <a:gd name="T9" fmla="*/ 76 h 163"/>
                <a:gd name="T10" fmla="*/ 68 w 147"/>
                <a:gd name="T11" fmla="*/ 65 h 163"/>
                <a:gd name="T12" fmla="*/ 93 w 147"/>
                <a:gd name="T13" fmla="*/ 54 h 163"/>
                <a:gd name="T14" fmla="*/ 96 w 147"/>
                <a:gd name="T15" fmla="*/ 43 h 163"/>
                <a:gd name="T16" fmla="*/ 75 w 147"/>
                <a:gd name="T17" fmla="*/ 33 h 163"/>
                <a:gd name="T18" fmla="*/ 96 w 147"/>
                <a:gd name="T19" fmla="*/ 14 h 163"/>
                <a:gd name="T20" fmla="*/ 93 w 147"/>
                <a:gd name="T21" fmla="*/ 0 h 163"/>
                <a:gd name="T22" fmla="*/ 0 w 147"/>
                <a:gd name="T23" fmla="*/ 80 h 163"/>
                <a:gd name="T24" fmla="*/ 93 w 147"/>
                <a:gd name="T25" fmla="*/ 163 h 163"/>
                <a:gd name="T26" fmla="*/ 138 w 147"/>
                <a:gd name="T27" fmla="*/ 135 h 163"/>
                <a:gd name="T28" fmla="*/ 59 w 147"/>
                <a:gd name="T29" fmla="*/ 48 h 163"/>
                <a:gd name="T30" fmla="*/ 74 w 147"/>
                <a:gd name="T31" fmla="*/ 48 h 163"/>
                <a:gd name="T32" fmla="*/ 73 w 147"/>
                <a:gd name="T33" fmla="*/ 14 h 163"/>
                <a:gd name="T34" fmla="*/ 52 w 147"/>
                <a:gd name="T35" fmla="*/ 39 h 163"/>
                <a:gd name="T36" fmla="*/ 73 w 147"/>
                <a:gd name="T37" fmla="*/ 14 h 163"/>
                <a:gd name="T38" fmla="*/ 50 w 147"/>
                <a:gd name="T39" fmla="*/ 50 h 163"/>
                <a:gd name="T40" fmla="*/ 56 w 147"/>
                <a:gd name="T41" fmla="*/ 76 h 163"/>
                <a:gd name="T42" fmla="*/ 25 w 147"/>
                <a:gd name="T43" fmla="*/ 65 h 163"/>
                <a:gd name="T44" fmla="*/ 18 w 147"/>
                <a:gd name="T45" fmla="*/ 87 h 163"/>
                <a:gd name="T46" fmla="*/ 18 w 147"/>
                <a:gd name="T47" fmla="*/ 73 h 163"/>
                <a:gd name="T48" fmla="*/ 18 w 147"/>
                <a:gd name="T49" fmla="*/ 87 h 163"/>
                <a:gd name="T50" fmla="*/ 25 w 147"/>
                <a:gd name="T51" fmla="*/ 95 h 163"/>
                <a:gd name="T52" fmla="*/ 56 w 147"/>
                <a:gd name="T53" fmla="*/ 87 h 163"/>
                <a:gd name="T54" fmla="*/ 49 w 147"/>
                <a:gd name="T55" fmla="*/ 113 h 163"/>
                <a:gd name="T56" fmla="*/ 39 w 147"/>
                <a:gd name="T57" fmla="*/ 126 h 163"/>
                <a:gd name="T58" fmla="*/ 65 w 147"/>
                <a:gd name="T59" fmla="*/ 134 h 163"/>
                <a:gd name="T60" fmla="*/ 39 w 147"/>
                <a:gd name="T61" fmla="*/ 126 h 163"/>
                <a:gd name="T62" fmla="*/ 59 w 147"/>
                <a:gd name="T63" fmla="*/ 117 h 163"/>
                <a:gd name="T64" fmla="*/ 73 w 147"/>
                <a:gd name="T65" fmla="*/ 117 h 163"/>
                <a:gd name="T66" fmla="*/ 93 w 147"/>
                <a:gd name="T67" fmla="*/ 150 h 163"/>
                <a:gd name="T68" fmla="*/ 83 w 147"/>
                <a:gd name="T69" fmla="*/ 120 h 163"/>
                <a:gd name="T70" fmla="*/ 93 w 147"/>
                <a:gd name="T71" fmla="*/ 1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63">
                  <a:moveTo>
                    <a:pt x="138" y="135"/>
                  </a:moveTo>
                  <a:cubicBezTo>
                    <a:pt x="131" y="141"/>
                    <a:pt x="122" y="146"/>
                    <a:pt x="113" y="149"/>
                  </a:cubicBezTo>
                  <a:cubicBezTo>
                    <a:pt x="117" y="143"/>
                    <a:pt x="121" y="134"/>
                    <a:pt x="124" y="124"/>
                  </a:cubicBezTo>
                  <a:cubicBezTo>
                    <a:pt x="120" y="120"/>
                    <a:pt x="115" y="115"/>
                    <a:pt x="110" y="110"/>
                  </a:cubicBezTo>
                  <a:cubicBezTo>
                    <a:pt x="101" y="109"/>
                    <a:pt x="91" y="109"/>
                    <a:pt x="82" y="110"/>
                  </a:cubicBezTo>
                  <a:cubicBezTo>
                    <a:pt x="79" y="104"/>
                    <a:pt x="74" y="101"/>
                    <a:pt x="68" y="100"/>
                  </a:cubicBezTo>
                  <a:cubicBezTo>
                    <a:pt x="68" y="96"/>
                    <a:pt x="67" y="92"/>
                    <a:pt x="67" y="87"/>
                  </a:cubicBezTo>
                  <a:cubicBezTo>
                    <a:pt x="97" y="87"/>
                    <a:pt x="97" y="87"/>
                    <a:pt x="97" y="87"/>
                  </a:cubicBezTo>
                  <a:cubicBezTo>
                    <a:pt x="96" y="85"/>
                    <a:pt x="96" y="83"/>
                    <a:pt x="96" y="81"/>
                  </a:cubicBezTo>
                  <a:cubicBezTo>
                    <a:pt x="96" y="76"/>
                    <a:pt x="96" y="76"/>
                    <a:pt x="96" y="76"/>
                  </a:cubicBezTo>
                  <a:cubicBezTo>
                    <a:pt x="67" y="76"/>
                    <a:pt x="67" y="76"/>
                    <a:pt x="67" y="76"/>
                  </a:cubicBezTo>
                  <a:cubicBezTo>
                    <a:pt x="67" y="72"/>
                    <a:pt x="68" y="69"/>
                    <a:pt x="68" y="65"/>
                  </a:cubicBezTo>
                  <a:cubicBezTo>
                    <a:pt x="75" y="64"/>
                    <a:pt x="80" y="60"/>
                    <a:pt x="82" y="54"/>
                  </a:cubicBezTo>
                  <a:cubicBezTo>
                    <a:pt x="86" y="54"/>
                    <a:pt x="89" y="54"/>
                    <a:pt x="93" y="54"/>
                  </a:cubicBezTo>
                  <a:cubicBezTo>
                    <a:pt x="94" y="54"/>
                    <a:pt x="95" y="54"/>
                    <a:pt x="96" y="54"/>
                  </a:cubicBezTo>
                  <a:cubicBezTo>
                    <a:pt x="96" y="43"/>
                    <a:pt x="96" y="43"/>
                    <a:pt x="96" y="43"/>
                  </a:cubicBezTo>
                  <a:cubicBezTo>
                    <a:pt x="91" y="43"/>
                    <a:pt x="87" y="43"/>
                    <a:pt x="83" y="43"/>
                  </a:cubicBezTo>
                  <a:cubicBezTo>
                    <a:pt x="81" y="39"/>
                    <a:pt x="79" y="35"/>
                    <a:pt x="75" y="33"/>
                  </a:cubicBezTo>
                  <a:cubicBezTo>
                    <a:pt x="80" y="21"/>
                    <a:pt x="87" y="13"/>
                    <a:pt x="93" y="13"/>
                  </a:cubicBezTo>
                  <a:cubicBezTo>
                    <a:pt x="94" y="13"/>
                    <a:pt x="95" y="13"/>
                    <a:pt x="96" y="14"/>
                  </a:cubicBezTo>
                  <a:cubicBezTo>
                    <a:pt x="96" y="9"/>
                    <a:pt x="99" y="4"/>
                    <a:pt x="104" y="1"/>
                  </a:cubicBezTo>
                  <a:cubicBezTo>
                    <a:pt x="100" y="1"/>
                    <a:pt x="97" y="0"/>
                    <a:pt x="93" y="0"/>
                  </a:cubicBezTo>
                  <a:cubicBezTo>
                    <a:pt x="55" y="0"/>
                    <a:pt x="23" y="27"/>
                    <a:pt x="15" y="63"/>
                  </a:cubicBezTo>
                  <a:cubicBezTo>
                    <a:pt x="7" y="64"/>
                    <a:pt x="0" y="71"/>
                    <a:pt x="0" y="80"/>
                  </a:cubicBezTo>
                  <a:cubicBezTo>
                    <a:pt x="0" y="88"/>
                    <a:pt x="6" y="95"/>
                    <a:pt x="14" y="97"/>
                  </a:cubicBezTo>
                  <a:cubicBezTo>
                    <a:pt x="21" y="134"/>
                    <a:pt x="54" y="163"/>
                    <a:pt x="93" y="163"/>
                  </a:cubicBezTo>
                  <a:cubicBezTo>
                    <a:pt x="114" y="163"/>
                    <a:pt x="133" y="155"/>
                    <a:pt x="147" y="141"/>
                  </a:cubicBezTo>
                  <a:cubicBezTo>
                    <a:pt x="144" y="140"/>
                    <a:pt x="141" y="138"/>
                    <a:pt x="138" y="135"/>
                  </a:cubicBezTo>
                  <a:close/>
                  <a:moveTo>
                    <a:pt x="66" y="55"/>
                  </a:moveTo>
                  <a:cubicBezTo>
                    <a:pt x="62" y="55"/>
                    <a:pt x="59" y="52"/>
                    <a:pt x="59" y="48"/>
                  </a:cubicBezTo>
                  <a:cubicBezTo>
                    <a:pt x="59" y="44"/>
                    <a:pt x="62" y="41"/>
                    <a:pt x="66" y="41"/>
                  </a:cubicBezTo>
                  <a:cubicBezTo>
                    <a:pt x="70" y="41"/>
                    <a:pt x="74" y="44"/>
                    <a:pt x="74" y="48"/>
                  </a:cubicBezTo>
                  <a:cubicBezTo>
                    <a:pt x="74" y="52"/>
                    <a:pt x="70" y="55"/>
                    <a:pt x="66" y="55"/>
                  </a:cubicBezTo>
                  <a:close/>
                  <a:moveTo>
                    <a:pt x="73" y="14"/>
                  </a:moveTo>
                  <a:cubicBezTo>
                    <a:pt x="70" y="19"/>
                    <a:pt x="67" y="24"/>
                    <a:pt x="64" y="31"/>
                  </a:cubicBezTo>
                  <a:cubicBezTo>
                    <a:pt x="59" y="32"/>
                    <a:pt x="54" y="35"/>
                    <a:pt x="52" y="39"/>
                  </a:cubicBezTo>
                  <a:cubicBezTo>
                    <a:pt x="48" y="39"/>
                    <a:pt x="43" y="38"/>
                    <a:pt x="39" y="37"/>
                  </a:cubicBezTo>
                  <a:cubicBezTo>
                    <a:pt x="48" y="26"/>
                    <a:pt x="60" y="18"/>
                    <a:pt x="73" y="14"/>
                  </a:cubicBezTo>
                  <a:close/>
                  <a:moveTo>
                    <a:pt x="33" y="47"/>
                  </a:moveTo>
                  <a:cubicBezTo>
                    <a:pt x="38" y="48"/>
                    <a:pt x="44" y="49"/>
                    <a:pt x="50" y="50"/>
                  </a:cubicBezTo>
                  <a:cubicBezTo>
                    <a:pt x="50" y="55"/>
                    <a:pt x="53" y="60"/>
                    <a:pt x="57" y="63"/>
                  </a:cubicBezTo>
                  <a:cubicBezTo>
                    <a:pt x="57" y="67"/>
                    <a:pt x="56" y="71"/>
                    <a:pt x="56" y="76"/>
                  </a:cubicBezTo>
                  <a:cubicBezTo>
                    <a:pt x="34" y="76"/>
                    <a:pt x="34" y="76"/>
                    <a:pt x="34" y="76"/>
                  </a:cubicBezTo>
                  <a:cubicBezTo>
                    <a:pt x="33" y="71"/>
                    <a:pt x="30" y="67"/>
                    <a:pt x="25" y="65"/>
                  </a:cubicBezTo>
                  <a:cubicBezTo>
                    <a:pt x="27" y="58"/>
                    <a:pt x="29" y="52"/>
                    <a:pt x="33" y="47"/>
                  </a:cubicBezTo>
                  <a:close/>
                  <a:moveTo>
                    <a:pt x="18" y="87"/>
                  </a:moveTo>
                  <a:cubicBezTo>
                    <a:pt x="14" y="87"/>
                    <a:pt x="10" y="84"/>
                    <a:pt x="10" y="80"/>
                  </a:cubicBezTo>
                  <a:cubicBezTo>
                    <a:pt x="10" y="76"/>
                    <a:pt x="14" y="73"/>
                    <a:pt x="18" y="73"/>
                  </a:cubicBezTo>
                  <a:cubicBezTo>
                    <a:pt x="22" y="73"/>
                    <a:pt x="25" y="76"/>
                    <a:pt x="25" y="80"/>
                  </a:cubicBezTo>
                  <a:cubicBezTo>
                    <a:pt x="25" y="84"/>
                    <a:pt x="22" y="87"/>
                    <a:pt x="18" y="87"/>
                  </a:cubicBezTo>
                  <a:close/>
                  <a:moveTo>
                    <a:pt x="33" y="117"/>
                  </a:moveTo>
                  <a:cubicBezTo>
                    <a:pt x="29" y="110"/>
                    <a:pt x="26" y="103"/>
                    <a:pt x="25" y="95"/>
                  </a:cubicBezTo>
                  <a:cubicBezTo>
                    <a:pt x="29" y="94"/>
                    <a:pt x="31" y="91"/>
                    <a:pt x="33" y="87"/>
                  </a:cubicBezTo>
                  <a:cubicBezTo>
                    <a:pt x="56" y="87"/>
                    <a:pt x="56" y="87"/>
                    <a:pt x="56" y="87"/>
                  </a:cubicBezTo>
                  <a:cubicBezTo>
                    <a:pt x="56" y="92"/>
                    <a:pt x="57" y="97"/>
                    <a:pt x="57" y="102"/>
                  </a:cubicBezTo>
                  <a:cubicBezTo>
                    <a:pt x="53" y="105"/>
                    <a:pt x="50" y="109"/>
                    <a:pt x="49" y="113"/>
                  </a:cubicBezTo>
                  <a:cubicBezTo>
                    <a:pt x="44" y="114"/>
                    <a:pt x="38" y="115"/>
                    <a:pt x="33" y="117"/>
                  </a:cubicBezTo>
                  <a:close/>
                  <a:moveTo>
                    <a:pt x="39" y="126"/>
                  </a:moveTo>
                  <a:cubicBezTo>
                    <a:pt x="43" y="125"/>
                    <a:pt x="47" y="125"/>
                    <a:pt x="51" y="124"/>
                  </a:cubicBezTo>
                  <a:cubicBezTo>
                    <a:pt x="53" y="130"/>
                    <a:pt x="59" y="133"/>
                    <a:pt x="65" y="134"/>
                  </a:cubicBezTo>
                  <a:cubicBezTo>
                    <a:pt x="67" y="140"/>
                    <a:pt x="70" y="145"/>
                    <a:pt x="73" y="149"/>
                  </a:cubicBezTo>
                  <a:cubicBezTo>
                    <a:pt x="60" y="145"/>
                    <a:pt x="48" y="137"/>
                    <a:pt x="39" y="126"/>
                  </a:cubicBezTo>
                  <a:close/>
                  <a:moveTo>
                    <a:pt x="66" y="124"/>
                  </a:moveTo>
                  <a:cubicBezTo>
                    <a:pt x="62" y="124"/>
                    <a:pt x="59" y="121"/>
                    <a:pt x="59" y="117"/>
                  </a:cubicBezTo>
                  <a:cubicBezTo>
                    <a:pt x="59" y="113"/>
                    <a:pt x="62" y="110"/>
                    <a:pt x="66" y="110"/>
                  </a:cubicBezTo>
                  <a:cubicBezTo>
                    <a:pt x="70" y="110"/>
                    <a:pt x="73" y="113"/>
                    <a:pt x="73" y="117"/>
                  </a:cubicBezTo>
                  <a:cubicBezTo>
                    <a:pt x="73" y="121"/>
                    <a:pt x="70" y="124"/>
                    <a:pt x="66" y="124"/>
                  </a:cubicBezTo>
                  <a:close/>
                  <a:moveTo>
                    <a:pt x="93" y="150"/>
                  </a:moveTo>
                  <a:cubicBezTo>
                    <a:pt x="87" y="150"/>
                    <a:pt x="80" y="143"/>
                    <a:pt x="76" y="131"/>
                  </a:cubicBezTo>
                  <a:cubicBezTo>
                    <a:pt x="79" y="129"/>
                    <a:pt x="82" y="125"/>
                    <a:pt x="83" y="120"/>
                  </a:cubicBezTo>
                  <a:cubicBezTo>
                    <a:pt x="93" y="120"/>
                    <a:pt x="103" y="120"/>
                    <a:pt x="114" y="121"/>
                  </a:cubicBezTo>
                  <a:cubicBezTo>
                    <a:pt x="109" y="139"/>
                    <a:pt x="101" y="150"/>
                    <a:pt x="93"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8" name="组合 57"/>
          <p:cNvGrpSpPr/>
          <p:nvPr/>
        </p:nvGrpSpPr>
        <p:grpSpPr>
          <a:xfrm>
            <a:off x="6109383" y="4069243"/>
            <a:ext cx="370826" cy="353748"/>
            <a:chOff x="8145843" y="5425657"/>
            <a:chExt cx="494435" cy="471664"/>
          </a:xfrm>
          <a:solidFill>
            <a:schemeClr val="accent4"/>
          </a:solidFill>
        </p:grpSpPr>
        <p:sp>
          <p:nvSpPr>
            <p:cNvPr id="50"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6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3125863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0" name="组合 9"/>
          <p:cNvGrpSpPr/>
          <p:nvPr/>
        </p:nvGrpSpPr>
        <p:grpSpPr>
          <a:xfrm>
            <a:off x="4875286" y="638971"/>
            <a:ext cx="356025" cy="356024"/>
            <a:chOff x="6500381" y="851961"/>
            <a:chExt cx="474700" cy="474699"/>
          </a:xfrm>
          <a:solidFill>
            <a:schemeClr val="accent3"/>
          </a:solidFill>
        </p:grpSpPr>
        <p:sp>
          <p:nvSpPr>
            <p:cNvPr id="283" name="Freeform 5"/>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4" name="Freeform 6"/>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3650668" y="584404"/>
            <a:ext cx="483944" cy="353342"/>
            <a:chOff x="4867557" y="779205"/>
            <a:chExt cx="645258" cy="471122"/>
          </a:xfrm>
          <a:solidFill>
            <a:schemeClr val="accent3"/>
          </a:solidFill>
        </p:grpSpPr>
        <p:sp>
          <p:nvSpPr>
            <p:cNvPr id="285" name="Freeform 7"/>
            <p:cNvSpPr>
              <a:spLocks noEditPoints="1"/>
            </p:cNvSpPr>
            <p:nvPr/>
          </p:nvSpPr>
          <p:spPr bwMode="auto">
            <a:xfrm>
              <a:off x="4894990" y="954534"/>
              <a:ext cx="125235"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8 w 44"/>
                <a:gd name="T31" fmla="*/ 31 h 56"/>
                <a:gd name="T32" fmla="*/ 8 w 44"/>
                <a:gd name="T33" fmla="*/ 30 h 56"/>
                <a:gd name="T34" fmla="*/ 9 w 44"/>
                <a:gd name="T35" fmla="*/ 23 h 56"/>
                <a:gd name="T36" fmla="*/ 10 w 44"/>
                <a:gd name="T37" fmla="*/ 22 h 56"/>
                <a:gd name="T38" fmla="*/ 29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3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2"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8" y="31"/>
                    <a:pt x="8" y="31"/>
                    <a:pt x="8" y="31"/>
                  </a:cubicBezTo>
                  <a:cubicBezTo>
                    <a:pt x="8" y="30"/>
                    <a:pt x="8" y="30"/>
                    <a:pt x="8" y="30"/>
                  </a:cubicBezTo>
                  <a:cubicBezTo>
                    <a:pt x="9" y="23"/>
                    <a:pt x="9" y="23"/>
                    <a:pt x="9" y="23"/>
                  </a:cubicBezTo>
                  <a:cubicBezTo>
                    <a:pt x="9" y="22"/>
                    <a:pt x="10" y="22"/>
                    <a:pt x="10" y="22"/>
                  </a:cubicBezTo>
                  <a:cubicBezTo>
                    <a:pt x="21" y="22"/>
                    <a:pt x="29" y="17"/>
                    <a:pt x="29" y="17"/>
                  </a:cubicBezTo>
                  <a:cubicBezTo>
                    <a:pt x="36"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3" y="50"/>
                  </a:cubicBezTo>
                  <a:cubicBezTo>
                    <a:pt x="31" y="52"/>
                    <a:pt x="30" y="53"/>
                    <a:pt x="28" y="53"/>
                  </a:cubicBezTo>
                  <a:cubicBezTo>
                    <a:pt x="26" y="54"/>
                    <a:pt x="25" y="54"/>
                    <a:pt x="23" y="54"/>
                  </a:cubicBezTo>
                  <a:cubicBezTo>
                    <a:pt x="21" y="54"/>
                    <a:pt x="19" y="54"/>
                    <a:pt x="18" y="53"/>
                  </a:cubicBezTo>
                  <a:cubicBezTo>
                    <a:pt x="16" y="53"/>
                    <a:pt x="15" y="52"/>
                    <a:pt x="13" y="50"/>
                  </a:cubicBezTo>
                  <a:cubicBezTo>
                    <a:pt x="11"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6"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6" name="Freeform 8"/>
            <p:cNvSpPr>
              <a:spLocks noEditPoints="1"/>
            </p:cNvSpPr>
            <p:nvPr/>
          </p:nvSpPr>
          <p:spPr bwMode="auto">
            <a:xfrm>
              <a:off x="5355377" y="954534"/>
              <a:ext cx="124042"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7 w 44"/>
                <a:gd name="T31" fmla="*/ 31 h 56"/>
                <a:gd name="T32" fmla="*/ 7 w 44"/>
                <a:gd name="T33" fmla="*/ 30 h 56"/>
                <a:gd name="T34" fmla="*/ 9 w 44"/>
                <a:gd name="T35" fmla="*/ 23 h 56"/>
                <a:gd name="T36" fmla="*/ 10 w 44"/>
                <a:gd name="T37" fmla="*/ 22 h 56"/>
                <a:gd name="T38" fmla="*/ 28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2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1"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7" y="31"/>
                    <a:pt x="7" y="31"/>
                    <a:pt x="7" y="31"/>
                  </a:cubicBezTo>
                  <a:cubicBezTo>
                    <a:pt x="7" y="30"/>
                    <a:pt x="7" y="30"/>
                    <a:pt x="7" y="30"/>
                  </a:cubicBezTo>
                  <a:cubicBezTo>
                    <a:pt x="9" y="23"/>
                    <a:pt x="9" y="23"/>
                    <a:pt x="9" y="23"/>
                  </a:cubicBezTo>
                  <a:cubicBezTo>
                    <a:pt x="9" y="22"/>
                    <a:pt x="10" y="22"/>
                    <a:pt x="10" y="22"/>
                  </a:cubicBezTo>
                  <a:cubicBezTo>
                    <a:pt x="20" y="22"/>
                    <a:pt x="28" y="17"/>
                    <a:pt x="28" y="17"/>
                  </a:cubicBezTo>
                  <a:cubicBezTo>
                    <a:pt x="35"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2" y="50"/>
                  </a:cubicBezTo>
                  <a:cubicBezTo>
                    <a:pt x="31" y="52"/>
                    <a:pt x="30" y="53"/>
                    <a:pt x="28" y="53"/>
                  </a:cubicBezTo>
                  <a:cubicBezTo>
                    <a:pt x="26" y="54"/>
                    <a:pt x="25" y="54"/>
                    <a:pt x="23" y="54"/>
                  </a:cubicBezTo>
                  <a:cubicBezTo>
                    <a:pt x="21" y="54"/>
                    <a:pt x="19" y="54"/>
                    <a:pt x="18" y="53"/>
                  </a:cubicBezTo>
                  <a:cubicBezTo>
                    <a:pt x="16" y="53"/>
                    <a:pt x="14" y="52"/>
                    <a:pt x="13" y="50"/>
                  </a:cubicBezTo>
                  <a:cubicBezTo>
                    <a:pt x="10"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7" name="Freeform 9"/>
            <p:cNvSpPr>
              <a:spLocks/>
            </p:cNvSpPr>
            <p:nvPr/>
          </p:nvSpPr>
          <p:spPr bwMode="auto">
            <a:xfrm>
              <a:off x="4867557" y="1109587"/>
              <a:ext cx="152667" cy="128813"/>
            </a:xfrm>
            <a:custGeom>
              <a:avLst/>
              <a:gdLst>
                <a:gd name="T0" fmla="*/ 37 w 54"/>
                <a:gd name="T1" fmla="*/ 23 h 46"/>
                <a:gd name="T2" fmla="*/ 35 w 54"/>
                <a:gd name="T3" fmla="*/ 13 h 46"/>
                <a:gd name="T4" fmla="*/ 37 w 54"/>
                <a:gd name="T5" fmla="*/ 9 h 46"/>
                <a:gd name="T6" fmla="*/ 33 w 54"/>
                <a:gd name="T7" fmla="*/ 6 h 46"/>
                <a:gd name="T8" fmla="*/ 29 w 54"/>
                <a:gd name="T9" fmla="*/ 9 h 46"/>
                <a:gd name="T10" fmla="*/ 31 w 54"/>
                <a:gd name="T11" fmla="*/ 13 h 46"/>
                <a:gd name="T12" fmla="*/ 29 w 54"/>
                <a:gd name="T13" fmla="*/ 23 h 46"/>
                <a:gd name="T14" fmla="*/ 15 w 54"/>
                <a:gd name="T15" fmla="*/ 0 h 46"/>
                <a:gd name="T16" fmla="*/ 0 w 54"/>
                <a:gd name="T17" fmla="*/ 15 h 46"/>
                <a:gd name="T18" fmla="*/ 0 w 54"/>
                <a:gd name="T19" fmla="*/ 43 h 46"/>
                <a:gd name="T20" fmla="*/ 33 w 54"/>
                <a:gd name="T21" fmla="*/ 46 h 46"/>
                <a:gd name="T22" fmla="*/ 53 w 54"/>
                <a:gd name="T23" fmla="*/ 45 h 46"/>
                <a:gd name="T24" fmla="*/ 54 w 54"/>
                <a:gd name="T25" fmla="*/ 2 h 46"/>
                <a:gd name="T26" fmla="*/ 51 w 54"/>
                <a:gd name="T27" fmla="*/ 0 h 46"/>
                <a:gd name="T28" fmla="*/ 37 w 54"/>
                <a:gd name="T2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6">
                  <a:moveTo>
                    <a:pt x="37" y="23"/>
                  </a:moveTo>
                  <a:cubicBezTo>
                    <a:pt x="35" y="13"/>
                    <a:pt x="35" y="13"/>
                    <a:pt x="35" y="13"/>
                  </a:cubicBezTo>
                  <a:cubicBezTo>
                    <a:pt x="36" y="12"/>
                    <a:pt x="37" y="11"/>
                    <a:pt x="37" y="9"/>
                  </a:cubicBezTo>
                  <a:cubicBezTo>
                    <a:pt x="37" y="7"/>
                    <a:pt x="35" y="6"/>
                    <a:pt x="33" y="6"/>
                  </a:cubicBezTo>
                  <a:cubicBezTo>
                    <a:pt x="31" y="6"/>
                    <a:pt x="29" y="7"/>
                    <a:pt x="29" y="9"/>
                  </a:cubicBezTo>
                  <a:cubicBezTo>
                    <a:pt x="29" y="11"/>
                    <a:pt x="30" y="12"/>
                    <a:pt x="31" y="13"/>
                  </a:cubicBezTo>
                  <a:cubicBezTo>
                    <a:pt x="29" y="23"/>
                    <a:pt x="29" y="23"/>
                    <a:pt x="29" y="23"/>
                  </a:cubicBezTo>
                  <a:cubicBezTo>
                    <a:pt x="15" y="0"/>
                    <a:pt x="15" y="0"/>
                    <a:pt x="15" y="0"/>
                  </a:cubicBezTo>
                  <a:cubicBezTo>
                    <a:pt x="7" y="4"/>
                    <a:pt x="1" y="9"/>
                    <a:pt x="0" y="15"/>
                  </a:cubicBezTo>
                  <a:cubicBezTo>
                    <a:pt x="0" y="43"/>
                    <a:pt x="0" y="43"/>
                    <a:pt x="0" y="43"/>
                  </a:cubicBezTo>
                  <a:cubicBezTo>
                    <a:pt x="0" y="43"/>
                    <a:pt x="17" y="46"/>
                    <a:pt x="33" y="46"/>
                  </a:cubicBezTo>
                  <a:cubicBezTo>
                    <a:pt x="40" y="46"/>
                    <a:pt x="47" y="46"/>
                    <a:pt x="53" y="45"/>
                  </a:cubicBezTo>
                  <a:cubicBezTo>
                    <a:pt x="54" y="2"/>
                    <a:pt x="54" y="2"/>
                    <a:pt x="54" y="2"/>
                  </a:cubicBezTo>
                  <a:cubicBezTo>
                    <a:pt x="53" y="1"/>
                    <a:pt x="52" y="1"/>
                    <a:pt x="51" y="0"/>
                  </a:cubicBezTo>
                  <a:lnTo>
                    <a:pt x="3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8" name="Freeform 10"/>
            <p:cNvSpPr>
              <a:spLocks/>
            </p:cNvSpPr>
            <p:nvPr/>
          </p:nvSpPr>
          <p:spPr bwMode="auto">
            <a:xfrm>
              <a:off x="5030959" y="1035639"/>
              <a:ext cx="310105" cy="214688"/>
            </a:xfrm>
            <a:custGeom>
              <a:avLst/>
              <a:gdLst>
                <a:gd name="T0" fmla="*/ 85 w 110"/>
                <a:gd name="T1" fmla="*/ 0 h 76"/>
                <a:gd name="T2" fmla="*/ 61 w 110"/>
                <a:gd name="T3" fmla="*/ 37 h 76"/>
                <a:gd name="T4" fmla="*/ 58 w 110"/>
                <a:gd name="T5" fmla="*/ 20 h 76"/>
                <a:gd name="T6" fmla="*/ 62 w 110"/>
                <a:gd name="T7" fmla="*/ 15 h 76"/>
                <a:gd name="T8" fmla="*/ 55 w 110"/>
                <a:gd name="T9" fmla="*/ 9 h 76"/>
                <a:gd name="T10" fmla="*/ 48 w 110"/>
                <a:gd name="T11" fmla="*/ 15 h 76"/>
                <a:gd name="T12" fmla="*/ 51 w 110"/>
                <a:gd name="T13" fmla="*/ 20 h 76"/>
                <a:gd name="T14" fmla="*/ 48 w 110"/>
                <a:gd name="T15" fmla="*/ 37 h 76"/>
                <a:gd name="T16" fmla="*/ 25 w 110"/>
                <a:gd name="T17" fmla="*/ 0 h 76"/>
                <a:gd name="T18" fmla="*/ 1 w 110"/>
                <a:gd name="T19" fmla="*/ 24 h 76"/>
                <a:gd name="T20" fmla="*/ 0 w 110"/>
                <a:gd name="T21" fmla="*/ 70 h 76"/>
                <a:gd name="T22" fmla="*/ 55 w 110"/>
                <a:gd name="T23" fmla="*/ 76 h 76"/>
                <a:gd name="T24" fmla="*/ 110 w 110"/>
                <a:gd name="T25" fmla="*/ 70 h 76"/>
                <a:gd name="T26" fmla="*/ 109 w 110"/>
                <a:gd name="T27" fmla="*/ 24 h 76"/>
                <a:gd name="T28" fmla="*/ 85 w 110"/>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76">
                  <a:moveTo>
                    <a:pt x="85" y="0"/>
                  </a:moveTo>
                  <a:cubicBezTo>
                    <a:pt x="61" y="37"/>
                    <a:pt x="61" y="37"/>
                    <a:pt x="61" y="37"/>
                  </a:cubicBezTo>
                  <a:cubicBezTo>
                    <a:pt x="58" y="20"/>
                    <a:pt x="58" y="20"/>
                    <a:pt x="58" y="20"/>
                  </a:cubicBezTo>
                  <a:cubicBezTo>
                    <a:pt x="60" y="19"/>
                    <a:pt x="62" y="17"/>
                    <a:pt x="62" y="15"/>
                  </a:cubicBezTo>
                  <a:cubicBezTo>
                    <a:pt x="62" y="12"/>
                    <a:pt x="59" y="9"/>
                    <a:pt x="55" y="9"/>
                  </a:cubicBezTo>
                  <a:cubicBezTo>
                    <a:pt x="51" y="9"/>
                    <a:pt x="48" y="12"/>
                    <a:pt x="48" y="15"/>
                  </a:cubicBezTo>
                  <a:cubicBezTo>
                    <a:pt x="48" y="17"/>
                    <a:pt x="49" y="19"/>
                    <a:pt x="51" y="20"/>
                  </a:cubicBezTo>
                  <a:cubicBezTo>
                    <a:pt x="48" y="37"/>
                    <a:pt x="48" y="37"/>
                    <a:pt x="48" y="37"/>
                  </a:cubicBezTo>
                  <a:cubicBezTo>
                    <a:pt x="25" y="0"/>
                    <a:pt x="25" y="0"/>
                    <a:pt x="25" y="0"/>
                  </a:cubicBezTo>
                  <a:cubicBezTo>
                    <a:pt x="12" y="5"/>
                    <a:pt x="3" y="14"/>
                    <a:pt x="1" y="24"/>
                  </a:cubicBezTo>
                  <a:cubicBezTo>
                    <a:pt x="0" y="70"/>
                    <a:pt x="0" y="70"/>
                    <a:pt x="0" y="70"/>
                  </a:cubicBezTo>
                  <a:cubicBezTo>
                    <a:pt x="0" y="70"/>
                    <a:pt x="29" y="76"/>
                    <a:pt x="55" y="76"/>
                  </a:cubicBezTo>
                  <a:cubicBezTo>
                    <a:pt x="81" y="76"/>
                    <a:pt x="110" y="70"/>
                    <a:pt x="110" y="70"/>
                  </a:cubicBezTo>
                  <a:cubicBezTo>
                    <a:pt x="109" y="24"/>
                    <a:pt x="109" y="24"/>
                    <a:pt x="109" y="24"/>
                  </a:cubicBezTo>
                  <a:cubicBezTo>
                    <a:pt x="107" y="14"/>
                    <a:pt x="98" y="5"/>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9" name="Freeform 11"/>
            <p:cNvSpPr>
              <a:spLocks/>
            </p:cNvSpPr>
            <p:nvPr/>
          </p:nvSpPr>
          <p:spPr bwMode="auto">
            <a:xfrm>
              <a:off x="5352992" y="1109587"/>
              <a:ext cx="159823" cy="128813"/>
            </a:xfrm>
            <a:custGeom>
              <a:avLst/>
              <a:gdLst>
                <a:gd name="T0" fmla="*/ 57 w 57"/>
                <a:gd name="T1" fmla="*/ 15 h 46"/>
                <a:gd name="T2" fmla="*/ 42 w 57"/>
                <a:gd name="T3" fmla="*/ 0 h 46"/>
                <a:gd name="T4" fmla="*/ 28 w 57"/>
                <a:gd name="T5" fmla="*/ 23 h 46"/>
                <a:gd name="T6" fmla="*/ 26 w 57"/>
                <a:gd name="T7" fmla="*/ 13 h 46"/>
                <a:gd name="T8" fmla="*/ 28 w 57"/>
                <a:gd name="T9" fmla="*/ 9 h 46"/>
                <a:gd name="T10" fmla="*/ 24 w 57"/>
                <a:gd name="T11" fmla="*/ 6 h 46"/>
                <a:gd name="T12" fmla="*/ 20 w 57"/>
                <a:gd name="T13" fmla="*/ 9 h 46"/>
                <a:gd name="T14" fmla="*/ 22 w 57"/>
                <a:gd name="T15" fmla="*/ 13 h 46"/>
                <a:gd name="T16" fmla="*/ 20 w 57"/>
                <a:gd name="T17" fmla="*/ 23 h 46"/>
                <a:gd name="T18" fmla="*/ 6 w 57"/>
                <a:gd name="T19" fmla="*/ 0 h 46"/>
                <a:gd name="T20" fmla="*/ 0 w 57"/>
                <a:gd name="T21" fmla="*/ 3 h 46"/>
                <a:gd name="T22" fmla="*/ 1 w 57"/>
                <a:gd name="T23" fmla="*/ 44 h 46"/>
                <a:gd name="T24" fmla="*/ 24 w 57"/>
                <a:gd name="T25" fmla="*/ 46 h 46"/>
                <a:gd name="T26" fmla="*/ 57 w 57"/>
                <a:gd name="T27" fmla="*/ 43 h 46"/>
                <a:gd name="T28" fmla="*/ 57 w 57"/>
                <a:gd name="T2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6">
                  <a:moveTo>
                    <a:pt x="57" y="15"/>
                  </a:moveTo>
                  <a:cubicBezTo>
                    <a:pt x="56" y="9"/>
                    <a:pt x="50" y="4"/>
                    <a:pt x="42" y="0"/>
                  </a:cubicBezTo>
                  <a:cubicBezTo>
                    <a:pt x="28" y="23"/>
                    <a:pt x="28" y="23"/>
                    <a:pt x="28" y="23"/>
                  </a:cubicBezTo>
                  <a:cubicBezTo>
                    <a:pt x="26" y="13"/>
                    <a:pt x="26" y="13"/>
                    <a:pt x="26" y="13"/>
                  </a:cubicBezTo>
                  <a:cubicBezTo>
                    <a:pt x="27" y="12"/>
                    <a:pt x="28" y="11"/>
                    <a:pt x="28" y="9"/>
                  </a:cubicBezTo>
                  <a:cubicBezTo>
                    <a:pt x="28" y="7"/>
                    <a:pt x="26" y="6"/>
                    <a:pt x="24" y="6"/>
                  </a:cubicBezTo>
                  <a:cubicBezTo>
                    <a:pt x="22" y="6"/>
                    <a:pt x="20" y="7"/>
                    <a:pt x="20" y="9"/>
                  </a:cubicBezTo>
                  <a:cubicBezTo>
                    <a:pt x="20" y="11"/>
                    <a:pt x="21" y="12"/>
                    <a:pt x="22" y="13"/>
                  </a:cubicBezTo>
                  <a:cubicBezTo>
                    <a:pt x="20" y="23"/>
                    <a:pt x="20" y="23"/>
                    <a:pt x="20" y="23"/>
                  </a:cubicBezTo>
                  <a:cubicBezTo>
                    <a:pt x="6" y="0"/>
                    <a:pt x="6" y="0"/>
                    <a:pt x="6" y="0"/>
                  </a:cubicBezTo>
                  <a:cubicBezTo>
                    <a:pt x="4" y="1"/>
                    <a:pt x="2" y="2"/>
                    <a:pt x="0" y="3"/>
                  </a:cubicBezTo>
                  <a:cubicBezTo>
                    <a:pt x="1" y="44"/>
                    <a:pt x="1" y="44"/>
                    <a:pt x="1" y="44"/>
                  </a:cubicBezTo>
                  <a:cubicBezTo>
                    <a:pt x="7" y="45"/>
                    <a:pt x="16" y="46"/>
                    <a:pt x="24" y="46"/>
                  </a:cubicBezTo>
                  <a:cubicBezTo>
                    <a:pt x="40" y="46"/>
                    <a:pt x="57" y="43"/>
                    <a:pt x="57" y="43"/>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0" name="Freeform 12"/>
            <p:cNvSpPr>
              <a:spLocks noEditPoints="1"/>
            </p:cNvSpPr>
            <p:nvPr/>
          </p:nvSpPr>
          <p:spPr bwMode="auto">
            <a:xfrm>
              <a:off x="5076283" y="779205"/>
              <a:ext cx="208725" cy="256433"/>
            </a:xfrm>
            <a:custGeom>
              <a:avLst/>
              <a:gdLst>
                <a:gd name="T0" fmla="*/ 6 w 74"/>
                <a:gd name="T1" fmla="*/ 57 h 91"/>
                <a:gd name="T2" fmla="*/ 12 w 74"/>
                <a:gd name="T3" fmla="*/ 65 h 91"/>
                <a:gd name="T4" fmla="*/ 39 w 74"/>
                <a:gd name="T5" fmla="*/ 91 h 91"/>
                <a:gd name="T6" fmla="*/ 65 w 74"/>
                <a:gd name="T7" fmla="*/ 65 h 91"/>
                <a:gd name="T8" fmla="*/ 65 w 74"/>
                <a:gd name="T9" fmla="*/ 65 h 91"/>
                <a:gd name="T10" fmla="*/ 72 w 74"/>
                <a:gd name="T11" fmla="*/ 57 h 91"/>
                <a:gd name="T12" fmla="*/ 67 w 74"/>
                <a:gd name="T13" fmla="*/ 49 h 91"/>
                <a:gd name="T14" fmla="*/ 67 w 74"/>
                <a:gd name="T15" fmla="*/ 49 h 91"/>
                <a:gd name="T16" fmla="*/ 59 w 74"/>
                <a:gd name="T17" fmla="*/ 20 h 91"/>
                <a:gd name="T18" fmla="*/ 19 w 74"/>
                <a:gd name="T19" fmla="*/ 15 h 91"/>
                <a:gd name="T20" fmla="*/ 10 w 74"/>
                <a:gd name="T21" fmla="*/ 50 h 91"/>
                <a:gd name="T22" fmla="*/ 10 w 74"/>
                <a:gd name="T23" fmla="*/ 50 h 91"/>
                <a:gd name="T24" fmla="*/ 6 w 74"/>
                <a:gd name="T25" fmla="*/ 57 h 91"/>
                <a:gd name="T26" fmla="*/ 12 w 74"/>
                <a:gd name="T27" fmla="*/ 51 h 91"/>
                <a:gd name="T28" fmla="*/ 13 w 74"/>
                <a:gd name="T29" fmla="*/ 51 h 91"/>
                <a:gd name="T30" fmla="*/ 13 w 74"/>
                <a:gd name="T31" fmla="*/ 51 h 91"/>
                <a:gd name="T32" fmla="*/ 13 w 74"/>
                <a:gd name="T33" fmla="*/ 49 h 91"/>
                <a:gd name="T34" fmla="*/ 15 w 74"/>
                <a:gd name="T35" fmla="*/ 38 h 91"/>
                <a:gd name="T36" fmla="*/ 18 w 74"/>
                <a:gd name="T37" fmla="*/ 35 h 91"/>
                <a:gd name="T38" fmla="*/ 48 w 74"/>
                <a:gd name="T39" fmla="*/ 28 h 91"/>
                <a:gd name="T40" fmla="*/ 63 w 74"/>
                <a:gd name="T41" fmla="*/ 51 h 91"/>
                <a:gd name="T42" fmla="*/ 63 w 74"/>
                <a:gd name="T43" fmla="*/ 51 h 91"/>
                <a:gd name="T44" fmla="*/ 65 w 74"/>
                <a:gd name="T45" fmla="*/ 51 h 91"/>
                <a:gd name="T46" fmla="*/ 65 w 74"/>
                <a:gd name="T47" fmla="*/ 51 h 91"/>
                <a:gd name="T48" fmla="*/ 69 w 74"/>
                <a:gd name="T49" fmla="*/ 53 h 91"/>
                <a:gd name="T50" fmla="*/ 70 w 74"/>
                <a:gd name="T51" fmla="*/ 57 h 91"/>
                <a:gd name="T52" fmla="*/ 69 w 74"/>
                <a:gd name="T53" fmla="*/ 62 h 91"/>
                <a:gd name="T54" fmla="*/ 65 w 74"/>
                <a:gd name="T55" fmla="*/ 64 h 91"/>
                <a:gd name="T56" fmla="*/ 65 w 74"/>
                <a:gd name="T57" fmla="*/ 64 h 91"/>
                <a:gd name="T58" fmla="*/ 63 w 74"/>
                <a:gd name="T59" fmla="*/ 63 h 91"/>
                <a:gd name="T60" fmla="*/ 63 w 74"/>
                <a:gd name="T61" fmla="*/ 65 h 91"/>
                <a:gd name="T62" fmla="*/ 54 w 74"/>
                <a:gd name="T63" fmla="*/ 83 h 91"/>
                <a:gd name="T64" fmla="*/ 47 w 74"/>
                <a:gd name="T65" fmla="*/ 88 h 91"/>
                <a:gd name="T66" fmla="*/ 39 w 74"/>
                <a:gd name="T67" fmla="*/ 90 h 91"/>
                <a:gd name="T68" fmla="*/ 30 w 74"/>
                <a:gd name="T69" fmla="*/ 88 h 91"/>
                <a:gd name="T70" fmla="*/ 23 w 74"/>
                <a:gd name="T71" fmla="*/ 83 h 91"/>
                <a:gd name="T72" fmla="*/ 14 w 74"/>
                <a:gd name="T73" fmla="*/ 65 h 91"/>
                <a:gd name="T74" fmla="*/ 14 w 74"/>
                <a:gd name="T75" fmla="*/ 64 h 91"/>
                <a:gd name="T76" fmla="*/ 12 w 74"/>
                <a:gd name="T77" fmla="*/ 64 h 91"/>
                <a:gd name="T78" fmla="*/ 7 w 74"/>
                <a:gd name="T79" fmla="*/ 57 h 91"/>
                <a:gd name="T80" fmla="*/ 9 w 74"/>
                <a:gd name="T81" fmla="*/ 53 h 91"/>
                <a:gd name="T82" fmla="*/ 12 w 74"/>
                <a:gd name="T83"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91">
                  <a:moveTo>
                    <a:pt x="6" y="57"/>
                  </a:moveTo>
                  <a:cubicBezTo>
                    <a:pt x="6" y="62"/>
                    <a:pt x="8" y="65"/>
                    <a:pt x="12" y="65"/>
                  </a:cubicBezTo>
                  <a:cubicBezTo>
                    <a:pt x="15" y="80"/>
                    <a:pt x="25" y="91"/>
                    <a:pt x="39" y="91"/>
                  </a:cubicBezTo>
                  <a:cubicBezTo>
                    <a:pt x="52" y="91"/>
                    <a:pt x="62" y="80"/>
                    <a:pt x="65" y="65"/>
                  </a:cubicBezTo>
                  <a:cubicBezTo>
                    <a:pt x="65" y="65"/>
                    <a:pt x="65" y="65"/>
                    <a:pt x="65" y="65"/>
                  </a:cubicBezTo>
                  <a:cubicBezTo>
                    <a:pt x="69" y="65"/>
                    <a:pt x="72" y="62"/>
                    <a:pt x="72" y="57"/>
                  </a:cubicBezTo>
                  <a:cubicBezTo>
                    <a:pt x="72" y="53"/>
                    <a:pt x="70" y="50"/>
                    <a:pt x="67" y="49"/>
                  </a:cubicBezTo>
                  <a:cubicBezTo>
                    <a:pt x="67" y="49"/>
                    <a:pt x="67" y="49"/>
                    <a:pt x="67" y="49"/>
                  </a:cubicBezTo>
                  <a:cubicBezTo>
                    <a:pt x="67" y="49"/>
                    <a:pt x="74" y="26"/>
                    <a:pt x="59" y="20"/>
                  </a:cubicBezTo>
                  <a:cubicBezTo>
                    <a:pt x="57" y="0"/>
                    <a:pt x="19" y="15"/>
                    <a:pt x="19" y="15"/>
                  </a:cubicBezTo>
                  <a:cubicBezTo>
                    <a:pt x="0" y="25"/>
                    <a:pt x="10" y="50"/>
                    <a:pt x="10" y="50"/>
                  </a:cubicBezTo>
                  <a:cubicBezTo>
                    <a:pt x="10" y="50"/>
                    <a:pt x="10" y="50"/>
                    <a:pt x="10" y="50"/>
                  </a:cubicBezTo>
                  <a:cubicBezTo>
                    <a:pt x="7" y="51"/>
                    <a:pt x="6" y="54"/>
                    <a:pt x="6" y="57"/>
                  </a:cubicBezTo>
                  <a:close/>
                  <a:moveTo>
                    <a:pt x="12" y="51"/>
                  </a:moveTo>
                  <a:cubicBezTo>
                    <a:pt x="13" y="51"/>
                    <a:pt x="13" y="51"/>
                    <a:pt x="13" y="51"/>
                  </a:cubicBezTo>
                  <a:cubicBezTo>
                    <a:pt x="13" y="51"/>
                    <a:pt x="13" y="51"/>
                    <a:pt x="13" y="51"/>
                  </a:cubicBezTo>
                  <a:cubicBezTo>
                    <a:pt x="13" y="49"/>
                    <a:pt x="13" y="49"/>
                    <a:pt x="13" y="49"/>
                  </a:cubicBezTo>
                  <a:cubicBezTo>
                    <a:pt x="15" y="38"/>
                    <a:pt x="15" y="38"/>
                    <a:pt x="15" y="38"/>
                  </a:cubicBezTo>
                  <a:cubicBezTo>
                    <a:pt x="16" y="37"/>
                    <a:pt x="18" y="35"/>
                    <a:pt x="18" y="35"/>
                  </a:cubicBezTo>
                  <a:cubicBezTo>
                    <a:pt x="35" y="36"/>
                    <a:pt x="48" y="28"/>
                    <a:pt x="48" y="28"/>
                  </a:cubicBezTo>
                  <a:cubicBezTo>
                    <a:pt x="59" y="20"/>
                    <a:pt x="63" y="51"/>
                    <a:pt x="63" y="51"/>
                  </a:cubicBezTo>
                  <a:cubicBezTo>
                    <a:pt x="63" y="51"/>
                    <a:pt x="63" y="51"/>
                    <a:pt x="63" y="51"/>
                  </a:cubicBezTo>
                  <a:cubicBezTo>
                    <a:pt x="65" y="51"/>
                    <a:pt x="65" y="51"/>
                    <a:pt x="65" y="51"/>
                  </a:cubicBezTo>
                  <a:cubicBezTo>
                    <a:pt x="65" y="51"/>
                    <a:pt x="65" y="51"/>
                    <a:pt x="65" y="51"/>
                  </a:cubicBezTo>
                  <a:cubicBezTo>
                    <a:pt x="67" y="51"/>
                    <a:pt x="68" y="52"/>
                    <a:pt x="69" y="53"/>
                  </a:cubicBezTo>
                  <a:cubicBezTo>
                    <a:pt x="70" y="54"/>
                    <a:pt x="70" y="55"/>
                    <a:pt x="70" y="57"/>
                  </a:cubicBezTo>
                  <a:cubicBezTo>
                    <a:pt x="70" y="59"/>
                    <a:pt x="70" y="61"/>
                    <a:pt x="69" y="62"/>
                  </a:cubicBezTo>
                  <a:cubicBezTo>
                    <a:pt x="68" y="63"/>
                    <a:pt x="67" y="64"/>
                    <a:pt x="65" y="64"/>
                  </a:cubicBezTo>
                  <a:cubicBezTo>
                    <a:pt x="65" y="64"/>
                    <a:pt x="65" y="64"/>
                    <a:pt x="65" y="64"/>
                  </a:cubicBezTo>
                  <a:cubicBezTo>
                    <a:pt x="63" y="63"/>
                    <a:pt x="63" y="63"/>
                    <a:pt x="63" y="63"/>
                  </a:cubicBezTo>
                  <a:cubicBezTo>
                    <a:pt x="63" y="65"/>
                    <a:pt x="63" y="65"/>
                    <a:pt x="63" y="65"/>
                  </a:cubicBezTo>
                  <a:cubicBezTo>
                    <a:pt x="62" y="72"/>
                    <a:pt x="59" y="78"/>
                    <a:pt x="54" y="83"/>
                  </a:cubicBezTo>
                  <a:cubicBezTo>
                    <a:pt x="52" y="85"/>
                    <a:pt x="50" y="87"/>
                    <a:pt x="47" y="88"/>
                  </a:cubicBezTo>
                  <a:cubicBezTo>
                    <a:pt x="44" y="89"/>
                    <a:pt x="41" y="90"/>
                    <a:pt x="39" y="90"/>
                  </a:cubicBezTo>
                  <a:cubicBezTo>
                    <a:pt x="36" y="90"/>
                    <a:pt x="33" y="89"/>
                    <a:pt x="30" y="88"/>
                  </a:cubicBezTo>
                  <a:cubicBezTo>
                    <a:pt x="27" y="87"/>
                    <a:pt x="25" y="85"/>
                    <a:pt x="23" y="83"/>
                  </a:cubicBezTo>
                  <a:cubicBezTo>
                    <a:pt x="18" y="78"/>
                    <a:pt x="15" y="72"/>
                    <a:pt x="14" y="65"/>
                  </a:cubicBezTo>
                  <a:cubicBezTo>
                    <a:pt x="14" y="64"/>
                    <a:pt x="14" y="64"/>
                    <a:pt x="14" y="64"/>
                  </a:cubicBezTo>
                  <a:cubicBezTo>
                    <a:pt x="12" y="64"/>
                    <a:pt x="12" y="64"/>
                    <a:pt x="12" y="64"/>
                  </a:cubicBezTo>
                  <a:cubicBezTo>
                    <a:pt x="10" y="63"/>
                    <a:pt x="7" y="61"/>
                    <a:pt x="7" y="57"/>
                  </a:cubicBezTo>
                  <a:cubicBezTo>
                    <a:pt x="7" y="55"/>
                    <a:pt x="8" y="54"/>
                    <a:pt x="9" y="53"/>
                  </a:cubicBezTo>
                  <a:cubicBezTo>
                    <a:pt x="10" y="52"/>
                    <a:pt x="11" y="51"/>
                    <a:pt x="1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2541445" y="516420"/>
            <a:ext cx="343502" cy="535826"/>
            <a:chOff x="3388594" y="688559"/>
            <a:chExt cx="458002" cy="714435"/>
          </a:xfrm>
          <a:solidFill>
            <a:schemeClr val="accent3"/>
          </a:solidFill>
        </p:grpSpPr>
        <p:sp>
          <p:nvSpPr>
            <p:cNvPr id="291" name="Freeform 13"/>
            <p:cNvSpPr>
              <a:spLocks noEditPoints="1"/>
            </p:cNvSpPr>
            <p:nvPr/>
          </p:nvSpPr>
          <p:spPr bwMode="auto">
            <a:xfrm>
              <a:off x="3547225" y="688559"/>
              <a:ext cx="140740" cy="471122"/>
            </a:xfrm>
            <a:custGeom>
              <a:avLst/>
              <a:gdLst>
                <a:gd name="T0" fmla="*/ 12 w 50"/>
                <a:gd name="T1" fmla="*/ 150 h 167"/>
                <a:gd name="T2" fmla="*/ 11 w 50"/>
                <a:gd name="T3" fmla="*/ 153 h 167"/>
                <a:gd name="T4" fmla="*/ 25 w 50"/>
                <a:gd name="T5" fmla="*/ 167 h 167"/>
                <a:gd name="T6" fmla="*/ 38 w 50"/>
                <a:gd name="T7" fmla="*/ 153 h 167"/>
                <a:gd name="T8" fmla="*/ 37 w 50"/>
                <a:gd name="T9" fmla="*/ 150 h 167"/>
                <a:gd name="T10" fmla="*/ 38 w 50"/>
                <a:gd name="T11" fmla="*/ 150 h 167"/>
                <a:gd name="T12" fmla="*/ 50 w 50"/>
                <a:gd name="T13" fmla="*/ 40 h 167"/>
                <a:gd name="T14" fmla="*/ 25 w 50"/>
                <a:gd name="T15" fmla="*/ 0 h 167"/>
                <a:gd name="T16" fmla="*/ 0 w 50"/>
                <a:gd name="T17" fmla="*/ 40 h 167"/>
                <a:gd name="T18" fmla="*/ 12 w 50"/>
                <a:gd name="T19" fmla="*/ 150 h 167"/>
                <a:gd name="T20" fmla="*/ 10 w 50"/>
                <a:gd name="T21" fmla="*/ 40 h 167"/>
                <a:gd name="T22" fmla="*/ 25 w 50"/>
                <a:gd name="T23" fmla="*/ 9 h 167"/>
                <a:gd name="T24" fmla="*/ 39 w 50"/>
                <a:gd name="T25" fmla="*/ 40 h 167"/>
                <a:gd name="T26" fmla="*/ 39 w 50"/>
                <a:gd name="T27" fmla="*/ 40 h 167"/>
                <a:gd name="T28" fmla="*/ 25 w 50"/>
                <a:gd name="T29" fmla="*/ 35 h 167"/>
                <a:gd name="T30" fmla="*/ 10 w 50"/>
                <a:gd name="T31"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67">
                  <a:moveTo>
                    <a:pt x="12" y="150"/>
                  </a:moveTo>
                  <a:cubicBezTo>
                    <a:pt x="12" y="151"/>
                    <a:pt x="11" y="152"/>
                    <a:pt x="11" y="153"/>
                  </a:cubicBezTo>
                  <a:cubicBezTo>
                    <a:pt x="11" y="161"/>
                    <a:pt x="17" y="167"/>
                    <a:pt x="25" y="167"/>
                  </a:cubicBezTo>
                  <a:cubicBezTo>
                    <a:pt x="32" y="167"/>
                    <a:pt x="38" y="161"/>
                    <a:pt x="38" y="153"/>
                  </a:cubicBezTo>
                  <a:cubicBezTo>
                    <a:pt x="38" y="152"/>
                    <a:pt x="38" y="151"/>
                    <a:pt x="37" y="150"/>
                  </a:cubicBezTo>
                  <a:cubicBezTo>
                    <a:pt x="38" y="150"/>
                    <a:pt x="38" y="150"/>
                    <a:pt x="38" y="150"/>
                  </a:cubicBezTo>
                  <a:cubicBezTo>
                    <a:pt x="50" y="40"/>
                    <a:pt x="50" y="40"/>
                    <a:pt x="50" y="40"/>
                  </a:cubicBezTo>
                  <a:cubicBezTo>
                    <a:pt x="50" y="18"/>
                    <a:pt x="38" y="0"/>
                    <a:pt x="25" y="0"/>
                  </a:cubicBezTo>
                  <a:cubicBezTo>
                    <a:pt x="11" y="0"/>
                    <a:pt x="0" y="18"/>
                    <a:pt x="0" y="40"/>
                  </a:cubicBezTo>
                  <a:cubicBezTo>
                    <a:pt x="12" y="150"/>
                    <a:pt x="12" y="150"/>
                    <a:pt x="12" y="150"/>
                  </a:cubicBezTo>
                  <a:close/>
                  <a:moveTo>
                    <a:pt x="10" y="40"/>
                  </a:moveTo>
                  <a:cubicBezTo>
                    <a:pt x="11" y="21"/>
                    <a:pt x="20" y="9"/>
                    <a:pt x="25" y="9"/>
                  </a:cubicBezTo>
                  <a:cubicBezTo>
                    <a:pt x="30" y="9"/>
                    <a:pt x="39" y="21"/>
                    <a:pt x="39" y="40"/>
                  </a:cubicBezTo>
                  <a:cubicBezTo>
                    <a:pt x="39" y="40"/>
                    <a:pt x="39" y="40"/>
                    <a:pt x="39" y="40"/>
                  </a:cubicBezTo>
                  <a:cubicBezTo>
                    <a:pt x="35" y="37"/>
                    <a:pt x="30" y="35"/>
                    <a:pt x="25" y="35"/>
                  </a:cubicBezTo>
                  <a:cubicBezTo>
                    <a:pt x="19" y="35"/>
                    <a:pt x="14" y="37"/>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2" name="Freeform 14"/>
            <p:cNvSpPr>
              <a:spLocks/>
            </p:cNvSpPr>
            <p:nvPr/>
          </p:nvSpPr>
          <p:spPr bwMode="auto">
            <a:xfrm>
              <a:off x="3462542" y="1027289"/>
              <a:ext cx="103766" cy="93032"/>
            </a:xfrm>
            <a:custGeom>
              <a:avLst/>
              <a:gdLst>
                <a:gd name="T0" fmla="*/ 87 w 87"/>
                <a:gd name="T1" fmla="*/ 71 h 78"/>
                <a:gd name="T2" fmla="*/ 80 w 87"/>
                <a:gd name="T3" fmla="*/ 0 h 78"/>
                <a:gd name="T4" fmla="*/ 0 w 87"/>
                <a:gd name="T5" fmla="*/ 78 h 78"/>
                <a:gd name="T6" fmla="*/ 87 w 87"/>
                <a:gd name="T7" fmla="*/ 71 h 78"/>
              </a:gdLst>
              <a:ahLst/>
              <a:cxnLst>
                <a:cxn ang="0">
                  <a:pos x="T0" y="T1"/>
                </a:cxn>
                <a:cxn ang="0">
                  <a:pos x="T2" y="T3"/>
                </a:cxn>
                <a:cxn ang="0">
                  <a:pos x="T4" y="T5"/>
                </a:cxn>
                <a:cxn ang="0">
                  <a:pos x="T6" y="T7"/>
                </a:cxn>
              </a:cxnLst>
              <a:rect l="0" t="0" r="r" b="b"/>
              <a:pathLst>
                <a:path w="87" h="78">
                  <a:moveTo>
                    <a:pt x="87" y="71"/>
                  </a:moveTo>
                  <a:lnTo>
                    <a:pt x="80" y="0"/>
                  </a:lnTo>
                  <a:lnTo>
                    <a:pt x="0" y="78"/>
                  </a:lnTo>
                  <a:lnTo>
                    <a:pt x="87"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3" name="Freeform 15"/>
            <p:cNvSpPr>
              <a:spLocks/>
            </p:cNvSpPr>
            <p:nvPr/>
          </p:nvSpPr>
          <p:spPr bwMode="auto">
            <a:xfrm>
              <a:off x="3578236" y="1165644"/>
              <a:ext cx="25047" cy="109730"/>
            </a:xfrm>
            <a:custGeom>
              <a:avLst/>
              <a:gdLst>
                <a:gd name="T0" fmla="*/ 5 w 9"/>
                <a:gd name="T1" fmla="*/ 39 h 39"/>
                <a:gd name="T2" fmla="*/ 9 w 9"/>
                <a:gd name="T3" fmla="*/ 5 h 39"/>
                <a:gd name="T4" fmla="*/ 0 w 9"/>
                <a:gd name="T5" fmla="*/ 0 h 39"/>
                <a:gd name="T6" fmla="*/ 5 w 9"/>
                <a:gd name="T7" fmla="*/ 39 h 39"/>
              </a:gdLst>
              <a:ahLst/>
              <a:cxnLst>
                <a:cxn ang="0">
                  <a:pos x="T0" y="T1"/>
                </a:cxn>
                <a:cxn ang="0">
                  <a:pos x="T2" y="T3"/>
                </a:cxn>
                <a:cxn ang="0">
                  <a:pos x="T4" y="T5"/>
                </a:cxn>
                <a:cxn ang="0">
                  <a:pos x="T6" y="T7"/>
                </a:cxn>
              </a:cxnLst>
              <a:rect l="0" t="0" r="r" b="b"/>
              <a:pathLst>
                <a:path w="9" h="39">
                  <a:moveTo>
                    <a:pt x="5" y="39"/>
                  </a:moveTo>
                  <a:cubicBezTo>
                    <a:pt x="9" y="5"/>
                    <a:pt x="9" y="5"/>
                    <a:pt x="9" y="5"/>
                  </a:cubicBezTo>
                  <a:cubicBezTo>
                    <a:pt x="5" y="4"/>
                    <a:pt x="3" y="2"/>
                    <a:pt x="0" y="0"/>
                  </a:cubicBezTo>
                  <a:lnTo>
                    <a:pt x="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4" name="Freeform 16"/>
            <p:cNvSpPr>
              <a:spLocks/>
            </p:cNvSpPr>
            <p:nvPr/>
          </p:nvSpPr>
          <p:spPr bwMode="auto">
            <a:xfrm>
              <a:off x="3634293" y="1163258"/>
              <a:ext cx="25047" cy="112115"/>
            </a:xfrm>
            <a:custGeom>
              <a:avLst/>
              <a:gdLst>
                <a:gd name="T0" fmla="*/ 4 w 9"/>
                <a:gd name="T1" fmla="*/ 40 h 40"/>
                <a:gd name="T2" fmla="*/ 9 w 9"/>
                <a:gd name="T3" fmla="*/ 0 h 40"/>
                <a:gd name="T4" fmla="*/ 0 w 9"/>
                <a:gd name="T5" fmla="*/ 5 h 40"/>
                <a:gd name="T6" fmla="*/ 4 w 9"/>
                <a:gd name="T7" fmla="*/ 40 h 40"/>
              </a:gdLst>
              <a:ahLst/>
              <a:cxnLst>
                <a:cxn ang="0">
                  <a:pos x="T0" y="T1"/>
                </a:cxn>
                <a:cxn ang="0">
                  <a:pos x="T2" y="T3"/>
                </a:cxn>
                <a:cxn ang="0">
                  <a:pos x="T4" y="T5"/>
                </a:cxn>
                <a:cxn ang="0">
                  <a:pos x="T6" y="T7"/>
                </a:cxn>
              </a:cxnLst>
              <a:rect l="0" t="0" r="r" b="b"/>
              <a:pathLst>
                <a:path w="9" h="40">
                  <a:moveTo>
                    <a:pt x="4" y="40"/>
                  </a:moveTo>
                  <a:cubicBezTo>
                    <a:pt x="9" y="0"/>
                    <a:pt x="9" y="0"/>
                    <a:pt x="9" y="0"/>
                  </a:cubicBezTo>
                  <a:cubicBezTo>
                    <a:pt x="6" y="2"/>
                    <a:pt x="3" y="4"/>
                    <a:pt x="0" y="5"/>
                  </a:cubicBez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5" name="Freeform 17"/>
            <p:cNvSpPr>
              <a:spLocks/>
            </p:cNvSpPr>
            <p:nvPr/>
          </p:nvSpPr>
          <p:spPr bwMode="auto">
            <a:xfrm>
              <a:off x="3605668" y="1179956"/>
              <a:ext cx="22662" cy="95417"/>
            </a:xfrm>
            <a:custGeom>
              <a:avLst/>
              <a:gdLst>
                <a:gd name="T0" fmla="*/ 0 w 8"/>
                <a:gd name="T1" fmla="*/ 0 h 34"/>
                <a:gd name="T2" fmla="*/ 5 w 8"/>
                <a:gd name="T3" fmla="*/ 34 h 34"/>
                <a:gd name="T4" fmla="*/ 8 w 8"/>
                <a:gd name="T5" fmla="*/ 0 h 34"/>
                <a:gd name="T6" fmla="*/ 4 w 8"/>
                <a:gd name="T7" fmla="*/ 0 h 34"/>
                <a:gd name="T8" fmla="*/ 0 w 8"/>
                <a:gd name="T9" fmla="*/ 0 h 34"/>
              </a:gdLst>
              <a:ahLst/>
              <a:cxnLst>
                <a:cxn ang="0">
                  <a:pos x="T0" y="T1"/>
                </a:cxn>
                <a:cxn ang="0">
                  <a:pos x="T2" y="T3"/>
                </a:cxn>
                <a:cxn ang="0">
                  <a:pos x="T4" y="T5"/>
                </a:cxn>
                <a:cxn ang="0">
                  <a:pos x="T6" y="T7"/>
                </a:cxn>
                <a:cxn ang="0">
                  <a:pos x="T8" y="T9"/>
                </a:cxn>
              </a:cxnLst>
              <a:rect l="0" t="0" r="r" b="b"/>
              <a:pathLst>
                <a:path w="8" h="34">
                  <a:moveTo>
                    <a:pt x="0" y="0"/>
                  </a:moveTo>
                  <a:cubicBezTo>
                    <a:pt x="5" y="34"/>
                    <a:pt x="5" y="34"/>
                    <a:pt x="5" y="34"/>
                  </a:cubicBezTo>
                  <a:cubicBezTo>
                    <a:pt x="8" y="0"/>
                    <a:pt x="8" y="0"/>
                    <a:pt x="8" y="0"/>
                  </a:cubicBezTo>
                  <a:cubicBezTo>
                    <a:pt x="7" y="0"/>
                    <a:pt x="5"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6" name="Freeform 18"/>
            <p:cNvSpPr>
              <a:spLocks/>
            </p:cNvSpPr>
            <p:nvPr/>
          </p:nvSpPr>
          <p:spPr bwMode="auto">
            <a:xfrm>
              <a:off x="3388594" y="954534"/>
              <a:ext cx="458002" cy="448460"/>
            </a:xfrm>
            <a:custGeom>
              <a:avLst/>
              <a:gdLst>
                <a:gd name="T0" fmla="*/ 103 w 162"/>
                <a:gd name="T1" fmla="*/ 0 h 159"/>
                <a:gd name="T2" fmla="*/ 102 w 162"/>
                <a:gd name="T3" fmla="*/ 9 h 159"/>
                <a:gd name="T4" fmla="*/ 153 w 162"/>
                <a:gd name="T5" fmla="*/ 78 h 159"/>
                <a:gd name="T6" fmla="*/ 153 w 162"/>
                <a:gd name="T7" fmla="*/ 86 h 159"/>
                <a:gd name="T8" fmla="*/ 125 w 162"/>
                <a:gd name="T9" fmla="*/ 86 h 159"/>
                <a:gd name="T10" fmla="*/ 81 w 162"/>
                <a:gd name="T11" fmla="*/ 123 h 159"/>
                <a:gd name="T12" fmla="*/ 36 w 162"/>
                <a:gd name="T13" fmla="*/ 86 h 159"/>
                <a:gd name="T14" fmla="*/ 8 w 162"/>
                <a:gd name="T15" fmla="*/ 86 h 159"/>
                <a:gd name="T16" fmla="*/ 8 w 162"/>
                <a:gd name="T17" fmla="*/ 78 h 159"/>
                <a:gd name="T18" fmla="*/ 60 w 162"/>
                <a:gd name="T19" fmla="*/ 9 h 159"/>
                <a:gd name="T20" fmla="*/ 59 w 162"/>
                <a:gd name="T21" fmla="*/ 0 h 159"/>
                <a:gd name="T22" fmla="*/ 0 w 162"/>
                <a:gd name="T23" fmla="*/ 78 h 159"/>
                <a:gd name="T24" fmla="*/ 81 w 162"/>
                <a:gd name="T25" fmla="*/ 159 h 159"/>
                <a:gd name="T26" fmla="*/ 162 w 162"/>
                <a:gd name="T27" fmla="*/ 78 h 159"/>
                <a:gd name="T28" fmla="*/ 103 w 162"/>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159">
                  <a:moveTo>
                    <a:pt x="103" y="0"/>
                  </a:moveTo>
                  <a:cubicBezTo>
                    <a:pt x="102" y="9"/>
                    <a:pt x="102" y="9"/>
                    <a:pt x="102" y="9"/>
                  </a:cubicBezTo>
                  <a:cubicBezTo>
                    <a:pt x="131" y="18"/>
                    <a:pt x="153" y="45"/>
                    <a:pt x="153" y="78"/>
                  </a:cubicBezTo>
                  <a:cubicBezTo>
                    <a:pt x="153" y="81"/>
                    <a:pt x="153" y="83"/>
                    <a:pt x="153" y="86"/>
                  </a:cubicBezTo>
                  <a:cubicBezTo>
                    <a:pt x="125" y="86"/>
                    <a:pt x="125" y="86"/>
                    <a:pt x="125" y="86"/>
                  </a:cubicBezTo>
                  <a:cubicBezTo>
                    <a:pt x="122" y="107"/>
                    <a:pt x="103" y="123"/>
                    <a:pt x="81" y="123"/>
                  </a:cubicBezTo>
                  <a:cubicBezTo>
                    <a:pt x="58" y="123"/>
                    <a:pt x="40" y="107"/>
                    <a:pt x="36" y="86"/>
                  </a:cubicBezTo>
                  <a:cubicBezTo>
                    <a:pt x="8" y="86"/>
                    <a:pt x="8" y="86"/>
                    <a:pt x="8" y="86"/>
                  </a:cubicBezTo>
                  <a:cubicBezTo>
                    <a:pt x="8" y="83"/>
                    <a:pt x="8" y="81"/>
                    <a:pt x="8" y="78"/>
                  </a:cubicBezTo>
                  <a:cubicBezTo>
                    <a:pt x="8" y="45"/>
                    <a:pt x="30" y="18"/>
                    <a:pt x="60" y="9"/>
                  </a:cubicBezTo>
                  <a:cubicBezTo>
                    <a:pt x="59" y="0"/>
                    <a:pt x="59" y="0"/>
                    <a:pt x="59" y="0"/>
                  </a:cubicBezTo>
                  <a:cubicBezTo>
                    <a:pt x="25" y="10"/>
                    <a:pt x="0" y="41"/>
                    <a:pt x="0" y="78"/>
                  </a:cubicBezTo>
                  <a:cubicBezTo>
                    <a:pt x="0" y="123"/>
                    <a:pt x="36" y="159"/>
                    <a:pt x="81" y="159"/>
                  </a:cubicBezTo>
                  <a:cubicBezTo>
                    <a:pt x="125" y="159"/>
                    <a:pt x="162" y="123"/>
                    <a:pt x="162" y="78"/>
                  </a:cubicBezTo>
                  <a:cubicBezTo>
                    <a:pt x="162" y="41"/>
                    <a:pt x="137" y="1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7" name="Freeform 19"/>
            <p:cNvSpPr>
              <a:spLocks/>
            </p:cNvSpPr>
            <p:nvPr/>
          </p:nvSpPr>
          <p:spPr bwMode="auto">
            <a:xfrm>
              <a:off x="3671267" y="1027289"/>
              <a:ext cx="103766" cy="93032"/>
            </a:xfrm>
            <a:custGeom>
              <a:avLst/>
              <a:gdLst>
                <a:gd name="T0" fmla="*/ 5 w 87"/>
                <a:gd name="T1" fmla="*/ 0 h 78"/>
                <a:gd name="T2" fmla="*/ 0 w 87"/>
                <a:gd name="T3" fmla="*/ 71 h 78"/>
                <a:gd name="T4" fmla="*/ 87 w 87"/>
                <a:gd name="T5" fmla="*/ 78 h 78"/>
                <a:gd name="T6" fmla="*/ 5 w 87"/>
                <a:gd name="T7" fmla="*/ 0 h 78"/>
              </a:gdLst>
              <a:ahLst/>
              <a:cxnLst>
                <a:cxn ang="0">
                  <a:pos x="T0" y="T1"/>
                </a:cxn>
                <a:cxn ang="0">
                  <a:pos x="T2" y="T3"/>
                </a:cxn>
                <a:cxn ang="0">
                  <a:pos x="T4" y="T5"/>
                </a:cxn>
                <a:cxn ang="0">
                  <a:pos x="T6" y="T7"/>
                </a:cxn>
              </a:cxnLst>
              <a:rect l="0" t="0" r="r" b="b"/>
              <a:pathLst>
                <a:path w="87" h="78">
                  <a:moveTo>
                    <a:pt x="5" y="0"/>
                  </a:moveTo>
                  <a:lnTo>
                    <a:pt x="0" y="71"/>
                  </a:lnTo>
                  <a:lnTo>
                    <a:pt x="87" y="78"/>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100798" y="535205"/>
            <a:ext cx="488416" cy="478576"/>
            <a:chOff x="8134397" y="713606"/>
            <a:chExt cx="651221" cy="638101"/>
          </a:xfrm>
          <a:solidFill>
            <a:schemeClr val="accent3"/>
          </a:solidFill>
        </p:grpSpPr>
        <p:sp>
          <p:nvSpPr>
            <p:cNvPr id="298" name="Freeform 20"/>
            <p:cNvSpPr>
              <a:spLocks/>
            </p:cNvSpPr>
            <p:nvPr/>
          </p:nvSpPr>
          <p:spPr bwMode="auto">
            <a:xfrm>
              <a:off x="8512486" y="996279"/>
              <a:ext cx="273132" cy="330382"/>
            </a:xfrm>
            <a:custGeom>
              <a:avLst/>
              <a:gdLst>
                <a:gd name="T0" fmla="*/ 74 w 97"/>
                <a:gd name="T1" fmla="*/ 0 h 117"/>
                <a:gd name="T2" fmla="*/ 0 w 97"/>
                <a:gd name="T3" fmla="*/ 43 h 117"/>
                <a:gd name="T4" fmla="*/ 44 w 97"/>
                <a:gd name="T5" fmla="*/ 117 h 117"/>
                <a:gd name="T6" fmla="*/ 74 w 97"/>
                <a:gd name="T7" fmla="*/ 0 h 117"/>
              </a:gdLst>
              <a:ahLst/>
              <a:cxnLst>
                <a:cxn ang="0">
                  <a:pos x="T0" y="T1"/>
                </a:cxn>
                <a:cxn ang="0">
                  <a:pos x="T2" y="T3"/>
                </a:cxn>
                <a:cxn ang="0">
                  <a:pos x="T4" y="T5"/>
                </a:cxn>
                <a:cxn ang="0">
                  <a:pos x="T6" y="T7"/>
                </a:cxn>
              </a:cxnLst>
              <a:rect l="0" t="0" r="r" b="b"/>
              <a:pathLst>
                <a:path w="97" h="117">
                  <a:moveTo>
                    <a:pt x="74" y="0"/>
                  </a:moveTo>
                  <a:cubicBezTo>
                    <a:pt x="0" y="43"/>
                    <a:pt x="0" y="43"/>
                    <a:pt x="0" y="43"/>
                  </a:cubicBezTo>
                  <a:cubicBezTo>
                    <a:pt x="44" y="117"/>
                    <a:pt x="44" y="117"/>
                    <a:pt x="44" y="117"/>
                  </a:cubicBezTo>
                  <a:cubicBezTo>
                    <a:pt x="84" y="93"/>
                    <a:pt x="97" y="41"/>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9" name="Freeform 21"/>
            <p:cNvSpPr>
              <a:spLocks/>
            </p:cNvSpPr>
            <p:nvPr/>
          </p:nvSpPr>
          <p:spPr bwMode="auto">
            <a:xfrm>
              <a:off x="8498174" y="847190"/>
              <a:ext cx="206340" cy="239736"/>
            </a:xfrm>
            <a:custGeom>
              <a:avLst/>
              <a:gdLst>
                <a:gd name="T0" fmla="*/ 5 w 73"/>
                <a:gd name="T1" fmla="*/ 0 h 85"/>
                <a:gd name="T2" fmla="*/ 0 w 73"/>
                <a:gd name="T3" fmla="*/ 85 h 85"/>
                <a:gd name="T4" fmla="*/ 73 w 73"/>
                <a:gd name="T5" fmla="*/ 42 h 85"/>
                <a:gd name="T6" fmla="*/ 5 w 73"/>
                <a:gd name="T7" fmla="*/ 0 h 85"/>
              </a:gdLst>
              <a:ahLst/>
              <a:cxnLst>
                <a:cxn ang="0">
                  <a:pos x="T0" y="T1"/>
                </a:cxn>
                <a:cxn ang="0">
                  <a:pos x="T2" y="T3"/>
                </a:cxn>
                <a:cxn ang="0">
                  <a:pos x="T4" y="T5"/>
                </a:cxn>
                <a:cxn ang="0">
                  <a:pos x="T6" y="T7"/>
                </a:cxn>
              </a:cxnLst>
              <a:rect l="0" t="0" r="r" b="b"/>
              <a:pathLst>
                <a:path w="73" h="85">
                  <a:moveTo>
                    <a:pt x="5" y="0"/>
                  </a:moveTo>
                  <a:cubicBezTo>
                    <a:pt x="0" y="85"/>
                    <a:pt x="0" y="85"/>
                    <a:pt x="0" y="85"/>
                  </a:cubicBezTo>
                  <a:cubicBezTo>
                    <a:pt x="73" y="42"/>
                    <a:pt x="73" y="42"/>
                    <a:pt x="73" y="42"/>
                  </a:cubicBezTo>
                  <a:cubicBezTo>
                    <a:pt x="58" y="17"/>
                    <a:pt x="3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0" name="Freeform 22"/>
            <p:cNvSpPr>
              <a:spLocks/>
            </p:cNvSpPr>
            <p:nvPr/>
          </p:nvSpPr>
          <p:spPr bwMode="auto">
            <a:xfrm>
              <a:off x="8134397" y="860310"/>
              <a:ext cx="211110" cy="466351"/>
            </a:xfrm>
            <a:custGeom>
              <a:avLst/>
              <a:gdLst>
                <a:gd name="T0" fmla="*/ 75 w 75"/>
                <a:gd name="T1" fmla="*/ 64 h 165"/>
                <a:gd name="T2" fmla="*/ 75 w 75"/>
                <a:gd name="T3" fmla="*/ 45 h 165"/>
                <a:gd name="T4" fmla="*/ 75 w 75"/>
                <a:gd name="T5" fmla="*/ 19 h 165"/>
                <a:gd name="T6" fmla="*/ 60 w 75"/>
                <a:gd name="T7" fmla="*/ 0 h 165"/>
                <a:gd name="T8" fmla="*/ 44 w 75"/>
                <a:gd name="T9" fmla="*/ 27 h 165"/>
                <a:gd name="T10" fmla="*/ 39 w 75"/>
                <a:gd name="T11" fmla="*/ 4 h 165"/>
                <a:gd name="T12" fmla="*/ 36 w 75"/>
                <a:gd name="T13" fmla="*/ 4 h 165"/>
                <a:gd name="T14" fmla="*/ 31 w 75"/>
                <a:gd name="T15" fmla="*/ 27 h 165"/>
                <a:gd name="T16" fmla="*/ 15 w 75"/>
                <a:gd name="T17" fmla="*/ 0 h 165"/>
                <a:gd name="T18" fmla="*/ 0 w 75"/>
                <a:gd name="T19" fmla="*/ 19 h 165"/>
                <a:gd name="T20" fmla="*/ 0 w 75"/>
                <a:gd name="T21" fmla="*/ 67 h 165"/>
                <a:gd name="T22" fmla="*/ 8 w 75"/>
                <a:gd name="T23" fmla="*/ 74 h 165"/>
                <a:gd name="T24" fmla="*/ 15 w 75"/>
                <a:gd name="T25" fmla="*/ 67 h 165"/>
                <a:gd name="T26" fmla="*/ 15 w 75"/>
                <a:gd name="T27" fmla="*/ 74 h 165"/>
                <a:gd name="T28" fmla="*/ 15 w 75"/>
                <a:gd name="T29" fmla="*/ 153 h 165"/>
                <a:gd name="T30" fmla="*/ 27 w 75"/>
                <a:gd name="T31" fmla="*/ 165 h 165"/>
                <a:gd name="T32" fmla="*/ 39 w 75"/>
                <a:gd name="T33" fmla="*/ 156 h 165"/>
                <a:gd name="T34" fmla="*/ 51 w 75"/>
                <a:gd name="T35" fmla="*/ 165 h 165"/>
                <a:gd name="T36" fmla="*/ 61 w 75"/>
                <a:gd name="T37" fmla="*/ 153 h 165"/>
                <a:gd name="T38" fmla="*/ 62 w 75"/>
                <a:gd name="T39" fmla="*/ 69 h 165"/>
                <a:gd name="T40" fmla="*/ 67 w 75"/>
                <a:gd name="T41" fmla="*/ 72 h 165"/>
                <a:gd name="T42" fmla="*/ 75 w 75"/>
                <a:gd name="T43" fmla="*/ 6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5">
                  <a:moveTo>
                    <a:pt x="75" y="64"/>
                  </a:moveTo>
                  <a:cubicBezTo>
                    <a:pt x="75" y="64"/>
                    <a:pt x="75" y="46"/>
                    <a:pt x="75" y="45"/>
                  </a:cubicBezTo>
                  <a:cubicBezTo>
                    <a:pt x="75" y="19"/>
                    <a:pt x="75" y="19"/>
                    <a:pt x="75" y="19"/>
                  </a:cubicBezTo>
                  <a:cubicBezTo>
                    <a:pt x="75" y="11"/>
                    <a:pt x="69" y="4"/>
                    <a:pt x="60" y="0"/>
                  </a:cubicBezTo>
                  <a:cubicBezTo>
                    <a:pt x="44" y="27"/>
                    <a:pt x="44" y="27"/>
                    <a:pt x="44" y="27"/>
                  </a:cubicBezTo>
                  <a:cubicBezTo>
                    <a:pt x="39" y="4"/>
                    <a:pt x="39" y="4"/>
                    <a:pt x="39" y="4"/>
                  </a:cubicBezTo>
                  <a:cubicBezTo>
                    <a:pt x="36" y="4"/>
                    <a:pt x="36" y="4"/>
                    <a:pt x="36" y="4"/>
                  </a:cubicBezTo>
                  <a:cubicBezTo>
                    <a:pt x="31" y="27"/>
                    <a:pt x="31" y="27"/>
                    <a:pt x="31" y="27"/>
                  </a:cubicBezTo>
                  <a:cubicBezTo>
                    <a:pt x="15" y="0"/>
                    <a:pt x="15" y="0"/>
                    <a:pt x="15" y="0"/>
                  </a:cubicBezTo>
                  <a:cubicBezTo>
                    <a:pt x="6" y="4"/>
                    <a:pt x="0" y="11"/>
                    <a:pt x="0" y="19"/>
                  </a:cubicBezTo>
                  <a:cubicBezTo>
                    <a:pt x="0" y="67"/>
                    <a:pt x="0" y="67"/>
                    <a:pt x="0" y="67"/>
                  </a:cubicBezTo>
                  <a:cubicBezTo>
                    <a:pt x="0" y="71"/>
                    <a:pt x="3" y="74"/>
                    <a:pt x="8" y="74"/>
                  </a:cubicBezTo>
                  <a:cubicBezTo>
                    <a:pt x="12" y="74"/>
                    <a:pt x="15" y="71"/>
                    <a:pt x="15" y="67"/>
                  </a:cubicBezTo>
                  <a:cubicBezTo>
                    <a:pt x="15" y="74"/>
                    <a:pt x="15" y="74"/>
                    <a:pt x="15" y="74"/>
                  </a:cubicBezTo>
                  <a:cubicBezTo>
                    <a:pt x="15" y="153"/>
                    <a:pt x="15" y="153"/>
                    <a:pt x="15" y="153"/>
                  </a:cubicBezTo>
                  <a:cubicBezTo>
                    <a:pt x="15" y="160"/>
                    <a:pt x="21" y="165"/>
                    <a:pt x="27" y="165"/>
                  </a:cubicBezTo>
                  <a:cubicBezTo>
                    <a:pt x="33" y="165"/>
                    <a:pt x="37" y="161"/>
                    <a:pt x="39" y="156"/>
                  </a:cubicBezTo>
                  <a:cubicBezTo>
                    <a:pt x="40" y="161"/>
                    <a:pt x="45" y="165"/>
                    <a:pt x="51" y="165"/>
                  </a:cubicBezTo>
                  <a:cubicBezTo>
                    <a:pt x="57" y="165"/>
                    <a:pt x="61" y="160"/>
                    <a:pt x="61" y="153"/>
                  </a:cubicBezTo>
                  <a:cubicBezTo>
                    <a:pt x="62" y="69"/>
                    <a:pt x="62" y="69"/>
                    <a:pt x="62" y="69"/>
                  </a:cubicBezTo>
                  <a:cubicBezTo>
                    <a:pt x="63" y="71"/>
                    <a:pt x="65" y="72"/>
                    <a:pt x="67" y="72"/>
                  </a:cubicBezTo>
                  <a:cubicBezTo>
                    <a:pt x="71" y="72"/>
                    <a:pt x="75" y="68"/>
                    <a:pt x="7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1" name="Freeform 23"/>
            <p:cNvSpPr>
              <a:spLocks/>
            </p:cNvSpPr>
            <p:nvPr/>
          </p:nvSpPr>
          <p:spPr bwMode="auto">
            <a:xfrm>
              <a:off x="8328809" y="860310"/>
              <a:ext cx="260011" cy="491397"/>
            </a:xfrm>
            <a:custGeom>
              <a:avLst/>
              <a:gdLst>
                <a:gd name="T0" fmla="*/ 54 w 92"/>
                <a:gd name="T1" fmla="*/ 0 h 174"/>
                <a:gd name="T2" fmla="*/ 12 w 92"/>
                <a:gd name="T3" fmla="*/ 9 h 174"/>
                <a:gd name="T4" fmla="*/ 14 w 92"/>
                <a:gd name="T5" fmla="*/ 19 h 174"/>
                <a:gd name="T6" fmla="*/ 14 w 92"/>
                <a:gd name="T7" fmla="*/ 46 h 174"/>
                <a:gd name="T8" fmla="*/ 14 w 92"/>
                <a:gd name="T9" fmla="*/ 46 h 174"/>
                <a:gd name="T10" fmla="*/ 14 w 92"/>
                <a:gd name="T11" fmla="*/ 64 h 174"/>
                <a:gd name="T12" fmla="*/ 1 w 92"/>
                <a:gd name="T13" fmla="*/ 80 h 174"/>
                <a:gd name="T14" fmla="*/ 1 w 92"/>
                <a:gd name="T15" fmla="*/ 153 h 174"/>
                <a:gd name="T16" fmla="*/ 0 w 92"/>
                <a:gd name="T17" fmla="*/ 155 h 174"/>
                <a:gd name="T18" fmla="*/ 10 w 92"/>
                <a:gd name="T19" fmla="*/ 161 h 174"/>
                <a:gd name="T20" fmla="*/ 92 w 92"/>
                <a:gd name="T21" fmla="*/ 158 h 174"/>
                <a:gd name="T22" fmla="*/ 49 w 92"/>
                <a:gd name="T23" fmla="*/ 85 h 174"/>
                <a:gd name="T24" fmla="*/ 54 w 92"/>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74">
                  <a:moveTo>
                    <a:pt x="54" y="0"/>
                  </a:moveTo>
                  <a:cubicBezTo>
                    <a:pt x="40" y="0"/>
                    <a:pt x="25" y="2"/>
                    <a:pt x="12" y="9"/>
                  </a:cubicBezTo>
                  <a:cubicBezTo>
                    <a:pt x="13" y="12"/>
                    <a:pt x="14" y="15"/>
                    <a:pt x="14" y="19"/>
                  </a:cubicBezTo>
                  <a:cubicBezTo>
                    <a:pt x="14" y="46"/>
                    <a:pt x="14" y="46"/>
                    <a:pt x="14" y="46"/>
                  </a:cubicBezTo>
                  <a:cubicBezTo>
                    <a:pt x="14" y="46"/>
                    <a:pt x="14" y="46"/>
                    <a:pt x="14" y="46"/>
                  </a:cubicBezTo>
                  <a:cubicBezTo>
                    <a:pt x="14" y="47"/>
                    <a:pt x="14" y="64"/>
                    <a:pt x="14" y="64"/>
                  </a:cubicBezTo>
                  <a:cubicBezTo>
                    <a:pt x="14" y="72"/>
                    <a:pt x="8" y="79"/>
                    <a:pt x="1" y="80"/>
                  </a:cubicBezTo>
                  <a:cubicBezTo>
                    <a:pt x="1" y="153"/>
                    <a:pt x="1" y="153"/>
                    <a:pt x="1" y="153"/>
                  </a:cubicBezTo>
                  <a:cubicBezTo>
                    <a:pt x="1" y="154"/>
                    <a:pt x="1" y="154"/>
                    <a:pt x="0" y="155"/>
                  </a:cubicBezTo>
                  <a:cubicBezTo>
                    <a:pt x="4" y="157"/>
                    <a:pt x="7" y="159"/>
                    <a:pt x="10" y="161"/>
                  </a:cubicBezTo>
                  <a:cubicBezTo>
                    <a:pt x="35" y="173"/>
                    <a:pt x="66" y="174"/>
                    <a:pt x="92" y="158"/>
                  </a:cubicBezTo>
                  <a:cubicBezTo>
                    <a:pt x="49" y="85"/>
                    <a:pt x="49" y="85"/>
                    <a:pt x="49" y="85"/>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2" name="Freeform 24"/>
            <p:cNvSpPr>
              <a:spLocks/>
            </p:cNvSpPr>
            <p:nvPr/>
          </p:nvSpPr>
          <p:spPr bwMode="auto">
            <a:xfrm>
              <a:off x="8173756" y="713606"/>
              <a:ext cx="135969" cy="141933"/>
            </a:xfrm>
            <a:custGeom>
              <a:avLst/>
              <a:gdLst>
                <a:gd name="T0" fmla="*/ 6 w 48"/>
                <a:gd name="T1" fmla="*/ 32 h 50"/>
                <a:gd name="T2" fmla="*/ 6 w 48"/>
                <a:gd name="T3" fmla="*/ 32 h 50"/>
                <a:gd name="T4" fmla="*/ 24 w 48"/>
                <a:gd name="T5" fmla="*/ 50 h 50"/>
                <a:gd name="T6" fmla="*/ 41 w 48"/>
                <a:gd name="T7" fmla="*/ 32 h 50"/>
                <a:gd name="T8" fmla="*/ 42 w 48"/>
                <a:gd name="T9" fmla="*/ 32 h 50"/>
                <a:gd name="T10" fmla="*/ 47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3 w 48"/>
                <a:gd name="T25" fmla="*/ 19 h 50"/>
                <a:gd name="T26" fmla="*/ 0 w 48"/>
                <a:gd name="T27" fmla="*/ 26 h 50"/>
                <a:gd name="T28" fmla="*/ 6 w 48"/>
                <a:gd name="T29"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2"/>
                  </a:moveTo>
                  <a:cubicBezTo>
                    <a:pt x="6" y="32"/>
                    <a:pt x="6" y="32"/>
                    <a:pt x="6" y="32"/>
                  </a:cubicBezTo>
                  <a:cubicBezTo>
                    <a:pt x="9" y="41"/>
                    <a:pt x="16" y="50"/>
                    <a:pt x="24" y="50"/>
                  </a:cubicBezTo>
                  <a:cubicBezTo>
                    <a:pt x="32" y="50"/>
                    <a:pt x="39" y="41"/>
                    <a:pt x="41" y="32"/>
                  </a:cubicBezTo>
                  <a:cubicBezTo>
                    <a:pt x="41" y="32"/>
                    <a:pt x="41" y="32"/>
                    <a:pt x="42" y="32"/>
                  </a:cubicBezTo>
                  <a:cubicBezTo>
                    <a:pt x="44" y="32"/>
                    <a:pt x="47" y="30"/>
                    <a:pt x="47" y="26"/>
                  </a:cubicBezTo>
                  <a:cubicBezTo>
                    <a:pt x="48" y="23"/>
                    <a:pt x="47" y="19"/>
                    <a:pt x="44" y="19"/>
                  </a:cubicBezTo>
                  <a:cubicBezTo>
                    <a:pt x="44" y="19"/>
                    <a:pt x="44" y="19"/>
                    <a:pt x="43" y="19"/>
                  </a:cubicBezTo>
                  <a:cubicBezTo>
                    <a:pt x="43" y="19"/>
                    <a:pt x="43" y="19"/>
                    <a:pt x="43" y="18"/>
                  </a:cubicBezTo>
                  <a:cubicBezTo>
                    <a:pt x="43" y="8"/>
                    <a:pt x="35" y="0"/>
                    <a:pt x="24" y="0"/>
                  </a:cubicBezTo>
                  <a:cubicBezTo>
                    <a:pt x="13" y="0"/>
                    <a:pt x="5" y="8"/>
                    <a:pt x="5" y="18"/>
                  </a:cubicBezTo>
                  <a:cubicBezTo>
                    <a:pt x="5" y="19"/>
                    <a:pt x="5" y="19"/>
                    <a:pt x="5" y="19"/>
                  </a:cubicBezTo>
                  <a:cubicBezTo>
                    <a:pt x="4" y="19"/>
                    <a:pt x="4" y="19"/>
                    <a:pt x="3" y="19"/>
                  </a:cubicBezTo>
                  <a:cubicBezTo>
                    <a:pt x="1" y="19"/>
                    <a:pt x="0" y="23"/>
                    <a:pt x="0" y="26"/>
                  </a:cubicBezTo>
                  <a:cubicBezTo>
                    <a:pt x="1" y="30"/>
                    <a:pt x="4"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4947743" y="4243049"/>
            <a:ext cx="321138" cy="372126"/>
            <a:chOff x="6596990" y="5657399"/>
            <a:chExt cx="428184" cy="496168"/>
          </a:xfrm>
          <a:solidFill>
            <a:schemeClr val="accent3"/>
          </a:solidFill>
        </p:grpSpPr>
        <p:sp>
          <p:nvSpPr>
            <p:cNvPr id="303"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4"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6"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9"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2511927" y="1551395"/>
            <a:ext cx="387334" cy="406119"/>
            <a:chOff x="3349235" y="2068527"/>
            <a:chExt cx="516445" cy="541492"/>
          </a:xfrm>
          <a:solidFill>
            <a:schemeClr val="accent3"/>
          </a:solidFill>
        </p:grpSpPr>
        <p:sp>
          <p:nvSpPr>
            <p:cNvPr id="311" name="Freeform 33"/>
            <p:cNvSpPr>
              <a:spLocks noEditPoints="1"/>
            </p:cNvSpPr>
            <p:nvPr/>
          </p:nvSpPr>
          <p:spPr bwMode="auto">
            <a:xfrm>
              <a:off x="3349235" y="2068527"/>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2" name="Freeform 34"/>
            <p:cNvSpPr>
              <a:spLocks/>
            </p:cNvSpPr>
            <p:nvPr/>
          </p:nvSpPr>
          <p:spPr bwMode="auto">
            <a:xfrm>
              <a:off x="3450615" y="2502675"/>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3" name="Freeform 35"/>
            <p:cNvSpPr>
              <a:spLocks/>
            </p:cNvSpPr>
            <p:nvPr/>
          </p:nvSpPr>
          <p:spPr bwMode="auto">
            <a:xfrm>
              <a:off x="3402907" y="2209267"/>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4" name="Freeform 36"/>
            <p:cNvSpPr>
              <a:spLocks/>
            </p:cNvSpPr>
            <p:nvPr/>
          </p:nvSpPr>
          <p:spPr bwMode="auto">
            <a:xfrm>
              <a:off x="3718976" y="2209267"/>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5" name="Freeform 37"/>
            <p:cNvSpPr>
              <a:spLocks noEditPoints="1"/>
            </p:cNvSpPr>
            <p:nvPr/>
          </p:nvSpPr>
          <p:spPr bwMode="auto">
            <a:xfrm>
              <a:off x="3512636" y="2163944"/>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6" name="Freeform 38"/>
            <p:cNvSpPr>
              <a:spLocks noEditPoints="1"/>
            </p:cNvSpPr>
            <p:nvPr/>
          </p:nvSpPr>
          <p:spPr bwMode="auto">
            <a:xfrm>
              <a:off x="3563923" y="2215231"/>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7" name="Oval 39"/>
            <p:cNvSpPr>
              <a:spLocks noChangeArrowheads="1"/>
            </p:cNvSpPr>
            <p:nvPr/>
          </p:nvSpPr>
          <p:spPr bwMode="auto">
            <a:xfrm>
              <a:off x="3592548" y="2243856"/>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3762486" y="1557657"/>
            <a:ext cx="393595" cy="351552"/>
            <a:chOff x="5016647" y="2076876"/>
            <a:chExt cx="524793" cy="468736"/>
          </a:xfrm>
          <a:solidFill>
            <a:schemeClr val="accent3"/>
          </a:solidFill>
        </p:grpSpPr>
        <p:sp>
          <p:nvSpPr>
            <p:cNvPr id="318" name="Rectangle 40"/>
            <p:cNvSpPr>
              <a:spLocks noChangeArrowheads="1"/>
            </p:cNvSpPr>
            <p:nvPr/>
          </p:nvSpPr>
          <p:spPr bwMode="auto">
            <a:xfrm>
              <a:off x="5149038" y="2076876"/>
              <a:ext cx="115693" cy="468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9" name="Rectangle 41"/>
            <p:cNvSpPr>
              <a:spLocks noChangeArrowheads="1"/>
            </p:cNvSpPr>
            <p:nvPr/>
          </p:nvSpPr>
          <p:spPr bwMode="auto">
            <a:xfrm>
              <a:off x="5016647" y="2511023"/>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0" name="Rectangle 42"/>
            <p:cNvSpPr>
              <a:spLocks noChangeArrowheads="1"/>
            </p:cNvSpPr>
            <p:nvPr/>
          </p:nvSpPr>
          <p:spPr bwMode="auto">
            <a:xfrm>
              <a:off x="5016647" y="2384596"/>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1" name="Rectangle 43"/>
            <p:cNvSpPr>
              <a:spLocks noChangeArrowheads="1"/>
            </p:cNvSpPr>
            <p:nvPr/>
          </p:nvSpPr>
          <p:spPr bwMode="auto">
            <a:xfrm>
              <a:off x="5016647" y="2256976"/>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2" name="Rectangle 44"/>
            <p:cNvSpPr>
              <a:spLocks noChangeArrowheads="1"/>
            </p:cNvSpPr>
            <p:nvPr/>
          </p:nvSpPr>
          <p:spPr bwMode="auto">
            <a:xfrm>
              <a:off x="5016647" y="2130548"/>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3" name="Rectangle 45"/>
            <p:cNvSpPr>
              <a:spLocks noChangeArrowheads="1"/>
            </p:cNvSpPr>
            <p:nvPr/>
          </p:nvSpPr>
          <p:spPr bwMode="auto">
            <a:xfrm>
              <a:off x="5061970" y="2172293"/>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4" name="Rectangle 46"/>
            <p:cNvSpPr>
              <a:spLocks noChangeArrowheads="1"/>
            </p:cNvSpPr>
            <p:nvPr/>
          </p:nvSpPr>
          <p:spPr bwMode="auto">
            <a:xfrm>
              <a:off x="5061970" y="221523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5" name="Rectangle 47"/>
            <p:cNvSpPr>
              <a:spLocks noChangeArrowheads="1"/>
            </p:cNvSpPr>
            <p:nvPr/>
          </p:nvSpPr>
          <p:spPr bwMode="auto">
            <a:xfrm>
              <a:off x="5061970" y="2299914"/>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6" name="Rectangle 48"/>
            <p:cNvSpPr>
              <a:spLocks noChangeArrowheads="1"/>
            </p:cNvSpPr>
            <p:nvPr/>
          </p:nvSpPr>
          <p:spPr bwMode="auto">
            <a:xfrm>
              <a:off x="5061970" y="2341658"/>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7" name="Rectangle 49"/>
            <p:cNvSpPr>
              <a:spLocks noChangeArrowheads="1"/>
            </p:cNvSpPr>
            <p:nvPr/>
          </p:nvSpPr>
          <p:spPr bwMode="auto">
            <a:xfrm>
              <a:off x="5061970" y="242634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8" name="Rectangle 50"/>
            <p:cNvSpPr>
              <a:spLocks noChangeArrowheads="1"/>
            </p:cNvSpPr>
            <p:nvPr/>
          </p:nvSpPr>
          <p:spPr bwMode="auto">
            <a:xfrm>
              <a:off x="5061970" y="2469279"/>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9" name="Rectangle 51"/>
            <p:cNvSpPr>
              <a:spLocks noChangeArrowheads="1"/>
            </p:cNvSpPr>
            <p:nvPr/>
          </p:nvSpPr>
          <p:spPr bwMode="auto">
            <a:xfrm>
              <a:off x="5290971" y="2364320"/>
              <a:ext cx="115693" cy="181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0" name="Rectangle 52"/>
            <p:cNvSpPr>
              <a:spLocks noChangeArrowheads="1"/>
            </p:cNvSpPr>
            <p:nvPr/>
          </p:nvSpPr>
          <p:spPr bwMode="auto">
            <a:xfrm>
              <a:off x="5429325" y="2426341"/>
              <a:ext cx="112115" cy="1192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4913751" y="1470888"/>
            <a:ext cx="384650" cy="463369"/>
            <a:chOff x="6551667" y="1961183"/>
            <a:chExt cx="512867" cy="617825"/>
          </a:xfrm>
          <a:solidFill>
            <a:schemeClr val="accent3"/>
          </a:solidFill>
        </p:grpSpPr>
        <p:sp>
          <p:nvSpPr>
            <p:cNvPr id="331" name="Freeform 53"/>
            <p:cNvSpPr>
              <a:spLocks/>
            </p:cNvSpPr>
            <p:nvPr/>
          </p:nvSpPr>
          <p:spPr bwMode="auto">
            <a:xfrm>
              <a:off x="6954804" y="2279637"/>
              <a:ext cx="109730" cy="119271"/>
            </a:xfrm>
            <a:custGeom>
              <a:avLst/>
              <a:gdLst>
                <a:gd name="T0" fmla="*/ 36 w 39"/>
                <a:gd name="T1" fmla="*/ 25 h 42"/>
                <a:gd name="T2" fmla="*/ 13 w 39"/>
                <a:gd name="T3" fmla="*/ 0 h 42"/>
                <a:gd name="T4" fmla="*/ 0 w 39"/>
                <a:gd name="T5" fmla="*/ 11 h 42"/>
                <a:gd name="T6" fmla="*/ 21 w 39"/>
                <a:gd name="T7" fmla="*/ 38 h 42"/>
                <a:gd name="T8" fmla="*/ 33 w 39"/>
                <a:gd name="T9" fmla="*/ 39 h 42"/>
                <a:gd name="T10" fmla="*/ 36 w 39"/>
                <a:gd name="T11" fmla="*/ 37 h 42"/>
                <a:gd name="T12" fmla="*/ 36 w 39"/>
                <a:gd name="T13" fmla="*/ 25 h 42"/>
              </a:gdLst>
              <a:ahLst/>
              <a:cxnLst>
                <a:cxn ang="0">
                  <a:pos x="T0" y="T1"/>
                </a:cxn>
                <a:cxn ang="0">
                  <a:pos x="T2" y="T3"/>
                </a:cxn>
                <a:cxn ang="0">
                  <a:pos x="T4" y="T5"/>
                </a:cxn>
                <a:cxn ang="0">
                  <a:pos x="T6" y="T7"/>
                </a:cxn>
                <a:cxn ang="0">
                  <a:pos x="T8" y="T9"/>
                </a:cxn>
                <a:cxn ang="0">
                  <a:pos x="T10" y="T11"/>
                </a:cxn>
                <a:cxn ang="0">
                  <a:pos x="T12" y="T13"/>
                </a:cxn>
              </a:cxnLst>
              <a:rect l="0" t="0" r="r" b="b"/>
              <a:pathLst>
                <a:path w="39" h="42">
                  <a:moveTo>
                    <a:pt x="36" y="25"/>
                  </a:moveTo>
                  <a:cubicBezTo>
                    <a:pt x="13" y="0"/>
                    <a:pt x="13" y="0"/>
                    <a:pt x="13" y="0"/>
                  </a:cubicBezTo>
                  <a:cubicBezTo>
                    <a:pt x="0" y="11"/>
                    <a:pt x="0" y="11"/>
                    <a:pt x="0" y="11"/>
                  </a:cubicBezTo>
                  <a:cubicBezTo>
                    <a:pt x="21" y="38"/>
                    <a:pt x="21" y="38"/>
                    <a:pt x="21" y="38"/>
                  </a:cubicBezTo>
                  <a:cubicBezTo>
                    <a:pt x="24" y="41"/>
                    <a:pt x="30" y="42"/>
                    <a:pt x="33" y="39"/>
                  </a:cubicBezTo>
                  <a:cubicBezTo>
                    <a:pt x="36" y="37"/>
                    <a:pt x="36" y="37"/>
                    <a:pt x="36" y="37"/>
                  </a:cubicBezTo>
                  <a:cubicBezTo>
                    <a:pt x="39" y="34"/>
                    <a:pt x="39" y="28"/>
                    <a:pt x="3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2" name="Freeform 54"/>
            <p:cNvSpPr>
              <a:spLocks noEditPoints="1"/>
            </p:cNvSpPr>
            <p:nvPr/>
          </p:nvSpPr>
          <p:spPr bwMode="auto">
            <a:xfrm>
              <a:off x="6551667" y="2079261"/>
              <a:ext cx="400751" cy="499747"/>
            </a:xfrm>
            <a:custGeom>
              <a:avLst/>
              <a:gdLst>
                <a:gd name="T0" fmla="*/ 110 w 142"/>
                <a:gd name="T1" fmla="*/ 75 h 177"/>
                <a:gd name="T2" fmla="*/ 98 w 142"/>
                <a:gd name="T3" fmla="*/ 73 h 177"/>
                <a:gd name="T4" fmla="*/ 100 w 142"/>
                <a:gd name="T5" fmla="*/ 80 h 177"/>
                <a:gd name="T6" fmla="*/ 40 w 142"/>
                <a:gd name="T7" fmla="*/ 80 h 177"/>
                <a:gd name="T8" fmla="*/ 45 w 142"/>
                <a:gd name="T9" fmla="*/ 66 h 177"/>
                <a:gd name="T10" fmla="*/ 45 w 142"/>
                <a:gd name="T11" fmla="*/ 24 h 177"/>
                <a:gd name="T12" fmla="*/ 67 w 142"/>
                <a:gd name="T13" fmla="*/ 24 h 177"/>
                <a:gd name="T14" fmla="*/ 79 w 142"/>
                <a:gd name="T15" fmla="*/ 0 h 177"/>
                <a:gd name="T16" fmla="*/ 36 w 142"/>
                <a:gd name="T17" fmla="*/ 0 h 177"/>
                <a:gd name="T18" fmla="*/ 26 w 142"/>
                <a:gd name="T19" fmla="*/ 10 h 177"/>
                <a:gd name="T20" fmla="*/ 32 w 142"/>
                <a:gd name="T21" fmla="*/ 19 h 177"/>
                <a:gd name="T22" fmla="*/ 32 w 142"/>
                <a:gd name="T23" fmla="*/ 64 h 177"/>
                <a:gd name="T24" fmla="*/ 0 w 142"/>
                <a:gd name="T25" fmla="*/ 160 h 177"/>
                <a:gd name="T26" fmla="*/ 18 w 142"/>
                <a:gd name="T27" fmla="*/ 177 h 177"/>
                <a:gd name="T28" fmla="*/ 18 w 142"/>
                <a:gd name="T29" fmla="*/ 177 h 177"/>
                <a:gd name="T30" fmla="*/ 23 w 142"/>
                <a:gd name="T31" fmla="*/ 177 h 177"/>
                <a:gd name="T32" fmla="*/ 119 w 142"/>
                <a:gd name="T33" fmla="*/ 177 h 177"/>
                <a:gd name="T34" fmla="*/ 142 w 142"/>
                <a:gd name="T35" fmla="*/ 160 h 177"/>
                <a:gd name="T36" fmla="*/ 113 w 142"/>
                <a:gd name="T37" fmla="*/ 74 h 177"/>
                <a:gd name="T38" fmla="*/ 110 w 142"/>
                <a:gd name="T39" fmla="*/ 75 h 177"/>
                <a:gd name="T40" fmla="*/ 39 w 142"/>
                <a:gd name="T41" fmla="*/ 144 h 177"/>
                <a:gd name="T42" fmla="*/ 34 w 142"/>
                <a:gd name="T43" fmla="*/ 139 h 177"/>
                <a:gd name="T44" fmla="*/ 39 w 142"/>
                <a:gd name="T45" fmla="*/ 133 h 177"/>
                <a:gd name="T46" fmla="*/ 45 w 142"/>
                <a:gd name="T47" fmla="*/ 139 h 177"/>
                <a:gd name="T48" fmla="*/ 39 w 142"/>
                <a:gd name="T49" fmla="*/ 144 h 177"/>
                <a:gd name="T50" fmla="*/ 62 w 142"/>
                <a:gd name="T51" fmla="*/ 159 h 177"/>
                <a:gd name="T52" fmla="*/ 57 w 142"/>
                <a:gd name="T53" fmla="*/ 154 h 177"/>
                <a:gd name="T54" fmla="*/ 62 w 142"/>
                <a:gd name="T55" fmla="*/ 149 h 177"/>
                <a:gd name="T56" fmla="*/ 68 w 142"/>
                <a:gd name="T57" fmla="*/ 154 h 177"/>
                <a:gd name="T58" fmla="*/ 62 w 142"/>
                <a:gd name="T59" fmla="*/ 159 h 177"/>
                <a:gd name="T60" fmla="*/ 83 w 142"/>
                <a:gd name="T61" fmla="*/ 151 h 177"/>
                <a:gd name="T62" fmla="*/ 71 w 142"/>
                <a:gd name="T63" fmla="*/ 139 h 177"/>
                <a:gd name="T64" fmla="*/ 83 w 142"/>
                <a:gd name="T65" fmla="*/ 128 h 177"/>
                <a:gd name="T66" fmla="*/ 95 w 142"/>
                <a:gd name="T67" fmla="*/ 139 h 177"/>
                <a:gd name="T68" fmla="*/ 83 w 142"/>
                <a:gd name="T69" fmla="*/ 151 h 177"/>
                <a:gd name="T70" fmla="*/ 92 w 142"/>
                <a:gd name="T71" fmla="*/ 106 h 177"/>
                <a:gd name="T72" fmla="*/ 86 w 142"/>
                <a:gd name="T73" fmla="*/ 101 h 177"/>
                <a:gd name="T74" fmla="*/ 92 w 142"/>
                <a:gd name="T75" fmla="*/ 95 h 177"/>
                <a:gd name="T76" fmla="*/ 97 w 142"/>
                <a:gd name="T77" fmla="*/ 101 h 177"/>
                <a:gd name="T78" fmla="*/ 92 w 142"/>
                <a:gd name="T79" fmla="*/ 106 h 177"/>
                <a:gd name="T80" fmla="*/ 98 w 142"/>
                <a:gd name="T81" fmla="*/ 122 h 177"/>
                <a:gd name="T82" fmla="*/ 104 w 142"/>
                <a:gd name="T83" fmla="*/ 117 h 177"/>
                <a:gd name="T84" fmla="*/ 109 w 142"/>
                <a:gd name="T85" fmla="*/ 122 h 177"/>
                <a:gd name="T86" fmla="*/ 104 w 142"/>
                <a:gd name="T87" fmla="*/ 128 h 177"/>
                <a:gd name="T88" fmla="*/ 98 w 142"/>
                <a:gd name="T89" fmla="*/ 122 h 177"/>
                <a:gd name="T90" fmla="*/ 108 w 142"/>
                <a:gd name="T91" fmla="*/ 159 h 177"/>
                <a:gd name="T92" fmla="*/ 103 w 142"/>
                <a:gd name="T93" fmla="*/ 153 h 177"/>
                <a:gd name="T94" fmla="*/ 108 w 142"/>
                <a:gd name="T95" fmla="*/ 148 h 177"/>
                <a:gd name="T96" fmla="*/ 114 w 142"/>
                <a:gd name="T97" fmla="*/ 153 h 177"/>
                <a:gd name="T98" fmla="*/ 108 w 142"/>
                <a:gd name="T99" fmla="*/ 1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2" h="177">
                  <a:moveTo>
                    <a:pt x="110" y="75"/>
                  </a:moveTo>
                  <a:cubicBezTo>
                    <a:pt x="106" y="75"/>
                    <a:pt x="102" y="74"/>
                    <a:pt x="98" y="73"/>
                  </a:cubicBezTo>
                  <a:cubicBezTo>
                    <a:pt x="100" y="80"/>
                    <a:pt x="100" y="80"/>
                    <a:pt x="100" y="80"/>
                  </a:cubicBezTo>
                  <a:cubicBezTo>
                    <a:pt x="40" y="80"/>
                    <a:pt x="40" y="80"/>
                    <a:pt x="40" y="80"/>
                  </a:cubicBezTo>
                  <a:cubicBezTo>
                    <a:pt x="45" y="66"/>
                    <a:pt x="45" y="66"/>
                    <a:pt x="45" y="66"/>
                  </a:cubicBezTo>
                  <a:cubicBezTo>
                    <a:pt x="45" y="24"/>
                    <a:pt x="45" y="24"/>
                    <a:pt x="45" y="24"/>
                  </a:cubicBezTo>
                  <a:cubicBezTo>
                    <a:pt x="67" y="24"/>
                    <a:pt x="67" y="24"/>
                    <a:pt x="67" y="24"/>
                  </a:cubicBezTo>
                  <a:cubicBezTo>
                    <a:pt x="68" y="15"/>
                    <a:pt x="73" y="7"/>
                    <a:pt x="79" y="0"/>
                  </a:cubicBezTo>
                  <a:cubicBezTo>
                    <a:pt x="36" y="0"/>
                    <a:pt x="36" y="0"/>
                    <a:pt x="36" y="0"/>
                  </a:cubicBezTo>
                  <a:cubicBezTo>
                    <a:pt x="30" y="0"/>
                    <a:pt x="26" y="5"/>
                    <a:pt x="26" y="10"/>
                  </a:cubicBezTo>
                  <a:cubicBezTo>
                    <a:pt x="26" y="14"/>
                    <a:pt x="28" y="18"/>
                    <a:pt x="32" y="19"/>
                  </a:cubicBezTo>
                  <a:cubicBezTo>
                    <a:pt x="32" y="64"/>
                    <a:pt x="32" y="64"/>
                    <a:pt x="32" y="64"/>
                  </a:cubicBezTo>
                  <a:cubicBezTo>
                    <a:pt x="0" y="160"/>
                    <a:pt x="0" y="160"/>
                    <a:pt x="0" y="160"/>
                  </a:cubicBezTo>
                  <a:cubicBezTo>
                    <a:pt x="0" y="168"/>
                    <a:pt x="7" y="175"/>
                    <a:pt x="18" y="177"/>
                  </a:cubicBezTo>
                  <a:cubicBezTo>
                    <a:pt x="18" y="177"/>
                    <a:pt x="18" y="177"/>
                    <a:pt x="18" y="177"/>
                  </a:cubicBezTo>
                  <a:cubicBezTo>
                    <a:pt x="19" y="177"/>
                    <a:pt x="21" y="177"/>
                    <a:pt x="23" y="177"/>
                  </a:cubicBezTo>
                  <a:cubicBezTo>
                    <a:pt x="119" y="177"/>
                    <a:pt x="119" y="177"/>
                    <a:pt x="119" y="177"/>
                  </a:cubicBezTo>
                  <a:cubicBezTo>
                    <a:pt x="132" y="177"/>
                    <a:pt x="142" y="170"/>
                    <a:pt x="142" y="160"/>
                  </a:cubicBezTo>
                  <a:cubicBezTo>
                    <a:pt x="113" y="74"/>
                    <a:pt x="113" y="74"/>
                    <a:pt x="113" y="74"/>
                  </a:cubicBezTo>
                  <a:cubicBezTo>
                    <a:pt x="112" y="75"/>
                    <a:pt x="111" y="75"/>
                    <a:pt x="110" y="75"/>
                  </a:cubicBezTo>
                  <a:close/>
                  <a:moveTo>
                    <a:pt x="39" y="144"/>
                  </a:moveTo>
                  <a:cubicBezTo>
                    <a:pt x="36" y="144"/>
                    <a:pt x="34" y="141"/>
                    <a:pt x="34" y="139"/>
                  </a:cubicBezTo>
                  <a:cubicBezTo>
                    <a:pt x="34" y="136"/>
                    <a:pt x="36" y="133"/>
                    <a:pt x="39" y="133"/>
                  </a:cubicBezTo>
                  <a:cubicBezTo>
                    <a:pt x="42" y="133"/>
                    <a:pt x="45" y="136"/>
                    <a:pt x="45" y="139"/>
                  </a:cubicBezTo>
                  <a:cubicBezTo>
                    <a:pt x="45" y="141"/>
                    <a:pt x="42" y="144"/>
                    <a:pt x="39" y="144"/>
                  </a:cubicBezTo>
                  <a:close/>
                  <a:moveTo>
                    <a:pt x="62" y="159"/>
                  </a:moveTo>
                  <a:cubicBezTo>
                    <a:pt x="59" y="159"/>
                    <a:pt x="57" y="157"/>
                    <a:pt x="57" y="154"/>
                  </a:cubicBezTo>
                  <a:cubicBezTo>
                    <a:pt x="57" y="151"/>
                    <a:pt x="59" y="149"/>
                    <a:pt x="62" y="149"/>
                  </a:cubicBezTo>
                  <a:cubicBezTo>
                    <a:pt x="65" y="149"/>
                    <a:pt x="68" y="151"/>
                    <a:pt x="68" y="154"/>
                  </a:cubicBezTo>
                  <a:cubicBezTo>
                    <a:pt x="68" y="157"/>
                    <a:pt x="65" y="159"/>
                    <a:pt x="62" y="159"/>
                  </a:cubicBezTo>
                  <a:close/>
                  <a:moveTo>
                    <a:pt x="83" y="151"/>
                  </a:moveTo>
                  <a:cubicBezTo>
                    <a:pt x="77" y="151"/>
                    <a:pt x="71" y="145"/>
                    <a:pt x="71" y="139"/>
                  </a:cubicBezTo>
                  <a:cubicBezTo>
                    <a:pt x="71" y="133"/>
                    <a:pt x="77" y="128"/>
                    <a:pt x="83" y="128"/>
                  </a:cubicBezTo>
                  <a:cubicBezTo>
                    <a:pt x="90" y="128"/>
                    <a:pt x="95" y="133"/>
                    <a:pt x="95" y="139"/>
                  </a:cubicBezTo>
                  <a:cubicBezTo>
                    <a:pt x="95" y="145"/>
                    <a:pt x="90" y="151"/>
                    <a:pt x="83" y="151"/>
                  </a:cubicBezTo>
                  <a:close/>
                  <a:moveTo>
                    <a:pt x="92" y="106"/>
                  </a:moveTo>
                  <a:cubicBezTo>
                    <a:pt x="89" y="106"/>
                    <a:pt x="86" y="104"/>
                    <a:pt x="86" y="101"/>
                  </a:cubicBezTo>
                  <a:cubicBezTo>
                    <a:pt x="86" y="98"/>
                    <a:pt x="89" y="95"/>
                    <a:pt x="92" y="95"/>
                  </a:cubicBezTo>
                  <a:cubicBezTo>
                    <a:pt x="95" y="95"/>
                    <a:pt x="97" y="98"/>
                    <a:pt x="97" y="101"/>
                  </a:cubicBezTo>
                  <a:cubicBezTo>
                    <a:pt x="97" y="104"/>
                    <a:pt x="95" y="106"/>
                    <a:pt x="92" y="106"/>
                  </a:cubicBezTo>
                  <a:close/>
                  <a:moveTo>
                    <a:pt x="98" y="122"/>
                  </a:moveTo>
                  <a:cubicBezTo>
                    <a:pt x="98" y="119"/>
                    <a:pt x="101" y="117"/>
                    <a:pt x="104" y="117"/>
                  </a:cubicBezTo>
                  <a:cubicBezTo>
                    <a:pt x="107" y="117"/>
                    <a:pt x="109" y="119"/>
                    <a:pt x="109" y="122"/>
                  </a:cubicBezTo>
                  <a:cubicBezTo>
                    <a:pt x="109" y="125"/>
                    <a:pt x="107" y="128"/>
                    <a:pt x="104" y="128"/>
                  </a:cubicBezTo>
                  <a:cubicBezTo>
                    <a:pt x="101" y="128"/>
                    <a:pt x="98" y="125"/>
                    <a:pt x="98" y="122"/>
                  </a:cubicBezTo>
                  <a:close/>
                  <a:moveTo>
                    <a:pt x="108" y="159"/>
                  </a:moveTo>
                  <a:cubicBezTo>
                    <a:pt x="105" y="159"/>
                    <a:pt x="103" y="156"/>
                    <a:pt x="103" y="153"/>
                  </a:cubicBezTo>
                  <a:cubicBezTo>
                    <a:pt x="103" y="151"/>
                    <a:pt x="105" y="148"/>
                    <a:pt x="108" y="148"/>
                  </a:cubicBezTo>
                  <a:cubicBezTo>
                    <a:pt x="111" y="148"/>
                    <a:pt x="114" y="151"/>
                    <a:pt x="114" y="153"/>
                  </a:cubicBezTo>
                  <a:cubicBezTo>
                    <a:pt x="114" y="156"/>
                    <a:pt x="111" y="159"/>
                    <a:pt x="108"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3" name="Freeform 55"/>
            <p:cNvSpPr>
              <a:spLocks noEditPoints="1"/>
            </p:cNvSpPr>
            <p:nvPr/>
          </p:nvSpPr>
          <p:spPr bwMode="auto">
            <a:xfrm>
              <a:off x="6740116" y="2045865"/>
              <a:ext cx="240928" cy="248084"/>
            </a:xfrm>
            <a:custGeom>
              <a:avLst/>
              <a:gdLst>
                <a:gd name="T0" fmla="*/ 14 w 85"/>
                <a:gd name="T1" fmla="*/ 68 h 88"/>
                <a:gd name="T2" fmla="*/ 64 w 85"/>
                <a:gd name="T3" fmla="*/ 75 h 88"/>
                <a:gd name="T4" fmla="*/ 75 w 85"/>
                <a:gd name="T5" fmla="*/ 88 h 88"/>
                <a:gd name="T6" fmla="*/ 83 w 85"/>
                <a:gd name="T7" fmla="*/ 81 h 88"/>
                <a:gd name="T8" fmla="*/ 72 w 85"/>
                <a:gd name="T9" fmla="*/ 68 h 88"/>
                <a:gd name="T10" fmla="*/ 72 w 85"/>
                <a:gd name="T11" fmla="*/ 18 h 88"/>
                <a:gd name="T12" fmla="*/ 18 w 85"/>
                <a:gd name="T13" fmla="*/ 14 h 88"/>
                <a:gd name="T14" fmla="*/ 14 w 85"/>
                <a:gd name="T15" fmla="*/ 68 h 88"/>
                <a:gd name="T16" fmla="*/ 23 w 85"/>
                <a:gd name="T17" fmla="*/ 20 h 88"/>
                <a:gd name="T18" fmla="*/ 66 w 85"/>
                <a:gd name="T19" fmla="*/ 23 h 88"/>
                <a:gd name="T20" fmla="*/ 63 w 85"/>
                <a:gd name="T21" fmla="*/ 66 h 88"/>
                <a:gd name="T22" fmla="*/ 20 w 85"/>
                <a:gd name="T23" fmla="*/ 63 h 88"/>
                <a:gd name="T24" fmla="*/ 23 w 85"/>
                <a:gd name="T25" fmla="*/ 2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8">
                  <a:moveTo>
                    <a:pt x="14" y="68"/>
                  </a:moveTo>
                  <a:cubicBezTo>
                    <a:pt x="27" y="83"/>
                    <a:pt x="48" y="85"/>
                    <a:pt x="64" y="75"/>
                  </a:cubicBezTo>
                  <a:cubicBezTo>
                    <a:pt x="75" y="88"/>
                    <a:pt x="75" y="88"/>
                    <a:pt x="75" y="88"/>
                  </a:cubicBezTo>
                  <a:cubicBezTo>
                    <a:pt x="83" y="81"/>
                    <a:pt x="83" y="81"/>
                    <a:pt x="83" y="81"/>
                  </a:cubicBezTo>
                  <a:cubicBezTo>
                    <a:pt x="72" y="68"/>
                    <a:pt x="72" y="68"/>
                    <a:pt x="72" y="68"/>
                  </a:cubicBezTo>
                  <a:cubicBezTo>
                    <a:pt x="84" y="54"/>
                    <a:pt x="85" y="32"/>
                    <a:pt x="72" y="18"/>
                  </a:cubicBezTo>
                  <a:cubicBezTo>
                    <a:pt x="58" y="2"/>
                    <a:pt x="33" y="0"/>
                    <a:pt x="18" y="14"/>
                  </a:cubicBezTo>
                  <a:cubicBezTo>
                    <a:pt x="2" y="28"/>
                    <a:pt x="0" y="52"/>
                    <a:pt x="14" y="68"/>
                  </a:cubicBezTo>
                  <a:close/>
                  <a:moveTo>
                    <a:pt x="23" y="20"/>
                  </a:moveTo>
                  <a:cubicBezTo>
                    <a:pt x="35" y="9"/>
                    <a:pt x="55" y="10"/>
                    <a:pt x="66" y="23"/>
                  </a:cubicBezTo>
                  <a:cubicBezTo>
                    <a:pt x="77" y="36"/>
                    <a:pt x="76" y="55"/>
                    <a:pt x="63" y="66"/>
                  </a:cubicBezTo>
                  <a:cubicBezTo>
                    <a:pt x="50" y="77"/>
                    <a:pt x="31" y="76"/>
                    <a:pt x="20" y="63"/>
                  </a:cubicBezTo>
                  <a:cubicBezTo>
                    <a:pt x="9" y="50"/>
                    <a:pt x="10" y="31"/>
                    <a:pt x="2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4" name="Oval 56"/>
            <p:cNvSpPr>
              <a:spLocks noChangeArrowheads="1"/>
            </p:cNvSpPr>
            <p:nvPr/>
          </p:nvSpPr>
          <p:spPr bwMode="auto">
            <a:xfrm>
              <a:off x="6667361" y="1975496"/>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5" name="Oval 57"/>
            <p:cNvSpPr>
              <a:spLocks noChangeArrowheads="1"/>
            </p:cNvSpPr>
            <p:nvPr/>
          </p:nvSpPr>
          <p:spPr bwMode="auto">
            <a:xfrm>
              <a:off x="6731767" y="2020819"/>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6" name="Oval 58"/>
            <p:cNvSpPr>
              <a:spLocks noChangeArrowheads="1"/>
            </p:cNvSpPr>
            <p:nvPr/>
          </p:nvSpPr>
          <p:spPr bwMode="auto">
            <a:xfrm>
              <a:off x="6774705" y="1961183"/>
              <a:ext cx="64406" cy="64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7" name="Oval 59"/>
            <p:cNvSpPr>
              <a:spLocks noChangeArrowheads="1"/>
            </p:cNvSpPr>
            <p:nvPr/>
          </p:nvSpPr>
          <p:spPr bwMode="auto">
            <a:xfrm>
              <a:off x="6861773" y="2017240"/>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6136580" y="1483411"/>
            <a:ext cx="330083" cy="459791"/>
            <a:chOff x="8182106" y="1977881"/>
            <a:chExt cx="440111" cy="613054"/>
          </a:xfrm>
          <a:solidFill>
            <a:schemeClr val="accent3"/>
          </a:solidFill>
        </p:grpSpPr>
        <p:sp>
          <p:nvSpPr>
            <p:cNvPr id="338" name="Freeform 60"/>
            <p:cNvSpPr>
              <a:spLocks/>
            </p:cNvSpPr>
            <p:nvPr/>
          </p:nvSpPr>
          <p:spPr bwMode="auto">
            <a:xfrm>
              <a:off x="8182106" y="2184220"/>
              <a:ext cx="150282" cy="398366"/>
            </a:xfrm>
            <a:custGeom>
              <a:avLst/>
              <a:gdLst>
                <a:gd name="T0" fmla="*/ 38 w 53"/>
                <a:gd name="T1" fmla="*/ 45 h 141"/>
                <a:gd name="T2" fmla="*/ 38 w 53"/>
                <a:gd name="T3" fmla="*/ 21 h 141"/>
                <a:gd name="T4" fmla="*/ 33 w 53"/>
                <a:gd name="T5" fmla="*/ 3 h 141"/>
                <a:gd name="T6" fmla="*/ 31 w 53"/>
                <a:gd name="T7" fmla="*/ 3 h 141"/>
                <a:gd name="T8" fmla="*/ 26 w 53"/>
                <a:gd name="T9" fmla="*/ 23 h 141"/>
                <a:gd name="T10" fmla="*/ 13 w 53"/>
                <a:gd name="T11" fmla="*/ 0 h 141"/>
                <a:gd name="T12" fmla="*/ 0 w 53"/>
                <a:gd name="T13" fmla="*/ 16 h 141"/>
                <a:gd name="T14" fmla="*/ 0 w 53"/>
                <a:gd name="T15" fmla="*/ 57 h 141"/>
                <a:gd name="T16" fmla="*/ 7 w 53"/>
                <a:gd name="T17" fmla="*/ 64 h 141"/>
                <a:gd name="T18" fmla="*/ 13 w 53"/>
                <a:gd name="T19" fmla="*/ 57 h 141"/>
                <a:gd name="T20" fmla="*/ 13 w 53"/>
                <a:gd name="T21" fmla="*/ 64 h 141"/>
                <a:gd name="T22" fmla="*/ 13 w 53"/>
                <a:gd name="T23" fmla="*/ 130 h 141"/>
                <a:gd name="T24" fmla="*/ 23 w 53"/>
                <a:gd name="T25" fmla="*/ 141 h 141"/>
                <a:gd name="T26" fmla="*/ 33 w 53"/>
                <a:gd name="T27" fmla="*/ 133 h 141"/>
                <a:gd name="T28" fmla="*/ 43 w 53"/>
                <a:gd name="T29" fmla="*/ 141 h 141"/>
                <a:gd name="T30" fmla="*/ 52 w 53"/>
                <a:gd name="T31" fmla="*/ 130 h 141"/>
                <a:gd name="T32" fmla="*/ 53 w 53"/>
                <a:gd name="T33" fmla="*/ 86 h 141"/>
                <a:gd name="T34" fmla="*/ 53 w 53"/>
                <a:gd name="T35" fmla="*/ 54 h 141"/>
                <a:gd name="T36" fmla="*/ 48 w 53"/>
                <a:gd name="T37" fmla="*/ 56 h 141"/>
                <a:gd name="T38" fmla="*/ 38 w 53"/>
                <a:gd name="T39" fmla="*/ 4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41">
                  <a:moveTo>
                    <a:pt x="38" y="45"/>
                  </a:moveTo>
                  <a:cubicBezTo>
                    <a:pt x="38" y="21"/>
                    <a:pt x="38" y="21"/>
                    <a:pt x="38" y="21"/>
                  </a:cubicBezTo>
                  <a:cubicBezTo>
                    <a:pt x="33" y="3"/>
                    <a:pt x="33" y="3"/>
                    <a:pt x="33" y="3"/>
                  </a:cubicBezTo>
                  <a:cubicBezTo>
                    <a:pt x="31" y="3"/>
                    <a:pt x="31" y="3"/>
                    <a:pt x="31" y="3"/>
                  </a:cubicBezTo>
                  <a:cubicBezTo>
                    <a:pt x="26" y="23"/>
                    <a:pt x="26" y="23"/>
                    <a:pt x="26" y="23"/>
                  </a:cubicBezTo>
                  <a:cubicBezTo>
                    <a:pt x="13" y="0"/>
                    <a:pt x="13" y="0"/>
                    <a:pt x="13" y="0"/>
                  </a:cubicBezTo>
                  <a:cubicBezTo>
                    <a:pt x="5" y="4"/>
                    <a:pt x="0" y="10"/>
                    <a:pt x="0" y="16"/>
                  </a:cubicBezTo>
                  <a:cubicBezTo>
                    <a:pt x="0" y="57"/>
                    <a:pt x="0" y="57"/>
                    <a:pt x="0" y="57"/>
                  </a:cubicBezTo>
                  <a:cubicBezTo>
                    <a:pt x="0" y="61"/>
                    <a:pt x="3" y="64"/>
                    <a:pt x="7" y="64"/>
                  </a:cubicBezTo>
                  <a:cubicBezTo>
                    <a:pt x="10" y="64"/>
                    <a:pt x="13" y="61"/>
                    <a:pt x="13" y="57"/>
                  </a:cubicBezTo>
                  <a:cubicBezTo>
                    <a:pt x="13" y="64"/>
                    <a:pt x="13" y="64"/>
                    <a:pt x="13" y="64"/>
                  </a:cubicBezTo>
                  <a:cubicBezTo>
                    <a:pt x="13" y="130"/>
                    <a:pt x="13" y="130"/>
                    <a:pt x="13" y="130"/>
                  </a:cubicBezTo>
                  <a:cubicBezTo>
                    <a:pt x="13" y="136"/>
                    <a:pt x="18" y="141"/>
                    <a:pt x="23" y="141"/>
                  </a:cubicBezTo>
                  <a:cubicBezTo>
                    <a:pt x="28" y="141"/>
                    <a:pt x="32" y="138"/>
                    <a:pt x="33" y="133"/>
                  </a:cubicBezTo>
                  <a:cubicBezTo>
                    <a:pt x="35" y="138"/>
                    <a:pt x="39" y="141"/>
                    <a:pt x="43" y="141"/>
                  </a:cubicBezTo>
                  <a:cubicBezTo>
                    <a:pt x="49" y="141"/>
                    <a:pt x="52" y="136"/>
                    <a:pt x="52" y="130"/>
                  </a:cubicBezTo>
                  <a:cubicBezTo>
                    <a:pt x="53" y="86"/>
                    <a:pt x="53" y="86"/>
                    <a:pt x="53" y="86"/>
                  </a:cubicBezTo>
                  <a:cubicBezTo>
                    <a:pt x="53" y="54"/>
                    <a:pt x="53" y="54"/>
                    <a:pt x="53" y="54"/>
                  </a:cubicBezTo>
                  <a:cubicBezTo>
                    <a:pt x="51" y="55"/>
                    <a:pt x="50" y="56"/>
                    <a:pt x="48" y="56"/>
                  </a:cubicBezTo>
                  <a:cubicBezTo>
                    <a:pt x="42" y="56"/>
                    <a:pt x="38" y="51"/>
                    <a:pt x="3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9" name="Freeform 61"/>
            <p:cNvSpPr>
              <a:spLocks/>
            </p:cNvSpPr>
            <p:nvPr/>
          </p:nvSpPr>
          <p:spPr bwMode="auto">
            <a:xfrm>
              <a:off x="8475513" y="2184220"/>
              <a:ext cx="146704" cy="398366"/>
            </a:xfrm>
            <a:custGeom>
              <a:avLst/>
              <a:gdLst>
                <a:gd name="T0" fmla="*/ 39 w 52"/>
                <a:gd name="T1" fmla="*/ 0 h 141"/>
                <a:gd name="T2" fmla="*/ 26 w 52"/>
                <a:gd name="T3" fmla="*/ 23 h 141"/>
                <a:gd name="T4" fmla="*/ 21 w 52"/>
                <a:gd name="T5" fmla="*/ 3 h 141"/>
                <a:gd name="T6" fmla="*/ 19 w 52"/>
                <a:gd name="T7" fmla="*/ 3 h 141"/>
                <a:gd name="T8" fmla="*/ 14 w 52"/>
                <a:gd name="T9" fmla="*/ 23 h 141"/>
                <a:gd name="T10" fmla="*/ 14 w 52"/>
                <a:gd name="T11" fmla="*/ 23 h 141"/>
                <a:gd name="T12" fmla="*/ 14 w 52"/>
                <a:gd name="T13" fmla="*/ 24 h 141"/>
                <a:gd name="T14" fmla="*/ 14 w 52"/>
                <a:gd name="T15" fmla="*/ 43 h 141"/>
                <a:gd name="T16" fmla="*/ 3 w 52"/>
                <a:gd name="T17" fmla="*/ 53 h 141"/>
                <a:gd name="T18" fmla="*/ 1 w 52"/>
                <a:gd name="T19" fmla="*/ 53 h 141"/>
                <a:gd name="T20" fmla="*/ 0 w 52"/>
                <a:gd name="T21" fmla="*/ 59 h 141"/>
                <a:gd name="T22" fmla="*/ 1 w 52"/>
                <a:gd name="T23" fmla="*/ 57 h 141"/>
                <a:gd name="T24" fmla="*/ 1 w 52"/>
                <a:gd name="T25" fmla="*/ 64 h 141"/>
                <a:gd name="T26" fmla="*/ 1 w 52"/>
                <a:gd name="T27" fmla="*/ 130 h 141"/>
                <a:gd name="T28" fmla="*/ 11 w 52"/>
                <a:gd name="T29" fmla="*/ 141 h 141"/>
                <a:gd name="T30" fmla="*/ 21 w 52"/>
                <a:gd name="T31" fmla="*/ 133 h 141"/>
                <a:gd name="T32" fmla="*/ 31 w 52"/>
                <a:gd name="T33" fmla="*/ 141 h 141"/>
                <a:gd name="T34" fmla="*/ 40 w 52"/>
                <a:gd name="T35" fmla="*/ 130 h 141"/>
                <a:gd name="T36" fmla="*/ 40 w 52"/>
                <a:gd name="T37" fmla="*/ 59 h 141"/>
                <a:gd name="T38" fmla="*/ 45 w 52"/>
                <a:gd name="T39" fmla="*/ 61 h 141"/>
                <a:gd name="T40" fmla="*/ 51 w 52"/>
                <a:gd name="T41" fmla="*/ 55 h 141"/>
                <a:gd name="T42" fmla="*/ 52 w 52"/>
                <a:gd name="T43" fmla="*/ 39 h 141"/>
                <a:gd name="T44" fmla="*/ 52 w 52"/>
                <a:gd name="T45" fmla="*/ 16 h 141"/>
                <a:gd name="T46" fmla="*/ 39 w 52"/>
                <a:gd name="T4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141">
                  <a:moveTo>
                    <a:pt x="39" y="0"/>
                  </a:moveTo>
                  <a:cubicBezTo>
                    <a:pt x="26" y="23"/>
                    <a:pt x="26" y="23"/>
                    <a:pt x="26" y="23"/>
                  </a:cubicBezTo>
                  <a:cubicBezTo>
                    <a:pt x="21" y="3"/>
                    <a:pt x="21" y="3"/>
                    <a:pt x="21" y="3"/>
                  </a:cubicBezTo>
                  <a:cubicBezTo>
                    <a:pt x="19" y="3"/>
                    <a:pt x="19" y="3"/>
                    <a:pt x="19" y="3"/>
                  </a:cubicBezTo>
                  <a:cubicBezTo>
                    <a:pt x="14" y="23"/>
                    <a:pt x="14" y="23"/>
                    <a:pt x="14" y="23"/>
                  </a:cubicBezTo>
                  <a:cubicBezTo>
                    <a:pt x="14" y="23"/>
                    <a:pt x="14" y="23"/>
                    <a:pt x="14" y="23"/>
                  </a:cubicBezTo>
                  <a:cubicBezTo>
                    <a:pt x="14" y="24"/>
                    <a:pt x="14" y="24"/>
                    <a:pt x="14" y="24"/>
                  </a:cubicBezTo>
                  <a:cubicBezTo>
                    <a:pt x="14" y="25"/>
                    <a:pt x="14" y="36"/>
                    <a:pt x="14" y="43"/>
                  </a:cubicBezTo>
                  <a:cubicBezTo>
                    <a:pt x="14" y="49"/>
                    <a:pt x="9" y="53"/>
                    <a:pt x="3" y="53"/>
                  </a:cubicBezTo>
                  <a:cubicBezTo>
                    <a:pt x="2" y="53"/>
                    <a:pt x="1" y="53"/>
                    <a:pt x="1" y="53"/>
                  </a:cubicBezTo>
                  <a:cubicBezTo>
                    <a:pt x="0" y="59"/>
                    <a:pt x="0" y="59"/>
                    <a:pt x="0" y="59"/>
                  </a:cubicBezTo>
                  <a:cubicBezTo>
                    <a:pt x="1" y="58"/>
                    <a:pt x="1" y="58"/>
                    <a:pt x="1" y="57"/>
                  </a:cubicBezTo>
                  <a:cubicBezTo>
                    <a:pt x="1" y="64"/>
                    <a:pt x="1" y="64"/>
                    <a:pt x="1" y="64"/>
                  </a:cubicBezTo>
                  <a:cubicBezTo>
                    <a:pt x="1" y="130"/>
                    <a:pt x="1" y="130"/>
                    <a:pt x="1" y="130"/>
                  </a:cubicBezTo>
                  <a:cubicBezTo>
                    <a:pt x="1" y="136"/>
                    <a:pt x="5" y="141"/>
                    <a:pt x="11" y="141"/>
                  </a:cubicBezTo>
                  <a:cubicBezTo>
                    <a:pt x="16" y="141"/>
                    <a:pt x="20" y="138"/>
                    <a:pt x="21" y="133"/>
                  </a:cubicBezTo>
                  <a:cubicBezTo>
                    <a:pt x="22" y="138"/>
                    <a:pt x="26" y="141"/>
                    <a:pt x="31" y="141"/>
                  </a:cubicBezTo>
                  <a:cubicBezTo>
                    <a:pt x="37" y="141"/>
                    <a:pt x="40" y="136"/>
                    <a:pt x="40" y="130"/>
                  </a:cubicBezTo>
                  <a:cubicBezTo>
                    <a:pt x="40" y="59"/>
                    <a:pt x="40" y="59"/>
                    <a:pt x="40" y="59"/>
                  </a:cubicBezTo>
                  <a:cubicBezTo>
                    <a:pt x="41" y="61"/>
                    <a:pt x="43" y="61"/>
                    <a:pt x="45" y="61"/>
                  </a:cubicBezTo>
                  <a:cubicBezTo>
                    <a:pt x="49" y="61"/>
                    <a:pt x="51" y="59"/>
                    <a:pt x="51" y="55"/>
                  </a:cubicBezTo>
                  <a:cubicBezTo>
                    <a:pt x="51" y="55"/>
                    <a:pt x="52" y="39"/>
                    <a:pt x="52" y="39"/>
                  </a:cubicBezTo>
                  <a:cubicBezTo>
                    <a:pt x="52" y="16"/>
                    <a:pt x="52" y="16"/>
                    <a:pt x="52" y="16"/>
                  </a:cubicBezTo>
                  <a:cubicBezTo>
                    <a:pt x="52" y="10"/>
                    <a:pt x="47" y="4"/>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0" name="Freeform 62"/>
            <p:cNvSpPr>
              <a:spLocks/>
            </p:cNvSpPr>
            <p:nvPr/>
          </p:nvSpPr>
          <p:spPr bwMode="auto">
            <a:xfrm>
              <a:off x="8216694" y="2060178"/>
              <a:ext cx="115693" cy="121657"/>
            </a:xfrm>
            <a:custGeom>
              <a:avLst/>
              <a:gdLst>
                <a:gd name="T0" fmla="*/ 5 w 41"/>
                <a:gd name="T1" fmla="*/ 27 h 43"/>
                <a:gd name="T2" fmla="*/ 6 w 41"/>
                <a:gd name="T3" fmla="*/ 27 h 43"/>
                <a:gd name="T4" fmla="*/ 21 w 41"/>
                <a:gd name="T5" fmla="*/ 43 h 43"/>
                <a:gd name="T6" fmla="*/ 26 w 41"/>
                <a:gd name="T7" fmla="*/ 42 h 43"/>
                <a:gd name="T8" fmla="*/ 26 w 41"/>
                <a:gd name="T9" fmla="*/ 42 h 43"/>
                <a:gd name="T10" fmla="*/ 41 w 41"/>
                <a:gd name="T11" fmla="*/ 21 h 43"/>
                <a:gd name="T12" fmla="*/ 38 w 41"/>
                <a:gd name="T13" fmla="*/ 16 h 43"/>
                <a:gd name="T14" fmla="*/ 37 w 41"/>
                <a:gd name="T15" fmla="*/ 16 h 43"/>
                <a:gd name="T16" fmla="*/ 37 w 41"/>
                <a:gd name="T17" fmla="*/ 16 h 43"/>
                <a:gd name="T18" fmla="*/ 21 w 41"/>
                <a:gd name="T19" fmla="*/ 0 h 43"/>
                <a:gd name="T20" fmla="*/ 4 w 41"/>
                <a:gd name="T21" fmla="*/ 16 h 43"/>
                <a:gd name="T22" fmla="*/ 4 w 41"/>
                <a:gd name="T23" fmla="*/ 16 h 43"/>
                <a:gd name="T24" fmla="*/ 3 w 41"/>
                <a:gd name="T25" fmla="*/ 16 h 43"/>
                <a:gd name="T26" fmla="*/ 0 w 41"/>
                <a:gd name="T27" fmla="*/ 23 h 43"/>
                <a:gd name="T28" fmla="*/ 5 w 41"/>
                <a:gd name="T2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3">
                  <a:moveTo>
                    <a:pt x="5" y="27"/>
                  </a:moveTo>
                  <a:cubicBezTo>
                    <a:pt x="6" y="27"/>
                    <a:pt x="6" y="27"/>
                    <a:pt x="6" y="27"/>
                  </a:cubicBezTo>
                  <a:cubicBezTo>
                    <a:pt x="8" y="35"/>
                    <a:pt x="13" y="43"/>
                    <a:pt x="21" y="43"/>
                  </a:cubicBezTo>
                  <a:cubicBezTo>
                    <a:pt x="22" y="43"/>
                    <a:pt x="24" y="42"/>
                    <a:pt x="26" y="42"/>
                  </a:cubicBezTo>
                  <a:cubicBezTo>
                    <a:pt x="26" y="42"/>
                    <a:pt x="26" y="42"/>
                    <a:pt x="26" y="42"/>
                  </a:cubicBezTo>
                  <a:cubicBezTo>
                    <a:pt x="26" y="33"/>
                    <a:pt x="31" y="26"/>
                    <a:pt x="41" y="21"/>
                  </a:cubicBezTo>
                  <a:cubicBezTo>
                    <a:pt x="41" y="19"/>
                    <a:pt x="40" y="17"/>
                    <a:pt x="38" y="16"/>
                  </a:cubicBezTo>
                  <a:cubicBezTo>
                    <a:pt x="38" y="16"/>
                    <a:pt x="37" y="16"/>
                    <a:pt x="37" y="16"/>
                  </a:cubicBezTo>
                  <a:cubicBezTo>
                    <a:pt x="37" y="16"/>
                    <a:pt x="37" y="16"/>
                    <a:pt x="37" y="16"/>
                  </a:cubicBezTo>
                  <a:cubicBezTo>
                    <a:pt x="37" y="7"/>
                    <a:pt x="30" y="0"/>
                    <a:pt x="21" y="0"/>
                  </a:cubicBezTo>
                  <a:cubicBezTo>
                    <a:pt x="11" y="0"/>
                    <a:pt x="4" y="7"/>
                    <a:pt x="4" y="16"/>
                  </a:cubicBezTo>
                  <a:cubicBezTo>
                    <a:pt x="4" y="16"/>
                    <a:pt x="4" y="16"/>
                    <a:pt x="4" y="16"/>
                  </a:cubicBezTo>
                  <a:cubicBezTo>
                    <a:pt x="4" y="16"/>
                    <a:pt x="3" y="16"/>
                    <a:pt x="3" y="16"/>
                  </a:cubicBezTo>
                  <a:cubicBezTo>
                    <a:pt x="1" y="17"/>
                    <a:pt x="0" y="20"/>
                    <a:pt x="0" y="23"/>
                  </a:cubicBezTo>
                  <a:cubicBezTo>
                    <a:pt x="1" y="25"/>
                    <a:pt x="3" y="28"/>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1" name="Freeform 63"/>
            <p:cNvSpPr>
              <a:spLocks/>
            </p:cNvSpPr>
            <p:nvPr/>
          </p:nvSpPr>
          <p:spPr bwMode="auto">
            <a:xfrm>
              <a:off x="8295413" y="2122199"/>
              <a:ext cx="211110" cy="468736"/>
            </a:xfrm>
            <a:custGeom>
              <a:avLst/>
              <a:gdLst>
                <a:gd name="T0" fmla="*/ 75 w 75"/>
                <a:gd name="T1" fmla="*/ 65 h 166"/>
                <a:gd name="T2" fmla="*/ 75 w 75"/>
                <a:gd name="T3" fmla="*/ 46 h 166"/>
                <a:gd name="T4" fmla="*/ 75 w 75"/>
                <a:gd name="T5" fmla="*/ 20 h 166"/>
                <a:gd name="T6" fmla="*/ 60 w 75"/>
                <a:gd name="T7" fmla="*/ 0 h 166"/>
                <a:gd name="T8" fmla="*/ 45 w 75"/>
                <a:gd name="T9" fmla="*/ 27 h 166"/>
                <a:gd name="T10" fmla="*/ 39 w 75"/>
                <a:gd name="T11" fmla="*/ 4 h 166"/>
                <a:gd name="T12" fmla="*/ 37 w 75"/>
                <a:gd name="T13" fmla="*/ 4 h 166"/>
                <a:gd name="T14" fmla="*/ 31 w 75"/>
                <a:gd name="T15" fmla="*/ 27 h 166"/>
                <a:gd name="T16" fmla="*/ 16 w 75"/>
                <a:gd name="T17" fmla="*/ 0 h 166"/>
                <a:gd name="T18" fmla="*/ 0 w 75"/>
                <a:gd name="T19" fmla="*/ 20 h 166"/>
                <a:gd name="T20" fmla="*/ 0 w 75"/>
                <a:gd name="T21" fmla="*/ 67 h 166"/>
                <a:gd name="T22" fmla="*/ 8 w 75"/>
                <a:gd name="T23" fmla="*/ 75 h 166"/>
                <a:gd name="T24" fmla="*/ 15 w 75"/>
                <a:gd name="T25" fmla="*/ 67 h 166"/>
                <a:gd name="T26" fmla="*/ 15 w 75"/>
                <a:gd name="T27" fmla="*/ 75 h 166"/>
                <a:gd name="T28" fmla="*/ 15 w 75"/>
                <a:gd name="T29" fmla="*/ 153 h 166"/>
                <a:gd name="T30" fmla="*/ 27 w 75"/>
                <a:gd name="T31" fmla="*/ 166 h 166"/>
                <a:gd name="T32" fmla="*/ 39 w 75"/>
                <a:gd name="T33" fmla="*/ 157 h 166"/>
                <a:gd name="T34" fmla="*/ 51 w 75"/>
                <a:gd name="T35" fmla="*/ 166 h 166"/>
                <a:gd name="T36" fmla="*/ 62 w 75"/>
                <a:gd name="T37" fmla="*/ 153 h 166"/>
                <a:gd name="T38" fmla="*/ 62 w 75"/>
                <a:gd name="T39" fmla="*/ 70 h 166"/>
                <a:gd name="T40" fmla="*/ 67 w 75"/>
                <a:gd name="T41" fmla="*/ 72 h 166"/>
                <a:gd name="T42" fmla="*/ 75 w 75"/>
                <a:gd name="T43" fmla="*/ 6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6">
                  <a:moveTo>
                    <a:pt x="75" y="65"/>
                  </a:moveTo>
                  <a:cubicBezTo>
                    <a:pt x="75" y="65"/>
                    <a:pt x="75" y="46"/>
                    <a:pt x="75" y="46"/>
                  </a:cubicBezTo>
                  <a:cubicBezTo>
                    <a:pt x="75" y="20"/>
                    <a:pt x="75" y="20"/>
                    <a:pt x="75" y="20"/>
                  </a:cubicBezTo>
                  <a:cubicBezTo>
                    <a:pt x="75" y="12"/>
                    <a:pt x="69" y="5"/>
                    <a:pt x="60" y="0"/>
                  </a:cubicBezTo>
                  <a:cubicBezTo>
                    <a:pt x="45" y="27"/>
                    <a:pt x="45" y="27"/>
                    <a:pt x="45" y="27"/>
                  </a:cubicBezTo>
                  <a:cubicBezTo>
                    <a:pt x="39" y="4"/>
                    <a:pt x="39" y="4"/>
                    <a:pt x="39" y="4"/>
                  </a:cubicBezTo>
                  <a:cubicBezTo>
                    <a:pt x="37" y="4"/>
                    <a:pt x="37" y="4"/>
                    <a:pt x="37" y="4"/>
                  </a:cubicBezTo>
                  <a:cubicBezTo>
                    <a:pt x="31" y="27"/>
                    <a:pt x="31" y="27"/>
                    <a:pt x="31" y="27"/>
                  </a:cubicBezTo>
                  <a:cubicBezTo>
                    <a:pt x="16" y="0"/>
                    <a:pt x="16" y="0"/>
                    <a:pt x="16" y="0"/>
                  </a:cubicBezTo>
                  <a:cubicBezTo>
                    <a:pt x="6" y="5"/>
                    <a:pt x="0" y="12"/>
                    <a:pt x="0" y="20"/>
                  </a:cubicBezTo>
                  <a:cubicBezTo>
                    <a:pt x="0" y="67"/>
                    <a:pt x="0" y="67"/>
                    <a:pt x="0" y="67"/>
                  </a:cubicBezTo>
                  <a:cubicBezTo>
                    <a:pt x="0" y="71"/>
                    <a:pt x="4" y="75"/>
                    <a:pt x="8" y="75"/>
                  </a:cubicBezTo>
                  <a:cubicBezTo>
                    <a:pt x="12" y="75"/>
                    <a:pt x="15" y="71"/>
                    <a:pt x="15" y="67"/>
                  </a:cubicBezTo>
                  <a:cubicBezTo>
                    <a:pt x="15" y="75"/>
                    <a:pt x="15" y="75"/>
                    <a:pt x="15" y="75"/>
                  </a:cubicBezTo>
                  <a:cubicBezTo>
                    <a:pt x="15" y="153"/>
                    <a:pt x="15" y="153"/>
                    <a:pt x="15" y="153"/>
                  </a:cubicBezTo>
                  <a:cubicBezTo>
                    <a:pt x="15" y="160"/>
                    <a:pt x="21" y="166"/>
                    <a:pt x="27" y="166"/>
                  </a:cubicBezTo>
                  <a:cubicBezTo>
                    <a:pt x="33" y="166"/>
                    <a:pt x="38" y="162"/>
                    <a:pt x="39" y="157"/>
                  </a:cubicBezTo>
                  <a:cubicBezTo>
                    <a:pt x="41" y="162"/>
                    <a:pt x="45" y="166"/>
                    <a:pt x="51" y="166"/>
                  </a:cubicBezTo>
                  <a:cubicBezTo>
                    <a:pt x="57" y="166"/>
                    <a:pt x="62" y="160"/>
                    <a:pt x="62" y="153"/>
                  </a:cubicBezTo>
                  <a:cubicBezTo>
                    <a:pt x="62" y="70"/>
                    <a:pt x="62" y="70"/>
                    <a:pt x="62" y="70"/>
                  </a:cubicBezTo>
                  <a:cubicBezTo>
                    <a:pt x="63" y="71"/>
                    <a:pt x="65" y="72"/>
                    <a:pt x="67" y="72"/>
                  </a:cubicBezTo>
                  <a:cubicBezTo>
                    <a:pt x="72" y="72"/>
                    <a:pt x="75" y="69"/>
                    <a:pt x="7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2" name="Freeform 64"/>
            <p:cNvSpPr>
              <a:spLocks/>
            </p:cNvSpPr>
            <p:nvPr/>
          </p:nvSpPr>
          <p:spPr bwMode="auto">
            <a:xfrm>
              <a:off x="8475513" y="2060178"/>
              <a:ext cx="115693" cy="121657"/>
            </a:xfrm>
            <a:custGeom>
              <a:avLst/>
              <a:gdLst>
                <a:gd name="T0" fmla="*/ 14 w 41"/>
                <a:gd name="T1" fmla="*/ 41 h 43"/>
                <a:gd name="T2" fmla="*/ 20 w 41"/>
                <a:gd name="T3" fmla="*/ 43 h 43"/>
                <a:gd name="T4" fmla="*/ 35 w 41"/>
                <a:gd name="T5" fmla="*/ 27 h 43"/>
                <a:gd name="T6" fmla="*/ 35 w 41"/>
                <a:gd name="T7" fmla="*/ 27 h 43"/>
                <a:gd name="T8" fmla="*/ 40 w 41"/>
                <a:gd name="T9" fmla="*/ 23 h 43"/>
                <a:gd name="T10" fmla="*/ 38 w 41"/>
                <a:gd name="T11" fmla="*/ 16 h 43"/>
                <a:gd name="T12" fmla="*/ 37 w 41"/>
                <a:gd name="T13" fmla="*/ 16 h 43"/>
                <a:gd name="T14" fmla="*/ 37 w 41"/>
                <a:gd name="T15" fmla="*/ 16 h 43"/>
                <a:gd name="T16" fmla="*/ 20 w 41"/>
                <a:gd name="T17" fmla="*/ 0 h 43"/>
                <a:gd name="T18" fmla="*/ 4 w 41"/>
                <a:gd name="T19" fmla="*/ 16 h 43"/>
                <a:gd name="T20" fmla="*/ 4 w 41"/>
                <a:gd name="T21" fmla="*/ 16 h 43"/>
                <a:gd name="T22" fmla="*/ 3 w 41"/>
                <a:gd name="T23" fmla="*/ 16 h 43"/>
                <a:gd name="T24" fmla="*/ 0 w 41"/>
                <a:gd name="T25" fmla="*/ 21 h 43"/>
                <a:gd name="T26" fmla="*/ 14 w 41"/>
                <a:gd name="T2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43">
                  <a:moveTo>
                    <a:pt x="14" y="41"/>
                  </a:moveTo>
                  <a:cubicBezTo>
                    <a:pt x="16" y="42"/>
                    <a:pt x="18" y="43"/>
                    <a:pt x="20" y="43"/>
                  </a:cubicBezTo>
                  <a:cubicBezTo>
                    <a:pt x="27" y="43"/>
                    <a:pt x="33" y="35"/>
                    <a:pt x="35" y="27"/>
                  </a:cubicBezTo>
                  <a:cubicBezTo>
                    <a:pt x="35" y="27"/>
                    <a:pt x="35" y="27"/>
                    <a:pt x="35" y="27"/>
                  </a:cubicBezTo>
                  <a:cubicBezTo>
                    <a:pt x="37" y="28"/>
                    <a:pt x="40" y="25"/>
                    <a:pt x="40" y="23"/>
                  </a:cubicBezTo>
                  <a:cubicBezTo>
                    <a:pt x="41" y="20"/>
                    <a:pt x="40" y="17"/>
                    <a:pt x="38" y="16"/>
                  </a:cubicBezTo>
                  <a:cubicBezTo>
                    <a:pt x="37" y="16"/>
                    <a:pt x="37" y="16"/>
                    <a:pt x="37" y="16"/>
                  </a:cubicBezTo>
                  <a:cubicBezTo>
                    <a:pt x="37" y="16"/>
                    <a:pt x="37" y="16"/>
                    <a:pt x="37" y="16"/>
                  </a:cubicBezTo>
                  <a:cubicBezTo>
                    <a:pt x="37" y="7"/>
                    <a:pt x="29" y="0"/>
                    <a:pt x="20" y="0"/>
                  </a:cubicBezTo>
                  <a:cubicBezTo>
                    <a:pt x="11" y="0"/>
                    <a:pt x="4" y="7"/>
                    <a:pt x="4" y="16"/>
                  </a:cubicBezTo>
                  <a:cubicBezTo>
                    <a:pt x="4" y="16"/>
                    <a:pt x="4" y="16"/>
                    <a:pt x="4" y="16"/>
                  </a:cubicBezTo>
                  <a:cubicBezTo>
                    <a:pt x="4" y="16"/>
                    <a:pt x="3" y="16"/>
                    <a:pt x="3" y="16"/>
                  </a:cubicBezTo>
                  <a:cubicBezTo>
                    <a:pt x="1" y="17"/>
                    <a:pt x="0" y="19"/>
                    <a:pt x="0" y="21"/>
                  </a:cubicBezTo>
                  <a:cubicBezTo>
                    <a:pt x="8" y="26"/>
                    <a:pt x="13" y="33"/>
                    <a:pt x="1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3" name="Freeform 65"/>
            <p:cNvSpPr>
              <a:spLocks/>
            </p:cNvSpPr>
            <p:nvPr/>
          </p:nvSpPr>
          <p:spPr bwMode="auto">
            <a:xfrm>
              <a:off x="8334773" y="1977881"/>
              <a:ext cx="134777" cy="141933"/>
            </a:xfrm>
            <a:custGeom>
              <a:avLst/>
              <a:gdLst>
                <a:gd name="T0" fmla="*/ 6 w 48"/>
                <a:gd name="T1" fmla="*/ 31 h 50"/>
                <a:gd name="T2" fmla="*/ 7 w 48"/>
                <a:gd name="T3" fmla="*/ 31 h 50"/>
                <a:gd name="T4" fmla="*/ 24 w 48"/>
                <a:gd name="T5" fmla="*/ 50 h 50"/>
                <a:gd name="T6" fmla="*/ 42 w 48"/>
                <a:gd name="T7" fmla="*/ 31 h 50"/>
                <a:gd name="T8" fmla="*/ 42 w 48"/>
                <a:gd name="T9" fmla="*/ 31 h 50"/>
                <a:gd name="T10" fmla="*/ 48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4 w 48"/>
                <a:gd name="T25" fmla="*/ 19 h 50"/>
                <a:gd name="T26" fmla="*/ 1 w 48"/>
                <a:gd name="T27" fmla="*/ 26 h 50"/>
                <a:gd name="T28" fmla="*/ 6 w 48"/>
                <a:gd name="T2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1"/>
                  </a:moveTo>
                  <a:cubicBezTo>
                    <a:pt x="7" y="31"/>
                    <a:pt x="7" y="31"/>
                    <a:pt x="7" y="31"/>
                  </a:cubicBezTo>
                  <a:cubicBezTo>
                    <a:pt x="9" y="41"/>
                    <a:pt x="16" y="50"/>
                    <a:pt x="24" y="50"/>
                  </a:cubicBezTo>
                  <a:cubicBezTo>
                    <a:pt x="32" y="50"/>
                    <a:pt x="39" y="41"/>
                    <a:pt x="42" y="31"/>
                  </a:cubicBezTo>
                  <a:cubicBezTo>
                    <a:pt x="42" y="31"/>
                    <a:pt x="42" y="31"/>
                    <a:pt x="42" y="31"/>
                  </a:cubicBezTo>
                  <a:cubicBezTo>
                    <a:pt x="44" y="32"/>
                    <a:pt x="47" y="29"/>
                    <a:pt x="48" y="26"/>
                  </a:cubicBezTo>
                  <a:cubicBezTo>
                    <a:pt x="48" y="22"/>
                    <a:pt x="47" y="19"/>
                    <a:pt x="44" y="19"/>
                  </a:cubicBezTo>
                  <a:cubicBezTo>
                    <a:pt x="44" y="19"/>
                    <a:pt x="44" y="18"/>
                    <a:pt x="43" y="19"/>
                  </a:cubicBezTo>
                  <a:cubicBezTo>
                    <a:pt x="43" y="18"/>
                    <a:pt x="43" y="18"/>
                    <a:pt x="43" y="18"/>
                  </a:cubicBezTo>
                  <a:cubicBezTo>
                    <a:pt x="43" y="8"/>
                    <a:pt x="35" y="0"/>
                    <a:pt x="24" y="0"/>
                  </a:cubicBezTo>
                  <a:cubicBezTo>
                    <a:pt x="14" y="0"/>
                    <a:pt x="5" y="8"/>
                    <a:pt x="5" y="18"/>
                  </a:cubicBezTo>
                  <a:cubicBezTo>
                    <a:pt x="5" y="18"/>
                    <a:pt x="5" y="18"/>
                    <a:pt x="5" y="19"/>
                  </a:cubicBezTo>
                  <a:cubicBezTo>
                    <a:pt x="5" y="18"/>
                    <a:pt x="4" y="18"/>
                    <a:pt x="4" y="19"/>
                  </a:cubicBezTo>
                  <a:cubicBezTo>
                    <a:pt x="1" y="19"/>
                    <a:pt x="0" y="22"/>
                    <a:pt x="1" y="26"/>
                  </a:cubicBezTo>
                  <a:cubicBezTo>
                    <a:pt x="1" y="29"/>
                    <a:pt x="4" y="32"/>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6155364" y="4196533"/>
            <a:ext cx="408803" cy="408803"/>
            <a:chOff x="8207152" y="5595378"/>
            <a:chExt cx="545070" cy="545070"/>
          </a:xfrm>
          <a:solidFill>
            <a:schemeClr val="accent3"/>
          </a:solidFill>
        </p:grpSpPr>
        <p:sp>
          <p:nvSpPr>
            <p:cNvPr id="344" name="Freeform 66"/>
            <p:cNvSpPr>
              <a:spLocks noEditPoints="1"/>
            </p:cNvSpPr>
            <p:nvPr/>
          </p:nvSpPr>
          <p:spPr bwMode="auto">
            <a:xfrm>
              <a:off x="8396794" y="5795753"/>
              <a:ext cx="163402" cy="161017"/>
            </a:xfrm>
            <a:custGeom>
              <a:avLst/>
              <a:gdLst>
                <a:gd name="T0" fmla="*/ 29 w 58"/>
                <a:gd name="T1" fmla="*/ 0 h 57"/>
                <a:gd name="T2" fmla="*/ 0 w 58"/>
                <a:gd name="T3" fmla="*/ 28 h 57"/>
                <a:gd name="T4" fmla="*/ 29 w 58"/>
                <a:gd name="T5" fmla="*/ 57 h 57"/>
                <a:gd name="T6" fmla="*/ 58 w 58"/>
                <a:gd name="T7" fmla="*/ 28 h 57"/>
                <a:gd name="T8" fmla="*/ 29 w 58"/>
                <a:gd name="T9" fmla="*/ 0 h 57"/>
                <a:gd name="T10" fmla="*/ 29 w 58"/>
                <a:gd name="T11" fmla="*/ 40 h 57"/>
                <a:gd name="T12" fmla="*/ 18 w 58"/>
                <a:gd name="T13" fmla="*/ 28 h 57"/>
                <a:gd name="T14" fmla="*/ 29 w 58"/>
                <a:gd name="T15" fmla="*/ 17 h 57"/>
                <a:gd name="T16" fmla="*/ 41 w 58"/>
                <a:gd name="T17" fmla="*/ 28 h 57"/>
                <a:gd name="T18" fmla="*/ 29 w 58"/>
                <a:gd name="T19" fmla="*/ 4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7">
                  <a:moveTo>
                    <a:pt x="29" y="0"/>
                  </a:moveTo>
                  <a:cubicBezTo>
                    <a:pt x="13" y="0"/>
                    <a:pt x="0" y="13"/>
                    <a:pt x="0" y="28"/>
                  </a:cubicBezTo>
                  <a:cubicBezTo>
                    <a:pt x="0" y="44"/>
                    <a:pt x="13" y="57"/>
                    <a:pt x="29" y="57"/>
                  </a:cubicBezTo>
                  <a:cubicBezTo>
                    <a:pt x="45" y="57"/>
                    <a:pt x="58" y="44"/>
                    <a:pt x="58" y="28"/>
                  </a:cubicBezTo>
                  <a:cubicBezTo>
                    <a:pt x="58" y="13"/>
                    <a:pt x="45" y="0"/>
                    <a:pt x="29" y="0"/>
                  </a:cubicBezTo>
                  <a:close/>
                  <a:moveTo>
                    <a:pt x="29" y="40"/>
                  </a:moveTo>
                  <a:cubicBezTo>
                    <a:pt x="23" y="40"/>
                    <a:pt x="18" y="35"/>
                    <a:pt x="18" y="28"/>
                  </a:cubicBezTo>
                  <a:cubicBezTo>
                    <a:pt x="18" y="22"/>
                    <a:pt x="23" y="17"/>
                    <a:pt x="29" y="17"/>
                  </a:cubicBezTo>
                  <a:cubicBezTo>
                    <a:pt x="35" y="17"/>
                    <a:pt x="41" y="22"/>
                    <a:pt x="41" y="28"/>
                  </a:cubicBezTo>
                  <a:cubicBezTo>
                    <a:pt x="41" y="35"/>
                    <a:pt x="35" y="40"/>
                    <a:pt x="2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5" name="Freeform 67"/>
            <p:cNvSpPr>
              <a:spLocks noEditPoints="1"/>
            </p:cNvSpPr>
            <p:nvPr/>
          </p:nvSpPr>
          <p:spPr bwMode="auto">
            <a:xfrm>
              <a:off x="8252475" y="5643086"/>
              <a:ext cx="452038" cy="452038"/>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28 h 160"/>
                <a:gd name="T12" fmla="*/ 11 w 160"/>
                <a:gd name="T13" fmla="*/ 82 h 160"/>
                <a:gd name="T14" fmla="*/ 80 w 160"/>
                <a:gd name="T15" fmla="*/ 37 h 160"/>
                <a:gd name="T16" fmla="*/ 149 w 160"/>
                <a:gd name="T17" fmla="*/ 82 h 160"/>
                <a:gd name="T18" fmla="*/ 80 w 160"/>
                <a:gd name="T19"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28"/>
                  </a:moveTo>
                  <a:cubicBezTo>
                    <a:pt x="42" y="128"/>
                    <a:pt x="11" y="82"/>
                    <a:pt x="11" y="82"/>
                  </a:cubicBezTo>
                  <a:cubicBezTo>
                    <a:pt x="11" y="82"/>
                    <a:pt x="42" y="37"/>
                    <a:pt x="80" y="37"/>
                  </a:cubicBezTo>
                  <a:cubicBezTo>
                    <a:pt x="118" y="37"/>
                    <a:pt x="149" y="82"/>
                    <a:pt x="149" y="82"/>
                  </a:cubicBezTo>
                  <a:cubicBezTo>
                    <a:pt x="149" y="82"/>
                    <a:pt x="118" y="128"/>
                    <a:pt x="8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6" name="Freeform 68"/>
            <p:cNvSpPr>
              <a:spLocks noEditPoints="1"/>
            </p:cNvSpPr>
            <p:nvPr/>
          </p:nvSpPr>
          <p:spPr bwMode="auto">
            <a:xfrm>
              <a:off x="8207152" y="5595378"/>
              <a:ext cx="545070" cy="545070"/>
            </a:xfrm>
            <a:custGeom>
              <a:avLst/>
              <a:gdLst>
                <a:gd name="T0" fmla="*/ 96 w 193"/>
                <a:gd name="T1" fmla="*/ 0 h 193"/>
                <a:gd name="T2" fmla="*/ 0 w 193"/>
                <a:gd name="T3" fmla="*/ 97 h 193"/>
                <a:gd name="T4" fmla="*/ 96 w 193"/>
                <a:gd name="T5" fmla="*/ 193 h 193"/>
                <a:gd name="T6" fmla="*/ 193 w 193"/>
                <a:gd name="T7" fmla="*/ 97 h 193"/>
                <a:gd name="T8" fmla="*/ 96 w 193"/>
                <a:gd name="T9" fmla="*/ 0 h 193"/>
                <a:gd name="T10" fmla="*/ 96 w 193"/>
                <a:gd name="T11" fmla="*/ 185 h 193"/>
                <a:gd name="T12" fmla="*/ 8 w 193"/>
                <a:gd name="T13" fmla="*/ 97 h 193"/>
                <a:gd name="T14" fmla="*/ 96 w 193"/>
                <a:gd name="T15" fmla="*/ 8 h 193"/>
                <a:gd name="T16" fmla="*/ 184 w 193"/>
                <a:gd name="T17" fmla="*/ 97 h 193"/>
                <a:gd name="T18" fmla="*/ 96 w 193"/>
                <a:gd name="T19" fmla="*/ 18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5"/>
                  </a:moveTo>
                  <a:cubicBezTo>
                    <a:pt x="47" y="185"/>
                    <a:pt x="8" y="145"/>
                    <a:pt x="8" y="97"/>
                  </a:cubicBezTo>
                  <a:cubicBezTo>
                    <a:pt x="8" y="48"/>
                    <a:pt x="47" y="8"/>
                    <a:pt x="96" y="8"/>
                  </a:cubicBezTo>
                  <a:cubicBezTo>
                    <a:pt x="145" y="8"/>
                    <a:pt x="184" y="48"/>
                    <a:pt x="184" y="97"/>
                  </a:cubicBezTo>
                  <a:cubicBezTo>
                    <a:pt x="184" y="145"/>
                    <a:pt x="145" y="185"/>
                    <a:pt x="96"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3809001" y="2442352"/>
            <a:ext cx="382861" cy="406118"/>
            <a:chOff x="5078668" y="3256469"/>
            <a:chExt cx="510481" cy="541491"/>
          </a:xfrm>
          <a:solidFill>
            <a:schemeClr val="accent3"/>
          </a:solidFill>
        </p:grpSpPr>
        <p:sp>
          <p:nvSpPr>
            <p:cNvPr id="347" name="Freeform 69"/>
            <p:cNvSpPr>
              <a:spLocks noEditPoints="1"/>
            </p:cNvSpPr>
            <p:nvPr/>
          </p:nvSpPr>
          <p:spPr bwMode="auto">
            <a:xfrm>
              <a:off x="5194361" y="3444917"/>
              <a:ext cx="394788" cy="353043"/>
            </a:xfrm>
            <a:custGeom>
              <a:avLst/>
              <a:gdLst>
                <a:gd name="T0" fmla="*/ 137 w 140"/>
                <a:gd name="T1" fmla="*/ 0 h 125"/>
                <a:gd name="T2" fmla="*/ 4 w 140"/>
                <a:gd name="T3" fmla="*/ 0 h 125"/>
                <a:gd name="T4" fmla="*/ 0 w 140"/>
                <a:gd name="T5" fmla="*/ 4 h 125"/>
                <a:gd name="T6" fmla="*/ 0 w 140"/>
                <a:gd name="T7" fmla="*/ 121 h 125"/>
                <a:gd name="T8" fmla="*/ 4 w 140"/>
                <a:gd name="T9" fmla="*/ 125 h 125"/>
                <a:gd name="T10" fmla="*/ 137 w 140"/>
                <a:gd name="T11" fmla="*/ 125 h 125"/>
                <a:gd name="T12" fmla="*/ 140 w 140"/>
                <a:gd name="T13" fmla="*/ 121 h 125"/>
                <a:gd name="T14" fmla="*/ 140 w 140"/>
                <a:gd name="T15" fmla="*/ 4 h 125"/>
                <a:gd name="T16" fmla="*/ 137 w 140"/>
                <a:gd name="T17" fmla="*/ 0 h 125"/>
                <a:gd name="T18" fmla="*/ 113 w 140"/>
                <a:gd name="T19" fmla="*/ 5 h 125"/>
                <a:gd name="T20" fmla="*/ 131 w 140"/>
                <a:gd name="T21" fmla="*/ 5 h 125"/>
                <a:gd name="T22" fmla="*/ 131 w 140"/>
                <a:gd name="T23" fmla="*/ 22 h 125"/>
                <a:gd name="T24" fmla="*/ 113 w 140"/>
                <a:gd name="T25" fmla="*/ 22 h 125"/>
                <a:gd name="T26" fmla="*/ 113 w 140"/>
                <a:gd name="T27" fmla="*/ 5 h 125"/>
                <a:gd name="T28" fmla="*/ 88 w 140"/>
                <a:gd name="T29" fmla="*/ 5 h 125"/>
                <a:gd name="T30" fmla="*/ 107 w 140"/>
                <a:gd name="T31" fmla="*/ 5 h 125"/>
                <a:gd name="T32" fmla="*/ 107 w 140"/>
                <a:gd name="T33" fmla="*/ 23 h 125"/>
                <a:gd name="T34" fmla="*/ 88 w 140"/>
                <a:gd name="T35" fmla="*/ 23 h 125"/>
                <a:gd name="T36" fmla="*/ 88 w 140"/>
                <a:gd name="T37" fmla="*/ 5 h 125"/>
                <a:gd name="T38" fmla="*/ 63 w 140"/>
                <a:gd name="T39" fmla="*/ 5 h 125"/>
                <a:gd name="T40" fmla="*/ 82 w 140"/>
                <a:gd name="T41" fmla="*/ 5 h 125"/>
                <a:gd name="T42" fmla="*/ 82 w 140"/>
                <a:gd name="T43" fmla="*/ 23 h 125"/>
                <a:gd name="T44" fmla="*/ 63 w 140"/>
                <a:gd name="T45" fmla="*/ 23 h 125"/>
                <a:gd name="T46" fmla="*/ 63 w 140"/>
                <a:gd name="T47" fmla="*/ 5 h 125"/>
                <a:gd name="T48" fmla="*/ 132 w 140"/>
                <a:gd name="T49" fmla="*/ 117 h 125"/>
                <a:gd name="T50" fmla="*/ 8 w 140"/>
                <a:gd name="T51" fmla="*/ 117 h 125"/>
                <a:gd name="T52" fmla="*/ 8 w 140"/>
                <a:gd name="T53" fmla="*/ 29 h 125"/>
                <a:gd name="T54" fmla="*/ 132 w 140"/>
                <a:gd name="T55" fmla="*/ 29 h 125"/>
                <a:gd name="T56" fmla="*/ 132 w 140"/>
                <a:gd name="T57" fmla="*/ 1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25">
                  <a:moveTo>
                    <a:pt x="137" y="0"/>
                  </a:moveTo>
                  <a:cubicBezTo>
                    <a:pt x="4" y="0"/>
                    <a:pt x="4" y="0"/>
                    <a:pt x="4" y="0"/>
                  </a:cubicBezTo>
                  <a:cubicBezTo>
                    <a:pt x="1" y="0"/>
                    <a:pt x="0" y="2"/>
                    <a:pt x="0" y="4"/>
                  </a:cubicBezTo>
                  <a:cubicBezTo>
                    <a:pt x="0" y="121"/>
                    <a:pt x="0" y="121"/>
                    <a:pt x="0" y="121"/>
                  </a:cubicBezTo>
                  <a:cubicBezTo>
                    <a:pt x="0" y="123"/>
                    <a:pt x="1" y="125"/>
                    <a:pt x="4" y="125"/>
                  </a:cubicBezTo>
                  <a:cubicBezTo>
                    <a:pt x="137" y="125"/>
                    <a:pt x="137" y="125"/>
                    <a:pt x="137" y="125"/>
                  </a:cubicBezTo>
                  <a:cubicBezTo>
                    <a:pt x="139" y="125"/>
                    <a:pt x="140" y="123"/>
                    <a:pt x="140" y="121"/>
                  </a:cubicBezTo>
                  <a:cubicBezTo>
                    <a:pt x="140" y="4"/>
                    <a:pt x="140" y="4"/>
                    <a:pt x="140" y="4"/>
                  </a:cubicBezTo>
                  <a:cubicBezTo>
                    <a:pt x="140" y="2"/>
                    <a:pt x="139" y="0"/>
                    <a:pt x="137" y="0"/>
                  </a:cubicBezTo>
                  <a:close/>
                  <a:moveTo>
                    <a:pt x="113" y="5"/>
                  </a:moveTo>
                  <a:cubicBezTo>
                    <a:pt x="131" y="5"/>
                    <a:pt x="131" y="5"/>
                    <a:pt x="131" y="5"/>
                  </a:cubicBezTo>
                  <a:cubicBezTo>
                    <a:pt x="131" y="22"/>
                    <a:pt x="131" y="22"/>
                    <a:pt x="131" y="22"/>
                  </a:cubicBezTo>
                  <a:cubicBezTo>
                    <a:pt x="113" y="22"/>
                    <a:pt x="113" y="22"/>
                    <a:pt x="113" y="22"/>
                  </a:cubicBezTo>
                  <a:lnTo>
                    <a:pt x="113" y="5"/>
                  </a:lnTo>
                  <a:close/>
                  <a:moveTo>
                    <a:pt x="88" y="5"/>
                  </a:moveTo>
                  <a:cubicBezTo>
                    <a:pt x="107" y="5"/>
                    <a:pt x="107" y="5"/>
                    <a:pt x="107" y="5"/>
                  </a:cubicBezTo>
                  <a:cubicBezTo>
                    <a:pt x="107" y="23"/>
                    <a:pt x="107" y="23"/>
                    <a:pt x="107" y="23"/>
                  </a:cubicBezTo>
                  <a:cubicBezTo>
                    <a:pt x="88" y="23"/>
                    <a:pt x="88" y="23"/>
                    <a:pt x="88" y="23"/>
                  </a:cubicBezTo>
                  <a:lnTo>
                    <a:pt x="88" y="5"/>
                  </a:lnTo>
                  <a:close/>
                  <a:moveTo>
                    <a:pt x="63" y="5"/>
                  </a:moveTo>
                  <a:cubicBezTo>
                    <a:pt x="82" y="5"/>
                    <a:pt x="82" y="5"/>
                    <a:pt x="82" y="5"/>
                  </a:cubicBezTo>
                  <a:cubicBezTo>
                    <a:pt x="82" y="23"/>
                    <a:pt x="82" y="23"/>
                    <a:pt x="82" y="23"/>
                  </a:cubicBezTo>
                  <a:cubicBezTo>
                    <a:pt x="63" y="23"/>
                    <a:pt x="63" y="23"/>
                    <a:pt x="63" y="23"/>
                  </a:cubicBezTo>
                  <a:lnTo>
                    <a:pt x="63" y="5"/>
                  </a:lnTo>
                  <a:close/>
                  <a:moveTo>
                    <a:pt x="132" y="117"/>
                  </a:moveTo>
                  <a:cubicBezTo>
                    <a:pt x="8" y="117"/>
                    <a:pt x="8" y="117"/>
                    <a:pt x="8" y="117"/>
                  </a:cubicBezTo>
                  <a:cubicBezTo>
                    <a:pt x="8" y="29"/>
                    <a:pt x="8" y="29"/>
                    <a:pt x="8" y="29"/>
                  </a:cubicBezTo>
                  <a:cubicBezTo>
                    <a:pt x="132" y="29"/>
                    <a:pt x="132" y="29"/>
                    <a:pt x="132" y="29"/>
                  </a:cubicBezTo>
                  <a:lnTo>
                    <a:pt x="132"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8" name="Rectangle 70"/>
            <p:cNvSpPr>
              <a:spLocks noChangeArrowheads="1"/>
            </p:cNvSpPr>
            <p:nvPr/>
          </p:nvSpPr>
          <p:spPr bwMode="auto">
            <a:xfrm>
              <a:off x="5237298" y="3541527"/>
              <a:ext cx="66792"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9" name="Rectangle 71"/>
            <p:cNvSpPr>
              <a:spLocks noChangeArrowheads="1"/>
            </p:cNvSpPr>
            <p:nvPr/>
          </p:nvSpPr>
          <p:spPr bwMode="auto">
            <a:xfrm>
              <a:off x="5237298" y="3620246"/>
              <a:ext cx="66792"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0" name="Rectangle 72"/>
            <p:cNvSpPr>
              <a:spLocks noChangeArrowheads="1"/>
            </p:cNvSpPr>
            <p:nvPr/>
          </p:nvSpPr>
          <p:spPr bwMode="auto">
            <a:xfrm>
              <a:off x="5397122" y="3541527"/>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1" name="Rectangle 73"/>
            <p:cNvSpPr>
              <a:spLocks noChangeArrowheads="1"/>
            </p:cNvSpPr>
            <p:nvPr/>
          </p:nvSpPr>
          <p:spPr bwMode="auto">
            <a:xfrm>
              <a:off x="5397122" y="3620246"/>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2" name="Rectangle 74"/>
            <p:cNvSpPr>
              <a:spLocks noChangeArrowheads="1"/>
            </p:cNvSpPr>
            <p:nvPr/>
          </p:nvSpPr>
          <p:spPr bwMode="auto">
            <a:xfrm>
              <a:off x="5239684"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3" name="Rectangle 75"/>
            <p:cNvSpPr>
              <a:spLocks noChangeArrowheads="1"/>
            </p:cNvSpPr>
            <p:nvPr/>
          </p:nvSpPr>
          <p:spPr bwMode="auto">
            <a:xfrm>
              <a:off x="5321981"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4" name="Rectangle 76"/>
            <p:cNvSpPr>
              <a:spLocks noChangeArrowheads="1"/>
            </p:cNvSpPr>
            <p:nvPr/>
          </p:nvSpPr>
          <p:spPr bwMode="auto">
            <a:xfrm>
              <a:off x="5400700"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5" name="Rectangle 77"/>
            <p:cNvSpPr>
              <a:spLocks noChangeArrowheads="1"/>
            </p:cNvSpPr>
            <p:nvPr/>
          </p:nvSpPr>
          <p:spPr bwMode="auto">
            <a:xfrm>
              <a:off x="5479419" y="3622632"/>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6" name="Freeform 78"/>
            <p:cNvSpPr>
              <a:spLocks/>
            </p:cNvSpPr>
            <p:nvPr/>
          </p:nvSpPr>
          <p:spPr bwMode="auto">
            <a:xfrm>
              <a:off x="5078668" y="3256469"/>
              <a:ext cx="225423" cy="535528"/>
            </a:xfrm>
            <a:custGeom>
              <a:avLst/>
              <a:gdLst>
                <a:gd name="T0" fmla="*/ 35 w 80"/>
                <a:gd name="T1" fmla="*/ 125 h 190"/>
                <a:gd name="T2" fmla="*/ 26 w 80"/>
                <a:gd name="T3" fmla="*/ 125 h 190"/>
                <a:gd name="T4" fmla="*/ 26 w 80"/>
                <a:gd name="T5" fmla="*/ 20 h 190"/>
                <a:gd name="T6" fmla="*/ 55 w 80"/>
                <a:gd name="T7" fmla="*/ 20 h 190"/>
                <a:gd name="T8" fmla="*/ 55 w 80"/>
                <a:gd name="T9" fmla="*/ 62 h 190"/>
                <a:gd name="T10" fmla="*/ 66 w 80"/>
                <a:gd name="T11" fmla="*/ 62 h 190"/>
                <a:gd name="T12" fmla="*/ 66 w 80"/>
                <a:gd name="T13" fmla="*/ 20 h 190"/>
                <a:gd name="T14" fmla="*/ 70 w 80"/>
                <a:gd name="T15" fmla="*/ 20 h 190"/>
                <a:gd name="T16" fmla="*/ 80 w 80"/>
                <a:gd name="T17" fmla="*/ 10 h 190"/>
                <a:gd name="T18" fmla="*/ 70 w 80"/>
                <a:gd name="T19" fmla="*/ 0 h 190"/>
                <a:gd name="T20" fmla="*/ 10 w 80"/>
                <a:gd name="T21" fmla="*/ 0 h 190"/>
                <a:gd name="T22" fmla="*/ 0 w 80"/>
                <a:gd name="T23" fmla="*/ 10 h 190"/>
                <a:gd name="T24" fmla="*/ 10 w 80"/>
                <a:gd name="T25" fmla="*/ 20 h 190"/>
                <a:gd name="T26" fmla="*/ 15 w 80"/>
                <a:gd name="T27" fmla="*/ 20 h 190"/>
                <a:gd name="T28" fmla="*/ 15 w 80"/>
                <a:gd name="T29" fmla="*/ 174 h 190"/>
                <a:gd name="T30" fmla="*/ 30 w 80"/>
                <a:gd name="T31" fmla="*/ 190 h 190"/>
                <a:gd name="T32" fmla="*/ 35 w 80"/>
                <a:gd name="T33" fmla="*/ 190 h 190"/>
                <a:gd name="T34" fmla="*/ 35 w 80"/>
                <a:gd name="T35" fmla="*/ 188 h 190"/>
                <a:gd name="T36" fmla="*/ 35 w 80"/>
                <a:gd name="T37" fmla="*/ 12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90">
                  <a:moveTo>
                    <a:pt x="35" y="125"/>
                  </a:moveTo>
                  <a:cubicBezTo>
                    <a:pt x="26" y="125"/>
                    <a:pt x="26" y="125"/>
                    <a:pt x="26" y="125"/>
                  </a:cubicBezTo>
                  <a:cubicBezTo>
                    <a:pt x="26" y="20"/>
                    <a:pt x="26" y="20"/>
                    <a:pt x="26" y="20"/>
                  </a:cubicBezTo>
                  <a:cubicBezTo>
                    <a:pt x="55" y="20"/>
                    <a:pt x="55" y="20"/>
                    <a:pt x="55" y="20"/>
                  </a:cubicBezTo>
                  <a:cubicBezTo>
                    <a:pt x="55" y="62"/>
                    <a:pt x="55" y="62"/>
                    <a:pt x="55" y="62"/>
                  </a:cubicBezTo>
                  <a:cubicBezTo>
                    <a:pt x="66" y="62"/>
                    <a:pt x="66" y="62"/>
                    <a:pt x="66" y="62"/>
                  </a:cubicBezTo>
                  <a:cubicBezTo>
                    <a:pt x="66" y="20"/>
                    <a:pt x="66" y="20"/>
                    <a:pt x="66" y="20"/>
                  </a:cubicBezTo>
                  <a:cubicBezTo>
                    <a:pt x="70" y="20"/>
                    <a:pt x="70" y="20"/>
                    <a:pt x="70" y="20"/>
                  </a:cubicBezTo>
                  <a:cubicBezTo>
                    <a:pt x="75" y="20"/>
                    <a:pt x="80" y="16"/>
                    <a:pt x="80" y="10"/>
                  </a:cubicBezTo>
                  <a:cubicBezTo>
                    <a:pt x="80" y="5"/>
                    <a:pt x="75" y="0"/>
                    <a:pt x="70" y="0"/>
                  </a:cubicBezTo>
                  <a:cubicBezTo>
                    <a:pt x="10" y="0"/>
                    <a:pt x="10" y="0"/>
                    <a:pt x="10" y="0"/>
                  </a:cubicBezTo>
                  <a:cubicBezTo>
                    <a:pt x="5" y="0"/>
                    <a:pt x="0" y="5"/>
                    <a:pt x="0" y="10"/>
                  </a:cubicBezTo>
                  <a:cubicBezTo>
                    <a:pt x="0" y="16"/>
                    <a:pt x="5" y="20"/>
                    <a:pt x="10" y="20"/>
                  </a:cubicBezTo>
                  <a:cubicBezTo>
                    <a:pt x="15" y="20"/>
                    <a:pt x="15" y="20"/>
                    <a:pt x="15" y="20"/>
                  </a:cubicBezTo>
                  <a:cubicBezTo>
                    <a:pt x="15" y="174"/>
                    <a:pt x="15" y="174"/>
                    <a:pt x="15" y="174"/>
                  </a:cubicBezTo>
                  <a:cubicBezTo>
                    <a:pt x="15" y="183"/>
                    <a:pt x="22" y="190"/>
                    <a:pt x="30" y="190"/>
                  </a:cubicBezTo>
                  <a:cubicBezTo>
                    <a:pt x="35" y="190"/>
                    <a:pt x="35" y="190"/>
                    <a:pt x="35" y="190"/>
                  </a:cubicBezTo>
                  <a:cubicBezTo>
                    <a:pt x="35" y="189"/>
                    <a:pt x="35" y="189"/>
                    <a:pt x="35" y="188"/>
                  </a:cubicBezTo>
                  <a:lnTo>
                    <a:pt x="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7" name="Rectangle 79"/>
            <p:cNvSpPr>
              <a:spLocks noChangeArrowheads="1"/>
            </p:cNvSpPr>
            <p:nvPr/>
          </p:nvSpPr>
          <p:spPr bwMode="auto">
            <a:xfrm>
              <a:off x="5479419" y="3698965"/>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2541446" y="2484394"/>
            <a:ext cx="362287" cy="353342"/>
            <a:chOff x="3388594" y="3312526"/>
            <a:chExt cx="483049" cy="471122"/>
          </a:xfrm>
          <a:solidFill>
            <a:schemeClr val="accent3"/>
          </a:solidFill>
        </p:grpSpPr>
        <p:sp>
          <p:nvSpPr>
            <p:cNvPr id="358" name="Freeform 80"/>
            <p:cNvSpPr>
              <a:spLocks/>
            </p:cNvSpPr>
            <p:nvPr/>
          </p:nvSpPr>
          <p:spPr bwMode="auto">
            <a:xfrm>
              <a:off x="3563923" y="3434183"/>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9" name="Freeform 81"/>
            <p:cNvSpPr>
              <a:spLocks/>
            </p:cNvSpPr>
            <p:nvPr/>
          </p:nvSpPr>
          <p:spPr bwMode="auto">
            <a:xfrm>
              <a:off x="3493553" y="3543913"/>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0" name="Freeform 82"/>
            <p:cNvSpPr>
              <a:spLocks noEditPoints="1"/>
            </p:cNvSpPr>
            <p:nvPr/>
          </p:nvSpPr>
          <p:spPr bwMode="auto">
            <a:xfrm>
              <a:off x="3388594" y="3312526"/>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 name="组合 13"/>
          <p:cNvGrpSpPr/>
          <p:nvPr/>
        </p:nvGrpSpPr>
        <p:grpSpPr>
          <a:xfrm>
            <a:off x="4952216" y="2425356"/>
            <a:ext cx="365865" cy="406118"/>
            <a:chOff x="6602954" y="3233807"/>
            <a:chExt cx="487820" cy="541491"/>
          </a:xfrm>
          <a:solidFill>
            <a:schemeClr val="accent3"/>
          </a:solidFill>
        </p:grpSpPr>
        <p:sp>
          <p:nvSpPr>
            <p:cNvPr id="361" name="Freeform 83"/>
            <p:cNvSpPr>
              <a:spLocks/>
            </p:cNvSpPr>
            <p:nvPr/>
          </p:nvSpPr>
          <p:spPr bwMode="auto">
            <a:xfrm>
              <a:off x="6743694" y="3702543"/>
              <a:ext cx="47708" cy="45323"/>
            </a:xfrm>
            <a:custGeom>
              <a:avLst/>
              <a:gdLst>
                <a:gd name="T0" fmla="*/ 12 w 17"/>
                <a:gd name="T1" fmla="*/ 0 h 16"/>
                <a:gd name="T2" fmla="*/ 12 w 17"/>
                <a:gd name="T3" fmla="*/ 3 h 16"/>
                <a:gd name="T4" fmla="*/ 14 w 17"/>
                <a:gd name="T5" fmla="*/ 8 h 16"/>
                <a:gd name="T6" fmla="*/ 8 w 17"/>
                <a:gd name="T7" fmla="*/ 13 h 16"/>
                <a:gd name="T8" fmla="*/ 3 w 17"/>
                <a:gd name="T9" fmla="*/ 7 h 16"/>
                <a:gd name="T10" fmla="*/ 4 w 17"/>
                <a:gd name="T11" fmla="*/ 3 h 16"/>
                <a:gd name="T12" fmla="*/ 4 w 17"/>
                <a:gd name="T13" fmla="*/ 0 h 16"/>
                <a:gd name="T14" fmla="*/ 0 w 17"/>
                <a:gd name="T15" fmla="*/ 7 h 16"/>
                <a:gd name="T16" fmla="*/ 8 w 17"/>
                <a:gd name="T17" fmla="*/ 16 h 16"/>
                <a:gd name="T18" fmla="*/ 17 w 17"/>
                <a:gd name="T19" fmla="*/ 7 h 16"/>
                <a:gd name="T20" fmla="*/ 12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2" y="0"/>
                  </a:moveTo>
                  <a:cubicBezTo>
                    <a:pt x="12" y="3"/>
                    <a:pt x="12" y="3"/>
                    <a:pt x="12" y="3"/>
                  </a:cubicBezTo>
                  <a:cubicBezTo>
                    <a:pt x="13" y="4"/>
                    <a:pt x="14" y="6"/>
                    <a:pt x="14" y="8"/>
                  </a:cubicBezTo>
                  <a:cubicBezTo>
                    <a:pt x="14" y="11"/>
                    <a:pt x="11" y="14"/>
                    <a:pt x="8" y="13"/>
                  </a:cubicBezTo>
                  <a:cubicBezTo>
                    <a:pt x="4" y="13"/>
                    <a:pt x="2" y="10"/>
                    <a:pt x="3" y="7"/>
                  </a:cubicBezTo>
                  <a:cubicBezTo>
                    <a:pt x="3" y="5"/>
                    <a:pt x="3" y="4"/>
                    <a:pt x="4" y="3"/>
                  </a:cubicBezTo>
                  <a:cubicBezTo>
                    <a:pt x="4" y="0"/>
                    <a:pt x="4" y="0"/>
                    <a:pt x="4" y="0"/>
                  </a:cubicBezTo>
                  <a:cubicBezTo>
                    <a:pt x="2" y="1"/>
                    <a:pt x="0" y="4"/>
                    <a:pt x="0" y="7"/>
                  </a:cubicBezTo>
                  <a:cubicBezTo>
                    <a:pt x="0" y="12"/>
                    <a:pt x="4" y="16"/>
                    <a:pt x="8" y="16"/>
                  </a:cubicBezTo>
                  <a:cubicBezTo>
                    <a:pt x="13" y="16"/>
                    <a:pt x="17" y="12"/>
                    <a:pt x="17" y="7"/>
                  </a:cubicBezTo>
                  <a:cubicBezTo>
                    <a:pt x="17" y="4"/>
                    <a:pt x="15"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2" name="Rectangle 84"/>
            <p:cNvSpPr>
              <a:spLocks noChangeArrowheads="1"/>
            </p:cNvSpPr>
            <p:nvPr/>
          </p:nvSpPr>
          <p:spPr bwMode="auto">
            <a:xfrm>
              <a:off x="6762778" y="3694194"/>
              <a:ext cx="5964" cy="31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3" name="Freeform 85"/>
            <p:cNvSpPr>
              <a:spLocks/>
            </p:cNvSpPr>
            <p:nvPr/>
          </p:nvSpPr>
          <p:spPr bwMode="auto">
            <a:xfrm>
              <a:off x="6814064" y="3448496"/>
              <a:ext cx="121657" cy="120464"/>
            </a:xfrm>
            <a:custGeom>
              <a:avLst/>
              <a:gdLst>
                <a:gd name="T0" fmla="*/ 26 w 43"/>
                <a:gd name="T1" fmla="*/ 1 h 43"/>
                <a:gd name="T2" fmla="*/ 9 w 43"/>
                <a:gd name="T3" fmla="*/ 43 h 43"/>
                <a:gd name="T4" fmla="*/ 38 w 43"/>
                <a:gd name="T5" fmla="*/ 0 h 43"/>
                <a:gd name="T6" fmla="*/ 22 w 43"/>
                <a:gd name="T7" fmla="*/ 22 h 43"/>
                <a:gd name="T8" fmla="*/ 26 w 43"/>
                <a:gd name="T9" fmla="*/ 1 h 43"/>
              </a:gdLst>
              <a:ahLst/>
              <a:cxnLst>
                <a:cxn ang="0">
                  <a:pos x="T0" y="T1"/>
                </a:cxn>
                <a:cxn ang="0">
                  <a:pos x="T2" y="T3"/>
                </a:cxn>
                <a:cxn ang="0">
                  <a:pos x="T4" y="T5"/>
                </a:cxn>
                <a:cxn ang="0">
                  <a:pos x="T6" y="T7"/>
                </a:cxn>
                <a:cxn ang="0">
                  <a:pos x="T8" y="T9"/>
                </a:cxn>
              </a:cxnLst>
              <a:rect l="0" t="0" r="r" b="b"/>
              <a:pathLst>
                <a:path w="43" h="43">
                  <a:moveTo>
                    <a:pt x="26" y="1"/>
                  </a:moveTo>
                  <a:cubicBezTo>
                    <a:pt x="26" y="1"/>
                    <a:pt x="0" y="19"/>
                    <a:pt x="9" y="43"/>
                  </a:cubicBezTo>
                  <a:cubicBezTo>
                    <a:pt x="9" y="43"/>
                    <a:pt x="43" y="35"/>
                    <a:pt x="38" y="0"/>
                  </a:cubicBezTo>
                  <a:cubicBezTo>
                    <a:pt x="38" y="0"/>
                    <a:pt x="33" y="16"/>
                    <a:pt x="22" y="22"/>
                  </a:cubicBezTo>
                  <a:cubicBezTo>
                    <a:pt x="22" y="22"/>
                    <a:pt x="28" y="8"/>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4" name="Freeform 86"/>
            <p:cNvSpPr>
              <a:spLocks/>
            </p:cNvSpPr>
            <p:nvPr/>
          </p:nvSpPr>
          <p:spPr bwMode="auto">
            <a:xfrm>
              <a:off x="6948841" y="3431798"/>
              <a:ext cx="107344" cy="115693"/>
            </a:xfrm>
            <a:custGeom>
              <a:avLst/>
              <a:gdLst>
                <a:gd name="T0" fmla="*/ 3 w 38"/>
                <a:gd name="T1" fmla="*/ 0 h 41"/>
                <a:gd name="T2" fmla="*/ 20 w 38"/>
                <a:gd name="T3" fmla="*/ 22 h 41"/>
                <a:gd name="T4" fmla="*/ 0 w 38"/>
                <a:gd name="T5" fmla="*/ 11 h 41"/>
                <a:gd name="T6" fmla="*/ 36 w 38"/>
                <a:gd name="T7" fmla="*/ 41 h 41"/>
                <a:gd name="T8" fmla="*/ 3 w 38"/>
                <a:gd name="T9" fmla="*/ 0 h 41"/>
              </a:gdLst>
              <a:ahLst/>
              <a:cxnLst>
                <a:cxn ang="0">
                  <a:pos x="T0" y="T1"/>
                </a:cxn>
                <a:cxn ang="0">
                  <a:pos x="T2" y="T3"/>
                </a:cxn>
                <a:cxn ang="0">
                  <a:pos x="T4" y="T5"/>
                </a:cxn>
                <a:cxn ang="0">
                  <a:pos x="T6" y="T7"/>
                </a:cxn>
                <a:cxn ang="0">
                  <a:pos x="T8" y="T9"/>
                </a:cxn>
              </a:cxnLst>
              <a:rect l="0" t="0" r="r" b="b"/>
              <a:pathLst>
                <a:path w="38" h="41">
                  <a:moveTo>
                    <a:pt x="3" y="0"/>
                  </a:moveTo>
                  <a:cubicBezTo>
                    <a:pt x="3" y="0"/>
                    <a:pt x="17" y="10"/>
                    <a:pt x="20" y="22"/>
                  </a:cubicBezTo>
                  <a:cubicBezTo>
                    <a:pt x="20" y="22"/>
                    <a:pt x="9" y="11"/>
                    <a:pt x="0" y="11"/>
                  </a:cubicBezTo>
                  <a:cubicBezTo>
                    <a:pt x="0" y="11"/>
                    <a:pt x="11" y="41"/>
                    <a:pt x="36" y="41"/>
                  </a:cubicBezTo>
                  <a:cubicBezTo>
                    <a:pt x="36" y="41"/>
                    <a:pt x="38" y="7"/>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5" name="Freeform 87"/>
            <p:cNvSpPr>
              <a:spLocks/>
            </p:cNvSpPr>
            <p:nvPr/>
          </p:nvSpPr>
          <p:spPr bwMode="auto">
            <a:xfrm>
              <a:off x="6952419" y="3304177"/>
              <a:ext cx="138355" cy="104959"/>
            </a:xfrm>
            <a:custGeom>
              <a:avLst/>
              <a:gdLst>
                <a:gd name="T0" fmla="*/ 0 w 49"/>
                <a:gd name="T1" fmla="*/ 30 h 37"/>
                <a:gd name="T2" fmla="*/ 27 w 49"/>
                <a:gd name="T3" fmla="*/ 22 h 37"/>
                <a:gd name="T4" fmla="*/ 11 w 49"/>
                <a:gd name="T5" fmla="*/ 37 h 37"/>
                <a:gd name="T6" fmla="*/ 49 w 49"/>
                <a:gd name="T7" fmla="*/ 12 h 37"/>
                <a:gd name="T8" fmla="*/ 0 w 49"/>
                <a:gd name="T9" fmla="*/ 30 h 37"/>
              </a:gdLst>
              <a:ahLst/>
              <a:cxnLst>
                <a:cxn ang="0">
                  <a:pos x="T0" y="T1"/>
                </a:cxn>
                <a:cxn ang="0">
                  <a:pos x="T2" y="T3"/>
                </a:cxn>
                <a:cxn ang="0">
                  <a:pos x="T4" y="T5"/>
                </a:cxn>
                <a:cxn ang="0">
                  <a:pos x="T6" y="T7"/>
                </a:cxn>
                <a:cxn ang="0">
                  <a:pos x="T8" y="T9"/>
                </a:cxn>
              </a:cxnLst>
              <a:rect l="0" t="0" r="r" b="b"/>
              <a:pathLst>
                <a:path w="49" h="37">
                  <a:moveTo>
                    <a:pt x="0" y="30"/>
                  </a:moveTo>
                  <a:cubicBezTo>
                    <a:pt x="0" y="30"/>
                    <a:pt x="14" y="20"/>
                    <a:pt x="27" y="22"/>
                  </a:cubicBezTo>
                  <a:cubicBezTo>
                    <a:pt x="27" y="22"/>
                    <a:pt x="13" y="29"/>
                    <a:pt x="11" y="37"/>
                  </a:cubicBezTo>
                  <a:cubicBezTo>
                    <a:pt x="11" y="37"/>
                    <a:pt x="42" y="36"/>
                    <a:pt x="49" y="12"/>
                  </a:cubicBezTo>
                  <a:cubicBezTo>
                    <a:pt x="49" y="12"/>
                    <a:pt x="17" y="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6" name="Freeform 88"/>
            <p:cNvSpPr>
              <a:spLocks/>
            </p:cNvSpPr>
            <p:nvPr/>
          </p:nvSpPr>
          <p:spPr bwMode="auto">
            <a:xfrm>
              <a:off x="6842689" y="3233807"/>
              <a:ext cx="120464" cy="146704"/>
            </a:xfrm>
            <a:custGeom>
              <a:avLst/>
              <a:gdLst>
                <a:gd name="T0" fmla="*/ 24 w 43"/>
                <a:gd name="T1" fmla="*/ 24 h 52"/>
                <a:gd name="T2" fmla="*/ 34 w 43"/>
                <a:gd name="T3" fmla="*/ 45 h 52"/>
                <a:gd name="T4" fmla="*/ 22 w 43"/>
                <a:gd name="T5" fmla="*/ 0 h 52"/>
                <a:gd name="T6" fmla="*/ 24 w 43"/>
                <a:gd name="T7" fmla="*/ 52 h 52"/>
                <a:gd name="T8" fmla="*/ 24 w 43"/>
                <a:gd name="T9" fmla="*/ 24 h 52"/>
              </a:gdLst>
              <a:ahLst/>
              <a:cxnLst>
                <a:cxn ang="0">
                  <a:pos x="T0" y="T1"/>
                </a:cxn>
                <a:cxn ang="0">
                  <a:pos x="T2" y="T3"/>
                </a:cxn>
                <a:cxn ang="0">
                  <a:pos x="T4" y="T5"/>
                </a:cxn>
                <a:cxn ang="0">
                  <a:pos x="T6" y="T7"/>
                </a:cxn>
                <a:cxn ang="0">
                  <a:pos x="T8" y="T9"/>
                </a:cxn>
              </a:cxnLst>
              <a:rect l="0" t="0" r="r" b="b"/>
              <a:pathLst>
                <a:path w="43" h="52">
                  <a:moveTo>
                    <a:pt x="24" y="24"/>
                  </a:moveTo>
                  <a:cubicBezTo>
                    <a:pt x="24" y="24"/>
                    <a:pt x="27" y="40"/>
                    <a:pt x="34" y="45"/>
                  </a:cubicBezTo>
                  <a:cubicBezTo>
                    <a:pt x="34" y="45"/>
                    <a:pt x="43" y="15"/>
                    <a:pt x="22" y="0"/>
                  </a:cubicBezTo>
                  <a:cubicBezTo>
                    <a:pt x="22" y="0"/>
                    <a:pt x="0" y="27"/>
                    <a:pt x="24" y="52"/>
                  </a:cubicBezTo>
                  <a:cubicBezTo>
                    <a:pt x="24" y="52"/>
                    <a:pt x="19" y="36"/>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7" name="Freeform 89"/>
            <p:cNvSpPr>
              <a:spLocks/>
            </p:cNvSpPr>
            <p:nvPr/>
          </p:nvSpPr>
          <p:spPr bwMode="auto">
            <a:xfrm>
              <a:off x="6746080" y="3335188"/>
              <a:ext cx="144319" cy="124042"/>
            </a:xfrm>
            <a:custGeom>
              <a:avLst/>
              <a:gdLst>
                <a:gd name="T0" fmla="*/ 47 w 51"/>
                <a:gd name="T1" fmla="*/ 18 h 44"/>
                <a:gd name="T2" fmla="*/ 0 w 51"/>
                <a:gd name="T3" fmla="*/ 15 h 44"/>
                <a:gd name="T4" fmla="*/ 51 w 51"/>
                <a:gd name="T5" fmla="*/ 29 h 44"/>
                <a:gd name="T6" fmla="*/ 24 w 51"/>
                <a:gd name="T7" fmla="*/ 20 h 44"/>
                <a:gd name="T8" fmla="*/ 47 w 51"/>
                <a:gd name="T9" fmla="*/ 18 h 44"/>
              </a:gdLst>
              <a:ahLst/>
              <a:cxnLst>
                <a:cxn ang="0">
                  <a:pos x="T0" y="T1"/>
                </a:cxn>
                <a:cxn ang="0">
                  <a:pos x="T2" y="T3"/>
                </a:cxn>
                <a:cxn ang="0">
                  <a:pos x="T4" y="T5"/>
                </a:cxn>
                <a:cxn ang="0">
                  <a:pos x="T6" y="T7"/>
                </a:cxn>
                <a:cxn ang="0">
                  <a:pos x="T8" y="T9"/>
                </a:cxn>
              </a:cxnLst>
              <a:rect l="0" t="0" r="r" b="b"/>
              <a:pathLst>
                <a:path w="51" h="44">
                  <a:moveTo>
                    <a:pt x="47" y="18"/>
                  </a:moveTo>
                  <a:cubicBezTo>
                    <a:pt x="47" y="18"/>
                    <a:pt x="21" y="0"/>
                    <a:pt x="0" y="15"/>
                  </a:cubicBezTo>
                  <a:cubicBezTo>
                    <a:pt x="0" y="15"/>
                    <a:pt x="20" y="44"/>
                    <a:pt x="51" y="29"/>
                  </a:cubicBezTo>
                  <a:cubicBezTo>
                    <a:pt x="51" y="29"/>
                    <a:pt x="35" y="29"/>
                    <a:pt x="24" y="20"/>
                  </a:cubicBezTo>
                  <a:cubicBezTo>
                    <a:pt x="24" y="20"/>
                    <a:pt x="40" y="23"/>
                    <a:pt x="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8" name="Freeform 90"/>
            <p:cNvSpPr>
              <a:spLocks noEditPoints="1"/>
            </p:cNvSpPr>
            <p:nvPr/>
          </p:nvSpPr>
          <p:spPr bwMode="auto">
            <a:xfrm>
              <a:off x="6602954" y="3281515"/>
              <a:ext cx="335153" cy="493783"/>
            </a:xfrm>
            <a:custGeom>
              <a:avLst/>
              <a:gdLst>
                <a:gd name="T0" fmla="*/ 106 w 119"/>
                <a:gd name="T1" fmla="*/ 137 h 175"/>
                <a:gd name="T2" fmla="*/ 12 w 119"/>
                <a:gd name="T3" fmla="*/ 137 h 175"/>
                <a:gd name="T4" fmla="*/ 12 w 119"/>
                <a:gd name="T5" fmla="*/ 12 h 175"/>
                <a:gd name="T6" fmla="*/ 92 w 119"/>
                <a:gd name="T7" fmla="*/ 12 h 175"/>
                <a:gd name="T8" fmla="*/ 93 w 119"/>
                <a:gd name="T9" fmla="*/ 0 h 175"/>
                <a:gd name="T10" fmla="*/ 10 w 119"/>
                <a:gd name="T11" fmla="*/ 0 h 175"/>
                <a:gd name="T12" fmla="*/ 0 w 119"/>
                <a:gd name="T13" fmla="*/ 10 h 175"/>
                <a:gd name="T14" fmla="*/ 0 w 119"/>
                <a:gd name="T15" fmla="*/ 166 h 175"/>
                <a:gd name="T16" fmla="*/ 10 w 119"/>
                <a:gd name="T17" fmla="*/ 175 h 175"/>
                <a:gd name="T18" fmla="*/ 109 w 119"/>
                <a:gd name="T19" fmla="*/ 175 h 175"/>
                <a:gd name="T20" fmla="*/ 119 w 119"/>
                <a:gd name="T21" fmla="*/ 166 h 175"/>
                <a:gd name="T22" fmla="*/ 119 w 119"/>
                <a:gd name="T23" fmla="*/ 72 h 175"/>
                <a:gd name="T24" fmla="*/ 106 w 119"/>
                <a:gd name="T25" fmla="*/ 95 h 175"/>
                <a:gd name="T26" fmla="*/ 106 w 119"/>
                <a:gd name="T27" fmla="*/ 137 h 175"/>
                <a:gd name="T28" fmla="*/ 58 w 119"/>
                <a:gd name="T29" fmla="*/ 170 h 175"/>
                <a:gd name="T30" fmla="*/ 44 w 119"/>
                <a:gd name="T31" fmla="*/ 155 h 175"/>
                <a:gd name="T32" fmla="*/ 58 w 119"/>
                <a:gd name="T33" fmla="*/ 141 h 175"/>
                <a:gd name="T34" fmla="*/ 73 w 119"/>
                <a:gd name="T35" fmla="*/ 155 h 175"/>
                <a:gd name="T36" fmla="*/ 58 w 119"/>
                <a:gd name="T37"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75">
                  <a:moveTo>
                    <a:pt x="106" y="137"/>
                  </a:moveTo>
                  <a:cubicBezTo>
                    <a:pt x="12" y="137"/>
                    <a:pt x="12" y="137"/>
                    <a:pt x="12" y="137"/>
                  </a:cubicBezTo>
                  <a:cubicBezTo>
                    <a:pt x="12" y="12"/>
                    <a:pt x="12" y="12"/>
                    <a:pt x="12" y="12"/>
                  </a:cubicBezTo>
                  <a:cubicBezTo>
                    <a:pt x="92" y="12"/>
                    <a:pt x="92" y="12"/>
                    <a:pt x="92" y="12"/>
                  </a:cubicBezTo>
                  <a:cubicBezTo>
                    <a:pt x="92" y="8"/>
                    <a:pt x="92" y="4"/>
                    <a:pt x="93" y="0"/>
                  </a:cubicBezTo>
                  <a:cubicBezTo>
                    <a:pt x="10" y="0"/>
                    <a:pt x="10" y="0"/>
                    <a:pt x="10" y="0"/>
                  </a:cubicBezTo>
                  <a:cubicBezTo>
                    <a:pt x="4" y="0"/>
                    <a:pt x="0" y="4"/>
                    <a:pt x="0" y="10"/>
                  </a:cubicBezTo>
                  <a:cubicBezTo>
                    <a:pt x="0" y="166"/>
                    <a:pt x="0" y="166"/>
                    <a:pt x="0" y="166"/>
                  </a:cubicBezTo>
                  <a:cubicBezTo>
                    <a:pt x="0" y="171"/>
                    <a:pt x="4" y="175"/>
                    <a:pt x="10" y="175"/>
                  </a:cubicBezTo>
                  <a:cubicBezTo>
                    <a:pt x="109" y="175"/>
                    <a:pt x="109" y="175"/>
                    <a:pt x="109" y="175"/>
                  </a:cubicBezTo>
                  <a:cubicBezTo>
                    <a:pt x="114" y="175"/>
                    <a:pt x="119" y="171"/>
                    <a:pt x="119" y="166"/>
                  </a:cubicBezTo>
                  <a:cubicBezTo>
                    <a:pt x="119" y="72"/>
                    <a:pt x="119" y="72"/>
                    <a:pt x="119" y="72"/>
                  </a:cubicBezTo>
                  <a:cubicBezTo>
                    <a:pt x="117" y="82"/>
                    <a:pt x="112" y="90"/>
                    <a:pt x="106" y="95"/>
                  </a:cubicBezTo>
                  <a:lnTo>
                    <a:pt x="106" y="137"/>
                  </a:lnTo>
                  <a:close/>
                  <a:moveTo>
                    <a:pt x="58" y="170"/>
                  </a:moveTo>
                  <a:cubicBezTo>
                    <a:pt x="50" y="170"/>
                    <a:pt x="44" y="163"/>
                    <a:pt x="44" y="155"/>
                  </a:cubicBezTo>
                  <a:cubicBezTo>
                    <a:pt x="44" y="147"/>
                    <a:pt x="50" y="141"/>
                    <a:pt x="58" y="141"/>
                  </a:cubicBezTo>
                  <a:cubicBezTo>
                    <a:pt x="66" y="141"/>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9" name="Oval 91"/>
            <p:cNvSpPr>
              <a:spLocks noChangeArrowheads="1"/>
            </p:cNvSpPr>
            <p:nvPr/>
          </p:nvSpPr>
          <p:spPr bwMode="auto">
            <a:xfrm>
              <a:off x="6898747" y="3386474"/>
              <a:ext cx="47708" cy="477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0" name="Freeform 92"/>
            <p:cNvSpPr>
              <a:spLocks/>
            </p:cNvSpPr>
            <p:nvPr/>
          </p:nvSpPr>
          <p:spPr bwMode="auto">
            <a:xfrm>
              <a:off x="6735345" y="3597584"/>
              <a:ext cx="47708" cy="59636"/>
            </a:xfrm>
            <a:custGeom>
              <a:avLst/>
              <a:gdLst>
                <a:gd name="T0" fmla="*/ 10 w 17"/>
                <a:gd name="T1" fmla="*/ 21 h 21"/>
                <a:gd name="T2" fmla="*/ 6 w 17"/>
                <a:gd name="T3" fmla="*/ 0 h 21"/>
                <a:gd name="T4" fmla="*/ 7 w 17"/>
                <a:gd name="T5" fmla="*/ 11 h 21"/>
                <a:gd name="T6" fmla="*/ 2 w 17"/>
                <a:gd name="T7" fmla="*/ 4 h 21"/>
                <a:gd name="T8" fmla="*/ 10 w 17"/>
                <a:gd name="T9" fmla="*/ 21 h 21"/>
              </a:gdLst>
              <a:ahLst/>
              <a:cxnLst>
                <a:cxn ang="0">
                  <a:pos x="T0" y="T1"/>
                </a:cxn>
                <a:cxn ang="0">
                  <a:pos x="T2" y="T3"/>
                </a:cxn>
                <a:cxn ang="0">
                  <a:pos x="T4" y="T5"/>
                </a:cxn>
                <a:cxn ang="0">
                  <a:pos x="T6" y="T7"/>
                </a:cxn>
                <a:cxn ang="0">
                  <a:pos x="T8" y="T9"/>
                </a:cxn>
              </a:cxnLst>
              <a:rect l="0" t="0" r="r" b="b"/>
              <a:pathLst>
                <a:path w="17" h="21">
                  <a:moveTo>
                    <a:pt x="10" y="21"/>
                  </a:moveTo>
                  <a:cubicBezTo>
                    <a:pt x="10" y="21"/>
                    <a:pt x="17" y="9"/>
                    <a:pt x="6" y="0"/>
                  </a:cubicBezTo>
                  <a:cubicBezTo>
                    <a:pt x="6" y="0"/>
                    <a:pt x="9" y="6"/>
                    <a:pt x="7" y="11"/>
                  </a:cubicBezTo>
                  <a:cubicBezTo>
                    <a:pt x="7" y="11"/>
                    <a:pt x="5" y="5"/>
                    <a:pt x="2" y="4"/>
                  </a:cubicBezTo>
                  <a:cubicBezTo>
                    <a:pt x="2" y="4"/>
                    <a:pt x="0" y="17"/>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1" name="Freeform 93"/>
            <p:cNvSpPr>
              <a:spLocks/>
            </p:cNvSpPr>
            <p:nvPr/>
          </p:nvSpPr>
          <p:spPr bwMode="auto">
            <a:xfrm>
              <a:off x="6758007" y="3555840"/>
              <a:ext cx="62021" cy="53672"/>
            </a:xfrm>
            <a:custGeom>
              <a:avLst/>
              <a:gdLst>
                <a:gd name="T0" fmla="*/ 22 w 22"/>
                <a:gd name="T1" fmla="*/ 11 h 19"/>
                <a:gd name="T2" fmla="*/ 0 w 22"/>
                <a:gd name="T3" fmla="*/ 9 h 19"/>
                <a:gd name="T4" fmla="*/ 11 w 22"/>
                <a:gd name="T5" fmla="*/ 11 h 19"/>
                <a:gd name="T6" fmla="*/ 2 w 22"/>
                <a:gd name="T7" fmla="*/ 13 h 19"/>
                <a:gd name="T8" fmla="*/ 22 w 22"/>
                <a:gd name="T9" fmla="*/ 11 h 19"/>
              </a:gdLst>
              <a:ahLst/>
              <a:cxnLst>
                <a:cxn ang="0">
                  <a:pos x="T0" y="T1"/>
                </a:cxn>
                <a:cxn ang="0">
                  <a:pos x="T2" y="T3"/>
                </a:cxn>
                <a:cxn ang="0">
                  <a:pos x="T4" y="T5"/>
                </a:cxn>
                <a:cxn ang="0">
                  <a:pos x="T6" y="T7"/>
                </a:cxn>
                <a:cxn ang="0">
                  <a:pos x="T8" y="T9"/>
                </a:cxn>
              </a:cxnLst>
              <a:rect l="0" t="0" r="r" b="b"/>
              <a:pathLst>
                <a:path w="22" h="19">
                  <a:moveTo>
                    <a:pt x="22" y="11"/>
                  </a:moveTo>
                  <a:cubicBezTo>
                    <a:pt x="22" y="11"/>
                    <a:pt x="12" y="0"/>
                    <a:pt x="0" y="9"/>
                  </a:cubicBezTo>
                  <a:cubicBezTo>
                    <a:pt x="0" y="9"/>
                    <a:pt x="7" y="8"/>
                    <a:pt x="11" y="11"/>
                  </a:cubicBezTo>
                  <a:cubicBezTo>
                    <a:pt x="11" y="11"/>
                    <a:pt x="5" y="11"/>
                    <a:pt x="2" y="13"/>
                  </a:cubicBezTo>
                  <a:cubicBezTo>
                    <a:pt x="2" y="13"/>
                    <a:pt x="14" y="1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2" name="Freeform 94"/>
            <p:cNvSpPr>
              <a:spLocks/>
            </p:cNvSpPr>
            <p:nvPr/>
          </p:nvSpPr>
          <p:spPr bwMode="auto">
            <a:xfrm>
              <a:off x="6729382" y="3512902"/>
              <a:ext cx="53672" cy="56058"/>
            </a:xfrm>
            <a:custGeom>
              <a:avLst/>
              <a:gdLst>
                <a:gd name="T0" fmla="*/ 10 w 19"/>
                <a:gd name="T1" fmla="*/ 19 h 20"/>
                <a:gd name="T2" fmla="*/ 14 w 19"/>
                <a:gd name="T3" fmla="*/ 0 h 20"/>
                <a:gd name="T4" fmla="*/ 4 w 19"/>
                <a:gd name="T5" fmla="*/ 20 h 20"/>
                <a:gd name="T6" fmla="*/ 10 w 19"/>
                <a:gd name="T7" fmla="*/ 10 h 20"/>
                <a:gd name="T8" fmla="*/ 10 w 19"/>
                <a:gd name="T9" fmla="*/ 19 h 20"/>
              </a:gdLst>
              <a:ahLst/>
              <a:cxnLst>
                <a:cxn ang="0">
                  <a:pos x="T0" y="T1"/>
                </a:cxn>
                <a:cxn ang="0">
                  <a:pos x="T2" y="T3"/>
                </a:cxn>
                <a:cxn ang="0">
                  <a:pos x="T4" y="T5"/>
                </a:cxn>
                <a:cxn ang="0">
                  <a:pos x="T6" y="T7"/>
                </a:cxn>
                <a:cxn ang="0">
                  <a:pos x="T8" y="T9"/>
                </a:cxn>
              </a:cxnLst>
              <a:rect l="0" t="0" r="r" b="b"/>
              <a:pathLst>
                <a:path w="19" h="20">
                  <a:moveTo>
                    <a:pt x="10" y="19"/>
                  </a:moveTo>
                  <a:cubicBezTo>
                    <a:pt x="10" y="19"/>
                    <a:pt x="19" y="9"/>
                    <a:pt x="14" y="0"/>
                  </a:cubicBezTo>
                  <a:cubicBezTo>
                    <a:pt x="14" y="0"/>
                    <a:pt x="0" y="6"/>
                    <a:pt x="4" y="20"/>
                  </a:cubicBezTo>
                  <a:cubicBezTo>
                    <a:pt x="4" y="20"/>
                    <a:pt x="6" y="13"/>
                    <a:pt x="10" y="10"/>
                  </a:cubicBezTo>
                  <a:cubicBezTo>
                    <a:pt x="10" y="10"/>
                    <a:pt x="8" y="16"/>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3" name="Freeform 95"/>
            <p:cNvSpPr>
              <a:spLocks/>
            </p:cNvSpPr>
            <p:nvPr/>
          </p:nvSpPr>
          <p:spPr bwMode="auto">
            <a:xfrm>
              <a:off x="6681673" y="3533178"/>
              <a:ext cx="47708" cy="47708"/>
            </a:xfrm>
            <a:custGeom>
              <a:avLst/>
              <a:gdLst>
                <a:gd name="T0" fmla="*/ 17 w 17"/>
                <a:gd name="T1" fmla="*/ 12 h 17"/>
                <a:gd name="T2" fmla="*/ 0 w 17"/>
                <a:gd name="T3" fmla="*/ 2 h 17"/>
                <a:gd name="T4" fmla="*/ 16 w 17"/>
                <a:gd name="T5" fmla="*/ 17 h 17"/>
                <a:gd name="T6" fmla="*/ 8 w 17"/>
                <a:gd name="T7" fmla="*/ 9 h 17"/>
                <a:gd name="T8" fmla="*/ 17 w 17"/>
                <a:gd name="T9" fmla="*/ 12 h 17"/>
              </a:gdLst>
              <a:ahLst/>
              <a:cxnLst>
                <a:cxn ang="0">
                  <a:pos x="T0" y="T1"/>
                </a:cxn>
                <a:cxn ang="0">
                  <a:pos x="T2" y="T3"/>
                </a:cxn>
                <a:cxn ang="0">
                  <a:pos x="T4" y="T5"/>
                </a:cxn>
                <a:cxn ang="0">
                  <a:pos x="T6" y="T7"/>
                </a:cxn>
                <a:cxn ang="0">
                  <a:pos x="T8" y="T9"/>
                </a:cxn>
              </a:cxnLst>
              <a:rect l="0" t="0" r="r" b="b"/>
              <a:pathLst>
                <a:path w="17" h="17">
                  <a:moveTo>
                    <a:pt x="17" y="12"/>
                  </a:moveTo>
                  <a:cubicBezTo>
                    <a:pt x="17" y="12"/>
                    <a:pt x="11" y="0"/>
                    <a:pt x="0" y="2"/>
                  </a:cubicBezTo>
                  <a:cubicBezTo>
                    <a:pt x="0" y="2"/>
                    <a:pt x="1" y="17"/>
                    <a:pt x="16" y="17"/>
                  </a:cubicBezTo>
                  <a:cubicBezTo>
                    <a:pt x="16" y="17"/>
                    <a:pt x="10" y="14"/>
                    <a:pt x="8" y="9"/>
                  </a:cubicBezTo>
                  <a:cubicBezTo>
                    <a:pt x="8" y="9"/>
                    <a:pt x="13" y="12"/>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4" name="Freeform 96"/>
            <p:cNvSpPr>
              <a:spLocks/>
            </p:cNvSpPr>
            <p:nvPr/>
          </p:nvSpPr>
          <p:spPr bwMode="auto">
            <a:xfrm>
              <a:off x="6678095" y="3591621"/>
              <a:ext cx="53672" cy="45323"/>
            </a:xfrm>
            <a:custGeom>
              <a:avLst/>
              <a:gdLst>
                <a:gd name="T0" fmla="*/ 19 w 19"/>
                <a:gd name="T1" fmla="*/ 2 h 16"/>
                <a:gd name="T2" fmla="*/ 9 w 19"/>
                <a:gd name="T3" fmla="*/ 7 h 16"/>
                <a:gd name="T4" fmla="*/ 14 w 19"/>
                <a:gd name="T5" fmla="*/ 0 h 16"/>
                <a:gd name="T6" fmla="*/ 0 w 19"/>
                <a:gd name="T7" fmla="*/ 13 h 16"/>
                <a:gd name="T8" fmla="*/ 19 w 19"/>
                <a:gd name="T9" fmla="*/ 2 h 16"/>
              </a:gdLst>
              <a:ahLst/>
              <a:cxnLst>
                <a:cxn ang="0">
                  <a:pos x="T0" y="T1"/>
                </a:cxn>
                <a:cxn ang="0">
                  <a:pos x="T2" y="T3"/>
                </a:cxn>
                <a:cxn ang="0">
                  <a:pos x="T4" y="T5"/>
                </a:cxn>
                <a:cxn ang="0">
                  <a:pos x="T6" y="T7"/>
                </a:cxn>
                <a:cxn ang="0">
                  <a:pos x="T8" y="T9"/>
                </a:cxn>
              </a:cxnLst>
              <a:rect l="0" t="0" r="r" b="b"/>
              <a:pathLst>
                <a:path w="19" h="16">
                  <a:moveTo>
                    <a:pt x="19" y="2"/>
                  </a:moveTo>
                  <a:cubicBezTo>
                    <a:pt x="19" y="2"/>
                    <a:pt x="14" y="7"/>
                    <a:pt x="9" y="7"/>
                  </a:cubicBezTo>
                  <a:cubicBezTo>
                    <a:pt x="9" y="7"/>
                    <a:pt x="14" y="3"/>
                    <a:pt x="14" y="0"/>
                  </a:cubicBezTo>
                  <a:cubicBezTo>
                    <a:pt x="14" y="0"/>
                    <a:pt x="1" y="2"/>
                    <a:pt x="0" y="13"/>
                  </a:cubicBezTo>
                  <a:cubicBezTo>
                    <a:pt x="0" y="13"/>
                    <a:pt x="14" y="16"/>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5" name="Freeform 97"/>
            <p:cNvSpPr>
              <a:spLocks/>
            </p:cNvSpPr>
            <p:nvPr/>
          </p:nvSpPr>
          <p:spPr bwMode="auto">
            <a:xfrm>
              <a:off x="6729382" y="3574923"/>
              <a:ext cx="22662" cy="22662"/>
            </a:xfrm>
            <a:custGeom>
              <a:avLst/>
              <a:gdLst>
                <a:gd name="T0" fmla="*/ 6 w 8"/>
                <a:gd name="T1" fmla="*/ 6 h 8"/>
                <a:gd name="T2" fmla="*/ 6 w 8"/>
                <a:gd name="T3" fmla="*/ 1 h 8"/>
                <a:gd name="T4" fmla="*/ 1 w 8"/>
                <a:gd name="T5" fmla="*/ 1 h 8"/>
                <a:gd name="T6" fmla="*/ 1 w 8"/>
                <a:gd name="T7" fmla="*/ 6 h 8"/>
                <a:gd name="T8" fmla="*/ 6 w 8"/>
                <a:gd name="T9" fmla="*/ 6 h 8"/>
              </a:gdLst>
              <a:ahLst/>
              <a:cxnLst>
                <a:cxn ang="0">
                  <a:pos x="T0" y="T1"/>
                </a:cxn>
                <a:cxn ang="0">
                  <a:pos x="T2" y="T3"/>
                </a:cxn>
                <a:cxn ang="0">
                  <a:pos x="T4" y="T5"/>
                </a:cxn>
                <a:cxn ang="0">
                  <a:pos x="T6" y="T7"/>
                </a:cxn>
                <a:cxn ang="0">
                  <a:pos x="T8" y="T9"/>
                </a:cxn>
              </a:cxnLst>
              <a:rect l="0" t="0" r="r" b="b"/>
              <a:pathLst>
                <a:path w="8" h="8">
                  <a:moveTo>
                    <a:pt x="6" y="6"/>
                  </a:moveTo>
                  <a:cubicBezTo>
                    <a:pt x="8" y="5"/>
                    <a:pt x="8" y="2"/>
                    <a:pt x="6" y="1"/>
                  </a:cubicBezTo>
                  <a:cubicBezTo>
                    <a:pt x="5" y="0"/>
                    <a:pt x="2" y="0"/>
                    <a:pt x="1" y="1"/>
                  </a:cubicBezTo>
                  <a:cubicBezTo>
                    <a:pt x="0" y="3"/>
                    <a:pt x="0" y="5"/>
                    <a:pt x="1" y="6"/>
                  </a:cubicBezTo>
                  <a:cubicBezTo>
                    <a:pt x="3" y="8"/>
                    <a:pt x="5" y="8"/>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6" name="Freeform 98"/>
            <p:cNvSpPr>
              <a:spLocks/>
            </p:cNvSpPr>
            <p:nvPr/>
          </p:nvSpPr>
          <p:spPr bwMode="auto">
            <a:xfrm>
              <a:off x="6690022" y="3473542"/>
              <a:ext cx="39360" cy="45323"/>
            </a:xfrm>
            <a:custGeom>
              <a:avLst/>
              <a:gdLst>
                <a:gd name="T0" fmla="*/ 4 w 14"/>
                <a:gd name="T1" fmla="*/ 2 h 16"/>
                <a:gd name="T2" fmla="*/ 6 w 14"/>
                <a:gd name="T3" fmla="*/ 16 h 16"/>
                <a:gd name="T4" fmla="*/ 7 w 14"/>
                <a:gd name="T5" fmla="*/ 0 h 16"/>
                <a:gd name="T6" fmla="*/ 6 w 14"/>
                <a:gd name="T7" fmla="*/ 8 h 16"/>
                <a:gd name="T8" fmla="*/ 4 w 14"/>
                <a:gd name="T9" fmla="*/ 2 h 16"/>
              </a:gdLst>
              <a:ahLst/>
              <a:cxnLst>
                <a:cxn ang="0">
                  <a:pos x="T0" y="T1"/>
                </a:cxn>
                <a:cxn ang="0">
                  <a:pos x="T2" y="T3"/>
                </a:cxn>
                <a:cxn ang="0">
                  <a:pos x="T4" y="T5"/>
                </a:cxn>
                <a:cxn ang="0">
                  <a:pos x="T6" y="T7"/>
                </a:cxn>
                <a:cxn ang="0">
                  <a:pos x="T8" y="T9"/>
                </a:cxn>
              </a:cxnLst>
              <a:rect l="0" t="0" r="r" b="b"/>
              <a:pathLst>
                <a:path w="14" h="16">
                  <a:moveTo>
                    <a:pt x="4" y="2"/>
                  </a:moveTo>
                  <a:cubicBezTo>
                    <a:pt x="4" y="2"/>
                    <a:pt x="0" y="11"/>
                    <a:pt x="6" y="16"/>
                  </a:cubicBezTo>
                  <a:cubicBezTo>
                    <a:pt x="6" y="16"/>
                    <a:pt x="14" y="8"/>
                    <a:pt x="7" y="0"/>
                  </a:cubicBezTo>
                  <a:cubicBezTo>
                    <a:pt x="7" y="0"/>
                    <a:pt x="8" y="5"/>
                    <a:pt x="6" y="8"/>
                  </a:cubicBezTo>
                  <a:cubicBezTo>
                    <a:pt x="6" y="8"/>
                    <a:pt x="6"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7" name="Freeform 99"/>
            <p:cNvSpPr>
              <a:spLocks/>
            </p:cNvSpPr>
            <p:nvPr/>
          </p:nvSpPr>
          <p:spPr bwMode="auto">
            <a:xfrm>
              <a:off x="6718647" y="3453267"/>
              <a:ext cx="41745" cy="36974"/>
            </a:xfrm>
            <a:custGeom>
              <a:avLst/>
              <a:gdLst>
                <a:gd name="T0" fmla="*/ 0 w 15"/>
                <a:gd name="T1" fmla="*/ 3 h 13"/>
                <a:gd name="T2" fmla="*/ 8 w 15"/>
                <a:gd name="T3" fmla="*/ 7 h 13"/>
                <a:gd name="T4" fmla="*/ 1 w 15"/>
                <a:gd name="T5" fmla="*/ 7 h 13"/>
                <a:gd name="T6" fmla="*/ 15 w 15"/>
                <a:gd name="T7" fmla="*/ 9 h 13"/>
                <a:gd name="T8" fmla="*/ 0 w 15"/>
                <a:gd name="T9" fmla="*/ 3 h 13"/>
              </a:gdLst>
              <a:ahLst/>
              <a:cxnLst>
                <a:cxn ang="0">
                  <a:pos x="T0" y="T1"/>
                </a:cxn>
                <a:cxn ang="0">
                  <a:pos x="T2" y="T3"/>
                </a:cxn>
                <a:cxn ang="0">
                  <a:pos x="T4" y="T5"/>
                </a:cxn>
                <a:cxn ang="0">
                  <a:pos x="T6" y="T7"/>
                </a:cxn>
                <a:cxn ang="0">
                  <a:pos x="T8" y="T9"/>
                </a:cxn>
              </a:cxnLst>
              <a:rect l="0" t="0" r="r" b="b"/>
              <a:pathLst>
                <a:path w="15" h="13">
                  <a:moveTo>
                    <a:pt x="0" y="3"/>
                  </a:moveTo>
                  <a:cubicBezTo>
                    <a:pt x="0" y="3"/>
                    <a:pt x="5" y="4"/>
                    <a:pt x="8" y="7"/>
                  </a:cubicBezTo>
                  <a:cubicBezTo>
                    <a:pt x="8" y="7"/>
                    <a:pt x="3" y="5"/>
                    <a:pt x="1" y="7"/>
                  </a:cubicBezTo>
                  <a:cubicBezTo>
                    <a:pt x="1" y="7"/>
                    <a:pt x="8" y="13"/>
                    <a:pt x="15" y="9"/>
                  </a:cubicBezTo>
                  <a:cubicBezTo>
                    <a:pt x="15" y="9"/>
                    <a:pt x="1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8" name="Freeform 100"/>
            <p:cNvSpPr>
              <a:spLocks/>
            </p:cNvSpPr>
            <p:nvPr/>
          </p:nvSpPr>
          <p:spPr bwMode="auto">
            <a:xfrm>
              <a:off x="6709105" y="3417484"/>
              <a:ext cx="34589" cy="35781"/>
            </a:xfrm>
            <a:custGeom>
              <a:avLst/>
              <a:gdLst>
                <a:gd name="T0" fmla="*/ 0 w 12"/>
                <a:gd name="T1" fmla="*/ 12 h 13"/>
                <a:gd name="T2" fmla="*/ 6 w 12"/>
                <a:gd name="T3" fmla="*/ 6 h 13"/>
                <a:gd name="T4" fmla="*/ 4 w 12"/>
                <a:gd name="T5" fmla="*/ 13 h 13"/>
                <a:gd name="T6" fmla="*/ 11 w 12"/>
                <a:gd name="T7" fmla="*/ 0 h 13"/>
                <a:gd name="T8" fmla="*/ 0 w 12"/>
                <a:gd name="T9" fmla="*/ 12 h 13"/>
              </a:gdLst>
              <a:ahLst/>
              <a:cxnLst>
                <a:cxn ang="0">
                  <a:pos x="T0" y="T1"/>
                </a:cxn>
                <a:cxn ang="0">
                  <a:pos x="T2" y="T3"/>
                </a:cxn>
                <a:cxn ang="0">
                  <a:pos x="T4" y="T5"/>
                </a:cxn>
                <a:cxn ang="0">
                  <a:pos x="T6" y="T7"/>
                </a:cxn>
                <a:cxn ang="0">
                  <a:pos x="T8" y="T9"/>
                </a:cxn>
              </a:cxnLst>
              <a:rect l="0" t="0" r="r" b="b"/>
              <a:pathLst>
                <a:path w="12" h="13">
                  <a:moveTo>
                    <a:pt x="0" y="12"/>
                  </a:moveTo>
                  <a:cubicBezTo>
                    <a:pt x="0" y="12"/>
                    <a:pt x="2" y="8"/>
                    <a:pt x="6" y="6"/>
                  </a:cubicBezTo>
                  <a:cubicBezTo>
                    <a:pt x="6" y="6"/>
                    <a:pt x="3" y="10"/>
                    <a:pt x="4" y="13"/>
                  </a:cubicBezTo>
                  <a:cubicBezTo>
                    <a:pt x="4" y="13"/>
                    <a:pt x="12" y="8"/>
                    <a:pt x="11" y="0"/>
                  </a:cubicBezTo>
                  <a:cubicBezTo>
                    <a:pt x="11" y="0"/>
                    <a:pt x="0" y="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9" name="Freeform 101"/>
            <p:cNvSpPr>
              <a:spLocks/>
            </p:cNvSpPr>
            <p:nvPr/>
          </p:nvSpPr>
          <p:spPr bwMode="auto">
            <a:xfrm>
              <a:off x="6667361" y="3417484"/>
              <a:ext cx="33396" cy="39360"/>
            </a:xfrm>
            <a:custGeom>
              <a:avLst/>
              <a:gdLst>
                <a:gd name="T0" fmla="*/ 2 w 12"/>
                <a:gd name="T1" fmla="*/ 0 h 14"/>
                <a:gd name="T2" fmla="*/ 10 w 12"/>
                <a:gd name="T3" fmla="*/ 14 h 14"/>
                <a:gd name="T4" fmla="*/ 6 w 12"/>
                <a:gd name="T5" fmla="*/ 6 h 14"/>
                <a:gd name="T6" fmla="*/ 12 w 12"/>
                <a:gd name="T7" fmla="*/ 10 h 14"/>
                <a:gd name="T8" fmla="*/ 2 w 12"/>
                <a:gd name="T9" fmla="*/ 0 h 14"/>
              </a:gdLst>
              <a:ahLst/>
              <a:cxnLst>
                <a:cxn ang="0">
                  <a:pos x="T0" y="T1"/>
                </a:cxn>
                <a:cxn ang="0">
                  <a:pos x="T2" y="T3"/>
                </a:cxn>
                <a:cxn ang="0">
                  <a:pos x="T4" y="T5"/>
                </a:cxn>
                <a:cxn ang="0">
                  <a:pos x="T6" y="T7"/>
                </a:cxn>
                <a:cxn ang="0">
                  <a:pos x="T8" y="T9"/>
                </a:cxn>
              </a:cxnLst>
              <a:rect l="0" t="0" r="r" b="b"/>
              <a:pathLst>
                <a:path w="12" h="14">
                  <a:moveTo>
                    <a:pt x="2" y="0"/>
                  </a:moveTo>
                  <a:cubicBezTo>
                    <a:pt x="2" y="0"/>
                    <a:pt x="0" y="11"/>
                    <a:pt x="10" y="14"/>
                  </a:cubicBezTo>
                  <a:cubicBezTo>
                    <a:pt x="10" y="14"/>
                    <a:pt x="7" y="10"/>
                    <a:pt x="6" y="6"/>
                  </a:cubicBezTo>
                  <a:cubicBezTo>
                    <a:pt x="6" y="6"/>
                    <a:pt x="9" y="10"/>
                    <a:pt x="12" y="10"/>
                  </a:cubicBezTo>
                  <a:cubicBezTo>
                    <a:pt x="12" y="10"/>
                    <a:pt x="1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0" name="Freeform 102"/>
            <p:cNvSpPr>
              <a:spLocks/>
            </p:cNvSpPr>
            <p:nvPr/>
          </p:nvSpPr>
          <p:spPr bwMode="auto">
            <a:xfrm>
              <a:off x="6653048" y="3459230"/>
              <a:ext cx="45323" cy="34589"/>
            </a:xfrm>
            <a:custGeom>
              <a:avLst/>
              <a:gdLst>
                <a:gd name="T0" fmla="*/ 0 w 16"/>
                <a:gd name="T1" fmla="*/ 7 h 12"/>
                <a:gd name="T2" fmla="*/ 16 w 16"/>
                <a:gd name="T3" fmla="*/ 4 h 12"/>
                <a:gd name="T4" fmla="*/ 7 w 16"/>
                <a:gd name="T5" fmla="*/ 5 h 12"/>
                <a:gd name="T6" fmla="*/ 13 w 16"/>
                <a:gd name="T7" fmla="*/ 1 h 12"/>
                <a:gd name="T8" fmla="*/ 0 w 16"/>
                <a:gd name="T9" fmla="*/ 7 h 12"/>
              </a:gdLst>
              <a:ahLst/>
              <a:cxnLst>
                <a:cxn ang="0">
                  <a:pos x="T0" y="T1"/>
                </a:cxn>
                <a:cxn ang="0">
                  <a:pos x="T2" y="T3"/>
                </a:cxn>
                <a:cxn ang="0">
                  <a:pos x="T4" y="T5"/>
                </a:cxn>
                <a:cxn ang="0">
                  <a:pos x="T6" y="T7"/>
                </a:cxn>
                <a:cxn ang="0">
                  <a:pos x="T8" y="T9"/>
                </a:cxn>
              </a:cxnLst>
              <a:rect l="0" t="0" r="r" b="b"/>
              <a:pathLst>
                <a:path w="16" h="12">
                  <a:moveTo>
                    <a:pt x="0" y="7"/>
                  </a:moveTo>
                  <a:cubicBezTo>
                    <a:pt x="0" y="7"/>
                    <a:pt x="9" y="12"/>
                    <a:pt x="16" y="4"/>
                  </a:cubicBezTo>
                  <a:cubicBezTo>
                    <a:pt x="16" y="4"/>
                    <a:pt x="11" y="6"/>
                    <a:pt x="7" y="5"/>
                  </a:cubicBezTo>
                  <a:cubicBezTo>
                    <a:pt x="7" y="5"/>
                    <a:pt x="12" y="3"/>
                    <a:pt x="13" y="1"/>
                  </a:cubicBezTo>
                  <a:cubicBezTo>
                    <a:pt x="13" y="1"/>
                    <a:pt x="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1" name="Freeform 103"/>
            <p:cNvSpPr>
              <a:spLocks/>
            </p:cNvSpPr>
            <p:nvPr/>
          </p:nvSpPr>
          <p:spPr bwMode="auto">
            <a:xfrm>
              <a:off x="6695986" y="3453267"/>
              <a:ext cx="16698" cy="17891"/>
            </a:xfrm>
            <a:custGeom>
              <a:avLst/>
              <a:gdLst>
                <a:gd name="T0" fmla="*/ 2 w 6"/>
                <a:gd name="T1" fmla="*/ 1 h 6"/>
                <a:gd name="T2" fmla="*/ 1 w 6"/>
                <a:gd name="T3" fmla="*/ 4 h 6"/>
                <a:gd name="T4" fmla="*/ 4 w 6"/>
                <a:gd name="T5" fmla="*/ 5 h 6"/>
                <a:gd name="T6" fmla="*/ 5 w 6"/>
                <a:gd name="T7" fmla="*/ 2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2" y="6"/>
                    <a:pt x="3" y="6"/>
                    <a:pt x="4" y="5"/>
                  </a:cubicBezTo>
                  <a:cubicBezTo>
                    <a:pt x="6" y="5"/>
                    <a:pt x="6" y="3"/>
                    <a:pt x="5"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6128529" y="3344043"/>
            <a:ext cx="450845" cy="418642"/>
            <a:chOff x="8171371" y="4458723"/>
            <a:chExt cx="601127" cy="558189"/>
          </a:xfrm>
          <a:solidFill>
            <a:schemeClr val="accent3"/>
          </a:solidFill>
        </p:grpSpPr>
        <p:sp>
          <p:nvSpPr>
            <p:cNvPr id="382" name="Rectangle 104"/>
            <p:cNvSpPr>
              <a:spLocks noChangeArrowheads="1"/>
            </p:cNvSpPr>
            <p:nvPr/>
          </p:nvSpPr>
          <p:spPr bwMode="auto">
            <a:xfrm>
              <a:off x="8456429" y="4766442"/>
              <a:ext cx="78719" cy="239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3" name="Freeform 105"/>
            <p:cNvSpPr>
              <a:spLocks/>
            </p:cNvSpPr>
            <p:nvPr/>
          </p:nvSpPr>
          <p:spPr bwMode="auto">
            <a:xfrm>
              <a:off x="8371746" y="4890484"/>
              <a:ext cx="56058" cy="115693"/>
            </a:xfrm>
            <a:custGeom>
              <a:avLst/>
              <a:gdLst>
                <a:gd name="T0" fmla="*/ 19 w 20"/>
                <a:gd name="T1" fmla="*/ 5 h 41"/>
                <a:gd name="T2" fmla="*/ 19 w 20"/>
                <a:gd name="T3" fmla="*/ 7 h 41"/>
                <a:gd name="T4" fmla="*/ 19 w 20"/>
                <a:gd name="T5" fmla="*/ 8 h 41"/>
                <a:gd name="T6" fmla="*/ 0 w 20"/>
                <a:gd name="T7" fmla="*/ 41 h 41"/>
                <a:gd name="T8" fmla="*/ 20 w 20"/>
                <a:gd name="T9" fmla="*/ 41 h 41"/>
                <a:gd name="T10" fmla="*/ 20 w 20"/>
                <a:gd name="T11" fmla="*/ 0 h 41"/>
                <a:gd name="T12" fmla="*/ 19 w 20"/>
                <a:gd name="T13" fmla="*/ 0 h 41"/>
                <a:gd name="T14" fmla="*/ 19 w 20"/>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1">
                  <a:moveTo>
                    <a:pt x="19" y="5"/>
                  </a:moveTo>
                  <a:cubicBezTo>
                    <a:pt x="19" y="6"/>
                    <a:pt x="19" y="6"/>
                    <a:pt x="19" y="7"/>
                  </a:cubicBezTo>
                  <a:cubicBezTo>
                    <a:pt x="19" y="7"/>
                    <a:pt x="19" y="8"/>
                    <a:pt x="19" y="8"/>
                  </a:cubicBezTo>
                  <a:cubicBezTo>
                    <a:pt x="19" y="21"/>
                    <a:pt x="12" y="33"/>
                    <a:pt x="0" y="41"/>
                  </a:cubicBezTo>
                  <a:cubicBezTo>
                    <a:pt x="20" y="41"/>
                    <a:pt x="20" y="41"/>
                    <a:pt x="20" y="41"/>
                  </a:cubicBezTo>
                  <a:cubicBezTo>
                    <a:pt x="20" y="0"/>
                    <a:pt x="20" y="0"/>
                    <a:pt x="20" y="0"/>
                  </a:cubicBezTo>
                  <a:cubicBezTo>
                    <a:pt x="19" y="0"/>
                    <a:pt x="19" y="0"/>
                    <a:pt x="19" y="0"/>
                  </a:cubicBezTo>
                  <a:lnTo>
                    <a:pt x="1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4" name="Freeform 106"/>
            <p:cNvSpPr>
              <a:spLocks/>
            </p:cNvSpPr>
            <p:nvPr/>
          </p:nvSpPr>
          <p:spPr bwMode="auto">
            <a:xfrm>
              <a:off x="8171371" y="4498082"/>
              <a:ext cx="386439" cy="518830"/>
            </a:xfrm>
            <a:custGeom>
              <a:avLst/>
              <a:gdLst>
                <a:gd name="T0" fmla="*/ 78 w 137"/>
                <a:gd name="T1" fmla="*/ 4 h 184"/>
                <a:gd name="T2" fmla="*/ 71 w 137"/>
                <a:gd name="T3" fmla="*/ 0 h 184"/>
                <a:gd name="T4" fmla="*/ 65 w 137"/>
                <a:gd name="T5" fmla="*/ 7 h 184"/>
                <a:gd name="T6" fmla="*/ 70 w 137"/>
                <a:gd name="T7" fmla="*/ 124 h 184"/>
                <a:gd name="T8" fmla="*/ 41 w 137"/>
                <a:gd name="T9" fmla="*/ 117 h 184"/>
                <a:gd name="T10" fmla="*/ 1 w 137"/>
                <a:gd name="T11" fmla="*/ 152 h 184"/>
                <a:gd name="T12" fmla="*/ 44 w 137"/>
                <a:gd name="T13" fmla="*/ 183 h 184"/>
                <a:gd name="T14" fmla="*/ 84 w 137"/>
                <a:gd name="T15" fmla="*/ 147 h 184"/>
                <a:gd name="T16" fmla="*/ 84 w 137"/>
                <a:gd name="T17" fmla="*/ 146 h 184"/>
                <a:gd name="T18" fmla="*/ 84 w 137"/>
                <a:gd name="T19" fmla="*/ 145 h 184"/>
                <a:gd name="T20" fmla="*/ 80 w 137"/>
                <a:gd name="T21" fmla="*/ 47 h 184"/>
                <a:gd name="T22" fmla="*/ 137 w 137"/>
                <a:gd name="T23" fmla="*/ 31 h 184"/>
                <a:gd name="T24" fmla="*/ 78 w 137"/>
                <a:gd name="T25"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84">
                  <a:moveTo>
                    <a:pt x="78" y="4"/>
                  </a:moveTo>
                  <a:cubicBezTo>
                    <a:pt x="77" y="2"/>
                    <a:pt x="74" y="0"/>
                    <a:pt x="71" y="0"/>
                  </a:cubicBezTo>
                  <a:cubicBezTo>
                    <a:pt x="68" y="0"/>
                    <a:pt x="65" y="4"/>
                    <a:pt x="65" y="7"/>
                  </a:cubicBezTo>
                  <a:cubicBezTo>
                    <a:pt x="70" y="124"/>
                    <a:pt x="70" y="124"/>
                    <a:pt x="70" y="124"/>
                  </a:cubicBezTo>
                  <a:cubicBezTo>
                    <a:pt x="62" y="119"/>
                    <a:pt x="52" y="116"/>
                    <a:pt x="41" y="117"/>
                  </a:cubicBezTo>
                  <a:cubicBezTo>
                    <a:pt x="18" y="118"/>
                    <a:pt x="0" y="134"/>
                    <a:pt x="1" y="152"/>
                  </a:cubicBezTo>
                  <a:cubicBezTo>
                    <a:pt x="2" y="171"/>
                    <a:pt x="21" y="184"/>
                    <a:pt x="44" y="183"/>
                  </a:cubicBezTo>
                  <a:cubicBezTo>
                    <a:pt x="67" y="181"/>
                    <a:pt x="85" y="165"/>
                    <a:pt x="84" y="147"/>
                  </a:cubicBezTo>
                  <a:cubicBezTo>
                    <a:pt x="84" y="147"/>
                    <a:pt x="84" y="146"/>
                    <a:pt x="84" y="146"/>
                  </a:cubicBezTo>
                  <a:cubicBezTo>
                    <a:pt x="84" y="145"/>
                    <a:pt x="84" y="145"/>
                    <a:pt x="84" y="145"/>
                  </a:cubicBezTo>
                  <a:cubicBezTo>
                    <a:pt x="80" y="47"/>
                    <a:pt x="80" y="47"/>
                    <a:pt x="80" y="47"/>
                  </a:cubicBezTo>
                  <a:cubicBezTo>
                    <a:pt x="113" y="58"/>
                    <a:pt x="137" y="31"/>
                    <a:pt x="137" y="31"/>
                  </a:cubicBezTo>
                  <a:cubicBezTo>
                    <a:pt x="101" y="42"/>
                    <a:pt x="81" y="10"/>
                    <a:pt x="7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5" name="Freeform 107"/>
            <p:cNvSpPr>
              <a:spLocks noEditPoints="1"/>
            </p:cNvSpPr>
            <p:nvPr/>
          </p:nvSpPr>
          <p:spPr bwMode="auto">
            <a:xfrm>
              <a:off x="8549461" y="4458723"/>
              <a:ext cx="103766" cy="547455"/>
            </a:xfrm>
            <a:custGeom>
              <a:avLst/>
              <a:gdLst>
                <a:gd name="T0" fmla="*/ 21 w 37"/>
                <a:gd name="T1" fmla="*/ 36 h 194"/>
                <a:gd name="T2" fmla="*/ 37 w 37"/>
                <a:gd name="T3" fmla="*/ 18 h 194"/>
                <a:gd name="T4" fmla="*/ 19 w 37"/>
                <a:gd name="T5" fmla="*/ 0 h 194"/>
                <a:gd name="T6" fmla="*/ 0 w 37"/>
                <a:gd name="T7" fmla="*/ 18 h 194"/>
                <a:gd name="T8" fmla="*/ 16 w 37"/>
                <a:gd name="T9" fmla="*/ 36 h 194"/>
                <a:gd name="T10" fmla="*/ 16 w 37"/>
                <a:gd name="T11" fmla="*/ 67 h 194"/>
                <a:gd name="T12" fmla="*/ 5 w 37"/>
                <a:gd name="T13" fmla="*/ 67 h 194"/>
                <a:gd name="T14" fmla="*/ 5 w 37"/>
                <a:gd name="T15" fmla="*/ 194 h 194"/>
                <a:gd name="T16" fmla="*/ 32 w 37"/>
                <a:gd name="T17" fmla="*/ 194 h 194"/>
                <a:gd name="T18" fmla="*/ 32 w 37"/>
                <a:gd name="T19" fmla="*/ 67 h 194"/>
                <a:gd name="T20" fmla="*/ 21 w 37"/>
                <a:gd name="T21" fmla="*/ 67 h 194"/>
                <a:gd name="T22" fmla="*/ 21 w 37"/>
                <a:gd name="T23" fmla="*/ 36 h 194"/>
                <a:gd name="T24" fmla="*/ 11 w 37"/>
                <a:gd name="T25" fmla="*/ 18 h 194"/>
                <a:gd name="T26" fmla="*/ 19 w 37"/>
                <a:gd name="T27" fmla="*/ 10 h 194"/>
                <a:gd name="T28" fmla="*/ 26 w 37"/>
                <a:gd name="T29" fmla="*/ 18 h 194"/>
                <a:gd name="T30" fmla="*/ 19 w 37"/>
                <a:gd name="T31" fmla="*/ 25 h 194"/>
                <a:gd name="T32" fmla="*/ 11 w 37"/>
                <a:gd name="T33" fmla="*/ 1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94">
                  <a:moveTo>
                    <a:pt x="21" y="36"/>
                  </a:moveTo>
                  <a:cubicBezTo>
                    <a:pt x="30" y="35"/>
                    <a:pt x="37" y="27"/>
                    <a:pt x="37" y="18"/>
                  </a:cubicBezTo>
                  <a:cubicBezTo>
                    <a:pt x="37" y="8"/>
                    <a:pt x="29" y="0"/>
                    <a:pt x="19" y="0"/>
                  </a:cubicBezTo>
                  <a:cubicBezTo>
                    <a:pt x="8" y="0"/>
                    <a:pt x="0" y="8"/>
                    <a:pt x="0" y="18"/>
                  </a:cubicBezTo>
                  <a:cubicBezTo>
                    <a:pt x="0" y="27"/>
                    <a:pt x="7" y="35"/>
                    <a:pt x="16" y="36"/>
                  </a:cubicBezTo>
                  <a:cubicBezTo>
                    <a:pt x="16" y="67"/>
                    <a:pt x="16" y="67"/>
                    <a:pt x="16" y="67"/>
                  </a:cubicBezTo>
                  <a:cubicBezTo>
                    <a:pt x="5" y="67"/>
                    <a:pt x="5" y="67"/>
                    <a:pt x="5" y="67"/>
                  </a:cubicBezTo>
                  <a:cubicBezTo>
                    <a:pt x="5" y="194"/>
                    <a:pt x="5" y="194"/>
                    <a:pt x="5" y="194"/>
                  </a:cubicBezTo>
                  <a:cubicBezTo>
                    <a:pt x="32" y="194"/>
                    <a:pt x="32" y="194"/>
                    <a:pt x="32" y="194"/>
                  </a:cubicBezTo>
                  <a:cubicBezTo>
                    <a:pt x="32" y="67"/>
                    <a:pt x="32" y="67"/>
                    <a:pt x="32" y="67"/>
                  </a:cubicBezTo>
                  <a:cubicBezTo>
                    <a:pt x="21" y="67"/>
                    <a:pt x="21" y="67"/>
                    <a:pt x="21" y="67"/>
                  </a:cubicBezTo>
                  <a:lnTo>
                    <a:pt x="21" y="36"/>
                  </a:lnTo>
                  <a:close/>
                  <a:moveTo>
                    <a:pt x="11" y="18"/>
                  </a:moveTo>
                  <a:cubicBezTo>
                    <a:pt x="11" y="14"/>
                    <a:pt x="14" y="10"/>
                    <a:pt x="19" y="10"/>
                  </a:cubicBezTo>
                  <a:cubicBezTo>
                    <a:pt x="23" y="10"/>
                    <a:pt x="26" y="14"/>
                    <a:pt x="26" y="18"/>
                  </a:cubicBezTo>
                  <a:cubicBezTo>
                    <a:pt x="26" y="22"/>
                    <a:pt x="23" y="25"/>
                    <a:pt x="19" y="25"/>
                  </a:cubicBezTo>
                  <a:cubicBezTo>
                    <a:pt x="14" y="25"/>
                    <a:pt x="11" y="22"/>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6" name="Freeform 108"/>
            <p:cNvSpPr>
              <a:spLocks noEditPoints="1"/>
            </p:cNvSpPr>
            <p:nvPr/>
          </p:nvSpPr>
          <p:spPr bwMode="auto">
            <a:xfrm>
              <a:off x="8653227" y="4882136"/>
              <a:ext cx="119271"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3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5"/>
                    <a:pt x="36" y="0"/>
                    <a:pt x="29" y="0"/>
                  </a:cubicBezTo>
                  <a:close/>
                  <a:moveTo>
                    <a:pt x="29" y="18"/>
                  </a:moveTo>
                  <a:cubicBezTo>
                    <a:pt x="26" y="18"/>
                    <a:pt x="23" y="16"/>
                    <a:pt x="23" y="13"/>
                  </a:cubicBezTo>
                  <a:cubicBezTo>
                    <a:pt x="23"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7" name="Freeform 109"/>
            <p:cNvSpPr>
              <a:spLocks noEditPoints="1"/>
            </p:cNvSpPr>
            <p:nvPr/>
          </p:nvSpPr>
          <p:spPr bwMode="auto">
            <a:xfrm>
              <a:off x="8650841" y="4791490"/>
              <a:ext cx="118079"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4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6"/>
                    <a:pt x="36" y="0"/>
                    <a:pt x="29" y="0"/>
                  </a:cubicBezTo>
                  <a:close/>
                  <a:moveTo>
                    <a:pt x="29" y="18"/>
                  </a:moveTo>
                  <a:cubicBezTo>
                    <a:pt x="26" y="18"/>
                    <a:pt x="24" y="16"/>
                    <a:pt x="24" y="13"/>
                  </a:cubicBezTo>
                  <a:cubicBezTo>
                    <a:pt x="24"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8" name="Freeform 110"/>
            <p:cNvSpPr>
              <a:spLocks noEditPoints="1"/>
            </p:cNvSpPr>
            <p:nvPr/>
          </p:nvSpPr>
          <p:spPr bwMode="auto">
            <a:xfrm>
              <a:off x="8647263" y="4694880"/>
              <a:ext cx="119271" cy="73948"/>
            </a:xfrm>
            <a:custGeom>
              <a:avLst/>
              <a:gdLst>
                <a:gd name="T0" fmla="*/ 29 w 42"/>
                <a:gd name="T1" fmla="*/ 26 h 26"/>
                <a:gd name="T2" fmla="*/ 42 w 42"/>
                <a:gd name="T3" fmla="*/ 13 h 26"/>
                <a:gd name="T4" fmla="*/ 29 w 42"/>
                <a:gd name="T5" fmla="*/ 0 h 26"/>
                <a:gd name="T6" fmla="*/ 16 w 42"/>
                <a:gd name="T7" fmla="*/ 11 h 26"/>
                <a:gd name="T8" fmla="*/ 0 w 42"/>
                <a:gd name="T9" fmla="*/ 11 h 26"/>
                <a:gd name="T10" fmla="*/ 0 w 42"/>
                <a:gd name="T11" fmla="*/ 15 h 26"/>
                <a:gd name="T12" fmla="*/ 16 w 42"/>
                <a:gd name="T13" fmla="*/ 15 h 26"/>
                <a:gd name="T14" fmla="*/ 29 w 42"/>
                <a:gd name="T15" fmla="*/ 26 h 26"/>
                <a:gd name="T16" fmla="*/ 29 w 42"/>
                <a:gd name="T17" fmla="*/ 8 h 26"/>
                <a:gd name="T18" fmla="*/ 34 w 42"/>
                <a:gd name="T19" fmla="*/ 13 h 26"/>
                <a:gd name="T20" fmla="*/ 29 w 42"/>
                <a:gd name="T21" fmla="*/ 18 h 26"/>
                <a:gd name="T22" fmla="*/ 24 w 42"/>
                <a:gd name="T23" fmla="*/ 13 h 26"/>
                <a:gd name="T24" fmla="*/ 29 w 42"/>
                <a:gd name="T25"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26"/>
                  </a:moveTo>
                  <a:cubicBezTo>
                    <a:pt x="36" y="26"/>
                    <a:pt x="42" y="20"/>
                    <a:pt x="42" y="13"/>
                  </a:cubicBezTo>
                  <a:cubicBezTo>
                    <a:pt x="42" y="6"/>
                    <a:pt x="36" y="0"/>
                    <a:pt x="29" y="0"/>
                  </a:cubicBezTo>
                  <a:cubicBezTo>
                    <a:pt x="22" y="0"/>
                    <a:pt x="17" y="5"/>
                    <a:pt x="16" y="11"/>
                  </a:cubicBezTo>
                  <a:cubicBezTo>
                    <a:pt x="0" y="11"/>
                    <a:pt x="0" y="11"/>
                    <a:pt x="0" y="11"/>
                  </a:cubicBezTo>
                  <a:cubicBezTo>
                    <a:pt x="0" y="15"/>
                    <a:pt x="0" y="15"/>
                    <a:pt x="0" y="15"/>
                  </a:cubicBezTo>
                  <a:cubicBezTo>
                    <a:pt x="16" y="15"/>
                    <a:pt x="16" y="15"/>
                    <a:pt x="16" y="15"/>
                  </a:cubicBezTo>
                  <a:cubicBezTo>
                    <a:pt x="17" y="21"/>
                    <a:pt x="22" y="26"/>
                    <a:pt x="29" y="26"/>
                  </a:cubicBezTo>
                  <a:close/>
                  <a:moveTo>
                    <a:pt x="29" y="8"/>
                  </a:moveTo>
                  <a:cubicBezTo>
                    <a:pt x="32" y="8"/>
                    <a:pt x="34" y="10"/>
                    <a:pt x="34" y="13"/>
                  </a:cubicBezTo>
                  <a:cubicBezTo>
                    <a:pt x="34" y="16"/>
                    <a:pt x="32" y="18"/>
                    <a:pt x="29" y="18"/>
                  </a:cubicBezTo>
                  <a:cubicBezTo>
                    <a:pt x="26" y="18"/>
                    <a:pt x="24" y="16"/>
                    <a:pt x="24" y="13"/>
                  </a:cubicBezTo>
                  <a:cubicBezTo>
                    <a:pt x="24" y="10"/>
                    <a:pt x="26" y="8"/>
                    <a:pt x="2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6162521" y="2433407"/>
            <a:ext cx="426693" cy="433849"/>
            <a:chOff x="8216694" y="3244542"/>
            <a:chExt cx="568924" cy="578465"/>
          </a:xfrm>
          <a:solidFill>
            <a:schemeClr val="accent3"/>
          </a:solidFill>
        </p:grpSpPr>
        <p:sp>
          <p:nvSpPr>
            <p:cNvPr id="389" name="Freeform 111"/>
            <p:cNvSpPr>
              <a:spLocks/>
            </p:cNvSpPr>
            <p:nvPr/>
          </p:nvSpPr>
          <p:spPr bwMode="auto">
            <a:xfrm>
              <a:off x="8487440" y="3391245"/>
              <a:ext cx="149089" cy="146704"/>
            </a:xfrm>
            <a:custGeom>
              <a:avLst/>
              <a:gdLst>
                <a:gd name="T0" fmla="*/ 50 w 53"/>
                <a:gd name="T1" fmla="*/ 2 h 52"/>
                <a:gd name="T2" fmla="*/ 41 w 53"/>
                <a:gd name="T3" fmla="*/ 2 h 52"/>
                <a:gd name="T4" fmla="*/ 2 w 53"/>
                <a:gd name="T5" fmla="*/ 40 h 52"/>
                <a:gd name="T6" fmla="*/ 2 w 53"/>
                <a:gd name="T7" fmla="*/ 49 h 52"/>
                <a:gd name="T8" fmla="*/ 12 w 53"/>
                <a:gd name="T9" fmla="*/ 49 h 52"/>
                <a:gd name="T10" fmla="*/ 50 w 53"/>
                <a:gd name="T11" fmla="*/ 12 h 52"/>
                <a:gd name="T12" fmla="*/ 50 w 53"/>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53" h="52">
                  <a:moveTo>
                    <a:pt x="50" y="2"/>
                  </a:moveTo>
                  <a:cubicBezTo>
                    <a:pt x="48" y="0"/>
                    <a:pt x="44" y="0"/>
                    <a:pt x="41" y="2"/>
                  </a:cubicBezTo>
                  <a:cubicBezTo>
                    <a:pt x="2" y="40"/>
                    <a:pt x="2" y="40"/>
                    <a:pt x="2" y="40"/>
                  </a:cubicBezTo>
                  <a:cubicBezTo>
                    <a:pt x="0" y="43"/>
                    <a:pt x="0" y="47"/>
                    <a:pt x="2" y="49"/>
                  </a:cubicBezTo>
                  <a:cubicBezTo>
                    <a:pt x="5" y="52"/>
                    <a:pt x="9" y="52"/>
                    <a:pt x="12" y="49"/>
                  </a:cubicBezTo>
                  <a:cubicBezTo>
                    <a:pt x="50" y="12"/>
                    <a:pt x="50" y="12"/>
                    <a:pt x="50" y="12"/>
                  </a:cubicBezTo>
                  <a:cubicBezTo>
                    <a:pt x="53" y="9"/>
                    <a:pt x="53" y="5"/>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0" name="Freeform 112"/>
            <p:cNvSpPr>
              <a:spLocks/>
            </p:cNvSpPr>
            <p:nvPr/>
          </p:nvSpPr>
          <p:spPr bwMode="auto">
            <a:xfrm>
              <a:off x="8216694" y="3369776"/>
              <a:ext cx="456809" cy="453231"/>
            </a:xfrm>
            <a:custGeom>
              <a:avLst/>
              <a:gdLst>
                <a:gd name="T0" fmla="*/ 152 w 162"/>
                <a:gd name="T1" fmla="*/ 43 h 161"/>
                <a:gd name="T2" fmla="*/ 152 w 162"/>
                <a:gd name="T3" fmla="*/ 43 h 161"/>
                <a:gd name="T4" fmla="*/ 145 w 162"/>
                <a:gd name="T5" fmla="*/ 42 h 161"/>
                <a:gd name="T6" fmla="*/ 142 w 162"/>
                <a:gd name="T7" fmla="*/ 42 h 161"/>
                <a:gd name="T8" fmla="*/ 153 w 162"/>
                <a:gd name="T9" fmla="*/ 81 h 161"/>
                <a:gd name="T10" fmla="*/ 153 w 162"/>
                <a:gd name="T11" fmla="*/ 88 h 161"/>
                <a:gd name="T12" fmla="*/ 126 w 162"/>
                <a:gd name="T13" fmla="*/ 88 h 161"/>
                <a:gd name="T14" fmla="*/ 81 w 162"/>
                <a:gd name="T15" fmla="*/ 126 h 161"/>
                <a:gd name="T16" fmla="*/ 36 w 162"/>
                <a:gd name="T17" fmla="*/ 88 h 161"/>
                <a:gd name="T18" fmla="*/ 9 w 162"/>
                <a:gd name="T19" fmla="*/ 88 h 161"/>
                <a:gd name="T20" fmla="*/ 9 w 162"/>
                <a:gd name="T21" fmla="*/ 81 h 161"/>
                <a:gd name="T22" fmla="*/ 81 w 162"/>
                <a:gd name="T23" fmla="*/ 8 h 161"/>
                <a:gd name="T24" fmla="*/ 115 w 162"/>
                <a:gd name="T25" fmla="*/ 16 h 161"/>
                <a:gd name="T26" fmla="*/ 114 w 162"/>
                <a:gd name="T27" fmla="*/ 11 h 161"/>
                <a:gd name="T28" fmla="*/ 113 w 162"/>
                <a:gd name="T29" fmla="*/ 6 h 161"/>
                <a:gd name="T30" fmla="*/ 81 w 162"/>
                <a:gd name="T31" fmla="*/ 0 h 161"/>
                <a:gd name="T32" fmla="*/ 0 w 162"/>
                <a:gd name="T33" fmla="*/ 81 h 161"/>
                <a:gd name="T34" fmla="*/ 81 w 162"/>
                <a:gd name="T35" fmla="*/ 161 h 161"/>
                <a:gd name="T36" fmla="*/ 162 w 162"/>
                <a:gd name="T37" fmla="*/ 81 h 161"/>
                <a:gd name="T38" fmla="*/ 153 w 162"/>
                <a:gd name="T39" fmla="*/ 43 h 161"/>
                <a:gd name="T40" fmla="*/ 152 w 162"/>
                <a:gd name="T41" fmla="*/ 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61">
                  <a:moveTo>
                    <a:pt x="152" y="43"/>
                  </a:moveTo>
                  <a:cubicBezTo>
                    <a:pt x="152" y="43"/>
                    <a:pt x="152" y="43"/>
                    <a:pt x="152" y="43"/>
                  </a:cubicBezTo>
                  <a:cubicBezTo>
                    <a:pt x="150" y="43"/>
                    <a:pt x="147" y="43"/>
                    <a:pt x="145" y="42"/>
                  </a:cubicBezTo>
                  <a:cubicBezTo>
                    <a:pt x="142" y="42"/>
                    <a:pt x="142" y="42"/>
                    <a:pt x="142" y="42"/>
                  </a:cubicBezTo>
                  <a:cubicBezTo>
                    <a:pt x="149" y="53"/>
                    <a:pt x="153" y="66"/>
                    <a:pt x="153" y="81"/>
                  </a:cubicBezTo>
                  <a:cubicBezTo>
                    <a:pt x="153" y="83"/>
                    <a:pt x="153" y="86"/>
                    <a:pt x="153" y="88"/>
                  </a:cubicBezTo>
                  <a:cubicBezTo>
                    <a:pt x="126" y="88"/>
                    <a:pt x="126" y="88"/>
                    <a:pt x="126" y="88"/>
                  </a:cubicBezTo>
                  <a:cubicBezTo>
                    <a:pt x="122" y="109"/>
                    <a:pt x="104" y="126"/>
                    <a:pt x="81" y="126"/>
                  </a:cubicBezTo>
                  <a:cubicBezTo>
                    <a:pt x="59" y="126"/>
                    <a:pt x="40" y="109"/>
                    <a:pt x="36" y="88"/>
                  </a:cubicBezTo>
                  <a:cubicBezTo>
                    <a:pt x="9" y="88"/>
                    <a:pt x="9" y="88"/>
                    <a:pt x="9" y="88"/>
                  </a:cubicBezTo>
                  <a:cubicBezTo>
                    <a:pt x="9" y="86"/>
                    <a:pt x="9" y="83"/>
                    <a:pt x="9" y="81"/>
                  </a:cubicBezTo>
                  <a:cubicBezTo>
                    <a:pt x="9" y="41"/>
                    <a:pt x="41" y="8"/>
                    <a:pt x="81" y="8"/>
                  </a:cubicBezTo>
                  <a:cubicBezTo>
                    <a:pt x="93" y="8"/>
                    <a:pt x="105" y="11"/>
                    <a:pt x="115" y="16"/>
                  </a:cubicBezTo>
                  <a:cubicBezTo>
                    <a:pt x="114" y="11"/>
                    <a:pt x="114" y="11"/>
                    <a:pt x="114" y="11"/>
                  </a:cubicBezTo>
                  <a:cubicBezTo>
                    <a:pt x="113" y="10"/>
                    <a:pt x="113" y="8"/>
                    <a:pt x="113" y="6"/>
                  </a:cubicBezTo>
                  <a:cubicBezTo>
                    <a:pt x="103" y="2"/>
                    <a:pt x="93" y="0"/>
                    <a:pt x="81" y="0"/>
                  </a:cubicBezTo>
                  <a:cubicBezTo>
                    <a:pt x="36" y="0"/>
                    <a:pt x="0" y="36"/>
                    <a:pt x="0" y="81"/>
                  </a:cubicBezTo>
                  <a:cubicBezTo>
                    <a:pt x="0" y="125"/>
                    <a:pt x="36" y="161"/>
                    <a:pt x="81" y="161"/>
                  </a:cubicBezTo>
                  <a:cubicBezTo>
                    <a:pt x="126" y="161"/>
                    <a:pt x="162" y="125"/>
                    <a:pt x="162" y="81"/>
                  </a:cubicBezTo>
                  <a:cubicBezTo>
                    <a:pt x="162" y="67"/>
                    <a:pt x="159" y="54"/>
                    <a:pt x="153" y="43"/>
                  </a:cubicBezTo>
                  <a:cubicBezTo>
                    <a:pt x="152" y="43"/>
                    <a:pt x="152" y="43"/>
                    <a:pt x="1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1" name="Freeform 113"/>
            <p:cNvSpPr>
              <a:spLocks/>
            </p:cNvSpPr>
            <p:nvPr/>
          </p:nvSpPr>
          <p:spPr bwMode="auto">
            <a:xfrm>
              <a:off x="8337158" y="3456844"/>
              <a:ext cx="231386" cy="225423"/>
            </a:xfrm>
            <a:custGeom>
              <a:avLst/>
              <a:gdLst>
                <a:gd name="T0" fmla="*/ 44 w 82"/>
                <a:gd name="T1" fmla="*/ 24 h 80"/>
                <a:gd name="T2" fmla="*/ 56 w 82"/>
                <a:gd name="T3" fmla="*/ 2 h 80"/>
                <a:gd name="T4" fmla="*/ 31 w 82"/>
                <a:gd name="T5" fmla="*/ 9 h 80"/>
                <a:gd name="T6" fmla="*/ 11 w 82"/>
                <a:gd name="T7" fmla="*/ 29 h 80"/>
                <a:gd name="T8" fmla="*/ 11 w 82"/>
                <a:gd name="T9" fmla="*/ 67 h 80"/>
                <a:gd name="T10" fmla="*/ 13 w 82"/>
                <a:gd name="T11" fmla="*/ 70 h 80"/>
                <a:gd name="T12" fmla="*/ 53 w 82"/>
                <a:gd name="T13" fmla="*/ 70 h 80"/>
                <a:gd name="T14" fmla="*/ 73 w 82"/>
                <a:gd name="T15" fmla="*/ 50 h 80"/>
                <a:gd name="T16" fmla="*/ 80 w 82"/>
                <a:gd name="T17" fmla="*/ 25 h 80"/>
                <a:gd name="T18" fmla="*/ 58 w 82"/>
                <a:gd name="T19" fmla="*/ 37 h 80"/>
                <a:gd name="T20" fmla="*/ 39 w 82"/>
                <a:gd name="T21" fmla="*/ 56 h 80"/>
                <a:gd name="T22" fmla="*/ 27 w 82"/>
                <a:gd name="T23" fmla="*/ 56 h 80"/>
                <a:gd name="T24" fmla="*/ 25 w 82"/>
                <a:gd name="T25" fmla="*/ 54 h 80"/>
                <a:gd name="T26" fmla="*/ 25 w 82"/>
                <a:gd name="T27" fmla="*/ 42 h 80"/>
                <a:gd name="T28" fmla="*/ 44 w 82"/>
                <a:gd name="T29"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44" y="24"/>
                  </a:moveTo>
                  <a:cubicBezTo>
                    <a:pt x="46" y="21"/>
                    <a:pt x="52" y="13"/>
                    <a:pt x="56" y="2"/>
                  </a:cubicBezTo>
                  <a:cubicBezTo>
                    <a:pt x="47" y="0"/>
                    <a:pt x="38" y="3"/>
                    <a:pt x="31" y="9"/>
                  </a:cubicBezTo>
                  <a:cubicBezTo>
                    <a:pt x="11" y="29"/>
                    <a:pt x="11" y="29"/>
                    <a:pt x="11" y="29"/>
                  </a:cubicBezTo>
                  <a:cubicBezTo>
                    <a:pt x="0" y="39"/>
                    <a:pt x="0" y="57"/>
                    <a:pt x="11" y="67"/>
                  </a:cubicBezTo>
                  <a:cubicBezTo>
                    <a:pt x="13" y="70"/>
                    <a:pt x="13" y="70"/>
                    <a:pt x="13" y="70"/>
                  </a:cubicBezTo>
                  <a:cubicBezTo>
                    <a:pt x="24" y="80"/>
                    <a:pt x="42" y="80"/>
                    <a:pt x="53" y="70"/>
                  </a:cubicBezTo>
                  <a:cubicBezTo>
                    <a:pt x="73" y="50"/>
                    <a:pt x="73" y="50"/>
                    <a:pt x="73" y="50"/>
                  </a:cubicBezTo>
                  <a:cubicBezTo>
                    <a:pt x="80" y="43"/>
                    <a:pt x="82" y="34"/>
                    <a:pt x="80" y="25"/>
                  </a:cubicBezTo>
                  <a:cubicBezTo>
                    <a:pt x="72" y="29"/>
                    <a:pt x="63" y="33"/>
                    <a:pt x="58" y="37"/>
                  </a:cubicBezTo>
                  <a:cubicBezTo>
                    <a:pt x="39" y="56"/>
                    <a:pt x="39" y="56"/>
                    <a:pt x="39" y="56"/>
                  </a:cubicBezTo>
                  <a:cubicBezTo>
                    <a:pt x="36" y="59"/>
                    <a:pt x="31" y="59"/>
                    <a:pt x="27" y="56"/>
                  </a:cubicBezTo>
                  <a:cubicBezTo>
                    <a:pt x="25" y="54"/>
                    <a:pt x="25" y="54"/>
                    <a:pt x="25" y="54"/>
                  </a:cubicBezTo>
                  <a:cubicBezTo>
                    <a:pt x="22" y="51"/>
                    <a:pt x="22" y="45"/>
                    <a:pt x="25" y="42"/>
                  </a:cubicBezTo>
                  <a:lnTo>
                    <a:pt x="4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2" name="Freeform 114"/>
            <p:cNvSpPr>
              <a:spLocks/>
            </p:cNvSpPr>
            <p:nvPr/>
          </p:nvSpPr>
          <p:spPr bwMode="auto">
            <a:xfrm>
              <a:off x="8554232" y="3244542"/>
              <a:ext cx="231386" cy="226615"/>
            </a:xfrm>
            <a:custGeom>
              <a:avLst/>
              <a:gdLst>
                <a:gd name="T0" fmla="*/ 71 w 82"/>
                <a:gd name="T1" fmla="*/ 13 h 80"/>
                <a:gd name="T2" fmla="*/ 69 w 82"/>
                <a:gd name="T3" fmla="*/ 10 h 80"/>
                <a:gd name="T4" fmla="*/ 29 w 82"/>
                <a:gd name="T5" fmla="*/ 10 h 80"/>
                <a:gd name="T6" fmla="*/ 10 w 82"/>
                <a:gd name="T7" fmla="*/ 30 h 80"/>
                <a:gd name="T8" fmla="*/ 2 w 82"/>
                <a:gd name="T9" fmla="*/ 54 h 80"/>
                <a:gd name="T10" fmla="*/ 24 w 82"/>
                <a:gd name="T11" fmla="*/ 43 h 80"/>
                <a:gd name="T12" fmla="*/ 43 w 82"/>
                <a:gd name="T13" fmla="*/ 24 h 80"/>
                <a:gd name="T14" fmla="*/ 55 w 82"/>
                <a:gd name="T15" fmla="*/ 24 h 80"/>
                <a:gd name="T16" fmla="*/ 57 w 82"/>
                <a:gd name="T17" fmla="*/ 26 h 80"/>
                <a:gd name="T18" fmla="*/ 57 w 82"/>
                <a:gd name="T19" fmla="*/ 38 h 80"/>
                <a:gd name="T20" fmla="*/ 38 w 82"/>
                <a:gd name="T21" fmla="*/ 57 h 80"/>
                <a:gd name="T22" fmla="*/ 27 w 82"/>
                <a:gd name="T23" fmla="*/ 78 h 80"/>
                <a:gd name="T24" fmla="*/ 52 w 82"/>
                <a:gd name="T25" fmla="*/ 71 h 80"/>
                <a:gd name="T26" fmla="*/ 71 w 82"/>
                <a:gd name="T27" fmla="*/ 51 h 80"/>
                <a:gd name="T28" fmla="*/ 71 w 82"/>
                <a:gd name="T29" fmla="*/ 1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71" y="13"/>
                  </a:moveTo>
                  <a:cubicBezTo>
                    <a:pt x="69" y="10"/>
                    <a:pt x="69" y="10"/>
                    <a:pt x="69" y="10"/>
                  </a:cubicBezTo>
                  <a:cubicBezTo>
                    <a:pt x="58" y="0"/>
                    <a:pt x="40" y="0"/>
                    <a:pt x="29" y="10"/>
                  </a:cubicBezTo>
                  <a:cubicBezTo>
                    <a:pt x="10" y="30"/>
                    <a:pt x="10" y="30"/>
                    <a:pt x="10" y="30"/>
                  </a:cubicBezTo>
                  <a:cubicBezTo>
                    <a:pt x="3" y="36"/>
                    <a:pt x="0" y="45"/>
                    <a:pt x="2" y="54"/>
                  </a:cubicBezTo>
                  <a:cubicBezTo>
                    <a:pt x="8" y="52"/>
                    <a:pt x="16" y="49"/>
                    <a:pt x="24" y="43"/>
                  </a:cubicBezTo>
                  <a:cubicBezTo>
                    <a:pt x="43" y="24"/>
                    <a:pt x="43" y="24"/>
                    <a:pt x="43" y="24"/>
                  </a:cubicBezTo>
                  <a:cubicBezTo>
                    <a:pt x="47" y="21"/>
                    <a:pt x="52" y="21"/>
                    <a:pt x="55" y="24"/>
                  </a:cubicBezTo>
                  <a:cubicBezTo>
                    <a:pt x="57" y="26"/>
                    <a:pt x="57" y="26"/>
                    <a:pt x="57" y="26"/>
                  </a:cubicBezTo>
                  <a:cubicBezTo>
                    <a:pt x="61" y="29"/>
                    <a:pt x="61" y="35"/>
                    <a:pt x="57" y="38"/>
                  </a:cubicBezTo>
                  <a:cubicBezTo>
                    <a:pt x="38" y="57"/>
                    <a:pt x="38" y="57"/>
                    <a:pt x="38" y="57"/>
                  </a:cubicBezTo>
                  <a:cubicBezTo>
                    <a:pt x="30" y="66"/>
                    <a:pt x="28" y="73"/>
                    <a:pt x="27" y="78"/>
                  </a:cubicBezTo>
                  <a:cubicBezTo>
                    <a:pt x="35" y="80"/>
                    <a:pt x="45" y="77"/>
                    <a:pt x="52" y="71"/>
                  </a:cubicBezTo>
                  <a:cubicBezTo>
                    <a:pt x="71" y="51"/>
                    <a:pt x="71" y="51"/>
                    <a:pt x="71" y="51"/>
                  </a:cubicBezTo>
                  <a:cubicBezTo>
                    <a:pt x="82" y="41"/>
                    <a:pt x="82" y="23"/>
                    <a:pt x="7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4954005" y="3364617"/>
            <a:ext cx="302352" cy="370337"/>
            <a:chOff x="6605340" y="4486155"/>
            <a:chExt cx="403136" cy="493783"/>
          </a:xfrm>
          <a:solidFill>
            <a:schemeClr val="accent3"/>
          </a:solidFill>
        </p:grpSpPr>
        <p:sp>
          <p:nvSpPr>
            <p:cNvPr id="393"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4"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5"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6"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7"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8"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9"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0"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1"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3800950" y="3310050"/>
            <a:ext cx="440111" cy="414170"/>
            <a:chOff x="5067933" y="4413400"/>
            <a:chExt cx="586815" cy="552226"/>
          </a:xfrm>
          <a:solidFill>
            <a:schemeClr val="accent3"/>
          </a:solidFill>
        </p:grpSpPr>
        <p:sp>
          <p:nvSpPr>
            <p:cNvPr id="402"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3"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4"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2535185" y="4177748"/>
            <a:ext cx="484837" cy="401646"/>
            <a:chOff x="3380246" y="5570330"/>
            <a:chExt cx="646449" cy="535528"/>
          </a:xfrm>
          <a:solidFill>
            <a:schemeClr val="accent3"/>
          </a:solidFill>
        </p:grpSpPr>
        <p:sp>
          <p:nvSpPr>
            <p:cNvPr id="405" name="Freeform 127"/>
            <p:cNvSpPr>
              <a:spLocks noEditPoints="1"/>
            </p:cNvSpPr>
            <p:nvPr/>
          </p:nvSpPr>
          <p:spPr bwMode="auto">
            <a:xfrm>
              <a:off x="3388594" y="5649049"/>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6" name="Freeform 128"/>
            <p:cNvSpPr>
              <a:spLocks/>
            </p:cNvSpPr>
            <p:nvPr/>
          </p:nvSpPr>
          <p:spPr bwMode="auto">
            <a:xfrm>
              <a:off x="3541261" y="5688409"/>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7" name="Freeform 129"/>
            <p:cNvSpPr>
              <a:spLocks/>
            </p:cNvSpPr>
            <p:nvPr/>
          </p:nvSpPr>
          <p:spPr bwMode="auto">
            <a:xfrm>
              <a:off x="3673653" y="5727768"/>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8" name="Oval 130"/>
            <p:cNvSpPr>
              <a:spLocks noChangeArrowheads="1"/>
            </p:cNvSpPr>
            <p:nvPr/>
          </p:nvSpPr>
          <p:spPr bwMode="auto">
            <a:xfrm>
              <a:off x="3516215" y="5775477"/>
              <a:ext cx="50094" cy="489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9" name="Freeform 131"/>
            <p:cNvSpPr>
              <a:spLocks noEditPoints="1"/>
            </p:cNvSpPr>
            <p:nvPr/>
          </p:nvSpPr>
          <p:spPr bwMode="auto">
            <a:xfrm>
              <a:off x="3648605" y="5570330"/>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0" name="Oval 132"/>
            <p:cNvSpPr>
              <a:spLocks noChangeArrowheads="1"/>
            </p:cNvSpPr>
            <p:nvPr/>
          </p:nvSpPr>
          <p:spPr bwMode="auto">
            <a:xfrm>
              <a:off x="3696314" y="5615653"/>
              <a:ext cx="16698" cy="16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1" name="Freeform 133"/>
            <p:cNvSpPr>
              <a:spLocks noEditPoints="1"/>
            </p:cNvSpPr>
            <p:nvPr/>
          </p:nvSpPr>
          <p:spPr bwMode="auto">
            <a:xfrm>
              <a:off x="3380246" y="5950806"/>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2" name="Oval 134"/>
            <p:cNvSpPr>
              <a:spLocks noChangeArrowheads="1"/>
            </p:cNvSpPr>
            <p:nvPr/>
          </p:nvSpPr>
          <p:spPr bwMode="auto">
            <a:xfrm>
              <a:off x="3437496" y="6006863"/>
              <a:ext cx="21469" cy="22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3781270" y="4226053"/>
            <a:ext cx="497361" cy="332768"/>
            <a:chOff x="5041693" y="5634737"/>
            <a:chExt cx="663148" cy="443690"/>
          </a:xfrm>
          <a:solidFill>
            <a:schemeClr val="accent3"/>
          </a:solidFill>
        </p:grpSpPr>
        <p:sp>
          <p:nvSpPr>
            <p:cNvPr id="413" name="Rectangle 135"/>
            <p:cNvSpPr>
              <a:spLocks noChangeArrowheads="1"/>
            </p:cNvSpPr>
            <p:nvPr/>
          </p:nvSpPr>
          <p:spPr bwMode="auto">
            <a:xfrm>
              <a:off x="5107293"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4" name="Rectangle 136"/>
            <p:cNvSpPr>
              <a:spLocks noChangeArrowheads="1"/>
            </p:cNvSpPr>
            <p:nvPr/>
          </p:nvSpPr>
          <p:spPr bwMode="auto">
            <a:xfrm>
              <a:off x="5113256"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5" name="Rectangle 137"/>
            <p:cNvSpPr>
              <a:spLocks noChangeArrowheads="1"/>
            </p:cNvSpPr>
            <p:nvPr/>
          </p:nvSpPr>
          <p:spPr bwMode="auto">
            <a:xfrm>
              <a:off x="5197939"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6" name="Rectangle 138"/>
            <p:cNvSpPr>
              <a:spLocks noChangeArrowheads="1"/>
            </p:cNvSpPr>
            <p:nvPr/>
          </p:nvSpPr>
          <p:spPr bwMode="auto">
            <a:xfrm>
              <a:off x="5282621"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7" name="Rectangle 139"/>
            <p:cNvSpPr>
              <a:spLocks noChangeArrowheads="1"/>
            </p:cNvSpPr>
            <p:nvPr/>
          </p:nvSpPr>
          <p:spPr bwMode="auto">
            <a:xfrm>
              <a:off x="5366111" y="5806487"/>
              <a:ext cx="4890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8" name="Rectangle 140"/>
            <p:cNvSpPr>
              <a:spLocks noChangeArrowheads="1"/>
            </p:cNvSpPr>
            <p:nvPr/>
          </p:nvSpPr>
          <p:spPr bwMode="auto">
            <a:xfrm>
              <a:off x="5160965"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9" name="Rectangle 141"/>
            <p:cNvSpPr>
              <a:spLocks noChangeArrowheads="1"/>
            </p:cNvSpPr>
            <p:nvPr/>
          </p:nvSpPr>
          <p:spPr bwMode="auto">
            <a:xfrm>
              <a:off x="5248033"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0" name="Rectangle 142"/>
            <p:cNvSpPr>
              <a:spLocks noChangeArrowheads="1"/>
            </p:cNvSpPr>
            <p:nvPr/>
          </p:nvSpPr>
          <p:spPr bwMode="auto">
            <a:xfrm>
              <a:off x="5338679"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1" name="Rectangle 143"/>
            <p:cNvSpPr>
              <a:spLocks noChangeArrowheads="1"/>
            </p:cNvSpPr>
            <p:nvPr/>
          </p:nvSpPr>
          <p:spPr bwMode="auto">
            <a:xfrm>
              <a:off x="5423361"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2" name="Rectangle 144"/>
            <p:cNvSpPr>
              <a:spLocks noChangeArrowheads="1"/>
            </p:cNvSpPr>
            <p:nvPr/>
          </p:nvSpPr>
          <p:spPr bwMode="auto">
            <a:xfrm>
              <a:off x="5191975" y="5959155"/>
              <a:ext cx="19441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3" name="Rectangle 145"/>
            <p:cNvSpPr>
              <a:spLocks noChangeArrowheads="1"/>
            </p:cNvSpPr>
            <p:nvPr/>
          </p:nvSpPr>
          <p:spPr bwMode="auto">
            <a:xfrm>
              <a:off x="5508044" y="5806487"/>
              <a:ext cx="50094"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4" name="Rectangle 146"/>
            <p:cNvSpPr>
              <a:spLocks noChangeArrowheads="1"/>
            </p:cNvSpPr>
            <p:nvPr/>
          </p:nvSpPr>
          <p:spPr bwMode="auto">
            <a:xfrm>
              <a:off x="5510430" y="5880436"/>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5" name="Rectangle 147"/>
            <p:cNvSpPr>
              <a:spLocks noChangeArrowheads="1"/>
            </p:cNvSpPr>
            <p:nvPr/>
          </p:nvSpPr>
          <p:spPr bwMode="auto">
            <a:xfrm>
              <a:off x="5510430"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6" name="Rectangle 148"/>
            <p:cNvSpPr>
              <a:spLocks noChangeArrowheads="1"/>
            </p:cNvSpPr>
            <p:nvPr/>
          </p:nvSpPr>
          <p:spPr bwMode="auto">
            <a:xfrm>
              <a:off x="5423361" y="595676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7" name="Freeform 149"/>
            <p:cNvSpPr>
              <a:spLocks noEditPoints="1"/>
            </p:cNvSpPr>
            <p:nvPr/>
          </p:nvSpPr>
          <p:spPr bwMode="auto">
            <a:xfrm>
              <a:off x="5539055" y="5651435"/>
              <a:ext cx="157438" cy="155053"/>
            </a:xfrm>
            <a:custGeom>
              <a:avLst/>
              <a:gdLst>
                <a:gd name="T0" fmla="*/ 44 w 56"/>
                <a:gd name="T1" fmla="*/ 50 h 55"/>
                <a:gd name="T2" fmla="*/ 51 w 56"/>
                <a:gd name="T3" fmla="*/ 43 h 55"/>
                <a:gd name="T4" fmla="*/ 48 w 56"/>
                <a:gd name="T5" fmla="*/ 40 h 55"/>
                <a:gd name="T6" fmla="*/ 51 w 56"/>
                <a:gd name="T7" fmla="*/ 32 h 55"/>
                <a:gd name="T8" fmla="*/ 56 w 56"/>
                <a:gd name="T9" fmla="*/ 32 h 55"/>
                <a:gd name="T10" fmla="*/ 56 w 56"/>
                <a:gd name="T11" fmla="*/ 23 h 55"/>
                <a:gd name="T12" fmla="*/ 51 w 56"/>
                <a:gd name="T13" fmla="*/ 23 h 55"/>
                <a:gd name="T14" fmla="*/ 48 w 56"/>
                <a:gd name="T15" fmla="*/ 14 h 55"/>
                <a:gd name="T16" fmla="*/ 51 w 56"/>
                <a:gd name="T17" fmla="*/ 11 h 55"/>
                <a:gd name="T18" fmla="*/ 44 w 56"/>
                <a:gd name="T19" fmla="*/ 4 h 55"/>
                <a:gd name="T20" fmla="*/ 41 w 56"/>
                <a:gd name="T21" fmla="*/ 7 h 55"/>
                <a:gd name="T22" fmla="*/ 33 w 56"/>
                <a:gd name="T23" fmla="*/ 4 h 55"/>
                <a:gd name="T24" fmla="*/ 33 w 56"/>
                <a:gd name="T25" fmla="*/ 0 h 55"/>
                <a:gd name="T26" fmla="*/ 23 w 56"/>
                <a:gd name="T27" fmla="*/ 0 h 55"/>
                <a:gd name="T28" fmla="*/ 23 w 56"/>
                <a:gd name="T29" fmla="*/ 4 h 55"/>
                <a:gd name="T30" fmla="*/ 15 w 56"/>
                <a:gd name="T31" fmla="*/ 7 h 55"/>
                <a:gd name="T32" fmla="*/ 11 w 56"/>
                <a:gd name="T33" fmla="*/ 4 h 55"/>
                <a:gd name="T34" fmla="*/ 4 w 56"/>
                <a:gd name="T35" fmla="*/ 11 h 55"/>
                <a:gd name="T36" fmla="*/ 8 w 56"/>
                <a:gd name="T37" fmla="*/ 14 h 55"/>
                <a:gd name="T38" fmla="*/ 4 w 56"/>
                <a:gd name="T39" fmla="*/ 23 h 55"/>
                <a:gd name="T40" fmla="*/ 0 w 56"/>
                <a:gd name="T41" fmla="*/ 23 h 55"/>
                <a:gd name="T42" fmla="*/ 0 w 56"/>
                <a:gd name="T43" fmla="*/ 32 h 55"/>
                <a:gd name="T44" fmla="*/ 4 w 56"/>
                <a:gd name="T45" fmla="*/ 32 h 55"/>
                <a:gd name="T46" fmla="*/ 8 w 56"/>
                <a:gd name="T47" fmla="*/ 40 h 55"/>
                <a:gd name="T48" fmla="*/ 5 w 56"/>
                <a:gd name="T49" fmla="*/ 44 h 55"/>
                <a:gd name="T50" fmla="*/ 12 w 56"/>
                <a:gd name="T51" fmla="*/ 51 h 55"/>
                <a:gd name="T52" fmla="*/ 15 w 56"/>
                <a:gd name="T53" fmla="*/ 47 h 55"/>
                <a:gd name="T54" fmla="*/ 23 w 56"/>
                <a:gd name="T55" fmla="*/ 51 h 55"/>
                <a:gd name="T56" fmla="*/ 23 w 56"/>
                <a:gd name="T57" fmla="*/ 55 h 55"/>
                <a:gd name="T58" fmla="*/ 33 w 56"/>
                <a:gd name="T59" fmla="*/ 55 h 55"/>
                <a:gd name="T60" fmla="*/ 33 w 56"/>
                <a:gd name="T61" fmla="*/ 51 h 55"/>
                <a:gd name="T62" fmla="*/ 41 w 56"/>
                <a:gd name="T63" fmla="*/ 47 h 55"/>
                <a:gd name="T64" fmla="*/ 44 w 56"/>
                <a:gd name="T65" fmla="*/ 50 h 55"/>
                <a:gd name="T66" fmla="*/ 28 w 56"/>
                <a:gd name="T67" fmla="*/ 44 h 55"/>
                <a:gd name="T68" fmla="*/ 11 w 56"/>
                <a:gd name="T69" fmla="*/ 27 h 55"/>
                <a:gd name="T70" fmla="*/ 28 w 56"/>
                <a:gd name="T71" fmla="*/ 10 h 55"/>
                <a:gd name="T72" fmla="*/ 45 w 56"/>
                <a:gd name="T73" fmla="*/ 27 h 55"/>
                <a:gd name="T74" fmla="*/ 28 w 56"/>
                <a:gd name="T75"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5">
                  <a:moveTo>
                    <a:pt x="44" y="50"/>
                  </a:moveTo>
                  <a:cubicBezTo>
                    <a:pt x="51" y="43"/>
                    <a:pt x="51" y="43"/>
                    <a:pt x="51" y="43"/>
                  </a:cubicBezTo>
                  <a:cubicBezTo>
                    <a:pt x="48" y="40"/>
                    <a:pt x="48" y="40"/>
                    <a:pt x="48" y="40"/>
                  </a:cubicBezTo>
                  <a:cubicBezTo>
                    <a:pt x="50" y="38"/>
                    <a:pt x="51" y="35"/>
                    <a:pt x="51" y="32"/>
                  </a:cubicBezTo>
                  <a:cubicBezTo>
                    <a:pt x="56" y="32"/>
                    <a:pt x="56" y="32"/>
                    <a:pt x="56" y="32"/>
                  </a:cubicBezTo>
                  <a:cubicBezTo>
                    <a:pt x="56" y="23"/>
                    <a:pt x="56" y="23"/>
                    <a:pt x="56" y="23"/>
                  </a:cubicBezTo>
                  <a:cubicBezTo>
                    <a:pt x="51" y="23"/>
                    <a:pt x="51" y="23"/>
                    <a:pt x="51" y="23"/>
                  </a:cubicBezTo>
                  <a:cubicBezTo>
                    <a:pt x="51" y="20"/>
                    <a:pt x="50" y="17"/>
                    <a:pt x="48" y="14"/>
                  </a:cubicBezTo>
                  <a:cubicBezTo>
                    <a:pt x="51" y="11"/>
                    <a:pt x="51" y="11"/>
                    <a:pt x="51" y="11"/>
                  </a:cubicBezTo>
                  <a:cubicBezTo>
                    <a:pt x="44" y="4"/>
                    <a:pt x="44" y="4"/>
                    <a:pt x="44" y="4"/>
                  </a:cubicBezTo>
                  <a:cubicBezTo>
                    <a:pt x="41" y="7"/>
                    <a:pt x="41" y="7"/>
                    <a:pt x="41" y="7"/>
                  </a:cubicBezTo>
                  <a:cubicBezTo>
                    <a:pt x="38" y="6"/>
                    <a:pt x="36" y="4"/>
                    <a:pt x="33" y="4"/>
                  </a:cubicBezTo>
                  <a:cubicBezTo>
                    <a:pt x="33" y="0"/>
                    <a:pt x="33" y="0"/>
                    <a:pt x="33" y="0"/>
                  </a:cubicBezTo>
                  <a:cubicBezTo>
                    <a:pt x="23" y="0"/>
                    <a:pt x="23" y="0"/>
                    <a:pt x="23" y="0"/>
                  </a:cubicBezTo>
                  <a:cubicBezTo>
                    <a:pt x="23" y="4"/>
                    <a:pt x="23" y="4"/>
                    <a:pt x="23" y="4"/>
                  </a:cubicBezTo>
                  <a:cubicBezTo>
                    <a:pt x="20" y="5"/>
                    <a:pt x="17" y="6"/>
                    <a:pt x="15" y="7"/>
                  </a:cubicBezTo>
                  <a:cubicBezTo>
                    <a:pt x="11" y="4"/>
                    <a:pt x="11" y="4"/>
                    <a:pt x="11" y="4"/>
                  </a:cubicBezTo>
                  <a:cubicBezTo>
                    <a:pt x="4" y="11"/>
                    <a:pt x="4" y="11"/>
                    <a:pt x="4" y="11"/>
                  </a:cubicBezTo>
                  <a:cubicBezTo>
                    <a:pt x="8" y="14"/>
                    <a:pt x="8" y="14"/>
                    <a:pt x="8" y="14"/>
                  </a:cubicBezTo>
                  <a:cubicBezTo>
                    <a:pt x="6" y="17"/>
                    <a:pt x="5" y="20"/>
                    <a:pt x="4" y="23"/>
                  </a:cubicBezTo>
                  <a:cubicBezTo>
                    <a:pt x="0" y="23"/>
                    <a:pt x="0" y="23"/>
                    <a:pt x="0" y="23"/>
                  </a:cubicBezTo>
                  <a:cubicBezTo>
                    <a:pt x="0" y="32"/>
                    <a:pt x="0" y="32"/>
                    <a:pt x="0" y="32"/>
                  </a:cubicBezTo>
                  <a:cubicBezTo>
                    <a:pt x="4" y="32"/>
                    <a:pt x="4" y="32"/>
                    <a:pt x="4" y="32"/>
                  </a:cubicBezTo>
                  <a:cubicBezTo>
                    <a:pt x="5" y="35"/>
                    <a:pt x="6" y="38"/>
                    <a:pt x="8" y="40"/>
                  </a:cubicBezTo>
                  <a:cubicBezTo>
                    <a:pt x="5" y="44"/>
                    <a:pt x="5" y="44"/>
                    <a:pt x="5" y="44"/>
                  </a:cubicBezTo>
                  <a:cubicBezTo>
                    <a:pt x="12" y="51"/>
                    <a:pt x="12" y="51"/>
                    <a:pt x="12" y="51"/>
                  </a:cubicBezTo>
                  <a:cubicBezTo>
                    <a:pt x="15" y="47"/>
                    <a:pt x="15" y="47"/>
                    <a:pt x="15" y="47"/>
                  </a:cubicBezTo>
                  <a:cubicBezTo>
                    <a:pt x="17" y="49"/>
                    <a:pt x="20" y="50"/>
                    <a:pt x="23" y="51"/>
                  </a:cubicBezTo>
                  <a:cubicBezTo>
                    <a:pt x="23" y="55"/>
                    <a:pt x="23" y="55"/>
                    <a:pt x="23" y="55"/>
                  </a:cubicBezTo>
                  <a:cubicBezTo>
                    <a:pt x="33" y="55"/>
                    <a:pt x="33" y="55"/>
                    <a:pt x="33" y="55"/>
                  </a:cubicBezTo>
                  <a:cubicBezTo>
                    <a:pt x="33" y="51"/>
                    <a:pt x="33" y="51"/>
                    <a:pt x="33" y="51"/>
                  </a:cubicBezTo>
                  <a:cubicBezTo>
                    <a:pt x="36" y="50"/>
                    <a:pt x="38" y="49"/>
                    <a:pt x="41" y="47"/>
                  </a:cubicBezTo>
                  <a:lnTo>
                    <a:pt x="44" y="50"/>
                  </a:lnTo>
                  <a:close/>
                  <a:moveTo>
                    <a:pt x="28" y="44"/>
                  </a:moveTo>
                  <a:cubicBezTo>
                    <a:pt x="18" y="44"/>
                    <a:pt x="11" y="37"/>
                    <a:pt x="11" y="27"/>
                  </a:cubicBezTo>
                  <a:cubicBezTo>
                    <a:pt x="11" y="18"/>
                    <a:pt x="18" y="10"/>
                    <a:pt x="28" y="10"/>
                  </a:cubicBezTo>
                  <a:cubicBezTo>
                    <a:pt x="37" y="10"/>
                    <a:pt x="45" y="18"/>
                    <a:pt x="45" y="27"/>
                  </a:cubicBezTo>
                  <a:cubicBezTo>
                    <a:pt x="45" y="37"/>
                    <a:pt x="37" y="44"/>
                    <a:pt x="2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8" name="Freeform 150"/>
            <p:cNvSpPr>
              <a:spLocks/>
            </p:cNvSpPr>
            <p:nvPr/>
          </p:nvSpPr>
          <p:spPr bwMode="auto">
            <a:xfrm>
              <a:off x="5041693" y="5736118"/>
              <a:ext cx="586814" cy="342309"/>
            </a:xfrm>
            <a:custGeom>
              <a:avLst/>
              <a:gdLst>
                <a:gd name="T0" fmla="*/ 193 w 208"/>
                <a:gd name="T1" fmla="*/ 94 h 121"/>
                <a:gd name="T2" fmla="*/ 181 w 208"/>
                <a:gd name="T3" fmla="*/ 106 h 121"/>
                <a:gd name="T4" fmla="*/ 27 w 208"/>
                <a:gd name="T5" fmla="*/ 106 h 121"/>
                <a:gd name="T6" fmla="*/ 15 w 208"/>
                <a:gd name="T7" fmla="*/ 94 h 121"/>
                <a:gd name="T8" fmla="*/ 15 w 208"/>
                <a:gd name="T9" fmla="*/ 26 h 121"/>
                <a:gd name="T10" fmla="*/ 27 w 208"/>
                <a:gd name="T11" fmla="*/ 14 h 121"/>
                <a:gd name="T12" fmla="*/ 173 w 208"/>
                <a:gd name="T13" fmla="*/ 14 h 121"/>
                <a:gd name="T14" fmla="*/ 173 w 208"/>
                <a:gd name="T15" fmla="*/ 14 h 121"/>
                <a:gd name="T16" fmla="*/ 177 w 208"/>
                <a:gd name="T17" fmla="*/ 9 h 121"/>
                <a:gd name="T18" fmla="*/ 176 w 208"/>
                <a:gd name="T19" fmla="*/ 8 h 121"/>
                <a:gd name="T20" fmla="*/ 170 w 208"/>
                <a:gd name="T21" fmla="*/ 8 h 121"/>
                <a:gd name="T22" fmla="*/ 170 w 208"/>
                <a:gd name="T23" fmla="*/ 0 h 121"/>
                <a:gd name="T24" fmla="*/ 22 w 208"/>
                <a:gd name="T25" fmla="*/ 0 h 121"/>
                <a:gd name="T26" fmla="*/ 0 w 208"/>
                <a:gd name="T27" fmla="*/ 26 h 121"/>
                <a:gd name="T28" fmla="*/ 0 w 208"/>
                <a:gd name="T29" fmla="*/ 94 h 121"/>
                <a:gd name="T30" fmla="*/ 27 w 208"/>
                <a:gd name="T31" fmla="*/ 121 h 121"/>
                <a:gd name="T32" fmla="*/ 181 w 208"/>
                <a:gd name="T33" fmla="*/ 121 h 121"/>
                <a:gd name="T34" fmla="*/ 208 w 208"/>
                <a:gd name="T35" fmla="*/ 94 h 121"/>
                <a:gd name="T36" fmla="*/ 208 w 208"/>
                <a:gd name="T37" fmla="*/ 30 h 121"/>
                <a:gd name="T38" fmla="*/ 193 w 208"/>
                <a:gd name="T39" fmla="*/ 30 h 121"/>
                <a:gd name="T40" fmla="*/ 193 w 208"/>
                <a:gd name="T41" fmla="*/ 9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8" h="121">
                  <a:moveTo>
                    <a:pt x="193" y="94"/>
                  </a:moveTo>
                  <a:cubicBezTo>
                    <a:pt x="193" y="101"/>
                    <a:pt x="188" y="106"/>
                    <a:pt x="181" y="106"/>
                  </a:cubicBezTo>
                  <a:cubicBezTo>
                    <a:pt x="27" y="106"/>
                    <a:pt x="27" y="106"/>
                    <a:pt x="27" y="106"/>
                  </a:cubicBezTo>
                  <a:cubicBezTo>
                    <a:pt x="20" y="106"/>
                    <a:pt x="15" y="101"/>
                    <a:pt x="15" y="94"/>
                  </a:cubicBezTo>
                  <a:cubicBezTo>
                    <a:pt x="15" y="26"/>
                    <a:pt x="15" y="26"/>
                    <a:pt x="15" y="26"/>
                  </a:cubicBezTo>
                  <a:cubicBezTo>
                    <a:pt x="15" y="19"/>
                    <a:pt x="20" y="14"/>
                    <a:pt x="27" y="14"/>
                  </a:cubicBezTo>
                  <a:cubicBezTo>
                    <a:pt x="173" y="14"/>
                    <a:pt x="173" y="14"/>
                    <a:pt x="173" y="14"/>
                  </a:cubicBezTo>
                  <a:cubicBezTo>
                    <a:pt x="173" y="14"/>
                    <a:pt x="173" y="14"/>
                    <a:pt x="173" y="14"/>
                  </a:cubicBezTo>
                  <a:cubicBezTo>
                    <a:pt x="177" y="9"/>
                    <a:pt x="177" y="9"/>
                    <a:pt x="177" y="9"/>
                  </a:cubicBezTo>
                  <a:cubicBezTo>
                    <a:pt x="177" y="9"/>
                    <a:pt x="176" y="8"/>
                    <a:pt x="176" y="8"/>
                  </a:cubicBezTo>
                  <a:cubicBezTo>
                    <a:pt x="170" y="8"/>
                    <a:pt x="170" y="8"/>
                    <a:pt x="170" y="8"/>
                  </a:cubicBezTo>
                  <a:cubicBezTo>
                    <a:pt x="170" y="0"/>
                    <a:pt x="170" y="0"/>
                    <a:pt x="170" y="0"/>
                  </a:cubicBezTo>
                  <a:cubicBezTo>
                    <a:pt x="22" y="0"/>
                    <a:pt x="22" y="0"/>
                    <a:pt x="22" y="0"/>
                  </a:cubicBezTo>
                  <a:cubicBezTo>
                    <a:pt x="10" y="2"/>
                    <a:pt x="0" y="13"/>
                    <a:pt x="0" y="26"/>
                  </a:cubicBezTo>
                  <a:cubicBezTo>
                    <a:pt x="0" y="94"/>
                    <a:pt x="0" y="94"/>
                    <a:pt x="0" y="94"/>
                  </a:cubicBezTo>
                  <a:cubicBezTo>
                    <a:pt x="0" y="109"/>
                    <a:pt x="12" y="121"/>
                    <a:pt x="27" y="121"/>
                  </a:cubicBezTo>
                  <a:cubicBezTo>
                    <a:pt x="181" y="121"/>
                    <a:pt x="181" y="121"/>
                    <a:pt x="181" y="121"/>
                  </a:cubicBezTo>
                  <a:cubicBezTo>
                    <a:pt x="196" y="121"/>
                    <a:pt x="208" y="109"/>
                    <a:pt x="208" y="94"/>
                  </a:cubicBezTo>
                  <a:cubicBezTo>
                    <a:pt x="208" y="30"/>
                    <a:pt x="208" y="30"/>
                    <a:pt x="208" y="30"/>
                  </a:cubicBezTo>
                  <a:cubicBezTo>
                    <a:pt x="193" y="30"/>
                    <a:pt x="193" y="30"/>
                    <a:pt x="193" y="30"/>
                  </a:cubicBezTo>
                  <a:lnTo>
                    <a:pt x="19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9" name="Oval 151"/>
            <p:cNvSpPr>
              <a:spLocks noChangeArrowheads="1"/>
            </p:cNvSpPr>
            <p:nvPr/>
          </p:nvSpPr>
          <p:spPr bwMode="auto">
            <a:xfrm>
              <a:off x="5603461" y="5717034"/>
              <a:ext cx="25047" cy="250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0" name="Freeform 152"/>
            <p:cNvSpPr>
              <a:spLocks noEditPoints="1"/>
            </p:cNvSpPr>
            <p:nvPr/>
          </p:nvSpPr>
          <p:spPr bwMode="auto">
            <a:xfrm>
              <a:off x="5440059" y="5634737"/>
              <a:ext cx="90646" cy="87068"/>
            </a:xfrm>
            <a:custGeom>
              <a:avLst/>
              <a:gdLst>
                <a:gd name="T0" fmla="*/ 4 w 32"/>
                <a:gd name="T1" fmla="*/ 23 h 31"/>
                <a:gd name="T2" fmla="*/ 3 w 32"/>
                <a:gd name="T3" fmla="*/ 25 h 31"/>
                <a:gd name="T4" fmla="*/ 7 w 32"/>
                <a:gd name="T5" fmla="*/ 29 h 31"/>
                <a:gd name="T6" fmla="*/ 9 w 32"/>
                <a:gd name="T7" fmla="*/ 27 h 31"/>
                <a:gd name="T8" fmla="*/ 13 w 32"/>
                <a:gd name="T9" fmla="*/ 29 h 31"/>
                <a:gd name="T10" fmla="*/ 13 w 32"/>
                <a:gd name="T11" fmla="*/ 31 h 31"/>
                <a:gd name="T12" fmla="*/ 19 w 32"/>
                <a:gd name="T13" fmla="*/ 31 h 31"/>
                <a:gd name="T14" fmla="*/ 19 w 32"/>
                <a:gd name="T15" fmla="*/ 29 h 31"/>
                <a:gd name="T16" fmla="*/ 24 w 32"/>
                <a:gd name="T17" fmla="*/ 27 h 31"/>
                <a:gd name="T18" fmla="*/ 25 w 32"/>
                <a:gd name="T19" fmla="*/ 29 h 31"/>
                <a:gd name="T20" fmla="*/ 30 w 32"/>
                <a:gd name="T21" fmla="*/ 25 h 31"/>
                <a:gd name="T22" fmla="*/ 28 w 32"/>
                <a:gd name="T23" fmla="*/ 23 h 31"/>
                <a:gd name="T24" fmla="*/ 30 w 32"/>
                <a:gd name="T25" fmla="*/ 18 h 31"/>
                <a:gd name="T26" fmla="*/ 32 w 32"/>
                <a:gd name="T27" fmla="*/ 18 h 31"/>
                <a:gd name="T28" fmla="*/ 32 w 32"/>
                <a:gd name="T29" fmla="*/ 13 h 31"/>
                <a:gd name="T30" fmla="*/ 30 w 32"/>
                <a:gd name="T31" fmla="*/ 13 h 31"/>
                <a:gd name="T32" fmla="*/ 28 w 32"/>
                <a:gd name="T33" fmla="*/ 8 h 31"/>
                <a:gd name="T34" fmla="*/ 30 w 32"/>
                <a:gd name="T35" fmla="*/ 6 h 31"/>
                <a:gd name="T36" fmla="*/ 26 w 32"/>
                <a:gd name="T37" fmla="*/ 2 h 31"/>
                <a:gd name="T38" fmla="*/ 24 w 32"/>
                <a:gd name="T39" fmla="*/ 4 h 31"/>
                <a:gd name="T40" fmla="*/ 19 w 32"/>
                <a:gd name="T41" fmla="*/ 2 h 31"/>
                <a:gd name="T42" fmla="*/ 19 w 32"/>
                <a:gd name="T43" fmla="*/ 0 h 31"/>
                <a:gd name="T44" fmla="*/ 13 w 32"/>
                <a:gd name="T45" fmla="*/ 0 h 31"/>
                <a:gd name="T46" fmla="*/ 13 w 32"/>
                <a:gd name="T47" fmla="*/ 2 h 31"/>
                <a:gd name="T48" fmla="*/ 8 w 32"/>
                <a:gd name="T49" fmla="*/ 4 h 31"/>
                <a:gd name="T50" fmla="*/ 7 w 32"/>
                <a:gd name="T51" fmla="*/ 2 h 31"/>
                <a:gd name="T52" fmla="*/ 2 w 32"/>
                <a:gd name="T53" fmla="*/ 6 h 31"/>
                <a:gd name="T54" fmla="*/ 4 w 32"/>
                <a:gd name="T55" fmla="*/ 8 h 31"/>
                <a:gd name="T56" fmla="*/ 2 w 32"/>
                <a:gd name="T57" fmla="*/ 13 h 31"/>
                <a:gd name="T58" fmla="*/ 0 w 32"/>
                <a:gd name="T59" fmla="*/ 13 h 31"/>
                <a:gd name="T60" fmla="*/ 0 w 32"/>
                <a:gd name="T61" fmla="*/ 18 h 31"/>
                <a:gd name="T62" fmla="*/ 2 w 32"/>
                <a:gd name="T63" fmla="*/ 18 h 31"/>
                <a:gd name="T64" fmla="*/ 4 w 32"/>
                <a:gd name="T65" fmla="*/ 23 h 31"/>
                <a:gd name="T66" fmla="*/ 16 w 32"/>
                <a:gd name="T67" fmla="*/ 5 h 31"/>
                <a:gd name="T68" fmla="*/ 26 w 32"/>
                <a:gd name="T69" fmla="*/ 15 h 31"/>
                <a:gd name="T70" fmla="*/ 16 w 32"/>
                <a:gd name="T71" fmla="*/ 25 h 31"/>
                <a:gd name="T72" fmla="*/ 6 w 32"/>
                <a:gd name="T73" fmla="*/ 15 h 31"/>
                <a:gd name="T74" fmla="*/ 16 w 32"/>
                <a:gd name="T7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31">
                  <a:moveTo>
                    <a:pt x="4" y="23"/>
                  </a:moveTo>
                  <a:cubicBezTo>
                    <a:pt x="3" y="25"/>
                    <a:pt x="3" y="25"/>
                    <a:pt x="3" y="25"/>
                  </a:cubicBezTo>
                  <a:cubicBezTo>
                    <a:pt x="7" y="29"/>
                    <a:pt x="7" y="29"/>
                    <a:pt x="7" y="29"/>
                  </a:cubicBezTo>
                  <a:cubicBezTo>
                    <a:pt x="9" y="27"/>
                    <a:pt x="9" y="27"/>
                    <a:pt x="9" y="27"/>
                  </a:cubicBezTo>
                  <a:cubicBezTo>
                    <a:pt x="10" y="28"/>
                    <a:pt x="11" y="29"/>
                    <a:pt x="13" y="29"/>
                  </a:cubicBezTo>
                  <a:cubicBezTo>
                    <a:pt x="13" y="31"/>
                    <a:pt x="13" y="31"/>
                    <a:pt x="13" y="31"/>
                  </a:cubicBezTo>
                  <a:cubicBezTo>
                    <a:pt x="19" y="31"/>
                    <a:pt x="19" y="31"/>
                    <a:pt x="19" y="31"/>
                  </a:cubicBezTo>
                  <a:cubicBezTo>
                    <a:pt x="19" y="29"/>
                    <a:pt x="19" y="29"/>
                    <a:pt x="19" y="29"/>
                  </a:cubicBezTo>
                  <a:cubicBezTo>
                    <a:pt x="21" y="29"/>
                    <a:pt x="22" y="28"/>
                    <a:pt x="24" y="27"/>
                  </a:cubicBezTo>
                  <a:cubicBezTo>
                    <a:pt x="25" y="29"/>
                    <a:pt x="25" y="29"/>
                    <a:pt x="25" y="29"/>
                  </a:cubicBezTo>
                  <a:cubicBezTo>
                    <a:pt x="30" y="25"/>
                    <a:pt x="30" y="25"/>
                    <a:pt x="30" y="25"/>
                  </a:cubicBezTo>
                  <a:cubicBezTo>
                    <a:pt x="28" y="23"/>
                    <a:pt x="28" y="23"/>
                    <a:pt x="28" y="23"/>
                  </a:cubicBezTo>
                  <a:cubicBezTo>
                    <a:pt x="29" y="22"/>
                    <a:pt x="29" y="20"/>
                    <a:pt x="30" y="18"/>
                  </a:cubicBezTo>
                  <a:cubicBezTo>
                    <a:pt x="32" y="18"/>
                    <a:pt x="32" y="18"/>
                    <a:pt x="32" y="18"/>
                  </a:cubicBezTo>
                  <a:cubicBezTo>
                    <a:pt x="32" y="13"/>
                    <a:pt x="32" y="13"/>
                    <a:pt x="32" y="13"/>
                  </a:cubicBezTo>
                  <a:cubicBezTo>
                    <a:pt x="30" y="13"/>
                    <a:pt x="30" y="13"/>
                    <a:pt x="30" y="13"/>
                  </a:cubicBezTo>
                  <a:cubicBezTo>
                    <a:pt x="30" y="11"/>
                    <a:pt x="29" y="9"/>
                    <a:pt x="28" y="8"/>
                  </a:cubicBezTo>
                  <a:cubicBezTo>
                    <a:pt x="30" y="6"/>
                    <a:pt x="30" y="6"/>
                    <a:pt x="30" y="6"/>
                  </a:cubicBezTo>
                  <a:cubicBezTo>
                    <a:pt x="26" y="2"/>
                    <a:pt x="26" y="2"/>
                    <a:pt x="26" y="2"/>
                  </a:cubicBezTo>
                  <a:cubicBezTo>
                    <a:pt x="24" y="4"/>
                    <a:pt x="24" y="4"/>
                    <a:pt x="24" y="4"/>
                  </a:cubicBezTo>
                  <a:cubicBezTo>
                    <a:pt x="22" y="3"/>
                    <a:pt x="21" y="2"/>
                    <a:pt x="19" y="2"/>
                  </a:cubicBezTo>
                  <a:cubicBezTo>
                    <a:pt x="19" y="0"/>
                    <a:pt x="19" y="0"/>
                    <a:pt x="19" y="0"/>
                  </a:cubicBezTo>
                  <a:cubicBezTo>
                    <a:pt x="13" y="0"/>
                    <a:pt x="13" y="0"/>
                    <a:pt x="13" y="0"/>
                  </a:cubicBezTo>
                  <a:cubicBezTo>
                    <a:pt x="13" y="2"/>
                    <a:pt x="13" y="2"/>
                    <a:pt x="13" y="2"/>
                  </a:cubicBezTo>
                  <a:cubicBezTo>
                    <a:pt x="11" y="2"/>
                    <a:pt x="10" y="3"/>
                    <a:pt x="8" y="4"/>
                  </a:cubicBezTo>
                  <a:cubicBezTo>
                    <a:pt x="7" y="2"/>
                    <a:pt x="7" y="2"/>
                    <a:pt x="7" y="2"/>
                  </a:cubicBezTo>
                  <a:cubicBezTo>
                    <a:pt x="2" y="6"/>
                    <a:pt x="2" y="6"/>
                    <a:pt x="2" y="6"/>
                  </a:cubicBezTo>
                  <a:cubicBezTo>
                    <a:pt x="4" y="8"/>
                    <a:pt x="4" y="8"/>
                    <a:pt x="4" y="8"/>
                  </a:cubicBezTo>
                  <a:cubicBezTo>
                    <a:pt x="3" y="9"/>
                    <a:pt x="3" y="11"/>
                    <a:pt x="2" y="13"/>
                  </a:cubicBezTo>
                  <a:cubicBezTo>
                    <a:pt x="0" y="13"/>
                    <a:pt x="0" y="13"/>
                    <a:pt x="0" y="13"/>
                  </a:cubicBezTo>
                  <a:cubicBezTo>
                    <a:pt x="0" y="18"/>
                    <a:pt x="0" y="18"/>
                    <a:pt x="0" y="18"/>
                  </a:cubicBezTo>
                  <a:cubicBezTo>
                    <a:pt x="2" y="18"/>
                    <a:pt x="2" y="18"/>
                    <a:pt x="2" y="18"/>
                  </a:cubicBezTo>
                  <a:cubicBezTo>
                    <a:pt x="3" y="20"/>
                    <a:pt x="4" y="22"/>
                    <a:pt x="4" y="23"/>
                  </a:cubicBezTo>
                  <a:close/>
                  <a:moveTo>
                    <a:pt x="16" y="5"/>
                  </a:moveTo>
                  <a:cubicBezTo>
                    <a:pt x="22" y="5"/>
                    <a:pt x="26" y="10"/>
                    <a:pt x="26" y="15"/>
                  </a:cubicBezTo>
                  <a:cubicBezTo>
                    <a:pt x="26" y="21"/>
                    <a:pt x="22" y="25"/>
                    <a:pt x="16" y="25"/>
                  </a:cubicBezTo>
                  <a:cubicBezTo>
                    <a:pt x="11" y="25"/>
                    <a:pt x="6" y="21"/>
                    <a:pt x="6" y="15"/>
                  </a:cubicBezTo>
                  <a:cubicBezTo>
                    <a:pt x="6" y="10"/>
                    <a:pt x="11"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1" name="Oval 153"/>
            <p:cNvSpPr>
              <a:spLocks noChangeArrowheads="1"/>
            </p:cNvSpPr>
            <p:nvPr/>
          </p:nvSpPr>
          <p:spPr bwMode="auto">
            <a:xfrm>
              <a:off x="5477034" y="5671711"/>
              <a:ext cx="16698" cy="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2" name="Freeform 154"/>
            <p:cNvSpPr>
              <a:spLocks noEditPoints="1"/>
            </p:cNvSpPr>
            <p:nvPr/>
          </p:nvSpPr>
          <p:spPr bwMode="auto">
            <a:xfrm>
              <a:off x="5640435" y="5804102"/>
              <a:ext cx="64406" cy="64406"/>
            </a:xfrm>
            <a:custGeom>
              <a:avLst/>
              <a:gdLst>
                <a:gd name="T0" fmla="*/ 21 w 23"/>
                <a:gd name="T1" fmla="*/ 10 h 23"/>
                <a:gd name="T2" fmla="*/ 20 w 23"/>
                <a:gd name="T3" fmla="*/ 6 h 23"/>
                <a:gd name="T4" fmla="*/ 21 w 23"/>
                <a:gd name="T5" fmla="*/ 5 h 23"/>
                <a:gd name="T6" fmla="*/ 18 w 23"/>
                <a:gd name="T7" fmla="*/ 2 h 23"/>
                <a:gd name="T8" fmla="*/ 17 w 23"/>
                <a:gd name="T9" fmla="*/ 3 h 23"/>
                <a:gd name="T10" fmla="*/ 13 w 23"/>
                <a:gd name="T11" fmla="*/ 2 h 23"/>
                <a:gd name="T12" fmla="*/ 13 w 23"/>
                <a:gd name="T13" fmla="*/ 0 h 23"/>
                <a:gd name="T14" fmla="*/ 9 w 23"/>
                <a:gd name="T15" fmla="*/ 0 h 23"/>
                <a:gd name="T16" fmla="*/ 9 w 23"/>
                <a:gd name="T17" fmla="*/ 2 h 23"/>
                <a:gd name="T18" fmla="*/ 6 w 23"/>
                <a:gd name="T19" fmla="*/ 3 h 23"/>
                <a:gd name="T20" fmla="*/ 4 w 23"/>
                <a:gd name="T21" fmla="*/ 2 h 23"/>
                <a:gd name="T22" fmla="*/ 1 w 23"/>
                <a:gd name="T23" fmla="*/ 5 h 23"/>
                <a:gd name="T24" fmla="*/ 3 w 23"/>
                <a:gd name="T25" fmla="*/ 6 h 23"/>
                <a:gd name="T26" fmla="*/ 1 w 23"/>
                <a:gd name="T27" fmla="*/ 10 h 23"/>
                <a:gd name="T28" fmla="*/ 0 w 23"/>
                <a:gd name="T29" fmla="*/ 10 h 23"/>
                <a:gd name="T30" fmla="*/ 0 w 23"/>
                <a:gd name="T31" fmla="*/ 14 h 23"/>
                <a:gd name="T32" fmla="*/ 1 w 23"/>
                <a:gd name="T33" fmla="*/ 14 h 23"/>
                <a:gd name="T34" fmla="*/ 3 w 23"/>
                <a:gd name="T35" fmla="*/ 17 h 23"/>
                <a:gd name="T36" fmla="*/ 2 w 23"/>
                <a:gd name="T37" fmla="*/ 18 h 23"/>
                <a:gd name="T38" fmla="*/ 4 w 23"/>
                <a:gd name="T39" fmla="*/ 21 h 23"/>
                <a:gd name="T40" fmla="*/ 6 w 23"/>
                <a:gd name="T41" fmla="*/ 20 h 23"/>
                <a:gd name="T42" fmla="*/ 9 w 23"/>
                <a:gd name="T43" fmla="*/ 21 h 23"/>
                <a:gd name="T44" fmla="*/ 9 w 23"/>
                <a:gd name="T45" fmla="*/ 23 h 23"/>
                <a:gd name="T46" fmla="*/ 13 w 23"/>
                <a:gd name="T47" fmla="*/ 23 h 23"/>
                <a:gd name="T48" fmla="*/ 13 w 23"/>
                <a:gd name="T49" fmla="*/ 21 h 23"/>
                <a:gd name="T50" fmla="*/ 17 w 23"/>
                <a:gd name="T51" fmla="*/ 20 h 23"/>
                <a:gd name="T52" fmla="*/ 18 w 23"/>
                <a:gd name="T53" fmla="*/ 21 h 23"/>
                <a:gd name="T54" fmla="*/ 21 w 23"/>
                <a:gd name="T55" fmla="*/ 18 h 23"/>
                <a:gd name="T56" fmla="*/ 20 w 23"/>
                <a:gd name="T57" fmla="*/ 17 h 23"/>
                <a:gd name="T58" fmla="*/ 21 w 23"/>
                <a:gd name="T59" fmla="*/ 14 h 23"/>
                <a:gd name="T60" fmla="*/ 23 w 23"/>
                <a:gd name="T61" fmla="*/ 14 h 23"/>
                <a:gd name="T62" fmla="*/ 23 w 23"/>
                <a:gd name="T63" fmla="*/ 10 h 23"/>
                <a:gd name="T64" fmla="*/ 21 w 23"/>
                <a:gd name="T65" fmla="*/ 10 h 23"/>
                <a:gd name="T66" fmla="*/ 11 w 23"/>
                <a:gd name="T67" fmla="*/ 19 h 23"/>
                <a:gd name="T68" fmla="*/ 4 w 23"/>
                <a:gd name="T69" fmla="*/ 12 h 23"/>
                <a:gd name="T70" fmla="*/ 11 w 23"/>
                <a:gd name="T71" fmla="*/ 5 h 23"/>
                <a:gd name="T72" fmla="*/ 18 w 23"/>
                <a:gd name="T73" fmla="*/ 12 h 23"/>
                <a:gd name="T74" fmla="*/ 11 w 23"/>
                <a:gd name="T75"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3">
                  <a:moveTo>
                    <a:pt x="21" y="10"/>
                  </a:moveTo>
                  <a:cubicBezTo>
                    <a:pt x="21" y="8"/>
                    <a:pt x="20" y="7"/>
                    <a:pt x="20" y="6"/>
                  </a:cubicBezTo>
                  <a:cubicBezTo>
                    <a:pt x="21" y="5"/>
                    <a:pt x="21" y="5"/>
                    <a:pt x="21" y="5"/>
                  </a:cubicBezTo>
                  <a:cubicBezTo>
                    <a:pt x="18" y="2"/>
                    <a:pt x="18" y="2"/>
                    <a:pt x="18" y="2"/>
                  </a:cubicBezTo>
                  <a:cubicBezTo>
                    <a:pt x="17" y="3"/>
                    <a:pt x="17" y="3"/>
                    <a:pt x="17" y="3"/>
                  </a:cubicBezTo>
                  <a:cubicBezTo>
                    <a:pt x="16" y="3"/>
                    <a:pt x="14" y="2"/>
                    <a:pt x="13" y="2"/>
                  </a:cubicBezTo>
                  <a:cubicBezTo>
                    <a:pt x="13" y="0"/>
                    <a:pt x="13" y="0"/>
                    <a:pt x="13" y="0"/>
                  </a:cubicBezTo>
                  <a:cubicBezTo>
                    <a:pt x="9" y="0"/>
                    <a:pt x="9" y="0"/>
                    <a:pt x="9" y="0"/>
                  </a:cubicBezTo>
                  <a:cubicBezTo>
                    <a:pt x="9" y="2"/>
                    <a:pt x="9" y="2"/>
                    <a:pt x="9" y="2"/>
                  </a:cubicBezTo>
                  <a:cubicBezTo>
                    <a:pt x="8" y="2"/>
                    <a:pt x="7" y="3"/>
                    <a:pt x="6" y="3"/>
                  </a:cubicBezTo>
                  <a:cubicBezTo>
                    <a:pt x="4" y="2"/>
                    <a:pt x="4" y="2"/>
                    <a:pt x="4" y="2"/>
                  </a:cubicBezTo>
                  <a:cubicBezTo>
                    <a:pt x="1" y="5"/>
                    <a:pt x="1" y="5"/>
                    <a:pt x="1" y="5"/>
                  </a:cubicBezTo>
                  <a:cubicBezTo>
                    <a:pt x="3" y="6"/>
                    <a:pt x="3" y="6"/>
                    <a:pt x="3" y="6"/>
                  </a:cubicBezTo>
                  <a:cubicBezTo>
                    <a:pt x="2" y="7"/>
                    <a:pt x="2" y="8"/>
                    <a:pt x="1" y="10"/>
                  </a:cubicBezTo>
                  <a:cubicBezTo>
                    <a:pt x="0" y="10"/>
                    <a:pt x="0" y="10"/>
                    <a:pt x="0" y="10"/>
                  </a:cubicBezTo>
                  <a:cubicBezTo>
                    <a:pt x="0" y="14"/>
                    <a:pt x="0" y="14"/>
                    <a:pt x="0" y="14"/>
                  </a:cubicBezTo>
                  <a:cubicBezTo>
                    <a:pt x="1" y="14"/>
                    <a:pt x="1" y="14"/>
                    <a:pt x="1" y="14"/>
                  </a:cubicBezTo>
                  <a:cubicBezTo>
                    <a:pt x="2" y="15"/>
                    <a:pt x="2" y="16"/>
                    <a:pt x="3" y="17"/>
                  </a:cubicBezTo>
                  <a:cubicBezTo>
                    <a:pt x="2" y="18"/>
                    <a:pt x="2" y="18"/>
                    <a:pt x="2" y="18"/>
                  </a:cubicBezTo>
                  <a:cubicBezTo>
                    <a:pt x="4" y="21"/>
                    <a:pt x="4" y="21"/>
                    <a:pt x="4" y="21"/>
                  </a:cubicBezTo>
                  <a:cubicBezTo>
                    <a:pt x="6" y="20"/>
                    <a:pt x="6" y="20"/>
                    <a:pt x="6" y="20"/>
                  </a:cubicBezTo>
                  <a:cubicBezTo>
                    <a:pt x="7" y="21"/>
                    <a:pt x="8" y="21"/>
                    <a:pt x="9" y="21"/>
                  </a:cubicBezTo>
                  <a:cubicBezTo>
                    <a:pt x="9" y="23"/>
                    <a:pt x="9" y="23"/>
                    <a:pt x="9" y="23"/>
                  </a:cubicBezTo>
                  <a:cubicBezTo>
                    <a:pt x="13" y="23"/>
                    <a:pt x="13" y="23"/>
                    <a:pt x="13" y="23"/>
                  </a:cubicBezTo>
                  <a:cubicBezTo>
                    <a:pt x="13" y="21"/>
                    <a:pt x="13" y="21"/>
                    <a:pt x="13" y="21"/>
                  </a:cubicBezTo>
                  <a:cubicBezTo>
                    <a:pt x="14" y="21"/>
                    <a:pt x="16" y="21"/>
                    <a:pt x="17" y="20"/>
                  </a:cubicBezTo>
                  <a:cubicBezTo>
                    <a:pt x="18" y="21"/>
                    <a:pt x="18" y="21"/>
                    <a:pt x="18" y="21"/>
                  </a:cubicBezTo>
                  <a:cubicBezTo>
                    <a:pt x="21" y="18"/>
                    <a:pt x="21" y="18"/>
                    <a:pt x="21" y="18"/>
                  </a:cubicBezTo>
                  <a:cubicBezTo>
                    <a:pt x="20" y="17"/>
                    <a:pt x="20" y="17"/>
                    <a:pt x="20" y="17"/>
                  </a:cubicBezTo>
                  <a:cubicBezTo>
                    <a:pt x="20" y="16"/>
                    <a:pt x="21" y="15"/>
                    <a:pt x="21" y="14"/>
                  </a:cubicBezTo>
                  <a:cubicBezTo>
                    <a:pt x="23" y="14"/>
                    <a:pt x="23" y="14"/>
                    <a:pt x="23" y="14"/>
                  </a:cubicBezTo>
                  <a:cubicBezTo>
                    <a:pt x="23" y="10"/>
                    <a:pt x="23" y="10"/>
                    <a:pt x="23" y="10"/>
                  </a:cubicBezTo>
                  <a:lnTo>
                    <a:pt x="21" y="10"/>
                  </a:lnTo>
                  <a:close/>
                  <a:moveTo>
                    <a:pt x="11" y="19"/>
                  </a:moveTo>
                  <a:cubicBezTo>
                    <a:pt x="7" y="19"/>
                    <a:pt x="4" y="16"/>
                    <a:pt x="4" y="12"/>
                  </a:cubicBezTo>
                  <a:cubicBezTo>
                    <a:pt x="4" y="8"/>
                    <a:pt x="7" y="5"/>
                    <a:pt x="11" y="5"/>
                  </a:cubicBezTo>
                  <a:cubicBezTo>
                    <a:pt x="15" y="5"/>
                    <a:pt x="18" y="8"/>
                    <a:pt x="18" y="12"/>
                  </a:cubicBezTo>
                  <a:cubicBezTo>
                    <a:pt x="18" y="16"/>
                    <a:pt x="15" y="19"/>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3" name="Oval 155"/>
            <p:cNvSpPr>
              <a:spLocks noChangeArrowheads="1"/>
            </p:cNvSpPr>
            <p:nvPr/>
          </p:nvSpPr>
          <p:spPr bwMode="auto">
            <a:xfrm>
              <a:off x="5665482" y="5832727"/>
              <a:ext cx="11927" cy="107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2558443" y="3364616"/>
            <a:ext cx="425798" cy="399857"/>
            <a:chOff x="3411256" y="4486155"/>
            <a:chExt cx="567731" cy="533142"/>
          </a:xfrm>
          <a:solidFill>
            <a:schemeClr val="accent3"/>
          </a:solidFill>
        </p:grpSpPr>
        <p:sp>
          <p:nvSpPr>
            <p:cNvPr id="434"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5"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6"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7"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8"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9"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0"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1"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2"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8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3577241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 name="Freeform 421"/>
          <p:cNvSpPr>
            <a:spLocks/>
          </p:cNvSpPr>
          <p:nvPr/>
        </p:nvSpPr>
        <p:spPr bwMode="auto">
          <a:xfrm>
            <a:off x="4659235" y="2593628"/>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5D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3" name="Freeform 422"/>
          <p:cNvSpPr>
            <a:spLocks noEditPoints="1"/>
          </p:cNvSpPr>
          <p:nvPr/>
        </p:nvSpPr>
        <p:spPr bwMode="auto">
          <a:xfrm>
            <a:off x="4755342" y="2680864"/>
            <a:ext cx="677185" cy="67718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7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9" y="366"/>
                  <a:pt x="21" y="289"/>
                  <a:pt x="21" y="193"/>
                </a:cubicBezTo>
                <a:cubicBezTo>
                  <a:pt x="21" y="98"/>
                  <a:pt x="99" y="21"/>
                  <a:pt x="194" y="21"/>
                </a:cubicBezTo>
                <a:cubicBezTo>
                  <a:pt x="289" y="21"/>
                  <a:pt x="367" y="98"/>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4" name="Freeform 423"/>
          <p:cNvSpPr>
            <a:spLocks noEditPoints="1"/>
          </p:cNvSpPr>
          <p:nvPr/>
        </p:nvSpPr>
        <p:spPr bwMode="auto">
          <a:xfrm>
            <a:off x="5164906" y="2969924"/>
            <a:ext cx="169297" cy="169296"/>
          </a:xfrm>
          <a:custGeom>
            <a:avLst/>
            <a:gdLst>
              <a:gd name="T0" fmla="*/ 49 w 97"/>
              <a:gd name="T1" fmla="*/ 0 h 97"/>
              <a:gd name="T2" fmla="*/ 0 w 97"/>
              <a:gd name="T3" fmla="*/ 49 h 97"/>
              <a:gd name="T4" fmla="*/ 49 w 97"/>
              <a:gd name="T5" fmla="*/ 97 h 97"/>
              <a:gd name="T6" fmla="*/ 97 w 97"/>
              <a:gd name="T7" fmla="*/ 49 h 97"/>
              <a:gd name="T8" fmla="*/ 49 w 97"/>
              <a:gd name="T9" fmla="*/ 0 h 97"/>
              <a:gd name="T10" fmla="*/ 49 w 97"/>
              <a:gd name="T11" fmla="*/ 84 h 97"/>
              <a:gd name="T12" fmla="*/ 13 w 97"/>
              <a:gd name="T13" fmla="*/ 49 h 97"/>
              <a:gd name="T14" fmla="*/ 49 w 97"/>
              <a:gd name="T15" fmla="*/ 13 h 97"/>
              <a:gd name="T16" fmla="*/ 84 w 97"/>
              <a:gd name="T17" fmla="*/ 49 h 97"/>
              <a:gd name="T18" fmla="*/ 49 w 97"/>
              <a:gd name="T19" fmla="*/ 8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7">
                <a:moveTo>
                  <a:pt x="49" y="0"/>
                </a:moveTo>
                <a:cubicBezTo>
                  <a:pt x="22" y="0"/>
                  <a:pt x="0" y="22"/>
                  <a:pt x="0" y="49"/>
                </a:cubicBezTo>
                <a:cubicBezTo>
                  <a:pt x="0" y="75"/>
                  <a:pt x="22" y="97"/>
                  <a:pt x="49" y="97"/>
                </a:cubicBezTo>
                <a:cubicBezTo>
                  <a:pt x="75" y="97"/>
                  <a:pt x="97" y="75"/>
                  <a:pt x="97" y="49"/>
                </a:cubicBezTo>
                <a:cubicBezTo>
                  <a:pt x="97" y="22"/>
                  <a:pt x="75" y="0"/>
                  <a:pt x="49" y="0"/>
                </a:cubicBezTo>
                <a:close/>
                <a:moveTo>
                  <a:pt x="49" y="84"/>
                </a:moveTo>
                <a:cubicBezTo>
                  <a:pt x="29" y="84"/>
                  <a:pt x="13" y="68"/>
                  <a:pt x="13" y="49"/>
                </a:cubicBezTo>
                <a:cubicBezTo>
                  <a:pt x="13" y="29"/>
                  <a:pt x="29" y="13"/>
                  <a:pt x="49" y="13"/>
                </a:cubicBezTo>
                <a:cubicBezTo>
                  <a:pt x="68" y="13"/>
                  <a:pt x="84" y="29"/>
                  <a:pt x="84" y="49"/>
                </a:cubicBezTo>
                <a:cubicBezTo>
                  <a:pt x="84" y="68"/>
                  <a:pt x="68" y="84"/>
                  <a:pt x="49"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5" name="Oval 424"/>
          <p:cNvSpPr>
            <a:spLocks noChangeArrowheads="1"/>
          </p:cNvSpPr>
          <p:nvPr/>
        </p:nvSpPr>
        <p:spPr bwMode="auto">
          <a:xfrm>
            <a:off x="5212220" y="3015020"/>
            <a:ext cx="76886" cy="7910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6" name="Freeform 425"/>
          <p:cNvSpPr>
            <a:spLocks/>
          </p:cNvSpPr>
          <p:nvPr/>
        </p:nvSpPr>
        <p:spPr bwMode="auto">
          <a:xfrm>
            <a:off x="4816703" y="2770318"/>
            <a:ext cx="346725" cy="280189"/>
          </a:xfrm>
          <a:custGeom>
            <a:avLst/>
            <a:gdLst>
              <a:gd name="T0" fmla="*/ 80 w 198"/>
              <a:gd name="T1" fmla="*/ 120 h 160"/>
              <a:gd name="T2" fmla="*/ 79 w 198"/>
              <a:gd name="T3" fmla="*/ 112 h 160"/>
              <a:gd name="T4" fmla="*/ 134 w 198"/>
              <a:gd name="T5" fmla="*/ 73 h 160"/>
              <a:gd name="T6" fmla="*/ 158 w 198"/>
              <a:gd name="T7" fmla="*/ 80 h 160"/>
              <a:gd name="T8" fmla="*/ 198 w 198"/>
              <a:gd name="T9" fmla="*/ 40 h 160"/>
              <a:gd name="T10" fmla="*/ 158 w 198"/>
              <a:gd name="T11" fmla="*/ 0 h 160"/>
              <a:gd name="T12" fmla="*/ 118 w 198"/>
              <a:gd name="T13" fmla="*/ 40 h 160"/>
              <a:gd name="T14" fmla="*/ 124 w 198"/>
              <a:gd name="T15" fmla="*/ 62 h 160"/>
              <a:gd name="T16" fmla="*/ 73 w 198"/>
              <a:gd name="T17" fmla="*/ 98 h 160"/>
              <a:gd name="T18" fmla="*/ 40 w 198"/>
              <a:gd name="T19" fmla="*/ 80 h 160"/>
              <a:gd name="T20" fmla="*/ 0 w 198"/>
              <a:gd name="T21" fmla="*/ 120 h 160"/>
              <a:gd name="T22" fmla="*/ 40 w 198"/>
              <a:gd name="T23" fmla="*/ 160 h 160"/>
              <a:gd name="T24" fmla="*/ 80 w 198"/>
              <a:gd name="T25" fmla="*/ 1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60">
                <a:moveTo>
                  <a:pt x="80" y="120"/>
                </a:moveTo>
                <a:cubicBezTo>
                  <a:pt x="80" y="117"/>
                  <a:pt x="80" y="114"/>
                  <a:pt x="79" y="112"/>
                </a:cubicBezTo>
                <a:cubicBezTo>
                  <a:pt x="134" y="73"/>
                  <a:pt x="134" y="73"/>
                  <a:pt x="134" y="73"/>
                </a:cubicBezTo>
                <a:cubicBezTo>
                  <a:pt x="141" y="77"/>
                  <a:pt x="149" y="80"/>
                  <a:pt x="158" y="80"/>
                </a:cubicBezTo>
                <a:cubicBezTo>
                  <a:pt x="180" y="80"/>
                  <a:pt x="198" y="62"/>
                  <a:pt x="198" y="40"/>
                </a:cubicBezTo>
                <a:cubicBezTo>
                  <a:pt x="198" y="18"/>
                  <a:pt x="180" y="0"/>
                  <a:pt x="158" y="0"/>
                </a:cubicBezTo>
                <a:cubicBezTo>
                  <a:pt x="136" y="0"/>
                  <a:pt x="118" y="18"/>
                  <a:pt x="118" y="40"/>
                </a:cubicBezTo>
                <a:cubicBezTo>
                  <a:pt x="118" y="48"/>
                  <a:pt x="120" y="55"/>
                  <a:pt x="124" y="62"/>
                </a:cubicBezTo>
                <a:cubicBezTo>
                  <a:pt x="73" y="98"/>
                  <a:pt x="73" y="98"/>
                  <a:pt x="73" y="98"/>
                </a:cubicBezTo>
                <a:cubicBezTo>
                  <a:pt x="66" y="87"/>
                  <a:pt x="54" y="80"/>
                  <a:pt x="40" y="80"/>
                </a:cubicBezTo>
                <a:cubicBezTo>
                  <a:pt x="18" y="80"/>
                  <a:pt x="0" y="98"/>
                  <a:pt x="0" y="120"/>
                </a:cubicBezTo>
                <a:cubicBezTo>
                  <a:pt x="0" y="142"/>
                  <a:pt x="18" y="160"/>
                  <a:pt x="40" y="160"/>
                </a:cubicBezTo>
                <a:cubicBezTo>
                  <a:pt x="62" y="160"/>
                  <a:pt x="80" y="142"/>
                  <a:pt x="80"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7" name="Freeform 426"/>
          <p:cNvSpPr>
            <a:spLocks noEditPoints="1"/>
          </p:cNvSpPr>
          <p:nvPr/>
        </p:nvSpPr>
        <p:spPr bwMode="auto">
          <a:xfrm>
            <a:off x="5093195" y="2894517"/>
            <a:ext cx="277971" cy="281668"/>
          </a:xfrm>
          <a:custGeom>
            <a:avLst/>
            <a:gdLst>
              <a:gd name="T0" fmla="*/ 90 w 159"/>
              <a:gd name="T1" fmla="*/ 22 h 161"/>
              <a:gd name="T2" fmla="*/ 54 w 159"/>
              <a:gd name="T3" fmla="*/ 32 h 161"/>
              <a:gd name="T4" fmla="*/ 31 w 159"/>
              <a:gd name="T5" fmla="*/ 0 h 161"/>
              <a:gd name="T6" fmla="*/ 19 w 159"/>
              <a:gd name="T7" fmla="*/ 8 h 161"/>
              <a:gd name="T8" fmla="*/ 42 w 159"/>
              <a:gd name="T9" fmla="*/ 41 h 161"/>
              <a:gd name="T10" fmla="*/ 20 w 159"/>
              <a:gd name="T11" fmla="*/ 92 h 161"/>
              <a:gd name="T12" fmla="*/ 29 w 159"/>
              <a:gd name="T13" fmla="*/ 126 h 161"/>
              <a:gd name="T14" fmla="*/ 0 w 159"/>
              <a:gd name="T15" fmla="*/ 142 h 161"/>
              <a:gd name="T16" fmla="*/ 7 w 159"/>
              <a:gd name="T17" fmla="*/ 155 h 161"/>
              <a:gd name="T18" fmla="*/ 38 w 159"/>
              <a:gd name="T19" fmla="*/ 138 h 161"/>
              <a:gd name="T20" fmla="*/ 90 w 159"/>
              <a:gd name="T21" fmla="*/ 161 h 161"/>
              <a:gd name="T22" fmla="*/ 159 w 159"/>
              <a:gd name="T23" fmla="*/ 92 h 161"/>
              <a:gd name="T24" fmla="*/ 90 w 159"/>
              <a:gd name="T25" fmla="*/ 22 h 161"/>
              <a:gd name="T26" fmla="*/ 90 w 159"/>
              <a:gd name="T27" fmla="*/ 153 h 161"/>
              <a:gd name="T28" fmla="*/ 28 w 159"/>
              <a:gd name="T29" fmla="*/ 92 h 161"/>
              <a:gd name="T30" fmla="*/ 90 w 159"/>
              <a:gd name="T31" fmla="*/ 30 h 161"/>
              <a:gd name="T32" fmla="*/ 151 w 159"/>
              <a:gd name="T33" fmla="*/ 92 h 161"/>
              <a:gd name="T34" fmla="*/ 90 w 159"/>
              <a:gd name="T35" fmla="*/ 15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61">
                <a:moveTo>
                  <a:pt x="90" y="22"/>
                </a:moveTo>
                <a:cubicBezTo>
                  <a:pt x="76" y="22"/>
                  <a:pt x="64" y="26"/>
                  <a:pt x="54" y="32"/>
                </a:cubicBezTo>
                <a:cubicBezTo>
                  <a:pt x="31" y="0"/>
                  <a:pt x="31" y="0"/>
                  <a:pt x="31" y="0"/>
                </a:cubicBezTo>
                <a:cubicBezTo>
                  <a:pt x="27" y="3"/>
                  <a:pt x="23" y="6"/>
                  <a:pt x="19" y="8"/>
                </a:cubicBezTo>
                <a:cubicBezTo>
                  <a:pt x="42" y="41"/>
                  <a:pt x="42" y="41"/>
                  <a:pt x="42" y="41"/>
                </a:cubicBezTo>
                <a:cubicBezTo>
                  <a:pt x="28" y="54"/>
                  <a:pt x="20" y="72"/>
                  <a:pt x="20" y="92"/>
                </a:cubicBezTo>
                <a:cubicBezTo>
                  <a:pt x="20" y="104"/>
                  <a:pt x="23" y="116"/>
                  <a:pt x="29" y="126"/>
                </a:cubicBezTo>
                <a:cubicBezTo>
                  <a:pt x="0" y="142"/>
                  <a:pt x="0" y="142"/>
                  <a:pt x="0" y="142"/>
                </a:cubicBezTo>
                <a:cubicBezTo>
                  <a:pt x="3" y="146"/>
                  <a:pt x="6" y="150"/>
                  <a:pt x="7" y="155"/>
                </a:cubicBezTo>
                <a:cubicBezTo>
                  <a:pt x="38" y="138"/>
                  <a:pt x="38" y="138"/>
                  <a:pt x="38" y="138"/>
                </a:cubicBezTo>
                <a:cubicBezTo>
                  <a:pt x="50" y="152"/>
                  <a:pt x="69" y="161"/>
                  <a:pt x="90" y="161"/>
                </a:cubicBezTo>
                <a:cubicBezTo>
                  <a:pt x="128" y="161"/>
                  <a:pt x="159" y="130"/>
                  <a:pt x="159" y="92"/>
                </a:cubicBezTo>
                <a:cubicBezTo>
                  <a:pt x="159" y="53"/>
                  <a:pt x="128" y="22"/>
                  <a:pt x="90" y="22"/>
                </a:cubicBezTo>
                <a:close/>
                <a:moveTo>
                  <a:pt x="90" y="153"/>
                </a:moveTo>
                <a:cubicBezTo>
                  <a:pt x="56" y="153"/>
                  <a:pt x="28" y="125"/>
                  <a:pt x="28" y="92"/>
                </a:cubicBezTo>
                <a:cubicBezTo>
                  <a:pt x="28" y="58"/>
                  <a:pt x="56" y="30"/>
                  <a:pt x="90" y="30"/>
                </a:cubicBezTo>
                <a:cubicBezTo>
                  <a:pt x="124" y="30"/>
                  <a:pt x="151" y="58"/>
                  <a:pt x="151" y="92"/>
                </a:cubicBezTo>
                <a:cubicBezTo>
                  <a:pt x="151" y="125"/>
                  <a:pt x="124" y="153"/>
                  <a:pt x="90" y="1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8" name="Freeform 427"/>
          <p:cNvSpPr>
            <a:spLocks noEditPoints="1"/>
          </p:cNvSpPr>
          <p:nvPr/>
        </p:nvSpPr>
        <p:spPr bwMode="auto">
          <a:xfrm>
            <a:off x="5141989" y="2947007"/>
            <a:ext cx="215132" cy="215132"/>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3 h 123"/>
              <a:gd name="T12" fmla="*/ 110 w 123"/>
              <a:gd name="T13" fmla="*/ 62 h 123"/>
              <a:gd name="T14" fmla="*/ 62 w 123"/>
              <a:gd name="T15" fmla="*/ 110 h 123"/>
              <a:gd name="T16" fmla="*/ 13 w 123"/>
              <a:gd name="T17" fmla="*/ 62 h 123"/>
              <a:gd name="T18" fmla="*/ 62 w 123"/>
              <a:gd name="T1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5"/>
                  <a:pt x="123" y="62"/>
                </a:cubicBezTo>
                <a:cubicBezTo>
                  <a:pt x="123" y="28"/>
                  <a:pt x="96" y="0"/>
                  <a:pt x="62" y="0"/>
                </a:cubicBezTo>
                <a:cubicBezTo>
                  <a:pt x="28" y="0"/>
                  <a:pt x="0" y="28"/>
                  <a:pt x="0" y="62"/>
                </a:cubicBezTo>
                <a:cubicBezTo>
                  <a:pt x="0" y="95"/>
                  <a:pt x="28" y="123"/>
                  <a:pt x="62" y="123"/>
                </a:cubicBezTo>
                <a:close/>
                <a:moveTo>
                  <a:pt x="62" y="13"/>
                </a:moveTo>
                <a:cubicBezTo>
                  <a:pt x="88" y="13"/>
                  <a:pt x="110" y="35"/>
                  <a:pt x="110" y="62"/>
                </a:cubicBezTo>
                <a:cubicBezTo>
                  <a:pt x="110" y="88"/>
                  <a:pt x="88" y="110"/>
                  <a:pt x="62" y="110"/>
                </a:cubicBezTo>
                <a:cubicBezTo>
                  <a:pt x="35" y="110"/>
                  <a:pt x="13" y="88"/>
                  <a:pt x="13" y="62"/>
                </a:cubicBezTo>
                <a:cubicBezTo>
                  <a:pt x="13" y="35"/>
                  <a:pt x="35" y="13"/>
                  <a:pt x="62"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9" name="Freeform 428"/>
          <p:cNvSpPr>
            <a:spLocks/>
          </p:cNvSpPr>
          <p:nvPr/>
        </p:nvSpPr>
        <p:spPr bwMode="auto">
          <a:xfrm>
            <a:off x="4865496" y="2808760"/>
            <a:ext cx="638742" cy="617303"/>
          </a:xfrm>
          <a:custGeom>
            <a:avLst/>
            <a:gdLst>
              <a:gd name="T0" fmla="*/ 282 w 365"/>
              <a:gd name="T1" fmla="*/ 0 h 353"/>
              <a:gd name="T2" fmla="*/ 324 w 365"/>
              <a:gd name="T3" fmla="*/ 120 h 353"/>
              <a:gd name="T4" fmla="*/ 131 w 365"/>
              <a:gd name="T5" fmla="*/ 314 h 353"/>
              <a:gd name="T6" fmla="*/ 0 w 365"/>
              <a:gd name="T7" fmla="*/ 263 h 353"/>
              <a:gd name="T8" fmla="*/ 62 w 365"/>
              <a:gd name="T9" fmla="*/ 353 h 353"/>
              <a:gd name="T10" fmla="*/ 339 w 365"/>
              <a:gd name="T11" fmla="*/ 353 h 353"/>
              <a:gd name="T12" fmla="*/ 365 w 365"/>
              <a:gd name="T13" fmla="*/ 326 h 353"/>
              <a:gd name="T14" fmla="*/ 365 w 365"/>
              <a:gd name="T15" fmla="*/ 69 h 353"/>
              <a:gd name="T16" fmla="*/ 282 w 365"/>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3">
                <a:moveTo>
                  <a:pt x="282" y="0"/>
                </a:moveTo>
                <a:cubicBezTo>
                  <a:pt x="309" y="33"/>
                  <a:pt x="324" y="75"/>
                  <a:pt x="324" y="120"/>
                </a:cubicBezTo>
                <a:cubicBezTo>
                  <a:pt x="324" y="227"/>
                  <a:pt x="238" y="314"/>
                  <a:pt x="131" y="314"/>
                </a:cubicBezTo>
                <a:cubicBezTo>
                  <a:pt x="80" y="314"/>
                  <a:pt x="34" y="294"/>
                  <a:pt x="0" y="263"/>
                </a:cubicBezTo>
                <a:cubicBezTo>
                  <a:pt x="62" y="353"/>
                  <a:pt x="62" y="353"/>
                  <a:pt x="62" y="353"/>
                </a:cubicBezTo>
                <a:cubicBezTo>
                  <a:pt x="339" y="353"/>
                  <a:pt x="339" y="353"/>
                  <a:pt x="339" y="353"/>
                </a:cubicBezTo>
                <a:cubicBezTo>
                  <a:pt x="353" y="353"/>
                  <a:pt x="365" y="341"/>
                  <a:pt x="365" y="326"/>
                </a:cubicBezTo>
                <a:cubicBezTo>
                  <a:pt x="365" y="69"/>
                  <a:pt x="365" y="69"/>
                  <a:pt x="365" y="69"/>
                </a:cubicBezTo>
                <a:lnTo>
                  <a:pt x="282" y="0"/>
                </a:ln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0" name="Freeform 429"/>
          <p:cNvSpPr>
            <a:spLocks noEditPoints="1"/>
          </p:cNvSpPr>
          <p:nvPr/>
        </p:nvSpPr>
        <p:spPr bwMode="auto">
          <a:xfrm>
            <a:off x="5187824" y="2992842"/>
            <a:ext cx="124200" cy="123461"/>
          </a:xfrm>
          <a:custGeom>
            <a:avLst/>
            <a:gdLst>
              <a:gd name="T0" fmla="*/ 36 w 71"/>
              <a:gd name="T1" fmla="*/ 71 h 71"/>
              <a:gd name="T2" fmla="*/ 71 w 71"/>
              <a:gd name="T3" fmla="*/ 36 h 71"/>
              <a:gd name="T4" fmla="*/ 36 w 71"/>
              <a:gd name="T5" fmla="*/ 0 h 71"/>
              <a:gd name="T6" fmla="*/ 0 w 71"/>
              <a:gd name="T7" fmla="*/ 36 h 71"/>
              <a:gd name="T8" fmla="*/ 36 w 71"/>
              <a:gd name="T9" fmla="*/ 71 h 71"/>
              <a:gd name="T10" fmla="*/ 36 w 71"/>
              <a:gd name="T11" fmla="*/ 13 h 71"/>
              <a:gd name="T12" fmla="*/ 58 w 71"/>
              <a:gd name="T13" fmla="*/ 36 h 71"/>
              <a:gd name="T14" fmla="*/ 36 w 71"/>
              <a:gd name="T15" fmla="*/ 58 h 71"/>
              <a:gd name="T16" fmla="*/ 14 w 71"/>
              <a:gd name="T17" fmla="*/ 36 h 71"/>
              <a:gd name="T18" fmla="*/ 36 w 71"/>
              <a:gd name="T19"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1">
                <a:moveTo>
                  <a:pt x="36" y="71"/>
                </a:moveTo>
                <a:cubicBezTo>
                  <a:pt x="55" y="71"/>
                  <a:pt x="71" y="55"/>
                  <a:pt x="71" y="36"/>
                </a:cubicBezTo>
                <a:cubicBezTo>
                  <a:pt x="71" y="16"/>
                  <a:pt x="55" y="0"/>
                  <a:pt x="36" y="0"/>
                </a:cubicBezTo>
                <a:cubicBezTo>
                  <a:pt x="16" y="0"/>
                  <a:pt x="0" y="16"/>
                  <a:pt x="0" y="36"/>
                </a:cubicBezTo>
                <a:cubicBezTo>
                  <a:pt x="0" y="55"/>
                  <a:pt x="16" y="71"/>
                  <a:pt x="36" y="71"/>
                </a:cubicBezTo>
                <a:close/>
                <a:moveTo>
                  <a:pt x="36" y="13"/>
                </a:moveTo>
                <a:cubicBezTo>
                  <a:pt x="48" y="13"/>
                  <a:pt x="58" y="23"/>
                  <a:pt x="58" y="36"/>
                </a:cubicBezTo>
                <a:cubicBezTo>
                  <a:pt x="58" y="48"/>
                  <a:pt x="48" y="58"/>
                  <a:pt x="36" y="58"/>
                </a:cubicBezTo>
                <a:cubicBezTo>
                  <a:pt x="23" y="58"/>
                  <a:pt x="14" y="48"/>
                  <a:pt x="14" y="36"/>
                </a:cubicBezTo>
                <a:cubicBezTo>
                  <a:pt x="14" y="23"/>
                  <a:pt x="23" y="13"/>
                  <a:pt x="36"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1" name="Freeform 430"/>
          <p:cNvSpPr>
            <a:spLocks noEditPoints="1"/>
          </p:cNvSpPr>
          <p:nvPr/>
        </p:nvSpPr>
        <p:spPr bwMode="auto">
          <a:xfrm>
            <a:off x="4792307" y="2717829"/>
            <a:ext cx="605474" cy="603256"/>
          </a:xfrm>
          <a:custGeom>
            <a:avLst/>
            <a:gdLst>
              <a:gd name="T0" fmla="*/ 0 w 346"/>
              <a:gd name="T1" fmla="*/ 172 h 345"/>
              <a:gd name="T2" fmla="*/ 173 w 346"/>
              <a:gd name="T3" fmla="*/ 345 h 345"/>
              <a:gd name="T4" fmla="*/ 346 w 346"/>
              <a:gd name="T5" fmla="*/ 172 h 345"/>
              <a:gd name="T6" fmla="*/ 173 w 346"/>
              <a:gd name="T7" fmla="*/ 0 h 345"/>
              <a:gd name="T8" fmla="*/ 0 w 346"/>
              <a:gd name="T9" fmla="*/ 172 h 345"/>
              <a:gd name="T10" fmla="*/ 139 w 346"/>
              <a:gd name="T11" fmla="*/ 311 h 345"/>
              <a:gd name="T12" fmla="*/ 99 w 346"/>
              <a:gd name="T13" fmla="*/ 271 h 345"/>
              <a:gd name="T14" fmla="*/ 112 w 346"/>
              <a:gd name="T15" fmla="*/ 241 h 345"/>
              <a:gd name="T16" fmla="*/ 75 w 346"/>
              <a:gd name="T17" fmla="*/ 188 h 345"/>
              <a:gd name="T18" fmla="*/ 87 w 346"/>
              <a:gd name="T19" fmla="*/ 179 h 345"/>
              <a:gd name="T20" fmla="*/ 124 w 346"/>
              <a:gd name="T21" fmla="*/ 233 h 345"/>
              <a:gd name="T22" fmla="*/ 139 w 346"/>
              <a:gd name="T23" fmla="*/ 230 h 345"/>
              <a:gd name="T24" fmla="*/ 179 w 346"/>
              <a:gd name="T25" fmla="*/ 271 h 345"/>
              <a:gd name="T26" fmla="*/ 139 w 346"/>
              <a:gd name="T27" fmla="*/ 311 h 345"/>
              <a:gd name="T28" fmla="*/ 262 w 346"/>
              <a:gd name="T29" fmla="*/ 123 h 345"/>
              <a:gd name="T30" fmla="*/ 331 w 346"/>
              <a:gd name="T31" fmla="*/ 193 h 345"/>
              <a:gd name="T32" fmla="*/ 262 w 346"/>
              <a:gd name="T33" fmla="*/ 262 h 345"/>
              <a:gd name="T34" fmla="*/ 210 w 346"/>
              <a:gd name="T35" fmla="*/ 239 h 345"/>
              <a:gd name="T36" fmla="*/ 179 w 346"/>
              <a:gd name="T37" fmla="*/ 256 h 345"/>
              <a:gd name="T38" fmla="*/ 172 w 346"/>
              <a:gd name="T39" fmla="*/ 243 h 345"/>
              <a:gd name="T40" fmla="*/ 201 w 346"/>
              <a:gd name="T41" fmla="*/ 227 h 345"/>
              <a:gd name="T42" fmla="*/ 192 w 346"/>
              <a:gd name="T43" fmla="*/ 193 h 345"/>
              <a:gd name="T44" fmla="*/ 214 w 346"/>
              <a:gd name="T45" fmla="*/ 142 h 345"/>
              <a:gd name="T46" fmla="*/ 191 w 346"/>
              <a:gd name="T47" fmla="*/ 109 h 345"/>
              <a:gd name="T48" fmla="*/ 203 w 346"/>
              <a:gd name="T49" fmla="*/ 101 h 345"/>
              <a:gd name="T50" fmla="*/ 226 w 346"/>
              <a:gd name="T51" fmla="*/ 133 h 345"/>
              <a:gd name="T52" fmla="*/ 262 w 346"/>
              <a:gd name="T53" fmla="*/ 123 h 345"/>
              <a:gd name="T54" fmla="*/ 212 w 346"/>
              <a:gd name="T55" fmla="*/ 70 h 345"/>
              <a:gd name="T56" fmla="*/ 172 w 346"/>
              <a:gd name="T57" fmla="*/ 110 h 345"/>
              <a:gd name="T58" fmla="*/ 148 w 346"/>
              <a:gd name="T59" fmla="*/ 103 h 345"/>
              <a:gd name="T60" fmla="*/ 93 w 346"/>
              <a:gd name="T61" fmla="*/ 142 h 345"/>
              <a:gd name="T62" fmla="*/ 94 w 346"/>
              <a:gd name="T63" fmla="*/ 150 h 345"/>
              <a:gd name="T64" fmla="*/ 54 w 346"/>
              <a:gd name="T65" fmla="*/ 190 h 345"/>
              <a:gd name="T66" fmla="*/ 14 w 346"/>
              <a:gd name="T67" fmla="*/ 150 h 345"/>
              <a:gd name="T68" fmla="*/ 54 w 346"/>
              <a:gd name="T69" fmla="*/ 110 h 345"/>
              <a:gd name="T70" fmla="*/ 87 w 346"/>
              <a:gd name="T71" fmla="*/ 128 h 345"/>
              <a:gd name="T72" fmla="*/ 138 w 346"/>
              <a:gd name="T73" fmla="*/ 92 h 345"/>
              <a:gd name="T74" fmla="*/ 132 w 346"/>
              <a:gd name="T75" fmla="*/ 70 h 345"/>
              <a:gd name="T76" fmla="*/ 172 w 346"/>
              <a:gd name="T77" fmla="*/ 30 h 345"/>
              <a:gd name="T78" fmla="*/ 212 w 346"/>
              <a:gd name="T79" fmla="*/ 7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 h="345">
                <a:moveTo>
                  <a:pt x="0" y="172"/>
                </a:moveTo>
                <a:cubicBezTo>
                  <a:pt x="0" y="268"/>
                  <a:pt x="78" y="345"/>
                  <a:pt x="173" y="345"/>
                </a:cubicBezTo>
                <a:cubicBezTo>
                  <a:pt x="268" y="345"/>
                  <a:pt x="346" y="268"/>
                  <a:pt x="346" y="172"/>
                </a:cubicBezTo>
                <a:cubicBezTo>
                  <a:pt x="346" y="77"/>
                  <a:pt x="268" y="0"/>
                  <a:pt x="173" y="0"/>
                </a:cubicBezTo>
                <a:cubicBezTo>
                  <a:pt x="78" y="0"/>
                  <a:pt x="0" y="77"/>
                  <a:pt x="0" y="172"/>
                </a:cubicBezTo>
                <a:close/>
                <a:moveTo>
                  <a:pt x="139" y="311"/>
                </a:moveTo>
                <a:cubicBezTo>
                  <a:pt x="117" y="311"/>
                  <a:pt x="99" y="293"/>
                  <a:pt x="99" y="271"/>
                </a:cubicBezTo>
                <a:cubicBezTo>
                  <a:pt x="99" y="259"/>
                  <a:pt x="104" y="248"/>
                  <a:pt x="112" y="241"/>
                </a:cubicBezTo>
                <a:cubicBezTo>
                  <a:pt x="75" y="188"/>
                  <a:pt x="75" y="188"/>
                  <a:pt x="75" y="188"/>
                </a:cubicBezTo>
                <a:cubicBezTo>
                  <a:pt x="80" y="186"/>
                  <a:pt x="84" y="182"/>
                  <a:pt x="87" y="179"/>
                </a:cubicBezTo>
                <a:cubicBezTo>
                  <a:pt x="124" y="233"/>
                  <a:pt x="124" y="233"/>
                  <a:pt x="124" y="233"/>
                </a:cubicBezTo>
                <a:cubicBezTo>
                  <a:pt x="129" y="231"/>
                  <a:pt x="134" y="230"/>
                  <a:pt x="139" y="230"/>
                </a:cubicBezTo>
                <a:cubicBezTo>
                  <a:pt x="161" y="230"/>
                  <a:pt x="179" y="248"/>
                  <a:pt x="179" y="271"/>
                </a:cubicBezTo>
                <a:cubicBezTo>
                  <a:pt x="179" y="293"/>
                  <a:pt x="161" y="311"/>
                  <a:pt x="139" y="311"/>
                </a:cubicBezTo>
                <a:close/>
                <a:moveTo>
                  <a:pt x="262" y="123"/>
                </a:moveTo>
                <a:cubicBezTo>
                  <a:pt x="300" y="123"/>
                  <a:pt x="331" y="154"/>
                  <a:pt x="331" y="193"/>
                </a:cubicBezTo>
                <a:cubicBezTo>
                  <a:pt x="331" y="231"/>
                  <a:pt x="300" y="262"/>
                  <a:pt x="262" y="262"/>
                </a:cubicBezTo>
                <a:cubicBezTo>
                  <a:pt x="241" y="262"/>
                  <a:pt x="222" y="253"/>
                  <a:pt x="210" y="239"/>
                </a:cubicBezTo>
                <a:cubicBezTo>
                  <a:pt x="179" y="256"/>
                  <a:pt x="179" y="256"/>
                  <a:pt x="179" y="256"/>
                </a:cubicBezTo>
                <a:cubicBezTo>
                  <a:pt x="178" y="251"/>
                  <a:pt x="175" y="247"/>
                  <a:pt x="172" y="243"/>
                </a:cubicBezTo>
                <a:cubicBezTo>
                  <a:pt x="201" y="227"/>
                  <a:pt x="201" y="227"/>
                  <a:pt x="201" y="227"/>
                </a:cubicBezTo>
                <a:cubicBezTo>
                  <a:pt x="195" y="217"/>
                  <a:pt x="192" y="205"/>
                  <a:pt x="192" y="193"/>
                </a:cubicBezTo>
                <a:cubicBezTo>
                  <a:pt x="192" y="173"/>
                  <a:pt x="200" y="155"/>
                  <a:pt x="214" y="142"/>
                </a:cubicBezTo>
                <a:cubicBezTo>
                  <a:pt x="191" y="109"/>
                  <a:pt x="191" y="109"/>
                  <a:pt x="191" y="109"/>
                </a:cubicBezTo>
                <a:cubicBezTo>
                  <a:pt x="195" y="107"/>
                  <a:pt x="199" y="104"/>
                  <a:pt x="203" y="101"/>
                </a:cubicBezTo>
                <a:cubicBezTo>
                  <a:pt x="226" y="133"/>
                  <a:pt x="226" y="133"/>
                  <a:pt x="226" y="133"/>
                </a:cubicBezTo>
                <a:cubicBezTo>
                  <a:pt x="236" y="127"/>
                  <a:pt x="248" y="123"/>
                  <a:pt x="262" y="123"/>
                </a:cubicBezTo>
                <a:close/>
                <a:moveTo>
                  <a:pt x="212" y="70"/>
                </a:moveTo>
                <a:cubicBezTo>
                  <a:pt x="212" y="92"/>
                  <a:pt x="194" y="110"/>
                  <a:pt x="172" y="110"/>
                </a:cubicBezTo>
                <a:cubicBezTo>
                  <a:pt x="163" y="110"/>
                  <a:pt x="155" y="107"/>
                  <a:pt x="148" y="103"/>
                </a:cubicBezTo>
                <a:cubicBezTo>
                  <a:pt x="93" y="142"/>
                  <a:pt x="93" y="142"/>
                  <a:pt x="93" y="142"/>
                </a:cubicBezTo>
                <a:cubicBezTo>
                  <a:pt x="94" y="144"/>
                  <a:pt x="94" y="147"/>
                  <a:pt x="94" y="150"/>
                </a:cubicBezTo>
                <a:cubicBezTo>
                  <a:pt x="94" y="172"/>
                  <a:pt x="76" y="190"/>
                  <a:pt x="54" y="190"/>
                </a:cubicBezTo>
                <a:cubicBezTo>
                  <a:pt x="32" y="190"/>
                  <a:pt x="14" y="172"/>
                  <a:pt x="14" y="150"/>
                </a:cubicBezTo>
                <a:cubicBezTo>
                  <a:pt x="14" y="128"/>
                  <a:pt x="32" y="110"/>
                  <a:pt x="54" y="110"/>
                </a:cubicBezTo>
                <a:cubicBezTo>
                  <a:pt x="68" y="110"/>
                  <a:pt x="80" y="117"/>
                  <a:pt x="87" y="128"/>
                </a:cubicBezTo>
                <a:cubicBezTo>
                  <a:pt x="138" y="92"/>
                  <a:pt x="138" y="92"/>
                  <a:pt x="138" y="92"/>
                </a:cubicBezTo>
                <a:cubicBezTo>
                  <a:pt x="134" y="85"/>
                  <a:pt x="132" y="78"/>
                  <a:pt x="132" y="70"/>
                </a:cubicBezTo>
                <a:cubicBezTo>
                  <a:pt x="132" y="48"/>
                  <a:pt x="150" y="30"/>
                  <a:pt x="172" y="30"/>
                </a:cubicBezTo>
                <a:cubicBezTo>
                  <a:pt x="194" y="30"/>
                  <a:pt x="212" y="48"/>
                  <a:pt x="212" y="70"/>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2" name="Freeform 431"/>
          <p:cNvSpPr>
            <a:spLocks/>
          </p:cNvSpPr>
          <p:nvPr/>
        </p:nvSpPr>
        <p:spPr bwMode="auto">
          <a:xfrm>
            <a:off x="4923900" y="3031285"/>
            <a:ext cx="181864" cy="230657"/>
          </a:xfrm>
          <a:custGeom>
            <a:avLst/>
            <a:gdLst>
              <a:gd name="T0" fmla="*/ 64 w 104"/>
              <a:gd name="T1" fmla="*/ 51 h 132"/>
              <a:gd name="T2" fmla="*/ 49 w 104"/>
              <a:gd name="T3" fmla="*/ 54 h 132"/>
              <a:gd name="T4" fmla="*/ 12 w 104"/>
              <a:gd name="T5" fmla="*/ 0 h 132"/>
              <a:gd name="T6" fmla="*/ 0 w 104"/>
              <a:gd name="T7" fmla="*/ 9 h 132"/>
              <a:gd name="T8" fmla="*/ 37 w 104"/>
              <a:gd name="T9" fmla="*/ 62 h 132"/>
              <a:gd name="T10" fmla="*/ 24 w 104"/>
              <a:gd name="T11" fmla="*/ 92 h 132"/>
              <a:gd name="T12" fmla="*/ 64 w 104"/>
              <a:gd name="T13" fmla="*/ 132 h 132"/>
              <a:gd name="T14" fmla="*/ 104 w 104"/>
              <a:gd name="T15" fmla="*/ 92 h 132"/>
              <a:gd name="T16" fmla="*/ 64 w 104"/>
              <a:gd name="T17"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32">
                <a:moveTo>
                  <a:pt x="64" y="51"/>
                </a:moveTo>
                <a:cubicBezTo>
                  <a:pt x="59" y="51"/>
                  <a:pt x="54" y="52"/>
                  <a:pt x="49" y="54"/>
                </a:cubicBezTo>
                <a:cubicBezTo>
                  <a:pt x="12" y="0"/>
                  <a:pt x="12" y="0"/>
                  <a:pt x="12" y="0"/>
                </a:cubicBezTo>
                <a:cubicBezTo>
                  <a:pt x="9" y="3"/>
                  <a:pt x="5" y="7"/>
                  <a:pt x="0" y="9"/>
                </a:cubicBezTo>
                <a:cubicBezTo>
                  <a:pt x="37" y="62"/>
                  <a:pt x="37" y="62"/>
                  <a:pt x="37" y="62"/>
                </a:cubicBezTo>
                <a:cubicBezTo>
                  <a:pt x="29" y="69"/>
                  <a:pt x="24" y="80"/>
                  <a:pt x="24" y="92"/>
                </a:cubicBezTo>
                <a:cubicBezTo>
                  <a:pt x="24" y="114"/>
                  <a:pt x="42" y="132"/>
                  <a:pt x="64" y="132"/>
                </a:cubicBezTo>
                <a:cubicBezTo>
                  <a:pt x="86" y="132"/>
                  <a:pt x="104" y="114"/>
                  <a:pt x="104" y="92"/>
                </a:cubicBezTo>
                <a:cubicBezTo>
                  <a:pt x="104" y="69"/>
                  <a:pt x="86" y="51"/>
                  <a:pt x="64"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3" name="Freeform 432"/>
          <p:cNvSpPr>
            <a:spLocks/>
          </p:cNvSpPr>
          <p:nvPr/>
        </p:nvSpPr>
        <p:spPr bwMode="auto">
          <a:xfrm>
            <a:off x="2620288"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4" name="Freeform 433"/>
          <p:cNvSpPr>
            <a:spLocks noEditPoints="1"/>
          </p:cNvSpPr>
          <p:nvPr/>
        </p:nvSpPr>
        <p:spPr bwMode="auto">
          <a:xfrm>
            <a:off x="2712699"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35 w 387"/>
              <a:gd name="T17" fmla="*/ 94 h 387"/>
              <a:gd name="T18" fmla="*/ 81 w 387"/>
              <a:gd name="T19" fmla="*/ 94 h 387"/>
              <a:gd name="T20" fmla="*/ 81 w 387"/>
              <a:gd name="T21" fmla="*/ 120 h 387"/>
              <a:gd name="T22" fmla="*/ 98 w 387"/>
              <a:gd name="T23" fmla="*/ 120 h 387"/>
              <a:gd name="T24" fmla="*/ 98 w 387"/>
              <a:gd name="T25" fmla="*/ 156 h 387"/>
              <a:gd name="T26" fmla="*/ 116 w 387"/>
              <a:gd name="T27" fmla="*/ 153 h 387"/>
              <a:gd name="T28" fmla="*/ 116 w 387"/>
              <a:gd name="T29" fmla="*/ 121 h 387"/>
              <a:gd name="T30" fmla="*/ 304 w 387"/>
              <a:gd name="T31" fmla="*/ 121 h 387"/>
              <a:gd name="T32" fmla="*/ 304 w 387"/>
              <a:gd name="T33" fmla="*/ 262 h 387"/>
              <a:gd name="T34" fmla="*/ 203 w 387"/>
              <a:gd name="T35" fmla="*/ 262 h 387"/>
              <a:gd name="T36" fmla="*/ 195 w 387"/>
              <a:gd name="T37" fmla="*/ 280 h 387"/>
              <a:gd name="T38" fmla="*/ 321 w 387"/>
              <a:gd name="T39" fmla="*/ 280 h 387"/>
              <a:gd name="T40" fmla="*/ 321 w 387"/>
              <a:gd name="T41" fmla="*/ 120 h 387"/>
              <a:gd name="T42" fmla="*/ 339 w 387"/>
              <a:gd name="T43" fmla="*/ 120 h 387"/>
              <a:gd name="T44" fmla="*/ 339 w 387"/>
              <a:gd name="T45" fmla="*/ 99 h 387"/>
              <a:gd name="T46" fmla="*/ 367 w 387"/>
              <a:gd name="T47" fmla="*/ 193 h 387"/>
              <a:gd name="T48" fmla="*/ 194 w 387"/>
              <a:gd name="T4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9" y="366"/>
                  <a:pt x="21" y="289"/>
                  <a:pt x="21" y="193"/>
                </a:cubicBezTo>
                <a:cubicBezTo>
                  <a:pt x="21" y="98"/>
                  <a:pt x="99" y="21"/>
                  <a:pt x="194" y="21"/>
                </a:cubicBezTo>
                <a:cubicBezTo>
                  <a:pt x="252" y="21"/>
                  <a:pt x="304" y="50"/>
                  <a:pt x="335" y="94"/>
                </a:cubicBezTo>
                <a:cubicBezTo>
                  <a:pt x="81" y="94"/>
                  <a:pt x="81" y="94"/>
                  <a:pt x="81" y="94"/>
                </a:cubicBezTo>
                <a:cubicBezTo>
                  <a:pt x="81" y="120"/>
                  <a:pt x="81" y="120"/>
                  <a:pt x="81" y="120"/>
                </a:cubicBezTo>
                <a:cubicBezTo>
                  <a:pt x="98" y="120"/>
                  <a:pt x="98" y="120"/>
                  <a:pt x="98" y="120"/>
                </a:cubicBezTo>
                <a:cubicBezTo>
                  <a:pt x="98" y="156"/>
                  <a:pt x="98" y="156"/>
                  <a:pt x="98" y="156"/>
                </a:cubicBezTo>
                <a:cubicBezTo>
                  <a:pt x="104" y="154"/>
                  <a:pt x="110" y="153"/>
                  <a:pt x="116" y="153"/>
                </a:cubicBezTo>
                <a:cubicBezTo>
                  <a:pt x="116" y="121"/>
                  <a:pt x="116" y="121"/>
                  <a:pt x="116" y="121"/>
                </a:cubicBezTo>
                <a:cubicBezTo>
                  <a:pt x="304" y="121"/>
                  <a:pt x="304" y="121"/>
                  <a:pt x="304" y="121"/>
                </a:cubicBezTo>
                <a:cubicBezTo>
                  <a:pt x="304" y="262"/>
                  <a:pt x="304" y="262"/>
                  <a:pt x="304" y="262"/>
                </a:cubicBezTo>
                <a:cubicBezTo>
                  <a:pt x="203" y="262"/>
                  <a:pt x="203" y="262"/>
                  <a:pt x="203" y="262"/>
                </a:cubicBezTo>
                <a:cubicBezTo>
                  <a:pt x="201" y="269"/>
                  <a:pt x="198" y="275"/>
                  <a:pt x="195" y="280"/>
                </a:cubicBezTo>
                <a:cubicBezTo>
                  <a:pt x="321" y="280"/>
                  <a:pt x="321" y="280"/>
                  <a:pt x="321" y="280"/>
                </a:cubicBezTo>
                <a:cubicBezTo>
                  <a:pt x="321" y="120"/>
                  <a:pt x="321" y="120"/>
                  <a:pt x="321" y="120"/>
                </a:cubicBezTo>
                <a:cubicBezTo>
                  <a:pt x="339" y="120"/>
                  <a:pt x="339" y="120"/>
                  <a:pt x="339" y="120"/>
                </a:cubicBezTo>
                <a:cubicBezTo>
                  <a:pt x="339" y="99"/>
                  <a:pt x="339" y="99"/>
                  <a:pt x="339" y="99"/>
                </a:cubicBezTo>
                <a:cubicBezTo>
                  <a:pt x="356" y="126"/>
                  <a:pt x="367" y="159"/>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5" name="Oval 434"/>
          <p:cNvSpPr>
            <a:spLocks noChangeArrowheads="1"/>
          </p:cNvSpPr>
          <p:nvPr/>
        </p:nvSpPr>
        <p:spPr bwMode="auto">
          <a:xfrm>
            <a:off x="3078645" y="2957356"/>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6" name="Oval 435"/>
          <p:cNvSpPr>
            <a:spLocks noChangeArrowheads="1"/>
          </p:cNvSpPr>
          <p:nvPr/>
        </p:nvSpPr>
        <p:spPr bwMode="auto">
          <a:xfrm>
            <a:off x="3064599" y="2948485"/>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7" name="Oval 436"/>
          <p:cNvSpPr>
            <a:spLocks noChangeArrowheads="1"/>
          </p:cNvSpPr>
          <p:nvPr/>
        </p:nvSpPr>
        <p:spPr bwMode="auto">
          <a:xfrm>
            <a:off x="3049073" y="2948485"/>
            <a:ext cx="5175" cy="1404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8" name="Freeform 437"/>
          <p:cNvSpPr>
            <a:spLocks noEditPoints="1"/>
          </p:cNvSpPr>
          <p:nvPr/>
        </p:nvSpPr>
        <p:spPr bwMode="auto">
          <a:xfrm>
            <a:off x="3020980" y="2934439"/>
            <a:ext cx="71711" cy="42140"/>
          </a:xfrm>
          <a:custGeom>
            <a:avLst/>
            <a:gdLst>
              <a:gd name="T0" fmla="*/ 41 w 41"/>
              <a:gd name="T1" fmla="*/ 0 h 24"/>
              <a:gd name="T2" fmla="*/ 0 w 41"/>
              <a:gd name="T3" fmla="*/ 0 h 24"/>
              <a:gd name="T4" fmla="*/ 0 w 41"/>
              <a:gd name="T5" fmla="*/ 24 h 24"/>
              <a:gd name="T6" fmla="*/ 41 w 41"/>
              <a:gd name="T7" fmla="*/ 24 h 24"/>
              <a:gd name="T8" fmla="*/ 41 w 41"/>
              <a:gd name="T9" fmla="*/ 0 h 24"/>
              <a:gd name="T10" fmla="*/ 7 w 41"/>
              <a:gd name="T11" fmla="*/ 18 h 24"/>
              <a:gd name="T12" fmla="*/ 3 w 41"/>
              <a:gd name="T13" fmla="*/ 18 h 24"/>
              <a:gd name="T14" fmla="*/ 4 w 41"/>
              <a:gd name="T15" fmla="*/ 16 h 24"/>
              <a:gd name="T16" fmla="*/ 7 w 41"/>
              <a:gd name="T17" fmla="*/ 16 h 24"/>
              <a:gd name="T18" fmla="*/ 9 w 41"/>
              <a:gd name="T19" fmla="*/ 14 h 24"/>
              <a:gd name="T20" fmla="*/ 6 w 41"/>
              <a:gd name="T21" fmla="*/ 12 h 24"/>
              <a:gd name="T22" fmla="*/ 4 w 41"/>
              <a:gd name="T23" fmla="*/ 13 h 24"/>
              <a:gd name="T24" fmla="*/ 5 w 41"/>
              <a:gd name="T25" fmla="*/ 7 h 24"/>
              <a:gd name="T26" fmla="*/ 11 w 41"/>
              <a:gd name="T27" fmla="*/ 7 h 24"/>
              <a:gd name="T28" fmla="*/ 11 w 41"/>
              <a:gd name="T29" fmla="*/ 9 h 24"/>
              <a:gd name="T30" fmla="*/ 7 w 41"/>
              <a:gd name="T31" fmla="*/ 9 h 24"/>
              <a:gd name="T32" fmla="*/ 6 w 41"/>
              <a:gd name="T33" fmla="*/ 11 h 24"/>
              <a:gd name="T34" fmla="*/ 7 w 41"/>
              <a:gd name="T35" fmla="*/ 11 h 24"/>
              <a:gd name="T36" fmla="*/ 10 w 41"/>
              <a:gd name="T37" fmla="*/ 11 h 24"/>
              <a:gd name="T38" fmla="*/ 12 w 41"/>
              <a:gd name="T39" fmla="*/ 14 h 24"/>
              <a:gd name="T40" fmla="*/ 7 w 41"/>
              <a:gd name="T41" fmla="*/ 18 h 24"/>
              <a:gd name="T42" fmla="*/ 17 w 41"/>
              <a:gd name="T43" fmla="*/ 18 h 24"/>
              <a:gd name="T44" fmla="*/ 13 w 41"/>
              <a:gd name="T45" fmla="*/ 12 h 24"/>
              <a:gd name="T46" fmla="*/ 18 w 41"/>
              <a:gd name="T47" fmla="*/ 6 h 24"/>
              <a:gd name="T48" fmla="*/ 22 w 41"/>
              <a:gd name="T49" fmla="*/ 12 h 24"/>
              <a:gd name="T50" fmla="*/ 17 w 41"/>
              <a:gd name="T51" fmla="*/ 18 h 24"/>
              <a:gd name="T52" fmla="*/ 23 w 41"/>
              <a:gd name="T53" fmla="*/ 10 h 24"/>
              <a:gd name="T54" fmla="*/ 26 w 41"/>
              <a:gd name="T55" fmla="*/ 6 h 24"/>
              <a:gd name="T56" fmla="*/ 29 w 41"/>
              <a:gd name="T57" fmla="*/ 10 h 24"/>
              <a:gd name="T58" fmla="*/ 26 w 41"/>
              <a:gd name="T59" fmla="*/ 14 h 24"/>
              <a:gd name="T60" fmla="*/ 23 w 41"/>
              <a:gd name="T61" fmla="*/ 10 h 24"/>
              <a:gd name="T62" fmla="*/ 26 w 41"/>
              <a:gd name="T63" fmla="*/ 18 h 24"/>
              <a:gd name="T64" fmla="*/ 33 w 41"/>
              <a:gd name="T65" fmla="*/ 6 h 24"/>
              <a:gd name="T66" fmla="*/ 34 w 41"/>
              <a:gd name="T67" fmla="*/ 6 h 24"/>
              <a:gd name="T68" fmla="*/ 28 w 41"/>
              <a:gd name="T69" fmla="*/ 18 h 24"/>
              <a:gd name="T70" fmla="*/ 26 w 41"/>
              <a:gd name="T71" fmla="*/ 18 h 24"/>
              <a:gd name="T72" fmla="*/ 34 w 41"/>
              <a:gd name="T73" fmla="*/ 18 h 24"/>
              <a:gd name="T74" fmla="*/ 31 w 41"/>
              <a:gd name="T75" fmla="*/ 15 h 24"/>
              <a:gd name="T76" fmla="*/ 35 w 41"/>
              <a:gd name="T77" fmla="*/ 11 h 24"/>
              <a:gd name="T78" fmla="*/ 38 w 41"/>
              <a:gd name="T79" fmla="*/ 15 h 24"/>
              <a:gd name="T80" fmla="*/ 34 w 41"/>
              <a:gd name="T8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24">
                <a:moveTo>
                  <a:pt x="41" y="0"/>
                </a:moveTo>
                <a:cubicBezTo>
                  <a:pt x="0" y="0"/>
                  <a:pt x="0" y="0"/>
                  <a:pt x="0" y="0"/>
                </a:cubicBezTo>
                <a:cubicBezTo>
                  <a:pt x="0" y="24"/>
                  <a:pt x="0" y="24"/>
                  <a:pt x="0" y="24"/>
                </a:cubicBezTo>
                <a:cubicBezTo>
                  <a:pt x="41" y="24"/>
                  <a:pt x="41" y="24"/>
                  <a:pt x="41" y="24"/>
                </a:cubicBezTo>
                <a:lnTo>
                  <a:pt x="41" y="0"/>
                </a:lnTo>
                <a:close/>
                <a:moveTo>
                  <a:pt x="7" y="18"/>
                </a:moveTo>
                <a:cubicBezTo>
                  <a:pt x="5" y="18"/>
                  <a:pt x="4" y="18"/>
                  <a:pt x="3" y="18"/>
                </a:cubicBezTo>
                <a:cubicBezTo>
                  <a:pt x="4" y="16"/>
                  <a:pt x="4" y="16"/>
                  <a:pt x="4" y="16"/>
                </a:cubicBezTo>
                <a:cubicBezTo>
                  <a:pt x="4" y="16"/>
                  <a:pt x="6" y="16"/>
                  <a:pt x="7" y="16"/>
                </a:cubicBezTo>
                <a:cubicBezTo>
                  <a:pt x="8" y="16"/>
                  <a:pt x="9" y="16"/>
                  <a:pt x="9" y="14"/>
                </a:cubicBezTo>
                <a:cubicBezTo>
                  <a:pt x="9" y="13"/>
                  <a:pt x="8" y="12"/>
                  <a:pt x="6" y="12"/>
                </a:cubicBezTo>
                <a:cubicBezTo>
                  <a:pt x="5" y="12"/>
                  <a:pt x="5" y="13"/>
                  <a:pt x="4" y="13"/>
                </a:cubicBezTo>
                <a:cubicBezTo>
                  <a:pt x="5" y="7"/>
                  <a:pt x="5" y="7"/>
                  <a:pt x="5" y="7"/>
                </a:cubicBezTo>
                <a:cubicBezTo>
                  <a:pt x="11" y="7"/>
                  <a:pt x="11" y="7"/>
                  <a:pt x="11" y="7"/>
                </a:cubicBezTo>
                <a:cubicBezTo>
                  <a:pt x="11" y="9"/>
                  <a:pt x="11" y="9"/>
                  <a:pt x="11" y="9"/>
                </a:cubicBezTo>
                <a:cubicBezTo>
                  <a:pt x="7" y="9"/>
                  <a:pt x="7" y="9"/>
                  <a:pt x="7" y="9"/>
                </a:cubicBezTo>
                <a:cubicBezTo>
                  <a:pt x="6" y="11"/>
                  <a:pt x="6" y="11"/>
                  <a:pt x="6" y="11"/>
                </a:cubicBezTo>
                <a:cubicBezTo>
                  <a:pt x="7" y="11"/>
                  <a:pt x="7" y="11"/>
                  <a:pt x="7" y="11"/>
                </a:cubicBezTo>
                <a:cubicBezTo>
                  <a:pt x="8" y="11"/>
                  <a:pt x="9" y="11"/>
                  <a:pt x="10" y="11"/>
                </a:cubicBezTo>
                <a:cubicBezTo>
                  <a:pt x="11" y="12"/>
                  <a:pt x="12" y="13"/>
                  <a:pt x="12" y="14"/>
                </a:cubicBezTo>
                <a:cubicBezTo>
                  <a:pt x="12" y="16"/>
                  <a:pt x="10" y="18"/>
                  <a:pt x="7" y="18"/>
                </a:cubicBezTo>
                <a:close/>
                <a:moveTo>
                  <a:pt x="17" y="18"/>
                </a:moveTo>
                <a:cubicBezTo>
                  <a:pt x="15" y="18"/>
                  <a:pt x="13" y="16"/>
                  <a:pt x="13" y="12"/>
                </a:cubicBezTo>
                <a:cubicBezTo>
                  <a:pt x="13" y="9"/>
                  <a:pt x="15" y="6"/>
                  <a:pt x="18" y="6"/>
                </a:cubicBezTo>
                <a:cubicBezTo>
                  <a:pt x="21" y="6"/>
                  <a:pt x="22" y="9"/>
                  <a:pt x="22" y="12"/>
                </a:cubicBezTo>
                <a:cubicBezTo>
                  <a:pt x="22" y="16"/>
                  <a:pt x="20" y="18"/>
                  <a:pt x="17" y="18"/>
                </a:cubicBezTo>
                <a:close/>
                <a:moveTo>
                  <a:pt x="23" y="10"/>
                </a:moveTo>
                <a:cubicBezTo>
                  <a:pt x="23" y="8"/>
                  <a:pt x="24" y="6"/>
                  <a:pt x="26" y="6"/>
                </a:cubicBezTo>
                <a:cubicBezTo>
                  <a:pt x="28" y="6"/>
                  <a:pt x="29" y="8"/>
                  <a:pt x="29" y="10"/>
                </a:cubicBezTo>
                <a:cubicBezTo>
                  <a:pt x="29" y="12"/>
                  <a:pt x="28" y="14"/>
                  <a:pt x="26" y="14"/>
                </a:cubicBezTo>
                <a:cubicBezTo>
                  <a:pt x="24" y="14"/>
                  <a:pt x="23" y="12"/>
                  <a:pt x="23" y="10"/>
                </a:cubicBezTo>
                <a:close/>
                <a:moveTo>
                  <a:pt x="26" y="18"/>
                </a:moveTo>
                <a:cubicBezTo>
                  <a:pt x="33" y="6"/>
                  <a:pt x="33" y="6"/>
                  <a:pt x="33" y="6"/>
                </a:cubicBezTo>
                <a:cubicBezTo>
                  <a:pt x="34" y="6"/>
                  <a:pt x="34" y="6"/>
                  <a:pt x="34" y="6"/>
                </a:cubicBezTo>
                <a:cubicBezTo>
                  <a:pt x="28" y="18"/>
                  <a:pt x="28" y="18"/>
                  <a:pt x="28" y="18"/>
                </a:cubicBezTo>
                <a:lnTo>
                  <a:pt x="26" y="18"/>
                </a:lnTo>
                <a:close/>
                <a:moveTo>
                  <a:pt x="34" y="18"/>
                </a:moveTo>
                <a:cubicBezTo>
                  <a:pt x="33" y="18"/>
                  <a:pt x="31" y="17"/>
                  <a:pt x="31" y="15"/>
                </a:cubicBezTo>
                <a:cubicBezTo>
                  <a:pt x="31" y="13"/>
                  <a:pt x="33" y="11"/>
                  <a:pt x="35" y="11"/>
                </a:cubicBezTo>
                <a:cubicBezTo>
                  <a:pt x="36" y="11"/>
                  <a:pt x="38" y="13"/>
                  <a:pt x="38" y="15"/>
                </a:cubicBezTo>
                <a:cubicBezTo>
                  <a:pt x="38" y="17"/>
                  <a:pt x="36" y="18"/>
                  <a:pt x="3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9" name="Oval 438"/>
          <p:cNvSpPr>
            <a:spLocks noChangeArrowheads="1"/>
          </p:cNvSpPr>
          <p:nvPr/>
        </p:nvSpPr>
        <p:spPr bwMode="auto">
          <a:xfrm>
            <a:off x="3199148" y="3000975"/>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0" name="Oval 439"/>
          <p:cNvSpPr>
            <a:spLocks noChangeArrowheads="1"/>
          </p:cNvSpPr>
          <p:nvPr/>
        </p:nvSpPr>
        <p:spPr bwMode="auto">
          <a:xfrm>
            <a:off x="3185103" y="3000974"/>
            <a:ext cx="3697"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1" name="Oval 440"/>
          <p:cNvSpPr>
            <a:spLocks noChangeArrowheads="1"/>
          </p:cNvSpPr>
          <p:nvPr/>
        </p:nvSpPr>
        <p:spPr bwMode="auto">
          <a:xfrm>
            <a:off x="3214674" y="3009846"/>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2" name="Freeform 441"/>
          <p:cNvSpPr>
            <a:spLocks/>
          </p:cNvSpPr>
          <p:nvPr/>
        </p:nvSpPr>
        <p:spPr bwMode="auto">
          <a:xfrm>
            <a:off x="3165881" y="3000975"/>
            <a:ext cx="7393" cy="7393"/>
          </a:xfrm>
          <a:custGeom>
            <a:avLst/>
            <a:gdLst>
              <a:gd name="T0" fmla="*/ 2 w 4"/>
              <a:gd name="T1" fmla="*/ 4 h 4"/>
              <a:gd name="T2" fmla="*/ 4 w 4"/>
              <a:gd name="T3" fmla="*/ 3 h 4"/>
              <a:gd name="T4" fmla="*/ 4 w 4"/>
              <a:gd name="T5" fmla="*/ 3 h 4"/>
              <a:gd name="T6" fmla="*/ 2 w 4"/>
              <a:gd name="T7" fmla="*/ 0 h 4"/>
              <a:gd name="T8" fmla="*/ 0 w 4"/>
              <a:gd name="T9" fmla="*/ 2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cubicBezTo>
                  <a:pt x="3" y="4"/>
                  <a:pt x="3" y="4"/>
                  <a:pt x="4" y="3"/>
                </a:cubicBezTo>
                <a:cubicBezTo>
                  <a:pt x="4" y="3"/>
                  <a:pt x="4" y="3"/>
                  <a:pt x="4" y="3"/>
                </a:cubicBezTo>
                <a:cubicBezTo>
                  <a:pt x="4" y="2"/>
                  <a:pt x="3" y="0"/>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3" name="Oval 442"/>
          <p:cNvSpPr>
            <a:spLocks noChangeArrowheads="1"/>
          </p:cNvSpPr>
          <p:nvPr/>
        </p:nvSpPr>
        <p:spPr bwMode="auto">
          <a:xfrm>
            <a:off x="3183623" y="3009845"/>
            <a:ext cx="6654"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4" name="Freeform 443"/>
          <p:cNvSpPr>
            <a:spLocks noEditPoints="1"/>
          </p:cNvSpPr>
          <p:nvPr/>
        </p:nvSpPr>
        <p:spPr bwMode="auto">
          <a:xfrm>
            <a:off x="3157009" y="2986928"/>
            <a:ext cx="70232" cy="44357"/>
          </a:xfrm>
          <a:custGeom>
            <a:avLst/>
            <a:gdLst>
              <a:gd name="T0" fmla="*/ 0 w 40"/>
              <a:gd name="T1" fmla="*/ 25 h 25"/>
              <a:gd name="T2" fmla="*/ 40 w 40"/>
              <a:gd name="T3" fmla="*/ 25 h 25"/>
              <a:gd name="T4" fmla="*/ 40 w 40"/>
              <a:gd name="T5" fmla="*/ 0 h 25"/>
              <a:gd name="T6" fmla="*/ 0 w 40"/>
              <a:gd name="T7" fmla="*/ 0 h 25"/>
              <a:gd name="T8" fmla="*/ 0 w 40"/>
              <a:gd name="T9" fmla="*/ 25 h 25"/>
              <a:gd name="T10" fmla="*/ 37 w 40"/>
              <a:gd name="T11" fmla="*/ 15 h 25"/>
              <a:gd name="T12" fmla="*/ 34 w 40"/>
              <a:gd name="T13" fmla="*/ 18 h 25"/>
              <a:gd name="T14" fmla="*/ 31 w 40"/>
              <a:gd name="T15" fmla="*/ 15 h 25"/>
              <a:gd name="T16" fmla="*/ 34 w 40"/>
              <a:gd name="T17" fmla="*/ 11 h 25"/>
              <a:gd name="T18" fmla="*/ 37 w 40"/>
              <a:gd name="T19" fmla="*/ 15 h 25"/>
              <a:gd name="T20" fmla="*/ 34 w 40"/>
              <a:gd name="T21" fmla="*/ 6 h 25"/>
              <a:gd name="T22" fmla="*/ 27 w 40"/>
              <a:gd name="T23" fmla="*/ 18 h 25"/>
              <a:gd name="T24" fmla="*/ 26 w 40"/>
              <a:gd name="T25" fmla="*/ 18 h 25"/>
              <a:gd name="T26" fmla="*/ 32 w 40"/>
              <a:gd name="T27" fmla="*/ 6 h 25"/>
              <a:gd name="T28" fmla="*/ 34 w 40"/>
              <a:gd name="T29" fmla="*/ 6 h 25"/>
              <a:gd name="T30" fmla="*/ 26 w 40"/>
              <a:gd name="T31" fmla="*/ 6 h 25"/>
              <a:gd name="T32" fmla="*/ 29 w 40"/>
              <a:gd name="T33" fmla="*/ 10 h 25"/>
              <a:gd name="T34" fmla="*/ 26 w 40"/>
              <a:gd name="T35" fmla="*/ 14 h 25"/>
              <a:gd name="T36" fmla="*/ 22 w 40"/>
              <a:gd name="T37" fmla="*/ 10 h 25"/>
              <a:gd name="T38" fmla="*/ 26 w 40"/>
              <a:gd name="T39" fmla="*/ 6 h 25"/>
              <a:gd name="T40" fmla="*/ 13 w 40"/>
              <a:gd name="T41" fmla="*/ 10 h 25"/>
              <a:gd name="T42" fmla="*/ 17 w 40"/>
              <a:gd name="T43" fmla="*/ 6 h 25"/>
              <a:gd name="T44" fmla="*/ 21 w 40"/>
              <a:gd name="T45" fmla="*/ 9 h 25"/>
              <a:gd name="T46" fmla="*/ 19 w 40"/>
              <a:gd name="T47" fmla="*/ 12 h 25"/>
              <a:gd name="T48" fmla="*/ 19 w 40"/>
              <a:gd name="T49" fmla="*/ 12 h 25"/>
              <a:gd name="T50" fmla="*/ 21 w 40"/>
              <a:gd name="T51" fmla="*/ 15 h 25"/>
              <a:gd name="T52" fmla="*/ 17 w 40"/>
              <a:gd name="T53" fmla="*/ 18 h 25"/>
              <a:gd name="T54" fmla="*/ 13 w 40"/>
              <a:gd name="T55" fmla="*/ 15 h 25"/>
              <a:gd name="T56" fmla="*/ 15 w 40"/>
              <a:gd name="T57" fmla="*/ 12 h 25"/>
              <a:gd name="T58" fmla="*/ 15 w 40"/>
              <a:gd name="T59" fmla="*/ 12 h 25"/>
              <a:gd name="T60" fmla="*/ 13 w 40"/>
              <a:gd name="T61" fmla="*/ 10 h 25"/>
              <a:gd name="T62" fmla="*/ 7 w 40"/>
              <a:gd name="T63" fmla="*/ 6 h 25"/>
              <a:gd name="T64" fmla="*/ 11 w 40"/>
              <a:gd name="T65" fmla="*/ 11 h 25"/>
              <a:gd name="T66" fmla="*/ 9 w 40"/>
              <a:gd name="T67" fmla="*/ 17 h 25"/>
              <a:gd name="T68" fmla="*/ 5 w 40"/>
              <a:gd name="T69" fmla="*/ 18 h 25"/>
              <a:gd name="T70" fmla="*/ 4 w 40"/>
              <a:gd name="T71" fmla="*/ 18 h 25"/>
              <a:gd name="T72" fmla="*/ 4 w 40"/>
              <a:gd name="T73" fmla="*/ 16 h 25"/>
              <a:gd name="T74" fmla="*/ 5 w 40"/>
              <a:gd name="T75" fmla="*/ 16 h 25"/>
              <a:gd name="T76" fmla="*/ 7 w 40"/>
              <a:gd name="T77" fmla="*/ 15 h 25"/>
              <a:gd name="T78" fmla="*/ 9 w 40"/>
              <a:gd name="T79" fmla="*/ 13 h 25"/>
              <a:gd name="T80" fmla="*/ 9 w 40"/>
              <a:gd name="T81" fmla="*/ 13 h 25"/>
              <a:gd name="T82" fmla="*/ 6 w 40"/>
              <a:gd name="T83" fmla="*/ 14 h 25"/>
              <a:gd name="T84" fmla="*/ 3 w 40"/>
              <a:gd name="T85" fmla="*/ 11 h 25"/>
              <a:gd name="T86" fmla="*/ 7 w 40"/>
              <a:gd name="T8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25">
                <a:moveTo>
                  <a:pt x="0" y="25"/>
                </a:moveTo>
                <a:cubicBezTo>
                  <a:pt x="40" y="25"/>
                  <a:pt x="40" y="25"/>
                  <a:pt x="40" y="25"/>
                </a:cubicBezTo>
                <a:cubicBezTo>
                  <a:pt x="40" y="0"/>
                  <a:pt x="40" y="0"/>
                  <a:pt x="40" y="0"/>
                </a:cubicBezTo>
                <a:cubicBezTo>
                  <a:pt x="0" y="0"/>
                  <a:pt x="0" y="0"/>
                  <a:pt x="0" y="0"/>
                </a:cubicBezTo>
                <a:lnTo>
                  <a:pt x="0" y="25"/>
                </a:lnTo>
                <a:close/>
                <a:moveTo>
                  <a:pt x="37" y="15"/>
                </a:moveTo>
                <a:cubicBezTo>
                  <a:pt x="37" y="17"/>
                  <a:pt x="36" y="18"/>
                  <a:pt x="34" y="18"/>
                </a:cubicBezTo>
                <a:cubicBezTo>
                  <a:pt x="32" y="18"/>
                  <a:pt x="31" y="17"/>
                  <a:pt x="31" y="15"/>
                </a:cubicBezTo>
                <a:cubicBezTo>
                  <a:pt x="31" y="13"/>
                  <a:pt x="32" y="11"/>
                  <a:pt x="34" y="11"/>
                </a:cubicBezTo>
                <a:cubicBezTo>
                  <a:pt x="36" y="11"/>
                  <a:pt x="37" y="13"/>
                  <a:pt x="37" y="15"/>
                </a:cubicBezTo>
                <a:close/>
                <a:moveTo>
                  <a:pt x="34" y="6"/>
                </a:moveTo>
                <a:cubicBezTo>
                  <a:pt x="27" y="18"/>
                  <a:pt x="27" y="18"/>
                  <a:pt x="27" y="18"/>
                </a:cubicBezTo>
                <a:cubicBezTo>
                  <a:pt x="26" y="18"/>
                  <a:pt x="26" y="18"/>
                  <a:pt x="26" y="18"/>
                </a:cubicBezTo>
                <a:cubicBezTo>
                  <a:pt x="32" y="6"/>
                  <a:pt x="32" y="6"/>
                  <a:pt x="32" y="6"/>
                </a:cubicBezTo>
                <a:lnTo>
                  <a:pt x="34" y="6"/>
                </a:lnTo>
                <a:close/>
                <a:moveTo>
                  <a:pt x="26" y="6"/>
                </a:moveTo>
                <a:cubicBezTo>
                  <a:pt x="28" y="6"/>
                  <a:pt x="29" y="8"/>
                  <a:pt x="29" y="10"/>
                </a:cubicBezTo>
                <a:cubicBezTo>
                  <a:pt x="29" y="12"/>
                  <a:pt x="27" y="14"/>
                  <a:pt x="26" y="14"/>
                </a:cubicBezTo>
                <a:cubicBezTo>
                  <a:pt x="24" y="14"/>
                  <a:pt x="22" y="12"/>
                  <a:pt x="22" y="10"/>
                </a:cubicBezTo>
                <a:cubicBezTo>
                  <a:pt x="22" y="8"/>
                  <a:pt x="24" y="6"/>
                  <a:pt x="26" y="6"/>
                </a:cubicBezTo>
                <a:close/>
                <a:moveTo>
                  <a:pt x="13" y="10"/>
                </a:moveTo>
                <a:cubicBezTo>
                  <a:pt x="13" y="8"/>
                  <a:pt x="15" y="6"/>
                  <a:pt x="17" y="6"/>
                </a:cubicBezTo>
                <a:cubicBezTo>
                  <a:pt x="20" y="6"/>
                  <a:pt x="21" y="8"/>
                  <a:pt x="21" y="9"/>
                </a:cubicBezTo>
                <a:cubicBezTo>
                  <a:pt x="21" y="10"/>
                  <a:pt x="20" y="11"/>
                  <a:pt x="19" y="12"/>
                </a:cubicBezTo>
                <a:cubicBezTo>
                  <a:pt x="19" y="12"/>
                  <a:pt x="19" y="12"/>
                  <a:pt x="19" y="12"/>
                </a:cubicBezTo>
                <a:cubicBezTo>
                  <a:pt x="20" y="12"/>
                  <a:pt x="21" y="13"/>
                  <a:pt x="21" y="15"/>
                </a:cubicBezTo>
                <a:cubicBezTo>
                  <a:pt x="21" y="17"/>
                  <a:pt x="20" y="18"/>
                  <a:pt x="17" y="18"/>
                </a:cubicBezTo>
                <a:cubicBezTo>
                  <a:pt x="14" y="18"/>
                  <a:pt x="13" y="17"/>
                  <a:pt x="13" y="15"/>
                </a:cubicBezTo>
                <a:cubicBezTo>
                  <a:pt x="13" y="14"/>
                  <a:pt x="13" y="13"/>
                  <a:pt x="15" y="12"/>
                </a:cubicBezTo>
                <a:cubicBezTo>
                  <a:pt x="15" y="12"/>
                  <a:pt x="15" y="12"/>
                  <a:pt x="15" y="12"/>
                </a:cubicBezTo>
                <a:cubicBezTo>
                  <a:pt x="14" y="12"/>
                  <a:pt x="13" y="11"/>
                  <a:pt x="13" y="10"/>
                </a:cubicBezTo>
                <a:close/>
                <a:moveTo>
                  <a:pt x="7" y="6"/>
                </a:moveTo>
                <a:cubicBezTo>
                  <a:pt x="10" y="6"/>
                  <a:pt x="11" y="9"/>
                  <a:pt x="11" y="11"/>
                </a:cubicBezTo>
                <a:cubicBezTo>
                  <a:pt x="11" y="14"/>
                  <a:pt x="11" y="16"/>
                  <a:pt x="9" y="17"/>
                </a:cubicBezTo>
                <a:cubicBezTo>
                  <a:pt x="8" y="18"/>
                  <a:pt x="7" y="18"/>
                  <a:pt x="5" y="18"/>
                </a:cubicBezTo>
                <a:cubicBezTo>
                  <a:pt x="5" y="18"/>
                  <a:pt x="4" y="18"/>
                  <a:pt x="4" y="18"/>
                </a:cubicBezTo>
                <a:cubicBezTo>
                  <a:pt x="4" y="16"/>
                  <a:pt x="4" y="16"/>
                  <a:pt x="4" y="16"/>
                </a:cubicBezTo>
                <a:cubicBezTo>
                  <a:pt x="4" y="16"/>
                  <a:pt x="4" y="16"/>
                  <a:pt x="5" y="16"/>
                </a:cubicBezTo>
                <a:cubicBezTo>
                  <a:pt x="6" y="16"/>
                  <a:pt x="7" y="16"/>
                  <a:pt x="7" y="15"/>
                </a:cubicBezTo>
                <a:cubicBezTo>
                  <a:pt x="8" y="15"/>
                  <a:pt x="8" y="14"/>
                  <a:pt x="9" y="13"/>
                </a:cubicBezTo>
                <a:cubicBezTo>
                  <a:pt x="9" y="13"/>
                  <a:pt x="9" y="13"/>
                  <a:pt x="9" y="13"/>
                </a:cubicBezTo>
                <a:cubicBezTo>
                  <a:pt x="8" y="14"/>
                  <a:pt x="7" y="14"/>
                  <a:pt x="6" y="14"/>
                </a:cubicBezTo>
                <a:cubicBezTo>
                  <a:pt x="4" y="14"/>
                  <a:pt x="3" y="13"/>
                  <a:pt x="3" y="11"/>
                </a:cubicBezTo>
                <a:cubicBezTo>
                  <a:pt x="3" y="8"/>
                  <a:pt x="5" y="6"/>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5" name="Freeform 444"/>
          <p:cNvSpPr>
            <a:spLocks/>
          </p:cNvSpPr>
          <p:nvPr/>
        </p:nvSpPr>
        <p:spPr bwMode="auto">
          <a:xfrm>
            <a:off x="3046856" y="2950703"/>
            <a:ext cx="124200" cy="146378"/>
          </a:xfrm>
          <a:custGeom>
            <a:avLst/>
            <a:gdLst>
              <a:gd name="T0" fmla="*/ 16 w 71"/>
              <a:gd name="T1" fmla="*/ 29 h 84"/>
              <a:gd name="T2" fmla="*/ 9 w 71"/>
              <a:gd name="T3" fmla="*/ 22 h 84"/>
              <a:gd name="T4" fmla="*/ 1 w 71"/>
              <a:gd name="T5" fmla="*/ 29 h 84"/>
              <a:gd name="T6" fmla="*/ 2 w 71"/>
              <a:gd name="T7" fmla="*/ 33 h 84"/>
              <a:gd name="T8" fmla="*/ 0 w 71"/>
              <a:gd name="T9" fmla="*/ 37 h 84"/>
              <a:gd name="T10" fmla="*/ 2 w 71"/>
              <a:gd name="T11" fmla="*/ 41 h 84"/>
              <a:gd name="T12" fmla="*/ 5 w 71"/>
              <a:gd name="T13" fmla="*/ 36 h 84"/>
              <a:gd name="T14" fmla="*/ 8 w 71"/>
              <a:gd name="T15" fmla="*/ 37 h 84"/>
              <a:gd name="T16" fmla="*/ 27 w 71"/>
              <a:gd name="T17" fmla="*/ 70 h 84"/>
              <a:gd name="T18" fmla="*/ 24 w 71"/>
              <a:gd name="T19" fmla="*/ 76 h 84"/>
              <a:gd name="T20" fmla="*/ 31 w 71"/>
              <a:gd name="T21" fmla="*/ 84 h 84"/>
              <a:gd name="T22" fmla="*/ 39 w 71"/>
              <a:gd name="T23" fmla="*/ 76 h 84"/>
              <a:gd name="T24" fmla="*/ 37 w 71"/>
              <a:gd name="T25" fmla="*/ 71 h 84"/>
              <a:gd name="T26" fmla="*/ 62 w 71"/>
              <a:gd name="T27" fmla="*/ 15 h 84"/>
              <a:gd name="T28" fmla="*/ 63 w 71"/>
              <a:gd name="T29" fmla="*/ 15 h 84"/>
              <a:gd name="T30" fmla="*/ 71 w 71"/>
              <a:gd name="T31" fmla="*/ 8 h 84"/>
              <a:gd name="T32" fmla="*/ 63 w 71"/>
              <a:gd name="T33" fmla="*/ 0 h 84"/>
              <a:gd name="T34" fmla="*/ 56 w 71"/>
              <a:gd name="T35" fmla="*/ 8 h 84"/>
              <a:gd name="T36" fmla="*/ 58 w 71"/>
              <a:gd name="T37" fmla="*/ 13 h 84"/>
              <a:gd name="T38" fmla="*/ 33 w 71"/>
              <a:gd name="T39" fmla="*/ 69 h 84"/>
              <a:gd name="T40" fmla="*/ 31 w 71"/>
              <a:gd name="T41" fmla="*/ 69 h 84"/>
              <a:gd name="T42" fmla="*/ 31 w 71"/>
              <a:gd name="T43" fmla="*/ 69 h 84"/>
              <a:gd name="T44" fmla="*/ 12 w 71"/>
              <a:gd name="T45" fmla="*/ 36 h 84"/>
              <a:gd name="T46" fmla="*/ 16 w 71"/>
              <a:gd name="T47" fmla="*/ 2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84">
                <a:moveTo>
                  <a:pt x="16" y="29"/>
                </a:moveTo>
                <a:cubicBezTo>
                  <a:pt x="16" y="25"/>
                  <a:pt x="13" y="22"/>
                  <a:pt x="9" y="22"/>
                </a:cubicBezTo>
                <a:cubicBezTo>
                  <a:pt x="4" y="22"/>
                  <a:pt x="1" y="25"/>
                  <a:pt x="1" y="29"/>
                </a:cubicBezTo>
                <a:cubicBezTo>
                  <a:pt x="1" y="31"/>
                  <a:pt x="1" y="32"/>
                  <a:pt x="2" y="33"/>
                </a:cubicBezTo>
                <a:cubicBezTo>
                  <a:pt x="0" y="37"/>
                  <a:pt x="0" y="37"/>
                  <a:pt x="0" y="37"/>
                </a:cubicBezTo>
                <a:cubicBezTo>
                  <a:pt x="0" y="38"/>
                  <a:pt x="1" y="40"/>
                  <a:pt x="2" y="41"/>
                </a:cubicBezTo>
                <a:cubicBezTo>
                  <a:pt x="5" y="36"/>
                  <a:pt x="5" y="36"/>
                  <a:pt x="5" y="36"/>
                </a:cubicBezTo>
                <a:cubicBezTo>
                  <a:pt x="6" y="36"/>
                  <a:pt x="7" y="37"/>
                  <a:pt x="8" y="37"/>
                </a:cubicBezTo>
                <a:cubicBezTo>
                  <a:pt x="27" y="70"/>
                  <a:pt x="27" y="70"/>
                  <a:pt x="27" y="70"/>
                </a:cubicBezTo>
                <a:cubicBezTo>
                  <a:pt x="25" y="72"/>
                  <a:pt x="24" y="74"/>
                  <a:pt x="24" y="76"/>
                </a:cubicBezTo>
                <a:cubicBezTo>
                  <a:pt x="24" y="80"/>
                  <a:pt x="27" y="84"/>
                  <a:pt x="31" y="84"/>
                </a:cubicBezTo>
                <a:cubicBezTo>
                  <a:pt x="35" y="84"/>
                  <a:pt x="39" y="80"/>
                  <a:pt x="39" y="76"/>
                </a:cubicBezTo>
                <a:cubicBezTo>
                  <a:pt x="39" y="74"/>
                  <a:pt x="38" y="72"/>
                  <a:pt x="37" y="71"/>
                </a:cubicBezTo>
                <a:cubicBezTo>
                  <a:pt x="62" y="15"/>
                  <a:pt x="62" y="15"/>
                  <a:pt x="62" y="15"/>
                </a:cubicBezTo>
                <a:cubicBezTo>
                  <a:pt x="62" y="15"/>
                  <a:pt x="63" y="15"/>
                  <a:pt x="63" y="15"/>
                </a:cubicBezTo>
                <a:cubicBezTo>
                  <a:pt x="67" y="15"/>
                  <a:pt x="71" y="12"/>
                  <a:pt x="71" y="8"/>
                </a:cubicBezTo>
                <a:cubicBezTo>
                  <a:pt x="71" y="4"/>
                  <a:pt x="67" y="0"/>
                  <a:pt x="63" y="0"/>
                </a:cubicBezTo>
                <a:cubicBezTo>
                  <a:pt x="59" y="0"/>
                  <a:pt x="56" y="4"/>
                  <a:pt x="56" y="8"/>
                </a:cubicBezTo>
                <a:cubicBezTo>
                  <a:pt x="56" y="10"/>
                  <a:pt x="57" y="12"/>
                  <a:pt x="58" y="13"/>
                </a:cubicBezTo>
                <a:cubicBezTo>
                  <a:pt x="33" y="69"/>
                  <a:pt x="33" y="69"/>
                  <a:pt x="33" y="69"/>
                </a:cubicBezTo>
                <a:cubicBezTo>
                  <a:pt x="32" y="69"/>
                  <a:pt x="32" y="69"/>
                  <a:pt x="31" y="69"/>
                </a:cubicBezTo>
                <a:cubicBezTo>
                  <a:pt x="31" y="69"/>
                  <a:pt x="31" y="69"/>
                  <a:pt x="31" y="69"/>
                </a:cubicBezTo>
                <a:cubicBezTo>
                  <a:pt x="12" y="36"/>
                  <a:pt x="12" y="36"/>
                  <a:pt x="12" y="36"/>
                </a:cubicBezTo>
                <a:cubicBezTo>
                  <a:pt x="14" y="35"/>
                  <a:pt x="16" y="32"/>
                  <a:pt x="1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6" name="Freeform 445"/>
          <p:cNvSpPr>
            <a:spLocks/>
          </p:cNvSpPr>
          <p:nvPr/>
        </p:nvSpPr>
        <p:spPr bwMode="auto">
          <a:xfrm>
            <a:off x="2935224" y="2966228"/>
            <a:ext cx="129375" cy="249878"/>
          </a:xfrm>
          <a:custGeom>
            <a:avLst/>
            <a:gdLst>
              <a:gd name="T0" fmla="*/ 0 w 74"/>
              <a:gd name="T1" fmla="*/ 0 h 143"/>
              <a:gd name="T2" fmla="*/ 0 w 74"/>
              <a:gd name="T3" fmla="*/ 79 h 143"/>
              <a:gd name="T4" fmla="*/ 39 w 74"/>
              <a:gd name="T5" fmla="*/ 143 h 143"/>
              <a:gd name="T6" fmla="*/ 74 w 74"/>
              <a:gd name="T7" fmla="*/ 78 h 143"/>
              <a:gd name="T8" fmla="*/ 0 w 74"/>
              <a:gd name="T9" fmla="*/ 0 h 143"/>
            </a:gdLst>
            <a:ahLst/>
            <a:cxnLst>
              <a:cxn ang="0">
                <a:pos x="T0" y="T1"/>
              </a:cxn>
              <a:cxn ang="0">
                <a:pos x="T2" y="T3"/>
              </a:cxn>
              <a:cxn ang="0">
                <a:pos x="T4" y="T5"/>
              </a:cxn>
              <a:cxn ang="0">
                <a:pos x="T6" y="T7"/>
              </a:cxn>
              <a:cxn ang="0">
                <a:pos x="T8" y="T9"/>
              </a:cxn>
            </a:cxnLst>
            <a:rect l="0" t="0" r="r" b="b"/>
            <a:pathLst>
              <a:path w="74" h="143">
                <a:moveTo>
                  <a:pt x="0" y="0"/>
                </a:moveTo>
                <a:cubicBezTo>
                  <a:pt x="0" y="79"/>
                  <a:pt x="0" y="79"/>
                  <a:pt x="0" y="79"/>
                </a:cubicBezTo>
                <a:cubicBezTo>
                  <a:pt x="39" y="143"/>
                  <a:pt x="39" y="143"/>
                  <a:pt x="39" y="143"/>
                </a:cubicBezTo>
                <a:cubicBezTo>
                  <a:pt x="60" y="129"/>
                  <a:pt x="74" y="105"/>
                  <a:pt x="74" y="78"/>
                </a:cubicBezTo>
                <a:cubicBezTo>
                  <a:pt x="74" y="36"/>
                  <a:pt x="4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7" name="Freeform 446"/>
          <p:cNvSpPr>
            <a:spLocks/>
          </p:cNvSpPr>
          <p:nvPr/>
        </p:nvSpPr>
        <p:spPr bwMode="auto">
          <a:xfrm>
            <a:off x="2789586" y="2966228"/>
            <a:ext cx="130114" cy="143421"/>
          </a:xfrm>
          <a:custGeom>
            <a:avLst/>
            <a:gdLst>
              <a:gd name="T0" fmla="*/ 74 w 74"/>
              <a:gd name="T1" fmla="*/ 0 h 82"/>
              <a:gd name="T2" fmla="*/ 0 w 74"/>
              <a:gd name="T3" fmla="*/ 78 h 82"/>
              <a:gd name="T4" fmla="*/ 0 w 74"/>
              <a:gd name="T5" fmla="*/ 82 h 82"/>
              <a:gd name="T6" fmla="*/ 74 w 74"/>
              <a:gd name="T7" fmla="*/ 77 h 82"/>
              <a:gd name="T8" fmla="*/ 74 w 74"/>
              <a:gd name="T9" fmla="*/ 0 h 82"/>
            </a:gdLst>
            <a:ahLst/>
            <a:cxnLst>
              <a:cxn ang="0">
                <a:pos x="T0" y="T1"/>
              </a:cxn>
              <a:cxn ang="0">
                <a:pos x="T2" y="T3"/>
              </a:cxn>
              <a:cxn ang="0">
                <a:pos x="T4" y="T5"/>
              </a:cxn>
              <a:cxn ang="0">
                <a:pos x="T6" y="T7"/>
              </a:cxn>
              <a:cxn ang="0">
                <a:pos x="T8" y="T9"/>
              </a:cxn>
            </a:cxnLst>
            <a:rect l="0" t="0" r="r" b="b"/>
            <a:pathLst>
              <a:path w="74" h="82">
                <a:moveTo>
                  <a:pt x="74" y="0"/>
                </a:moveTo>
                <a:cubicBezTo>
                  <a:pt x="32" y="2"/>
                  <a:pt x="0" y="36"/>
                  <a:pt x="0" y="78"/>
                </a:cubicBezTo>
                <a:cubicBezTo>
                  <a:pt x="0" y="79"/>
                  <a:pt x="0" y="81"/>
                  <a:pt x="0" y="82"/>
                </a:cubicBezTo>
                <a:cubicBezTo>
                  <a:pt x="74" y="77"/>
                  <a:pt x="74" y="77"/>
                  <a:pt x="74" y="77"/>
                </a:cubicBez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8" name="Freeform 447"/>
          <p:cNvSpPr>
            <a:spLocks/>
          </p:cNvSpPr>
          <p:nvPr/>
        </p:nvSpPr>
        <p:spPr bwMode="auto">
          <a:xfrm>
            <a:off x="3026156" y="2947007"/>
            <a:ext cx="15525" cy="19222"/>
          </a:xfrm>
          <a:custGeom>
            <a:avLst/>
            <a:gdLst>
              <a:gd name="T0" fmla="*/ 4 w 9"/>
              <a:gd name="T1" fmla="*/ 4 h 11"/>
              <a:gd name="T2" fmla="*/ 3 w 9"/>
              <a:gd name="T3" fmla="*/ 4 h 11"/>
              <a:gd name="T4" fmla="*/ 4 w 9"/>
              <a:gd name="T5" fmla="*/ 2 h 11"/>
              <a:gd name="T6" fmla="*/ 8 w 9"/>
              <a:gd name="T7" fmla="*/ 2 h 11"/>
              <a:gd name="T8" fmla="*/ 8 w 9"/>
              <a:gd name="T9" fmla="*/ 0 h 11"/>
              <a:gd name="T10" fmla="*/ 2 w 9"/>
              <a:gd name="T11" fmla="*/ 0 h 11"/>
              <a:gd name="T12" fmla="*/ 1 w 9"/>
              <a:gd name="T13" fmla="*/ 6 h 11"/>
              <a:gd name="T14" fmla="*/ 3 w 9"/>
              <a:gd name="T15" fmla="*/ 5 h 11"/>
              <a:gd name="T16" fmla="*/ 6 w 9"/>
              <a:gd name="T17" fmla="*/ 7 h 11"/>
              <a:gd name="T18" fmla="*/ 4 w 9"/>
              <a:gd name="T19" fmla="*/ 9 h 11"/>
              <a:gd name="T20" fmla="*/ 1 w 9"/>
              <a:gd name="T21" fmla="*/ 9 h 11"/>
              <a:gd name="T22" fmla="*/ 0 w 9"/>
              <a:gd name="T23" fmla="*/ 11 h 11"/>
              <a:gd name="T24" fmla="*/ 4 w 9"/>
              <a:gd name="T25" fmla="*/ 11 h 11"/>
              <a:gd name="T26" fmla="*/ 9 w 9"/>
              <a:gd name="T27" fmla="*/ 7 h 11"/>
              <a:gd name="T28" fmla="*/ 7 w 9"/>
              <a:gd name="T29" fmla="*/ 4 h 11"/>
              <a:gd name="T30" fmla="*/ 4 w 9"/>
              <a:gd name="T3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1">
                <a:moveTo>
                  <a:pt x="4" y="4"/>
                </a:moveTo>
                <a:cubicBezTo>
                  <a:pt x="4" y="4"/>
                  <a:pt x="4" y="4"/>
                  <a:pt x="3" y="4"/>
                </a:cubicBezTo>
                <a:cubicBezTo>
                  <a:pt x="4" y="2"/>
                  <a:pt x="4" y="2"/>
                  <a:pt x="4" y="2"/>
                </a:cubicBezTo>
                <a:cubicBezTo>
                  <a:pt x="8" y="2"/>
                  <a:pt x="8" y="2"/>
                  <a:pt x="8" y="2"/>
                </a:cubicBezTo>
                <a:cubicBezTo>
                  <a:pt x="8" y="0"/>
                  <a:pt x="8" y="0"/>
                  <a:pt x="8" y="0"/>
                </a:cubicBezTo>
                <a:cubicBezTo>
                  <a:pt x="2" y="0"/>
                  <a:pt x="2" y="0"/>
                  <a:pt x="2" y="0"/>
                </a:cubicBezTo>
                <a:cubicBezTo>
                  <a:pt x="1" y="6"/>
                  <a:pt x="1" y="6"/>
                  <a:pt x="1" y="6"/>
                </a:cubicBezTo>
                <a:cubicBezTo>
                  <a:pt x="2" y="6"/>
                  <a:pt x="2" y="5"/>
                  <a:pt x="3" y="5"/>
                </a:cubicBezTo>
                <a:cubicBezTo>
                  <a:pt x="5" y="5"/>
                  <a:pt x="6" y="6"/>
                  <a:pt x="6" y="7"/>
                </a:cubicBezTo>
                <a:cubicBezTo>
                  <a:pt x="6" y="9"/>
                  <a:pt x="5" y="9"/>
                  <a:pt x="4" y="9"/>
                </a:cubicBezTo>
                <a:cubicBezTo>
                  <a:pt x="3" y="9"/>
                  <a:pt x="1" y="9"/>
                  <a:pt x="1" y="9"/>
                </a:cubicBezTo>
                <a:cubicBezTo>
                  <a:pt x="0" y="11"/>
                  <a:pt x="0" y="11"/>
                  <a:pt x="0" y="11"/>
                </a:cubicBezTo>
                <a:cubicBezTo>
                  <a:pt x="1" y="11"/>
                  <a:pt x="2" y="11"/>
                  <a:pt x="4" y="11"/>
                </a:cubicBezTo>
                <a:cubicBezTo>
                  <a:pt x="7" y="11"/>
                  <a:pt x="9" y="9"/>
                  <a:pt x="9" y="7"/>
                </a:cubicBezTo>
                <a:cubicBezTo>
                  <a:pt x="9" y="6"/>
                  <a:pt x="8" y="5"/>
                  <a:pt x="7" y="4"/>
                </a:cubicBezTo>
                <a:cubicBezTo>
                  <a:pt x="6" y="4"/>
                  <a:pt x="5" y="4"/>
                  <a:pt x="4" y="4"/>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9" name="Freeform 448"/>
          <p:cNvSpPr>
            <a:spLocks/>
          </p:cNvSpPr>
          <p:nvPr/>
        </p:nvSpPr>
        <p:spPr bwMode="auto">
          <a:xfrm>
            <a:off x="3066078" y="2945528"/>
            <a:ext cx="14047" cy="20700"/>
          </a:xfrm>
          <a:custGeom>
            <a:avLst/>
            <a:gdLst>
              <a:gd name="T0" fmla="*/ 17 w 19"/>
              <a:gd name="T1" fmla="*/ 0 h 28"/>
              <a:gd name="T2" fmla="*/ 0 w 19"/>
              <a:gd name="T3" fmla="*/ 28 h 28"/>
              <a:gd name="T4" fmla="*/ 5 w 19"/>
              <a:gd name="T5" fmla="*/ 28 h 28"/>
              <a:gd name="T6" fmla="*/ 19 w 19"/>
              <a:gd name="T7" fmla="*/ 0 h 28"/>
              <a:gd name="T8" fmla="*/ 17 w 19"/>
              <a:gd name="T9" fmla="*/ 0 h 28"/>
            </a:gdLst>
            <a:ahLst/>
            <a:cxnLst>
              <a:cxn ang="0">
                <a:pos x="T0" y="T1"/>
              </a:cxn>
              <a:cxn ang="0">
                <a:pos x="T2" y="T3"/>
              </a:cxn>
              <a:cxn ang="0">
                <a:pos x="T4" y="T5"/>
              </a:cxn>
              <a:cxn ang="0">
                <a:pos x="T6" y="T7"/>
              </a:cxn>
              <a:cxn ang="0">
                <a:pos x="T8" y="T9"/>
              </a:cxn>
            </a:cxnLst>
            <a:rect l="0" t="0" r="r" b="b"/>
            <a:pathLst>
              <a:path w="19" h="28">
                <a:moveTo>
                  <a:pt x="17" y="0"/>
                </a:moveTo>
                <a:lnTo>
                  <a:pt x="0" y="28"/>
                </a:lnTo>
                <a:lnTo>
                  <a:pt x="5" y="28"/>
                </a:lnTo>
                <a:lnTo>
                  <a:pt x="19" y="0"/>
                </a:lnTo>
                <a:lnTo>
                  <a:pt x="17"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0" name="Freeform 449"/>
          <p:cNvSpPr>
            <a:spLocks noEditPoints="1"/>
          </p:cNvSpPr>
          <p:nvPr/>
        </p:nvSpPr>
        <p:spPr bwMode="auto">
          <a:xfrm>
            <a:off x="3162185" y="2998017"/>
            <a:ext cx="14047" cy="20700"/>
          </a:xfrm>
          <a:custGeom>
            <a:avLst/>
            <a:gdLst>
              <a:gd name="T0" fmla="*/ 3 w 8"/>
              <a:gd name="T1" fmla="*/ 8 h 12"/>
              <a:gd name="T2" fmla="*/ 6 w 8"/>
              <a:gd name="T3" fmla="*/ 7 h 12"/>
              <a:gd name="T4" fmla="*/ 6 w 8"/>
              <a:gd name="T5" fmla="*/ 7 h 12"/>
              <a:gd name="T6" fmla="*/ 4 w 8"/>
              <a:gd name="T7" fmla="*/ 9 h 12"/>
              <a:gd name="T8" fmla="*/ 2 w 8"/>
              <a:gd name="T9" fmla="*/ 10 h 12"/>
              <a:gd name="T10" fmla="*/ 1 w 8"/>
              <a:gd name="T11" fmla="*/ 10 h 12"/>
              <a:gd name="T12" fmla="*/ 1 w 8"/>
              <a:gd name="T13" fmla="*/ 12 h 12"/>
              <a:gd name="T14" fmla="*/ 2 w 8"/>
              <a:gd name="T15" fmla="*/ 12 h 12"/>
              <a:gd name="T16" fmla="*/ 6 w 8"/>
              <a:gd name="T17" fmla="*/ 11 h 12"/>
              <a:gd name="T18" fmla="*/ 8 w 8"/>
              <a:gd name="T19" fmla="*/ 5 h 12"/>
              <a:gd name="T20" fmla="*/ 4 w 8"/>
              <a:gd name="T21" fmla="*/ 0 h 12"/>
              <a:gd name="T22" fmla="*/ 0 w 8"/>
              <a:gd name="T23" fmla="*/ 5 h 12"/>
              <a:gd name="T24" fmla="*/ 3 w 8"/>
              <a:gd name="T25" fmla="*/ 8 h 12"/>
              <a:gd name="T26" fmla="*/ 4 w 8"/>
              <a:gd name="T27" fmla="*/ 2 h 12"/>
              <a:gd name="T28" fmla="*/ 6 w 8"/>
              <a:gd name="T29" fmla="*/ 5 h 12"/>
              <a:gd name="T30" fmla="*/ 6 w 8"/>
              <a:gd name="T31" fmla="*/ 5 h 12"/>
              <a:gd name="T32" fmla="*/ 4 w 8"/>
              <a:gd name="T33" fmla="*/ 6 h 12"/>
              <a:gd name="T34" fmla="*/ 2 w 8"/>
              <a:gd name="T35" fmla="*/ 4 h 12"/>
              <a:gd name="T36" fmla="*/ 4 w 8"/>
              <a:gd name="T3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2">
                <a:moveTo>
                  <a:pt x="3" y="8"/>
                </a:moveTo>
                <a:cubicBezTo>
                  <a:pt x="4" y="8"/>
                  <a:pt x="5" y="8"/>
                  <a:pt x="6" y="7"/>
                </a:cubicBezTo>
                <a:cubicBezTo>
                  <a:pt x="6" y="7"/>
                  <a:pt x="6" y="7"/>
                  <a:pt x="6" y="7"/>
                </a:cubicBezTo>
                <a:cubicBezTo>
                  <a:pt x="5" y="8"/>
                  <a:pt x="5" y="9"/>
                  <a:pt x="4" y="9"/>
                </a:cubicBezTo>
                <a:cubicBezTo>
                  <a:pt x="4" y="10"/>
                  <a:pt x="3" y="10"/>
                  <a:pt x="2" y="10"/>
                </a:cubicBezTo>
                <a:cubicBezTo>
                  <a:pt x="1" y="10"/>
                  <a:pt x="1" y="10"/>
                  <a:pt x="1" y="10"/>
                </a:cubicBezTo>
                <a:cubicBezTo>
                  <a:pt x="1" y="12"/>
                  <a:pt x="1" y="12"/>
                  <a:pt x="1" y="12"/>
                </a:cubicBezTo>
                <a:cubicBezTo>
                  <a:pt x="1" y="12"/>
                  <a:pt x="2" y="12"/>
                  <a:pt x="2" y="12"/>
                </a:cubicBezTo>
                <a:cubicBezTo>
                  <a:pt x="4" y="12"/>
                  <a:pt x="5" y="12"/>
                  <a:pt x="6" y="11"/>
                </a:cubicBezTo>
                <a:cubicBezTo>
                  <a:pt x="8" y="10"/>
                  <a:pt x="8" y="8"/>
                  <a:pt x="8" y="5"/>
                </a:cubicBezTo>
                <a:cubicBezTo>
                  <a:pt x="8" y="3"/>
                  <a:pt x="7" y="0"/>
                  <a:pt x="4" y="0"/>
                </a:cubicBezTo>
                <a:cubicBezTo>
                  <a:pt x="2" y="0"/>
                  <a:pt x="0" y="2"/>
                  <a:pt x="0" y="5"/>
                </a:cubicBezTo>
                <a:cubicBezTo>
                  <a:pt x="0" y="7"/>
                  <a:pt x="1" y="8"/>
                  <a:pt x="3" y="8"/>
                </a:cubicBezTo>
                <a:close/>
                <a:moveTo>
                  <a:pt x="4" y="2"/>
                </a:moveTo>
                <a:cubicBezTo>
                  <a:pt x="5" y="2"/>
                  <a:pt x="6" y="4"/>
                  <a:pt x="6" y="5"/>
                </a:cubicBezTo>
                <a:cubicBezTo>
                  <a:pt x="6" y="5"/>
                  <a:pt x="6" y="5"/>
                  <a:pt x="6" y="5"/>
                </a:cubicBezTo>
                <a:cubicBezTo>
                  <a:pt x="5" y="6"/>
                  <a:pt x="5"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1" name="Freeform 450"/>
          <p:cNvSpPr>
            <a:spLocks noEditPoints="1"/>
          </p:cNvSpPr>
          <p:nvPr/>
        </p:nvSpPr>
        <p:spPr bwMode="auto">
          <a:xfrm>
            <a:off x="3060902" y="2945528"/>
            <a:ext cx="10350" cy="14047"/>
          </a:xfrm>
          <a:custGeom>
            <a:avLst/>
            <a:gdLst>
              <a:gd name="T0" fmla="*/ 6 w 6"/>
              <a:gd name="T1" fmla="*/ 4 h 8"/>
              <a:gd name="T2" fmla="*/ 3 w 6"/>
              <a:gd name="T3" fmla="*/ 0 h 8"/>
              <a:gd name="T4" fmla="*/ 0 w 6"/>
              <a:gd name="T5" fmla="*/ 4 h 8"/>
              <a:gd name="T6" fmla="*/ 3 w 6"/>
              <a:gd name="T7" fmla="*/ 8 h 8"/>
              <a:gd name="T8" fmla="*/ 6 w 6"/>
              <a:gd name="T9" fmla="*/ 4 h 8"/>
              <a:gd name="T10" fmla="*/ 3 w 6"/>
              <a:gd name="T11" fmla="*/ 6 h 8"/>
              <a:gd name="T12" fmla="*/ 2 w 6"/>
              <a:gd name="T13" fmla="*/ 4 h 8"/>
              <a:gd name="T14" fmla="*/ 3 w 6"/>
              <a:gd name="T15" fmla="*/ 2 h 8"/>
              <a:gd name="T16" fmla="*/ 4 w 6"/>
              <a:gd name="T17" fmla="*/ 4 h 8"/>
              <a:gd name="T18" fmla="*/ 3 w 6"/>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4"/>
                </a:moveTo>
                <a:cubicBezTo>
                  <a:pt x="6" y="2"/>
                  <a:pt x="5" y="0"/>
                  <a:pt x="3" y="0"/>
                </a:cubicBezTo>
                <a:cubicBezTo>
                  <a:pt x="1" y="0"/>
                  <a:pt x="0" y="2"/>
                  <a:pt x="0" y="4"/>
                </a:cubicBezTo>
                <a:cubicBezTo>
                  <a:pt x="0" y="6"/>
                  <a:pt x="1" y="8"/>
                  <a:pt x="3" y="8"/>
                </a:cubicBezTo>
                <a:cubicBezTo>
                  <a:pt x="5" y="8"/>
                  <a:pt x="6" y="6"/>
                  <a:pt x="6" y="4"/>
                </a:cubicBezTo>
                <a:close/>
                <a:moveTo>
                  <a:pt x="3" y="6"/>
                </a:moveTo>
                <a:cubicBezTo>
                  <a:pt x="2" y="6"/>
                  <a:pt x="2" y="5"/>
                  <a:pt x="2" y="4"/>
                </a:cubicBezTo>
                <a:cubicBezTo>
                  <a:pt x="2" y="3"/>
                  <a:pt x="2" y="2"/>
                  <a:pt x="3" y="2"/>
                </a:cubicBezTo>
                <a:cubicBezTo>
                  <a:pt x="4" y="2"/>
                  <a:pt x="4" y="3"/>
                  <a:pt x="4" y="4"/>
                </a:cubicBezTo>
                <a:cubicBezTo>
                  <a:pt x="4"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2" name="Freeform 451"/>
          <p:cNvSpPr>
            <a:spLocks noEditPoints="1"/>
          </p:cNvSpPr>
          <p:nvPr/>
        </p:nvSpPr>
        <p:spPr bwMode="auto">
          <a:xfrm>
            <a:off x="3195453" y="2998017"/>
            <a:ext cx="12568" cy="14047"/>
          </a:xfrm>
          <a:custGeom>
            <a:avLst/>
            <a:gdLst>
              <a:gd name="T0" fmla="*/ 4 w 7"/>
              <a:gd name="T1" fmla="*/ 8 h 8"/>
              <a:gd name="T2" fmla="*/ 7 w 7"/>
              <a:gd name="T3" fmla="*/ 4 h 8"/>
              <a:gd name="T4" fmla="*/ 4 w 7"/>
              <a:gd name="T5" fmla="*/ 0 h 8"/>
              <a:gd name="T6" fmla="*/ 0 w 7"/>
              <a:gd name="T7" fmla="*/ 4 h 8"/>
              <a:gd name="T8" fmla="*/ 4 w 7"/>
              <a:gd name="T9" fmla="*/ 8 h 8"/>
              <a:gd name="T10" fmla="*/ 4 w 7"/>
              <a:gd name="T11" fmla="*/ 2 h 8"/>
              <a:gd name="T12" fmla="*/ 5 w 7"/>
              <a:gd name="T13" fmla="*/ 4 h 8"/>
              <a:gd name="T14" fmla="*/ 4 w 7"/>
              <a:gd name="T15" fmla="*/ 6 h 8"/>
              <a:gd name="T16" fmla="*/ 2 w 7"/>
              <a:gd name="T17" fmla="*/ 4 h 8"/>
              <a:gd name="T18" fmla="*/ 4 w 7"/>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4" y="8"/>
                </a:moveTo>
                <a:cubicBezTo>
                  <a:pt x="5" y="8"/>
                  <a:pt x="7" y="6"/>
                  <a:pt x="7" y="4"/>
                </a:cubicBezTo>
                <a:cubicBezTo>
                  <a:pt x="7" y="2"/>
                  <a:pt x="6" y="0"/>
                  <a:pt x="4" y="0"/>
                </a:cubicBezTo>
                <a:cubicBezTo>
                  <a:pt x="2" y="0"/>
                  <a:pt x="0" y="2"/>
                  <a:pt x="0" y="4"/>
                </a:cubicBezTo>
                <a:cubicBezTo>
                  <a:pt x="0" y="6"/>
                  <a:pt x="2" y="8"/>
                  <a:pt x="4" y="8"/>
                </a:cubicBezTo>
                <a:close/>
                <a:moveTo>
                  <a:pt x="4" y="2"/>
                </a:moveTo>
                <a:cubicBezTo>
                  <a:pt x="4" y="2"/>
                  <a:pt x="5" y="3"/>
                  <a:pt x="5" y="4"/>
                </a:cubicBezTo>
                <a:cubicBezTo>
                  <a:pt x="5" y="5"/>
                  <a:pt x="4"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3" name="Freeform 452"/>
          <p:cNvSpPr>
            <a:spLocks noEditPoints="1"/>
          </p:cNvSpPr>
          <p:nvPr/>
        </p:nvSpPr>
        <p:spPr bwMode="auto">
          <a:xfrm>
            <a:off x="3211716" y="3006150"/>
            <a:ext cx="10350" cy="12568"/>
          </a:xfrm>
          <a:custGeom>
            <a:avLst/>
            <a:gdLst>
              <a:gd name="T0" fmla="*/ 0 w 6"/>
              <a:gd name="T1" fmla="*/ 4 h 7"/>
              <a:gd name="T2" fmla="*/ 3 w 6"/>
              <a:gd name="T3" fmla="*/ 7 h 7"/>
              <a:gd name="T4" fmla="*/ 6 w 6"/>
              <a:gd name="T5" fmla="*/ 4 h 7"/>
              <a:gd name="T6" fmla="*/ 3 w 6"/>
              <a:gd name="T7" fmla="*/ 0 h 7"/>
              <a:gd name="T8" fmla="*/ 0 w 6"/>
              <a:gd name="T9" fmla="*/ 4 h 7"/>
              <a:gd name="T10" fmla="*/ 3 w 6"/>
              <a:gd name="T11" fmla="*/ 2 h 7"/>
              <a:gd name="T12" fmla="*/ 4 w 6"/>
              <a:gd name="T13" fmla="*/ 4 h 7"/>
              <a:gd name="T14" fmla="*/ 3 w 6"/>
              <a:gd name="T15" fmla="*/ 6 h 7"/>
              <a:gd name="T16" fmla="*/ 2 w 6"/>
              <a:gd name="T17" fmla="*/ 4 h 7"/>
              <a:gd name="T18" fmla="*/ 3 w 6"/>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4"/>
                </a:moveTo>
                <a:cubicBezTo>
                  <a:pt x="0" y="6"/>
                  <a:pt x="1" y="7"/>
                  <a:pt x="3" y="7"/>
                </a:cubicBezTo>
                <a:cubicBezTo>
                  <a:pt x="5" y="7"/>
                  <a:pt x="6" y="6"/>
                  <a:pt x="6" y="4"/>
                </a:cubicBezTo>
                <a:cubicBezTo>
                  <a:pt x="6" y="2"/>
                  <a:pt x="5" y="0"/>
                  <a:pt x="3" y="0"/>
                </a:cubicBezTo>
                <a:cubicBezTo>
                  <a:pt x="1" y="0"/>
                  <a:pt x="0" y="2"/>
                  <a:pt x="0" y="4"/>
                </a:cubicBezTo>
                <a:close/>
                <a:moveTo>
                  <a:pt x="3" y="2"/>
                </a:moveTo>
                <a:cubicBezTo>
                  <a:pt x="4" y="2"/>
                  <a:pt x="4" y="3"/>
                  <a:pt x="4" y="4"/>
                </a:cubicBezTo>
                <a:cubicBezTo>
                  <a:pt x="4" y="5"/>
                  <a:pt x="4" y="6"/>
                  <a:pt x="3" y="6"/>
                </a:cubicBezTo>
                <a:cubicBezTo>
                  <a:pt x="2" y="6"/>
                  <a:pt x="2" y="5"/>
                  <a:pt x="2" y="4"/>
                </a:cubicBezTo>
                <a:cubicBezTo>
                  <a:pt x="2" y="3"/>
                  <a:pt x="2" y="2"/>
                  <a:pt x="3"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4" name="Freeform 453"/>
          <p:cNvSpPr>
            <a:spLocks noEditPoints="1"/>
          </p:cNvSpPr>
          <p:nvPr/>
        </p:nvSpPr>
        <p:spPr bwMode="auto">
          <a:xfrm>
            <a:off x="3179928" y="2998017"/>
            <a:ext cx="14047" cy="20700"/>
          </a:xfrm>
          <a:custGeom>
            <a:avLst/>
            <a:gdLst>
              <a:gd name="T0" fmla="*/ 0 w 8"/>
              <a:gd name="T1" fmla="*/ 9 h 12"/>
              <a:gd name="T2" fmla="*/ 4 w 8"/>
              <a:gd name="T3" fmla="*/ 12 h 12"/>
              <a:gd name="T4" fmla="*/ 8 w 8"/>
              <a:gd name="T5" fmla="*/ 9 h 12"/>
              <a:gd name="T6" fmla="*/ 6 w 8"/>
              <a:gd name="T7" fmla="*/ 6 h 12"/>
              <a:gd name="T8" fmla="*/ 6 w 8"/>
              <a:gd name="T9" fmla="*/ 6 h 12"/>
              <a:gd name="T10" fmla="*/ 8 w 8"/>
              <a:gd name="T11" fmla="*/ 3 h 12"/>
              <a:gd name="T12" fmla="*/ 4 w 8"/>
              <a:gd name="T13" fmla="*/ 0 h 12"/>
              <a:gd name="T14" fmla="*/ 0 w 8"/>
              <a:gd name="T15" fmla="*/ 4 h 12"/>
              <a:gd name="T16" fmla="*/ 2 w 8"/>
              <a:gd name="T17" fmla="*/ 6 h 12"/>
              <a:gd name="T18" fmla="*/ 2 w 8"/>
              <a:gd name="T19" fmla="*/ 6 h 12"/>
              <a:gd name="T20" fmla="*/ 0 w 8"/>
              <a:gd name="T21" fmla="*/ 9 h 12"/>
              <a:gd name="T22" fmla="*/ 4 w 8"/>
              <a:gd name="T23" fmla="*/ 2 h 12"/>
              <a:gd name="T24" fmla="*/ 5 w 8"/>
              <a:gd name="T25" fmla="*/ 4 h 12"/>
              <a:gd name="T26" fmla="*/ 4 w 8"/>
              <a:gd name="T27" fmla="*/ 5 h 12"/>
              <a:gd name="T28" fmla="*/ 3 w 8"/>
              <a:gd name="T29" fmla="*/ 4 h 12"/>
              <a:gd name="T30" fmla="*/ 4 w 8"/>
              <a:gd name="T31" fmla="*/ 2 h 12"/>
              <a:gd name="T32" fmla="*/ 4 w 8"/>
              <a:gd name="T33" fmla="*/ 7 h 12"/>
              <a:gd name="T34" fmla="*/ 6 w 8"/>
              <a:gd name="T35" fmla="*/ 9 h 12"/>
              <a:gd name="T36" fmla="*/ 4 w 8"/>
              <a:gd name="T37" fmla="*/ 10 h 12"/>
              <a:gd name="T38" fmla="*/ 2 w 8"/>
              <a:gd name="T39" fmla="*/ 9 h 12"/>
              <a:gd name="T40" fmla="*/ 4 w 8"/>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2">
                <a:moveTo>
                  <a:pt x="0" y="9"/>
                </a:moveTo>
                <a:cubicBezTo>
                  <a:pt x="0" y="11"/>
                  <a:pt x="1" y="12"/>
                  <a:pt x="4" y="12"/>
                </a:cubicBezTo>
                <a:cubicBezTo>
                  <a:pt x="7" y="12"/>
                  <a:pt x="8" y="11"/>
                  <a:pt x="8" y="9"/>
                </a:cubicBezTo>
                <a:cubicBezTo>
                  <a:pt x="8" y="7"/>
                  <a:pt x="7" y="6"/>
                  <a:pt x="6" y="6"/>
                </a:cubicBezTo>
                <a:cubicBezTo>
                  <a:pt x="6" y="6"/>
                  <a:pt x="6" y="6"/>
                  <a:pt x="6" y="6"/>
                </a:cubicBezTo>
                <a:cubicBezTo>
                  <a:pt x="7" y="5"/>
                  <a:pt x="8" y="4"/>
                  <a:pt x="8" y="3"/>
                </a:cubicBezTo>
                <a:cubicBezTo>
                  <a:pt x="8" y="2"/>
                  <a:pt x="7" y="0"/>
                  <a:pt x="4" y="0"/>
                </a:cubicBezTo>
                <a:cubicBezTo>
                  <a:pt x="2" y="0"/>
                  <a:pt x="0" y="2"/>
                  <a:pt x="0" y="4"/>
                </a:cubicBezTo>
                <a:cubicBezTo>
                  <a:pt x="0" y="5"/>
                  <a:pt x="1" y="6"/>
                  <a:pt x="2" y="6"/>
                </a:cubicBezTo>
                <a:cubicBezTo>
                  <a:pt x="2" y="6"/>
                  <a:pt x="2" y="6"/>
                  <a:pt x="2" y="6"/>
                </a:cubicBezTo>
                <a:cubicBezTo>
                  <a:pt x="0" y="7"/>
                  <a:pt x="0" y="8"/>
                  <a:pt x="0" y="9"/>
                </a:cubicBezTo>
                <a:close/>
                <a:moveTo>
                  <a:pt x="4" y="2"/>
                </a:moveTo>
                <a:cubicBezTo>
                  <a:pt x="5" y="2"/>
                  <a:pt x="5" y="3"/>
                  <a:pt x="5" y="4"/>
                </a:cubicBezTo>
                <a:cubicBezTo>
                  <a:pt x="5" y="4"/>
                  <a:pt x="5" y="5"/>
                  <a:pt x="4" y="5"/>
                </a:cubicBezTo>
                <a:cubicBezTo>
                  <a:pt x="3" y="5"/>
                  <a:pt x="3" y="4"/>
                  <a:pt x="3" y="4"/>
                </a:cubicBezTo>
                <a:cubicBezTo>
                  <a:pt x="3" y="3"/>
                  <a:pt x="3" y="2"/>
                  <a:pt x="4" y="2"/>
                </a:cubicBezTo>
                <a:close/>
                <a:moveTo>
                  <a:pt x="4" y="7"/>
                </a:moveTo>
                <a:cubicBezTo>
                  <a:pt x="5" y="7"/>
                  <a:pt x="6" y="8"/>
                  <a:pt x="6" y="9"/>
                </a:cubicBezTo>
                <a:cubicBezTo>
                  <a:pt x="6" y="10"/>
                  <a:pt x="5" y="10"/>
                  <a:pt x="4" y="10"/>
                </a:cubicBezTo>
                <a:cubicBezTo>
                  <a:pt x="3" y="10"/>
                  <a:pt x="2" y="10"/>
                  <a:pt x="2" y="9"/>
                </a:cubicBezTo>
                <a:cubicBezTo>
                  <a:pt x="2" y="8"/>
                  <a:pt x="3"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5" name="Freeform 454"/>
          <p:cNvSpPr>
            <a:spLocks/>
          </p:cNvSpPr>
          <p:nvPr/>
        </p:nvSpPr>
        <p:spPr bwMode="auto">
          <a:xfrm>
            <a:off x="3202845" y="2998017"/>
            <a:ext cx="14047" cy="20700"/>
          </a:xfrm>
          <a:custGeom>
            <a:avLst/>
            <a:gdLst>
              <a:gd name="T0" fmla="*/ 2 w 19"/>
              <a:gd name="T1" fmla="*/ 28 h 28"/>
              <a:gd name="T2" fmla="*/ 19 w 19"/>
              <a:gd name="T3" fmla="*/ 0 h 28"/>
              <a:gd name="T4" fmla="*/ 14 w 19"/>
              <a:gd name="T5" fmla="*/ 0 h 28"/>
              <a:gd name="T6" fmla="*/ 0 w 19"/>
              <a:gd name="T7" fmla="*/ 28 h 28"/>
              <a:gd name="T8" fmla="*/ 2 w 19"/>
              <a:gd name="T9" fmla="*/ 28 h 28"/>
            </a:gdLst>
            <a:ahLst/>
            <a:cxnLst>
              <a:cxn ang="0">
                <a:pos x="T0" y="T1"/>
              </a:cxn>
              <a:cxn ang="0">
                <a:pos x="T2" y="T3"/>
              </a:cxn>
              <a:cxn ang="0">
                <a:pos x="T4" y="T5"/>
              </a:cxn>
              <a:cxn ang="0">
                <a:pos x="T6" y="T7"/>
              </a:cxn>
              <a:cxn ang="0">
                <a:pos x="T8" y="T9"/>
              </a:cxn>
            </a:cxnLst>
            <a:rect l="0" t="0" r="r" b="b"/>
            <a:pathLst>
              <a:path w="19" h="28">
                <a:moveTo>
                  <a:pt x="2" y="28"/>
                </a:moveTo>
                <a:lnTo>
                  <a:pt x="19" y="0"/>
                </a:lnTo>
                <a:lnTo>
                  <a:pt x="14" y="0"/>
                </a:lnTo>
                <a:lnTo>
                  <a:pt x="0" y="28"/>
                </a:lnTo>
                <a:lnTo>
                  <a:pt x="2" y="28"/>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6" name="Freeform 455"/>
          <p:cNvSpPr>
            <a:spLocks noEditPoints="1"/>
          </p:cNvSpPr>
          <p:nvPr/>
        </p:nvSpPr>
        <p:spPr bwMode="auto">
          <a:xfrm>
            <a:off x="3043159" y="2945528"/>
            <a:ext cx="16265" cy="20700"/>
          </a:xfrm>
          <a:custGeom>
            <a:avLst/>
            <a:gdLst>
              <a:gd name="T0" fmla="*/ 5 w 9"/>
              <a:gd name="T1" fmla="*/ 0 h 12"/>
              <a:gd name="T2" fmla="*/ 0 w 9"/>
              <a:gd name="T3" fmla="*/ 6 h 12"/>
              <a:gd name="T4" fmla="*/ 4 w 9"/>
              <a:gd name="T5" fmla="*/ 12 h 12"/>
              <a:gd name="T6" fmla="*/ 9 w 9"/>
              <a:gd name="T7" fmla="*/ 6 h 12"/>
              <a:gd name="T8" fmla="*/ 5 w 9"/>
              <a:gd name="T9" fmla="*/ 0 h 12"/>
              <a:gd name="T10" fmla="*/ 5 w 9"/>
              <a:gd name="T11" fmla="*/ 10 h 12"/>
              <a:gd name="T12" fmla="*/ 3 w 9"/>
              <a:gd name="T13" fmla="*/ 6 h 12"/>
              <a:gd name="T14" fmla="*/ 5 w 9"/>
              <a:gd name="T15" fmla="*/ 2 h 12"/>
              <a:gd name="T16" fmla="*/ 6 w 9"/>
              <a:gd name="T17" fmla="*/ 6 h 12"/>
              <a:gd name="T18" fmla="*/ 5 w 9"/>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5" y="0"/>
                </a:moveTo>
                <a:cubicBezTo>
                  <a:pt x="2" y="0"/>
                  <a:pt x="0" y="3"/>
                  <a:pt x="0" y="6"/>
                </a:cubicBezTo>
                <a:cubicBezTo>
                  <a:pt x="0" y="10"/>
                  <a:pt x="2" y="12"/>
                  <a:pt x="4" y="12"/>
                </a:cubicBezTo>
                <a:cubicBezTo>
                  <a:pt x="7" y="12"/>
                  <a:pt x="9" y="10"/>
                  <a:pt x="9" y="6"/>
                </a:cubicBezTo>
                <a:cubicBezTo>
                  <a:pt x="9" y="3"/>
                  <a:pt x="8" y="0"/>
                  <a:pt x="5" y="0"/>
                </a:cubicBezTo>
                <a:close/>
                <a:moveTo>
                  <a:pt x="5" y="10"/>
                </a:moveTo>
                <a:cubicBezTo>
                  <a:pt x="4" y="10"/>
                  <a:pt x="3" y="9"/>
                  <a:pt x="3" y="6"/>
                </a:cubicBezTo>
                <a:cubicBezTo>
                  <a:pt x="3" y="4"/>
                  <a:pt x="4" y="2"/>
                  <a:pt x="5" y="2"/>
                </a:cubicBezTo>
                <a:cubicBezTo>
                  <a:pt x="6" y="2"/>
                  <a:pt x="6" y="4"/>
                  <a:pt x="6" y="6"/>
                </a:cubicBezTo>
                <a:cubicBezTo>
                  <a:pt x="6" y="9"/>
                  <a:pt x="6" y="10"/>
                  <a:pt x="5" y="10"/>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7" name="Freeform 456"/>
          <p:cNvSpPr>
            <a:spLocks/>
          </p:cNvSpPr>
          <p:nvPr/>
        </p:nvSpPr>
        <p:spPr bwMode="auto">
          <a:xfrm>
            <a:off x="2847988" y="2817631"/>
            <a:ext cx="617303" cy="608432"/>
          </a:xfrm>
          <a:custGeom>
            <a:avLst/>
            <a:gdLst>
              <a:gd name="T0" fmla="*/ 269 w 353"/>
              <a:gd name="T1" fmla="*/ 0 h 348"/>
              <a:gd name="T2" fmla="*/ 310 w 353"/>
              <a:gd name="T3" fmla="*/ 119 h 348"/>
              <a:gd name="T4" fmla="*/ 117 w 353"/>
              <a:gd name="T5" fmla="*/ 313 h 348"/>
              <a:gd name="T6" fmla="*/ 0 w 353"/>
              <a:gd name="T7" fmla="*/ 274 h 348"/>
              <a:gd name="T8" fmla="*/ 50 w 353"/>
              <a:gd name="T9" fmla="*/ 348 h 348"/>
              <a:gd name="T10" fmla="*/ 326 w 353"/>
              <a:gd name="T11" fmla="*/ 348 h 348"/>
              <a:gd name="T12" fmla="*/ 353 w 353"/>
              <a:gd name="T13" fmla="*/ 321 h 348"/>
              <a:gd name="T14" fmla="*/ 353 w 353"/>
              <a:gd name="T15" fmla="*/ 64 h 348"/>
              <a:gd name="T16" fmla="*/ 269 w 353"/>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48">
                <a:moveTo>
                  <a:pt x="269" y="0"/>
                </a:moveTo>
                <a:cubicBezTo>
                  <a:pt x="295" y="33"/>
                  <a:pt x="310" y="74"/>
                  <a:pt x="310" y="119"/>
                </a:cubicBezTo>
                <a:cubicBezTo>
                  <a:pt x="310" y="226"/>
                  <a:pt x="224" y="313"/>
                  <a:pt x="117" y="313"/>
                </a:cubicBezTo>
                <a:cubicBezTo>
                  <a:pt x="73" y="313"/>
                  <a:pt x="32" y="298"/>
                  <a:pt x="0" y="274"/>
                </a:cubicBezTo>
                <a:cubicBezTo>
                  <a:pt x="50" y="348"/>
                  <a:pt x="50" y="348"/>
                  <a:pt x="50" y="348"/>
                </a:cubicBezTo>
                <a:cubicBezTo>
                  <a:pt x="326" y="348"/>
                  <a:pt x="326" y="348"/>
                  <a:pt x="326" y="348"/>
                </a:cubicBezTo>
                <a:cubicBezTo>
                  <a:pt x="341" y="348"/>
                  <a:pt x="353" y="336"/>
                  <a:pt x="353" y="321"/>
                </a:cubicBezTo>
                <a:cubicBezTo>
                  <a:pt x="353" y="64"/>
                  <a:pt x="353" y="64"/>
                  <a:pt x="353" y="64"/>
                </a:cubicBezTo>
                <a:lnTo>
                  <a:pt x="26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8" name="Freeform 457"/>
          <p:cNvSpPr>
            <a:spLocks noEditPoints="1"/>
          </p:cNvSpPr>
          <p:nvPr/>
        </p:nvSpPr>
        <p:spPr bwMode="auto">
          <a:xfrm>
            <a:off x="2749664" y="2725221"/>
            <a:ext cx="605474" cy="603256"/>
          </a:xfrm>
          <a:custGeom>
            <a:avLst/>
            <a:gdLst>
              <a:gd name="T0" fmla="*/ 318 w 346"/>
              <a:gd name="T1" fmla="*/ 78 h 345"/>
              <a:gd name="T2" fmla="*/ 300 w 346"/>
              <a:gd name="T3" fmla="*/ 99 h 345"/>
              <a:gd name="T4" fmla="*/ 174 w 346"/>
              <a:gd name="T5" fmla="*/ 259 h 345"/>
              <a:gd name="T6" fmla="*/ 283 w 346"/>
              <a:gd name="T7" fmla="*/ 241 h 345"/>
              <a:gd name="T8" fmla="*/ 95 w 346"/>
              <a:gd name="T9" fmla="*/ 100 h 345"/>
              <a:gd name="T10" fmla="*/ 77 w 346"/>
              <a:gd name="T11" fmla="*/ 135 h 345"/>
              <a:gd name="T12" fmla="*/ 60 w 346"/>
              <a:gd name="T13" fmla="*/ 99 h 345"/>
              <a:gd name="T14" fmla="*/ 314 w 346"/>
              <a:gd name="T15" fmla="*/ 73 h 345"/>
              <a:gd name="T16" fmla="*/ 0 w 346"/>
              <a:gd name="T17" fmla="*/ 172 h 345"/>
              <a:gd name="T18" fmla="*/ 346 w 346"/>
              <a:gd name="T19" fmla="*/ 172 h 345"/>
              <a:gd name="T20" fmla="*/ 233 w 346"/>
              <a:gd name="T21" fmla="*/ 175 h 345"/>
              <a:gd name="T22" fmla="*/ 273 w 346"/>
              <a:gd name="T23" fmla="*/ 150 h 345"/>
              <a:gd name="T24" fmla="*/ 201 w 346"/>
              <a:gd name="T25" fmla="*/ 198 h 345"/>
              <a:gd name="T26" fmla="*/ 228 w 346"/>
              <a:gd name="T27" fmla="*/ 142 h 345"/>
              <a:gd name="T28" fmla="*/ 233 w 346"/>
              <a:gd name="T29" fmla="*/ 129 h 345"/>
              <a:gd name="T30" fmla="*/ 233 w 346"/>
              <a:gd name="T31" fmla="*/ 144 h 345"/>
              <a:gd name="T32" fmla="*/ 207 w 346"/>
              <a:gd name="T33" fmla="*/ 200 h 345"/>
              <a:gd name="T34" fmla="*/ 201 w 346"/>
              <a:gd name="T35" fmla="*/ 213 h 345"/>
              <a:gd name="T36" fmla="*/ 197 w 346"/>
              <a:gd name="T37" fmla="*/ 199 h 345"/>
              <a:gd name="T38" fmla="*/ 175 w 346"/>
              <a:gd name="T39" fmla="*/ 165 h 345"/>
              <a:gd name="T40" fmla="*/ 170 w 346"/>
              <a:gd name="T41" fmla="*/ 166 h 345"/>
              <a:gd name="T42" fmla="*/ 171 w 346"/>
              <a:gd name="T43" fmla="*/ 158 h 345"/>
              <a:gd name="T44" fmla="*/ 186 w 346"/>
              <a:gd name="T45" fmla="*/ 158 h 345"/>
              <a:gd name="T46" fmla="*/ 201 w 346"/>
              <a:gd name="T47" fmla="*/ 198 h 345"/>
              <a:gd name="T48" fmla="*/ 155 w 346"/>
              <a:gd name="T49" fmla="*/ 120 h 345"/>
              <a:gd name="T50" fmla="*/ 196 w 346"/>
              <a:gd name="T51" fmla="*/ 144 h 345"/>
              <a:gd name="T52" fmla="*/ 155 w 346"/>
              <a:gd name="T53" fmla="*/ 120 h 345"/>
              <a:gd name="T54" fmla="*/ 97 w 346"/>
              <a:gd name="T55" fmla="*/ 138 h 345"/>
              <a:gd name="T56" fmla="*/ 23 w 346"/>
              <a:gd name="T57" fmla="*/ 220 h 345"/>
              <a:gd name="T58" fmla="*/ 101 w 346"/>
              <a:gd name="T59" fmla="*/ 295 h 345"/>
              <a:gd name="T60" fmla="*/ 100 w 346"/>
              <a:gd name="T61" fmla="*/ 224 h 345"/>
              <a:gd name="T62" fmla="*/ 101 w 346"/>
              <a:gd name="T63" fmla="*/ 295 h 345"/>
              <a:gd name="T64" fmla="*/ 106 w 346"/>
              <a:gd name="T65" fmla="*/ 217 h 345"/>
              <a:gd name="T66" fmla="*/ 180 w 346"/>
              <a:gd name="T67" fmla="*/ 2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 h="345">
                <a:moveTo>
                  <a:pt x="346" y="172"/>
                </a:moveTo>
                <a:cubicBezTo>
                  <a:pt x="346" y="138"/>
                  <a:pt x="335" y="105"/>
                  <a:pt x="318" y="78"/>
                </a:cubicBezTo>
                <a:cubicBezTo>
                  <a:pt x="318" y="99"/>
                  <a:pt x="318" y="99"/>
                  <a:pt x="318" y="99"/>
                </a:cubicBezTo>
                <a:cubicBezTo>
                  <a:pt x="300" y="99"/>
                  <a:pt x="300" y="99"/>
                  <a:pt x="300" y="99"/>
                </a:cubicBezTo>
                <a:cubicBezTo>
                  <a:pt x="300" y="259"/>
                  <a:pt x="300" y="259"/>
                  <a:pt x="300" y="259"/>
                </a:cubicBezTo>
                <a:cubicBezTo>
                  <a:pt x="174" y="259"/>
                  <a:pt x="174" y="259"/>
                  <a:pt x="174" y="259"/>
                </a:cubicBezTo>
                <a:cubicBezTo>
                  <a:pt x="177" y="254"/>
                  <a:pt x="180" y="248"/>
                  <a:pt x="182" y="241"/>
                </a:cubicBezTo>
                <a:cubicBezTo>
                  <a:pt x="283" y="241"/>
                  <a:pt x="283" y="241"/>
                  <a:pt x="283" y="241"/>
                </a:cubicBezTo>
                <a:cubicBezTo>
                  <a:pt x="283" y="100"/>
                  <a:pt x="283" y="100"/>
                  <a:pt x="283" y="100"/>
                </a:cubicBezTo>
                <a:cubicBezTo>
                  <a:pt x="95" y="100"/>
                  <a:pt x="95" y="100"/>
                  <a:pt x="95" y="100"/>
                </a:cubicBezTo>
                <a:cubicBezTo>
                  <a:pt x="95" y="132"/>
                  <a:pt x="95" y="132"/>
                  <a:pt x="95" y="132"/>
                </a:cubicBezTo>
                <a:cubicBezTo>
                  <a:pt x="89" y="132"/>
                  <a:pt x="83" y="133"/>
                  <a:pt x="77" y="135"/>
                </a:cubicBezTo>
                <a:cubicBezTo>
                  <a:pt x="77" y="99"/>
                  <a:pt x="77" y="99"/>
                  <a:pt x="77" y="99"/>
                </a:cubicBezTo>
                <a:cubicBezTo>
                  <a:pt x="60" y="99"/>
                  <a:pt x="60" y="99"/>
                  <a:pt x="60" y="99"/>
                </a:cubicBezTo>
                <a:cubicBezTo>
                  <a:pt x="60" y="73"/>
                  <a:pt x="60" y="73"/>
                  <a:pt x="60" y="73"/>
                </a:cubicBezTo>
                <a:cubicBezTo>
                  <a:pt x="314" y="73"/>
                  <a:pt x="314" y="73"/>
                  <a:pt x="314" y="73"/>
                </a:cubicBezTo>
                <a:cubicBezTo>
                  <a:pt x="283" y="29"/>
                  <a:pt x="231" y="0"/>
                  <a:pt x="173" y="0"/>
                </a:cubicBezTo>
                <a:cubicBezTo>
                  <a:pt x="78" y="0"/>
                  <a:pt x="0" y="77"/>
                  <a:pt x="0" y="172"/>
                </a:cubicBezTo>
                <a:cubicBezTo>
                  <a:pt x="0" y="268"/>
                  <a:pt x="78" y="345"/>
                  <a:pt x="173" y="345"/>
                </a:cubicBezTo>
                <a:cubicBezTo>
                  <a:pt x="268" y="345"/>
                  <a:pt x="346" y="268"/>
                  <a:pt x="346" y="172"/>
                </a:cubicBezTo>
                <a:close/>
                <a:moveTo>
                  <a:pt x="273" y="175"/>
                </a:moveTo>
                <a:cubicBezTo>
                  <a:pt x="233" y="175"/>
                  <a:pt x="233" y="175"/>
                  <a:pt x="233" y="175"/>
                </a:cubicBezTo>
                <a:cubicBezTo>
                  <a:pt x="233" y="150"/>
                  <a:pt x="233" y="150"/>
                  <a:pt x="233" y="150"/>
                </a:cubicBezTo>
                <a:cubicBezTo>
                  <a:pt x="273" y="150"/>
                  <a:pt x="273" y="150"/>
                  <a:pt x="273" y="150"/>
                </a:cubicBezTo>
                <a:lnTo>
                  <a:pt x="273" y="175"/>
                </a:lnTo>
                <a:close/>
                <a:moveTo>
                  <a:pt x="201" y="198"/>
                </a:moveTo>
                <a:cubicBezTo>
                  <a:pt x="202" y="198"/>
                  <a:pt x="202" y="198"/>
                  <a:pt x="203" y="198"/>
                </a:cubicBezTo>
                <a:cubicBezTo>
                  <a:pt x="228" y="142"/>
                  <a:pt x="228" y="142"/>
                  <a:pt x="228" y="142"/>
                </a:cubicBezTo>
                <a:cubicBezTo>
                  <a:pt x="227" y="141"/>
                  <a:pt x="226" y="139"/>
                  <a:pt x="226" y="137"/>
                </a:cubicBezTo>
                <a:cubicBezTo>
                  <a:pt x="226" y="133"/>
                  <a:pt x="229" y="129"/>
                  <a:pt x="233" y="129"/>
                </a:cubicBezTo>
                <a:cubicBezTo>
                  <a:pt x="237" y="129"/>
                  <a:pt x="241" y="133"/>
                  <a:pt x="241" y="137"/>
                </a:cubicBezTo>
                <a:cubicBezTo>
                  <a:pt x="241" y="141"/>
                  <a:pt x="237" y="144"/>
                  <a:pt x="233" y="144"/>
                </a:cubicBezTo>
                <a:cubicBezTo>
                  <a:pt x="233" y="144"/>
                  <a:pt x="232" y="144"/>
                  <a:pt x="232" y="144"/>
                </a:cubicBezTo>
                <a:cubicBezTo>
                  <a:pt x="207" y="200"/>
                  <a:pt x="207" y="200"/>
                  <a:pt x="207" y="200"/>
                </a:cubicBezTo>
                <a:cubicBezTo>
                  <a:pt x="208" y="201"/>
                  <a:pt x="209" y="203"/>
                  <a:pt x="209" y="205"/>
                </a:cubicBezTo>
                <a:cubicBezTo>
                  <a:pt x="209" y="209"/>
                  <a:pt x="205" y="213"/>
                  <a:pt x="201" y="213"/>
                </a:cubicBezTo>
                <a:cubicBezTo>
                  <a:pt x="197" y="213"/>
                  <a:pt x="194" y="209"/>
                  <a:pt x="194" y="205"/>
                </a:cubicBezTo>
                <a:cubicBezTo>
                  <a:pt x="194" y="203"/>
                  <a:pt x="195" y="201"/>
                  <a:pt x="197" y="199"/>
                </a:cubicBezTo>
                <a:cubicBezTo>
                  <a:pt x="178" y="166"/>
                  <a:pt x="178" y="166"/>
                  <a:pt x="178" y="166"/>
                </a:cubicBezTo>
                <a:cubicBezTo>
                  <a:pt x="177" y="166"/>
                  <a:pt x="176" y="165"/>
                  <a:pt x="175" y="165"/>
                </a:cubicBezTo>
                <a:cubicBezTo>
                  <a:pt x="172" y="170"/>
                  <a:pt x="172" y="170"/>
                  <a:pt x="172" y="170"/>
                </a:cubicBezTo>
                <a:cubicBezTo>
                  <a:pt x="171" y="169"/>
                  <a:pt x="170" y="167"/>
                  <a:pt x="170" y="166"/>
                </a:cubicBezTo>
                <a:cubicBezTo>
                  <a:pt x="172" y="162"/>
                  <a:pt x="172" y="162"/>
                  <a:pt x="172" y="162"/>
                </a:cubicBezTo>
                <a:cubicBezTo>
                  <a:pt x="171" y="161"/>
                  <a:pt x="171" y="160"/>
                  <a:pt x="171" y="158"/>
                </a:cubicBezTo>
                <a:cubicBezTo>
                  <a:pt x="171" y="154"/>
                  <a:pt x="174" y="151"/>
                  <a:pt x="179" y="151"/>
                </a:cubicBezTo>
                <a:cubicBezTo>
                  <a:pt x="183" y="151"/>
                  <a:pt x="186" y="154"/>
                  <a:pt x="186" y="158"/>
                </a:cubicBezTo>
                <a:cubicBezTo>
                  <a:pt x="186" y="161"/>
                  <a:pt x="184" y="164"/>
                  <a:pt x="182" y="165"/>
                </a:cubicBezTo>
                <a:cubicBezTo>
                  <a:pt x="201" y="198"/>
                  <a:pt x="201" y="198"/>
                  <a:pt x="201" y="198"/>
                </a:cubicBezTo>
                <a:cubicBezTo>
                  <a:pt x="201" y="198"/>
                  <a:pt x="201" y="198"/>
                  <a:pt x="201" y="198"/>
                </a:cubicBezTo>
                <a:close/>
                <a:moveTo>
                  <a:pt x="155" y="120"/>
                </a:moveTo>
                <a:cubicBezTo>
                  <a:pt x="196" y="120"/>
                  <a:pt x="196" y="120"/>
                  <a:pt x="196" y="120"/>
                </a:cubicBezTo>
                <a:cubicBezTo>
                  <a:pt x="196" y="144"/>
                  <a:pt x="196" y="144"/>
                  <a:pt x="196" y="144"/>
                </a:cubicBezTo>
                <a:cubicBezTo>
                  <a:pt x="155" y="144"/>
                  <a:pt x="155" y="144"/>
                  <a:pt x="155" y="144"/>
                </a:cubicBezTo>
                <a:lnTo>
                  <a:pt x="155" y="120"/>
                </a:lnTo>
                <a:close/>
                <a:moveTo>
                  <a:pt x="23" y="216"/>
                </a:moveTo>
                <a:cubicBezTo>
                  <a:pt x="23" y="174"/>
                  <a:pt x="55" y="140"/>
                  <a:pt x="97" y="138"/>
                </a:cubicBezTo>
                <a:cubicBezTo>
                  <a:pt x="97" y="215"/>
                  <a:pt x="97" y="215"/>
                  <a:pt x="97" y="215"/>
                </a:cubicBezTo>
                <a:cubicBezTo>
                  <a:pt x="23" y="220"/>
                  <a:pt x="23" y="220"/>
                  <a:pt x="23" y="220"/>
                </a:cubicBezTo>
                <a:cubicBezTo>
                  <a:pt x="23" y="219"/>
                  <a:pt x="23" y="217"/>
                  <a:pt x="23" y="216"/>
                </a:cubicBezTo>
                <a:close/>
                <a:moveTo>
                  <a:pt x="101" y="295"/>
                </a:moveTo>
                <a:cubicBezTo>
                  <a:pt x="63" y="295"/>
                  <a:pt x="30" y="267"/>
                  <a:pt x="24" y="230"/>
                </a:cubicBezTo>
                <a:cubicBezTo>
                  <a:pt x="100" y="224"/>
                  <a:pt x="100" y="224"/>
                  <a:pt x="100" y="224"/>
                </a:cubicBezTo>
                <a:cubicBezTo>
                  <a:pt x="137" y="286"/>
                  <a:pt x="137" y="286"/>
                  <a:pt x="137" y="286"/>
                </a:cubicBezTo>
                <a:cubicBezTo>
                  <a:pt x="127" y="291"/>
                  <a:pt x="114" y="295"/>
                  <a:pt x="101" y="295"/>
                </a:cubicBezTo>
                <a:close/>
                <a:moveTo>
                  <a:pt x="145" y="281"/>
                </a:moveTo>
                <a:cubicBezTo>
                  <a:pt x="106" y="217"/>
                  <a:pt x="106" y="217"/>
                  <a:pt x="106" y="217"/>
                </a:cubicBezTo>
                <a:cubicBezTo>
                  <a:pt x="106" y="138"/>
                  <a:pt x="106" y="138"/>
                  <a:pt x="106" y="138"/>
                </a:cubicBezTo>
                <a:cubicBezTo>
                  <a:pt x="147" y="140"/>
                  <a:pt x="180" y="174"/>
                  <a:pt x="180" y="216"/>
                </a:cubicBezTo>
                <a:cubicBezTo>
                  <a:pt x="180" y="243"/>
                  <a:pt x="166" y="267"/>
                  <a:pt x="145" y="281"/>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9" name="Freeform 458"/>
          <p:cNvSpPr>
            <a:spLocks noEditPoints="1"/>
          </p:cNvSpPr>
          <p:nvPr/>
        </p:nvSpPr>
        <p:spPr bwMode="auto">
          <a:xfrm>
            <a:off x="3074949" y="2953660"/>
            <a:ext cx="12568" cy="12568"/>
          </a:xfrm>
          <a:custGeom>
            <a:avLst/>
            <a:gdLst>
              <a:gd name="T0" fmla="*/ 4 w 7"/>
              <a:gd name="T1" fmla="*/ 0 h 7"/>
              <a:gd name="T2" fmla="*/ 0 w 7"/>
              <a:gd name="T3" fmla="*/ 4 h 7"/>
              <a:gd name="T4" fmla="*/ 3 w 7"/>
              <a:gd name="T5" fmla="*/ 7 h 7"/>
              <a:gd name="T6" fmla="*/ 7 w 7"/>
              <a:gd name="T7" fmla="*/ 4 h 7"/>
              <a:gd name="T8" fmla="*/ 4 w 7"/>
              <a:gd name="T9" fmla="*/ 0 h 7"/>
              <a:gd name="T10" fmla="*/ 3 w 7"/>
              <a:gd name="T11" fmla="*/ 6 h 7"/>
              <a:gd name="T12" fmla="*/ 2 w 7"/>
              <a:gd name="T13" fmla="*/ 4 h 7"/>
              <a:gd name="T14" fmla="*/ 3 w 7"/>
              <a:gd name="T15" fmla="*/ 2 h 7"/>
              <a:gd name="T16" fmla="*/ 5 w 7"/>
              <a:gd name="T17" fmla="*/ 4 h 7"/>
              <a:gd name="T18" fmla="*/ 3 w 7"/>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cubicBezTo>
                  <a:pt x="2" y="0"/>
                  <a:pt x="0" y="2"/>
                  <a:pt x="0" y="4"/>
                </a:cubicBezTo>
                <a:cubicBezTo>
                  <a:pt x="0" y="6"/>
                  <a:pt x="2" y="7"/>
                  <a:pt x="3" y="7"/>
                </a:cubicBezTo>
                <a:cubicBezTo>
                  <a:pt x="5" y="7"/>
                  <a:pt x="7" y="6"/>
                  <a:pt x="7" y="4"/>
                </a:cubicBezTo>
                <a:cubicBezTo>
                  <a:pt x="7" y="2"/>
                  <a:pt x="5" y="0"/>
                  <a:pt x="4" y="0"/>
                </a:cubicBezTo>
                <a:close/>
                <a:moveTo>
                  <a:pt x="3" y="6"/>
                </a:moveTo>
                <a:cubicBezTo>
                  <a:pt x="3" y="6"/>
                  <a:pt x="2" y="5"/>
                  <a:pt x="2" y="4"/>
                </a:cubicBezTo>
                <a:cubicBezTo>
                  <a:pt x="2" y="3"/>
                  <a:pt x="3" y="2"/>
                  <a:pt x="3" y="2"/>
                </a:cubicBezTo>
                <a:cubicBezTo>
                  <a:pt x="4" y="2"/>
                  <a:pt x="5" y="3"/>
                  <a:pt x="5" y="4"/>
                </a:cubicBezTo>
                <a:cubicBezTo>
                  <a:pt x="5"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0" name="Freeform 459"/>
          <p:cNvSpPr>
            <a:spLocks/>
          </p:cNvSpPr>
          <p:nvPr/>
        </p:nvSpPr>
        <p:spPr bwMode="auto">
          <a:xfrm>
            <a:off x="2791802" y="3116303"/>
            <a:ext cx="197390" cy="124200"/>
          </a:xfrm>
          <a:custGeom>
            <a:avLst/>
            <a:gdLst>
              <a:gd name="T0" fmla="*/ 0 w 113"/>
              <a:gd name="T1" fmla="*/ 6 h 71"/>
              <a:gd name="T2" fmla="*/ 77 w 113"/>
              <a:gd name="T3" fmla="*/ 71 h 71"/>
              <a:gd name="T4" fmla="*/ 113 w 113"/>
              <a:gd name="T5" fmla="*/ 62 h 71"/>
              <a:gd name="T6" fmla="*/ 76 w 113"/>
              <a:gd name="T7" fmla="*/ 0 h 71"/>
              <a:gd name="T8" fmla="*/ 0 w 113"/>
              <a:gd name="T9" fmla="*/ 6 h 71"/>
            </a:gdLst>
            <a:ahLst/>
            <a:cxnLst>
              <a:cxn ang="0">
                <a:pos x="T0" y="T1"/>
              </a:cxn>
              <a:cxn ang="0">
                <a:pos x="T2" y="T3"/>
              </a:cxn>
              <a:cxn ang="0">
                <a:pos x="T4" y="T5"/>
              </a:cxn>
              <a:cxn ang="0">
                <a:pos x="T6" y="T7"/>
              </a:cxn>
              <a:cxn ang="0">
                <a:pos x="T8" y="T9"/>
              </a:cxn>
            </a:cxnLst>
            <a:rect l="0" t="0" r="r" b="b"/>
            <a:pathLst>
              <a:path w="113" h="71">
                <a:moveTo>
                  <a:pt x="0" y="6"/>
                </a:moveTo>
                <a:cubicBezTo>
                  <a:pt x="6" y="43"/>
                  <a:pt x="39" y="71"/>
                  <a:pt x="77" y="71"/>
                </a:cubicBezTo>
                <a:cubicBezTo>
                  <a:pt x="90" y="71"/>
                  <a:pt x="103" y="67"/>
                  <a:pt x="113" y="62"/>
                </a:cubicBezTo>
                <a:cubicBezTo>
                  <a:pt x="76" y="0"/>
                  <a:pt x="76" y="0"/>
                  <a:pt x="76"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1" name="Freeform 460"/>
          <p:cNvSpPr>
            <a:spLocks/>
          </p:cNvSpPr>
          <p:nvPr/>
        </p:nvSpPr>
        <p:spPr bwMode="auto">
          <a:xfrm>
            <a:off x="5678709"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ED7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2" name="Freeform 461"/>
          <p:cNvSpPr>
            <a:spLocks noEditPoints="1"/>
          </p:cNvSpPr>
          <p:nvPr/>
        </p:nvSpPr>
        <p:spPr bwMode="auto">
          <a:xfrm>
            <a:off x="5756335" y="2680864"/>
            <a:ext cx="676445" cy="67718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311 w 387"/>
              <a:gd name="T11" fmla="*/ 152 h 387"/>
              <a:gd name="T12" fmla="*/ 267 w 387"/>
              <a:gd name="T13" fmla="*/ 152 h 387"/>
              <a:gd name="T14" fmla="*/ 267 w 387"/>
              <a:gd name="T15" fmla="*/ 241 h 387"/>
              <a:gd name="T16" fmla="*/ 176 w 387"/>
              <a:gd name="T17" fmla="*/ 241 h 387"/>
              <a:gd name="T18" fmla="*/ 176 w 387"/>
              <a:gd name="T19" fmla="*/ 305 h 387"/>
              <a:gd name="T20" fmla="*/ 77 w 387"/>
              <a:gd name="T21" fmla="*/ 305 h 387"/>
              <a:gd name="T22" fmla="*/ 77 w 387"/>
              <a:gd name="T23" fmla="*/ 299 h 387"/>
              <a:gd name="T24" fmla="*/ 167 w 387"/>
              <a:gd name="T25" fmla="*/ 299 h 387"/>
              <a:gd name="T26" fmla="*/ 167 w 387"/>
              <a:gd name="T27" fmla="*/ 232 h 387"/>
              <a:gd name="T28" fmla="*/ 258 w 387"/>
              <a:gd name="T29" fmla="*/ 232 h 387"/>
              <a:gd name="T30" fmla="*/ 258 w 387"/>
              <a:gd name="T31" fmla="*/ 143 h 387"/>
              <a:gd name="T32" fmla="*/ 311 w 387"/>
              <a:gd name="T33" fmla="*/ 143 h 387"/>
              <a:gd name="T34" fmla="*/ 311 w 387"/>
              <a:gd name="T35" fmla="*/ 152 h 387"/>
              <a:gd name="T36" fmla="*/ 80 w 387"/>
              <a:gd name="T37" fmla="*/ 324 h 387"/>
              <a:gd name="T38" fmla="*/ 149 w 387"/>
              <a:gd name="T39" fmla="*/ 324 h 387"/>
              <a:gd name="T40" fmla="*/ 239 w 387"/>
              <a:gd name="T41" fmla="*/ 324 h 387"/>
              <a:gd name="T42" fmla="*/ 307 w 387"/>
              <a:gd name="T43" fmla="*/ 324 h 387"/>
              <a:gd name="T44" fmla="*/ 193 w 387"/>
              <a:gd name="T45" fmla="*/ 366 h 387"/>
              <a:gd name="T46" fmla="*/ 80 w 387"/>
              <a:gd name="T47" fmla="*/ 324 h 387"/>
              <a:gd name="T48" fmla="*/ 330 w 387"/>
              <a:gd name="T49" fmla="*/ 299 h 387"/>
              <a:gd name="T50" fmla="*/ 330 w 387"/>
              <a:gd name="T51" fmla="*/ 124 h 387"/>
              <a:gd name="T52" fmla="*/ 239 w 387"/>
              <a:gd name="T53" fmla="*/ 124 h 387"/>
              <a:gd name="T54" fmla="*/ 239 w 387"/>
              <a:gd name="T55" fmla="*/ 213 h 387"/>
              <a:gd name="T56" fmla="*/ 149 w 387"/>
              <a:gd name="T57" fmla="*/ 213 h 387"/>
              <a:gd name="T58" fmla="*/ 149 w 387"/>
              <a:gd name="T59" fmla="*/ 281 h 387"/>
              <a:gd name="T60" fmla="*/ 58 w 387"/>
              <a:gd name="T61" fmla="*/ 281 h 387"/>
              <a:gd name="T62" fmla="*/ 58 w 387"/>
              <a:gd name="T63" fmla="*/ 300 h 387"/>
              <a:gd name="T64" fmla="*/ 21 w 387"/>
              <a:gd name="T65" fmla="*/ 193 h 387"/>
              <a:gd name="T66" fmla="*/ 193 w 387"/>
              <a:gd name="T67" fmla="*/ 21 h 387"/>
              <a:gd name="T68" fmla="*/ 366 w 387"/>
              <a:gd name="T69" fmla="*/ 193 h 387"/>
              <a:gd name="T70" fmla="*/ 330 w 387"/>
              <a:gd name="T71" fmla="*/ 29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311" y="152"/>
                </a:moveTo>
                <a:cubicBezTo>
                  <a:pt x="267" y="152"/>
                  <a:pt x="267" y="152"/>
                  <a:pt x="267" y="152"/>
                </a:cubicBezTo>
                <a:cubicBezTo>
                  <a:pt x="267" y="241"/>
                  <a:pt x="267" y="241"/>
                  <a:pt x="267" y="241"/>
                </a:cubicBezTo>
                <a:cubicBezTo>
                  <a:pt x="176" y="241"/>
                  <a:pt x="176" y="241"/>
                  <a:pt x="176" y="241"/>
                </a:cubicBezTo>
                <a:cubicBezTo>
                  <a:pt x="176" y="305"/>
                  <a:pt x="176" y="305"/>
                  <a:pt x="176" y="305"/>
                </a:cubicBezTo>
                <a:cubicBezTo>
                  <a:pt x="77" y="305"/>
                  <a:pt x="77" y="305"/>
                  <a:pt x="77" y="305"/>
                </a:cubicBezTo>
                <a:cubicBezTo>
                  <a:pt x="77" y="299"/>
                  <a:pt x="77" y="299"/>
                  <a:pt x="77" y="299"/>
                </a:cubicBezTo>
                <a:cubicBezTo>
                  <a:pt x="167" y="299"/>
                  <a:pt x="167" y="299"/>
                  <a:pt x="167" y="299"/>
                </a:cubicBezTo>
                <a:cubicBezTo>
                  <a:pt x="167" y="232"/>
                  <a:pt x="167" y="232"/>
                  <a:pt x="167" y="232"/>
                </a:cubicBezTo>
                <a:cubicBezTo>
                  <a:pt x="258" y="232"/>
                  <a:pt x="258" y="232"/>
                  <a:pt x="258" y="232"/>
                </a:cubicBezTo>
                <a:cubicBezTo>
                  <a:pt x="258" y="143"/>
                  <a:pt x="258" y="143"/>
                  <a:pt x="258" y="143"/>
                </a:cubicBezTo>
                <a:cubicBezTo>
                  <a:pt x="311" y="143"/>
                  <a:pt x="311" y="143"/>
                  <a:pt x="311" y="143"/>
                </a:cubicBezTo>
                <a:lnTo>
                  <a:pt x="311" y="152"/>
                </a:lnTo>
                <a:close/>
                <a:moveTo>
                  <a:pt x="80" y="324"/>
                </a:moveTo>
                <a:cubicBezTo>
                  <a:pt x="149" y="324"/>
                  <a:pt x="149" y="324"/>
                  <a:pt x="149" y="324"/>
                </a:cubicBezTo>
                <a:cubicBezTo>
                  <a:pt x="239" y="324"/>
                  <a:pt x="239" y="324"/>
                  <a:pt x="239" y="324"/>
                </a:cubicBezTo>
                <a:cubicBezTo>
                  <a:pt x="307" y="324"/>
                  <a:pt x="307" y="324"/>
                  <a:pt x="307" y="324"/>
                </a:cubicBezTo>
                <a:cubicBezTo>
                  <a:pt x="276" y="350"/>
                  <a:pt x="237" y="366"/>
                  <a:pt x="193" y="366"/>
                </a:cubicBezTo>
                <a:cubicBezTo>
                  <a:pt x="150" y="366"/>
                  <a:pt x="110" y="350"/>
                  <a:pt x="80" y="324"/>
                </a:cubicBezTo>
                <a:close/>
                <a:moveTo>
                  <a:pt x="330" y="299"/>
                </a:moveTo>
                <a:cubicBezTo>
                  <a:pt x="330" y="124"/>
                  <a:pt x="330" y="124"/>
                  <a:pt x="330" y="124"/>
                </a:cubicBezTo>
                <a:cubicBezTo>
                  <a:pt x="239" y="124"/>
                  <a:pt x="239" y="124"/>
                  <a:pt x="239" y="124"/>
                </a:cubicBezTo>
                <a:cubicBezTo>
                  <a:pt x="239" y="213"/>
                  <a:pt x="239" y="213"/>
                  <a:pt x="239" y="213"/>
                </a:cubicBezTo>
                <a:cubicBezTo>
                  <a:pt x="149" y="213"/>
                  <a:pt x="149" y="213"/>
                  <a:pt x="149" y="213"/>
                </a:cubicBezTo>
                <a:cubicBezTo>
                  <a:pt x="149" y="281"/>
                  <a:pt x="149" y="281"/>
                  <a:pt x="149" y="281"/>
                </a:cubicBezTo>
                <a:cubicBezTo>
                  <a:pt x="58" y="281"/>
                  <a:pt x="58" y="281"/>
                  <a:pt x="58" y="281"/>
                </a:cubicBezTo>
                <a:cubicBezTo>
                  <a:pt x="58" y="300"/>
                  <a:pt x="58" y="300"/>
                  <a:pt x="58" y="300"/>
                </a:cubicBezTo>
                <a:cubicBezTo>
                  <a:pt x="35" y="271"/>
                  <a:pt x="21" y="234"/>
                  <a:pt x="21" y="193"/>
                </a:cubicBezTo>
                <a:cubicBezTo>
                  <a:pt x="21" y="98"/>
                  <a:pt x="98" y="21"/>
                  <a:pt x="193" y="21"/>
                </a:cubicBezTo>
                <a:cubicBezTo>
                  <a:pt x="289" y="21"/>
                  <a:pt x="366" y="98"/>
                  <a:pt x="366" y="193"/>
                </a:cubicBezTo>
                <a:cubicBezTo>
                  <a:pt x="366" y="233"/>
                  <a:pt x="353" y="270"/>
                  <a:pt x="330" y="2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3" name="Freeform 462"/>
          <p:cNvSpPr>
            <a:spLocks/>
          </p:cNvSpPr>
          <p:nvPr/>
        </p:nvSpPr>
        <p:spPr bwMode="auto">
          <a:xfrm>
            <a:off x="5838395" y="2817631"/>
            <a:ext cx="347464" cy="330461"/>
          </a:xfrm>
          <a:custGeom>
            <a:avLst/>
            <a:gdLst>
              <a:gd name="T0" fmla="*/ 171 w 199"/>
              <a:gd name="T1" fmla="*/ 6 h 189"/>
              <a:gd name="T2" fmla="*/ 170 w 199"/>
              <a:gd name="T3" fmla="*/ 28 h 189"/>
              <a:gd name="T4" fmla="*/ 170 w 199"/>
              <a:gd name="T5" fmla="*/ 28 h 189"/>
              <a:gd name="T6" fmla="*/ 112 w 199"/>
              <a:gd name="T7" fmla="*/ 82 h 189"/>
              <a:gd name="T8" fmla="*/ 91 w 199"/>
              <a:gd name="T9" fmla="*/ 83 h 189"/>
              <a:gd name="T10" fmla="*/ 89 w 199"/>
              <a:gd name="T11" fmla="*/ 104 h 189"/>
              <a:gd name="T12" fmla="*/ 29 w 199"/>
              <a:gd name="T13" fmla="*/ 161 h 189"/>
              <a:gd name="T14" fmla="*/ 7 w 199"/>
              <a:gd name="T15" fmla="*/ 160 h 189"/>
              <a:gd name="T16" fmla="*/ 6 w 199"/>
              <a:gd name="T17" fmla="*/ 182 h 189"/>
              <a:gd name="T18" fmla="*/ 28 w 199"/>
              <a:gd name="T19" fmla="*/ 183 h 189"/>
              <a:gd name="T20" fmla="*/ 30 w 199"/>
              <a:gd name="T21" fmla="*/ 163 h 189"/>
              <a:gd name="T22" fmla="*/ 91 w 199"/>
              <a:gd name="T23" fmla="*/ 106 h 189"/>
              <a:gd name="T24" fmla="*/ 112 w 199"/>
              <a:gd name="T25" fmla="*/ 106 h 189"/>
              <a:gd name="T26" fmla="*/ 114 w 199"/>
              <a:gd name="T27" fmla="*/ 85 h 189"/>
              <a:gd name="T28" fmla="*/ 173 w 199"/>
              <a:gd name="T29" fmla="*/ 30 h 189"/>
              <a:gd name="T30" fmla="*/ 192 w 199"/>
              <a:gd name="T31" fmla="*/ 29 h 189"/>
              <a:gd name="T32" fmla="*/ 193 w 199"/>
              <a:gd name="T33" fmla="*/ 6 h 189"/>
              <a:gd name="T34" fmla="*/ 171 w 199"/>
              <a:gd name="T35" fmla="*/ 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9" h="189">
                <a:moveTo>
                  <a:pt x="171" y="6"/>
                </a:moveTo>
                <a:cubicBezTo>
                  <a:pt x="165" y="12"/>
                  <a:pt x="164" y="22"/>
                  <a:pt x="170" y="28"/>
                </a:cubicBezTo>
                <a:cubicBezTo>
                  <a:pt x="170" y="28"/>
                  <a:pt x="170" y="28"/>
                  <a:pt x="170" y="28"/>
                </a:cubicBezTo>
                <a:cubicBezTo>
                  <a:pt x="112" y="82"/>
                  <a:pt x="112" y="82"/>
                  <a:pt x="112" y="82"/>
                </a:cubicBezTo>
                <a:cubicBezTo>
                  <a:pt x="106" y="77"/>
                  <a:pt x="97" y="77"/>
                  <a:pt x="91" y="83"/>
                </a:cubicBezTo>
                <a:cubicBezTo>
                  <a:pt x="85" y="88"/>
                  <a:pt x="84" y="97"/>
                  <a:pt x="89" y="104"/>
                </a:cubicBezTo>
                <a:cubicBezTo>
                  <a:pt x="29" y="161"/>
                  <a:pt x="29" y="161"/>
                  <a:pt x="29" y="161"/>
                </a:cubicBezTo>
                <a:cubicBezTo>
                  <a:pt x="23" y="154"/>
                  <a:pt x="13" y="154"/>
                  <a:pt x="7" y="160"/>
                </a:cubicBezTo>
                <a:cubicBezTo>
                  <a:pt x="0" y="166"/>
                  <a:pt x="0" y="176"/>
                  <a:pt x="6" y="182"/>
                </a:cubicBezTo>
                <a:cubicBezTo>
                  <a:pt x="12" y="189"/>
                  <a:pt x="22" y="189"/>
                  <a:pt x="28" y="183"/>
                </a:cubicBezTo>
                <a:cubicBezTo>
                  <a:pt x="34" y="178"/>
                  <a:pt x="35" y="169"/>
                  <a:pt x="30" y="163"/>
                </a:cubicBezTo>
                <a:cubicBezTo>
                  <a:pt x="91" y="106"/>
                  <a:pt x="91" y="106"/>
                  <a:pt x="91" y="106"/>
                </a:cubicBezTo>
                <a:cubicBezTo>
                  <a:pt x="97" y="111"/>
                  <a:pt x="107" y="111"/>
                  <a:pt x="112" y="106"/>
                </a:cubicBezTo>
                <a:cubicBezTo>
                  <a:pt x="118" y="100"/>
                  <a:pt x="119" y="91"/>
                  <a:pt x="114" y="85"/>
                </a:cubicBezTo>
                <a:cubicBezTo>
                  <a:pt x="173" y="30"/>
                  <a:pt x="173" y="30"/>
                  <a:pt x="173" y="30"/>
                </a:cubicBezTo>
                <a:cubicBezTo>
                  <a:pt x="179" y="34"/>
                  <a:pt x="187" y="34"/>
                  <a:pt x="192" y="29"/>
                </a:cubicBezTo>
                <a:cubicBezTo>
                  <a:pt x="199" y="23"/>
                  <a:pt x="199" y="13"/>
                  <a:pt x="193" y="6"/>
                </a:cubicBezTo>
                <a:cubicBezTo>
                  <a:pt x="187" y="0"/>
                  <a:pt x="177" y="0"/>
                  <a:pt x="17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Freeform 463"/>
          <p:cNvSpPr>
            <a:spLocks/>
          </p:cNvSpPr>
          <p:nvPr/>
        </p:nvSpPr>
        <p:spPr bwMode="auto">
          <a:xfrm>
            <a:off x="5845048" y="3022413"/>
            <a:ext cx="24397" cy="55447"/>
          </a:xfrm>
          <a:custGeom>
            <a:avLst/>
            <a:gdLst>
              <a:gd name="T0" fmla="*/ 17 w 33"/>
              <a:gd name="T1" fmla="*/ 16 h 75"/>
              <a:gd name="T2" fmla="*/ 17 w 33"/>
              <a:gd name="T3" fmla="*/ 16 h 75"/>
              <a:gd name="T4" fmla="*/ 17 w 33"/>
              <a:gd name="T5" fmla="*/ 75 h 75"/>
              <a:gd name="T6" fmla="*/ 33 w 33"/>
              <a:gd name="T7" fmla="*/ 75 h 75"/>
              <a:gd name="T8" fmla="*/ 33 w 33"/>
              <a:gd name="T9" fmla="*/ 0 h 75"/>
              <a:gd name="T10" fmla="*/ 19 w 33"/>
              <a:gd name="T11" fmla="*/ 0 h 75"/>
              <a:gd name="T12" fmla="*/ 0 w 33"/>
              <a:gd name="T13" fmla="*/ 9 h 75"/>
              <a:gd name="T14" fmla="*/ 3 w 33"/>
              <a:gd name="T15" fmla="*/ 23 h 75"/>
              <a:gd name="T16" fmla="*/ 17 w 33"/>
              <a:gd name="T1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5">
                <a:moveTo>
                  <a:pt x="17" y="16"/>
                </a:moveTo>
                <a:lnTo>
                  <a:pt x="17" y="16"/>
                </a:lnTo>
                <a:lnTo>
                  <a:pt x="17" y="75"/>
                </a:lnTo>
                <a:lnTo>
                  <a:pt x="33" y="75"/>
                </a:lnTo>
                <a:lnTo>
                  <a:pt x="33" y="0"/>
                </a:lnTo>
                <a:lnTo>
                  <a:pt x="19" y="0"/>
                </a:lnTo>
                <a:lnTo>
                  <a:pt x="0" y="9"/>
                </a:lnTo>
                <a:lnTo>
                  <a:pt x="3" y="23"/>
                </a:ln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5" name="Freeform 464"/>
          <p:cNvSpPr>
            <a:spLocks/>
          </p:cNvSpPr>
          <p:nvPr/>
        </p:nvSpPr>
        <p:spPr bwMode="auto">
          <a:xfrm>
            <a:off x="5988469" y="2884167"/>
            <a:ext cx="40661" cy="56186"/>
          </a:xfrm>
          <a:custGeom>
            <a:avLst/>
            <a:gdLst>
              <a:gd name="T0" fmla="*/ 23 w 23"/>
              <a:gd name="T1" fmla="*/ 26 h 32"/>
              <a:gd name="T2" fmla="*/ 11 w 23"/>
              <a:gd name="T3" fmla="*/ 26 h 32"/>
              <a:gd name="T4" fmla="*/ 11 w 23"/>
              <a:gd name="T5" fmla="*/ 26 h 32"/>
              <a:gd name="T6" fmla="*/ 14 w 23"/>
              <a:gd name="T7" fmla="*/ 24 h 32"/>
              <a:gd name="T8" fmla="*/ 22 w 23"/>
              <a:gd name="T9" fmla="*/ 10 h 32"/>
              <a:gd name="T10" fmla="*/ 11 w 23"/>
              <a:gd name="T11" fmla="*/ 0 h 32"/>
              <a:gd name="T12" fmla="*/ 1 w 23"/>
              <a:gd name="T13" fmla="*/ 3 h 32"/>
              <a:gd name="T14" fmla="*/ 3 w 23"/>
              <a:gd name="T15" fmla="*/ 8 h 32"/>
              <a:gd name="T16" fmla="*/ 10 w 23"/>
              <a:gd name="T17" fmla="*/ 6 h 32"/>
              <a:gd name="T18" fmla="*/ 15 w 23"/>
              <a:gd name="T19" fmla="*/ 11 h 32"/>
              <a:gd name="T20" fmla="*/ 4 w 23"/>
              <a:gd name="T21" fmla="*/ 24 h 32"/>
              <a:gd name="T22" fmla="*/ 0 w 23"/>
              <a:gd name="T23" fmla="*/ 28 h 32"/>
              <a:gd name="T24" fmla="*/ 0 w 23"/>
              <a:gd name="T25" fmla="*/ 32 h 32"/>
              <a:gd name="T26" fmla="*/ 23 w 23"/>
              <a:gd name="T27" fmla="*/ 32 h 32"/>
              <a:gd name="T28" fmla="*/ 23 w 23"/>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2">
                <a:moveTo>
                  <a:pt x="23" y="26"/>
                </a:moveTo>
                <a:cubicBezTo>
                  <a:pt x="11" y="26"/>
                  <a:pt x="11" y="26"/>
                  <a:pt x="11" y="26"/>
                </a:cubicBezTo>
                <a:cubicBezTo>
                  <a:pt x="11" y="26"/>
                  <a:pt x="11" y="26"/>
                  <a:pt x="11" y="26"/>
                </a:cubicBezTo>
                <a:cubicBezTo>
                  <a:pt x="14" y="24"/>
                  <a:pt x="14" y="24"/>
                  <a:pt x="14" y="24"/>
                </a:cubicBezTo>
                <a:cubicBezTo>
                  <a:pt x="18" y="19"/>
                  <a:pt x="22" y="15"/>
                  <a:pt x="22" y="10"/>
                </a:cubicBezTo>
                <a:cubicBezTo>
                  <a:pt x="22" y="4"/>
                  <a:pt x="18" y="0"/>
                  <a:pt x="11" y="0"/>
                </a:cubicBezTo>
                <a:cubicBezTo>
                  <a:pt x="7" y="0"/>
                  <a:pt x="3" y="1"/>
                  <a:pt x="1" y="3"/>
                </a:cubicBezTo>
                <a:cubicBezTo>
                  <a:pt x="3" y="8"/>
                  <a:pt x="3" y="8"/>
                  <a:pt x="3" y="8"/>
                </a:cubicBezTo>
                <a:cubicBezTo>
                  <a:pt x="4" y="7"/>
                  <a:pt x="7" y="6"/>
                  <a:pt x="10" y="6"/>
                </a:cubicBezTo>
                <a:cubicBezTo>
                  <a:pt x="13" y="6"/>
                  <a:pt x="15" y="8"/>
                  <a:pt x="15" y="11"/>
                </a:cubicBezTo>
                <a:cubicBezTo>
                  <a:pt x="15" y="14"/>
                  <a:pt x="11" y="18"/>
                  <a:pt x="4" y="24"/>
                </a:cubicBezTo>
                <a:cubicBezTo>
                  <a:pt x="0" y="28"/>
                  <a:pt x="0" y="28"/>
                  <a:pt x="0" y="28"/>
                </a:cubicBezTo>
                <a:cubicBezTo>
                  <a:pt x="0" y="32"/>
                  <a:pt x="0" y="32"/>
                  <a:pt x="0" y="32"/>
                </a:cubicBezTo>
                <a:cubicBezTo>
                  <a:pt x="23" y="32"/>
                  <a:pt x="23" y="32"/>
                  <a:pt x="23" y="32"/>
                </a:cubicBezTo>
                <a:lnTo>
                  <a:pt x="2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6" name="Freeform 465"/>
          <p:cNvSpPr>
            <a:spLocks/>
          </p:cNvSpPr>
          <p:nvPr/>
        </p:nvSpPr>
        <p:spPr bwMode="auto">
          <a:xfrm>
            <a:off x="5896059" y="3247895"/>
            <a:ext cx="396996" cy="73190"/>
          </a:xfrm>
          <a:custGeom>
            <a:avLst/>
            <a:gdLst>
              <a:gd name="T0" fmla="*/ 69 w 227"/>
              <a:gd name="T1" fmla="*/ 0 h 42"/>
              <a:gd name="T2" fmla="*/ 0 w 227"/>
              <a:gd name="T3" fmla="*/ 0 h 42"/>
              <a:gd name="T4" fmla="*/ 113 w 227"/>
              <a:gd name="T5" fmla="*/ 42 h 42"/>
              <a:gd name="T6" fmla="*/ 227 w 227"/>
              <a:gd name="T7" fmla="*/ 0 h 42"/>
              <a:gd name="T8" fmla="*/ 159 w 227"/>
              <a:gd name="T9" fmla="*/ 0 h 42"/>
              <a:gd name="T10" fmla="*/ 69 w 227"/>
              <a:gd name="T11" fmla="*/ 0 h 42"/>
            </a:gdLst>
            <a:ahLst/>
            <a:cxnLst>
              <a:cxn ang="0">
                <a:pos x="T0" y="T1"/>
              </a:cxn>
              <a:cxn ang="0">
                <a:pos x="T2" y="T3"/>
              </a:cxn>
              <a:cxn ang="0">
                <a:pos x="T4" y="T5"/>
              </a:cxn>
              <a:cxn ang="0">
                <a:pos x="T6" y="T7"/>
              </a:cxn>
              <a:cxn ang="0">
                <a:pos x="T8" y="T9"/>
              </a:cxn>
              <a:cxn ang="0">
                <a:pos x="T10" y="T11"/>
              </a:cxn>
            </a:cxnLst>
            <a:rect l="0" t="0" r="r" b="b"/>
            <a:pathLst>
              <a:path w="227" h="42">
                <a:moveTo>
                  <a:pt x="69" y="0"/>
                </a:moveTo>
                <a:cubicBezTo>
                  <a:pt x="0" y="0"/>
                  <a:pt x="0" y="0"/>
                  <a:pt x="0" y="0"/>
                </a:cubicBezTo>
                <a:cubicBezTo>
                  <a:pt x="30" y="26"/>
                  <a:pt x="70" y="42"/>
                  <a:pt x="113" y="42"/>
                </a:cubicBezTo>
                <a:cubicBezTo>
                  <a:pt x="157" y="42"/>
                  <a:pt x="196" y="26"/>
                  <a:pt x="227" y="0"/>
                </a:cubicBezTo>
                <a:cubicBezTo>
                  <a:pt x="159" y="0"/>
                  <a:pt x="159" y="0"/>
                  <a:pt x="159" y="0"/>
                </a:cubicBezTo>
                <a:lnTo>
                  <a:pt x="69"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7" name="Freeform 466"/>
          <p:cNvSpPr>
            <a:spLocks/>
          </p:cNvSpPr>
          <p:nvPr/>
        </p:nvSpPr>
        <p:spPr bwMode="auto">
          <a:xfrm>
            <a:off x="5890884" y="2931481"/>
            <a:ext cx="408824" cy="283146"/>
          </a:xfrm>
          <a:custGeom>
            <a:avLst/>
            <a:gdLst>
              <a:gd name="T0" fmla="*/ 553 w 553"/>
              <a:gd name="T1" fmla="*/ 0 h 383"/>
              <a:gd name="T2" fmla="*/ 428 w 553"/>
              <a:gd name="T3" fmla="*/ 0 h 383"/>
              <a:gd name="T4" fmla="*/ 428 w 553"/>
              <a:gd name="T5" fmla="*/ 210 h 383"/>
              <a:gd name="T6" fmla="*/ 213 w 553"/>
              <a:gd name="T7" fmla="*/ 210 h 383"/>
              <a:gd name="T8" fmla="*/ 213 w 553"/>
              <a:gd name="T9" fmla="*/ 369 h 383"/>
              <a:gd name="T10" fmla="*/ 0 w 553"/>
              <a:gd name="T11" fmla="*/ 369 h 383"/>
              <a:gd name="T12" fmla="*/ 0 w 553"/>
              <a:gd name="T13" fmla="*/ 383 h 383"/>
              <a:gd name="T14" fmla="*/ 234 w 553"/>
              <a:gd name="T15" fmla="*/ 383 h 383"/>
              <a:gd name="T16" fmla="*/ 234 w 553"/>
              <a:gd name="T17" fmla="*/ 232 h 383"/>
              <a:gd name="T18" fmla="*/ 449 w 553"/>
              <a:gd name="T19" fmla="*/ 232 h 383"/>
              <a:gd name="T20" fmla="*/ 449 w 553"/>
              <a:gd name="T21" fmla="*/ 21 h 383"/>
              <a:gd name="T22" fmla="*/ 553 w 553"/>
              <a:gd name="T23" fmla="*/ 21 h 383"/>
              <a:gd name="T24" fmla="*/ 553 w 553"/>
              <a:gd name="T2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 h="383">
                <a:moveTo>
                  <a:pt x="553" y="0"/>
                </a:moveTo>
                <a:lnTo>
                  <a:pt x="428" y="0"/>
                </a:lnTo>
                <a:lnTo>
                  <a:pt x="428" y="210"/>
                </a:lnTo>
                <a:lnTo>
                  <a:pt x="213" y="210"/>
                </a:lnTo>
                <a:lnTo>
                  <a:pt x="213" y="369"/>
                </a:lnTo>
                <a:lnTo>
                  <a:pt x="0" y="369"/>
                </a:lnTo>
                <a:lnTo>
                  <a:pt x="0" y="383"/>
                </a:lnTo>
                <a:lnTo>
                  <a:pt x="234" y="383"/>
                </a:lnTo>
                <a:lnTo>
                  <a:pt x="234" y="232"/>
                </a:lnTo>
                <a:lnTo>
                  <a:pt x="449" y="232"/>
                </a:lnTo>
                <a:lnTo>
                  <a:pt x="449" y="21"/>
                </a:lnTo>
                <a:lnTo>
                  <a:pt x="553" y="21"/>
                </a:lnTo>
                <a:lnTo>
                  <a:pt x="553"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8" name="Freeform 467"/>
          <p:cNvSpPr>
            <a:spLocks noEditPoints="1"/>
          </p:cNvSpPr>
          <p:nvPr/>
        </p:nvSpPr>
        <p:spPr bwMode="auto">
          <a:xfrm>
            <a:off x="5792559" y="2717828"/>
            <a:ext cx="603257" cy="487928"/>
          </a:xfrm>
          <a:custGeom>
            <a:avLst/>
            <a:gdLst>
              <a:gd name="T0" fmla="*/ 172 w 345"/>
              <a:gd name="T1" fmla="*/ 0 h 279"/>
              <a:gd name="T2" fmla="*/ 37 w 345"/>
              <a:gd name="T3" fmla="*/ 279 h 279"/>
              <a:gd name="T4" fmla="*/ 128 w 345"/>
              <a:gd name="T5" fmla="*/ 260 h 279"/>
              <a:gd name="T6" fmla="*/ 218 w 345"/>
              <a:gd name="T7" fmla="*/ 192 h 279"/>
              <a:gd name="T8" fmla="*/ 309 w 345"/>
              <a:gd name="T9" fmla="*/ 103 h 279"/>
              <a:gd name="T10" fmla="*/ 345 w 345"/>
              <a:gd name="T11" fmla="*/ 172 h 279"/>
              <a:gd name="T12" fmla="*/ 201 w 345"/>
              <a:gd name="T13" fmla="*/ 33 h 279"/>
              <a:gd name="T14" fmla="*/ 204 w 345"/>
              <a:gd name="T15" fmla="*/ 28 h 279"/>
              <a:gd name="T16" fmla="*/ 204 w 345"/>
              <a:gd name="T17" fmla="*/ 21 h 279"/>
              <a:gd name="T18" fmla="*/ 196 w 345"/>
              <a:gd name="T19" fmla="*/ 18 h 279"/>
              <a:gd name="T20" fmla="*/ 217 w 345"/>
              <a:gd name="T21" fmla="*/ 23 h 279"/>
              <a:gd name="T22" fmla="*/ 211 w 345"/>
              <a:gd name="T23" fmla="*/ 31 h 279"/>
              <a:gd name="T24" fmla="*/ 205 w 345"/>
              <a:gd name="T25" fmla="*/ 48 h 279"/>
              <a:gd name="T26" fmla="*/ 197 w 345"/>
              <a:gd name="T27" fmla="*/ 40 h 279"/>
              <a:gd name="T28" fmla="*/ 210 w 345"/>
              <a:gd name="T29" fmla="*/ 38 h 279"/>
              <a:gd name="T30" fmla="*/ 112 w 345"/>
              <a:gd name="T31" fmla="*/ 123 h 279"/>
              <a:gd name="T32" fmla="*/ 127 w 345"/>
              <a:gd name="T33" fmla="*/ 106 h 279"/>
              <a:gd name="T34" fmla="*/ 115 w 345"/>
              <a:gd name="T35" fmla="*/ 103 h 279"/>
              <a:gd name="T36" fmla="*/ 123 w 345"/>
              <a:gd name="T37" fmla="*/ 95 h 279"/>
              <a:gd name="T38" fmla="*/ 126 w 345"/>
              <a:gd name="T39" fmla="*/ 119 h 279"/>
              <a:gd name="T40" fmla="*/ 123 w 345"/>
              <a:gd name="T41" fmla="*/ 121 h 279"/>
              <a:gd name="T42" fmla="*/ 135 w 345"/>
              <a:gd name="T43" fmla="*/ 127 h 279"/>
              <a:gd name="T44" fmla="*/ 112 w 345"/>
              <a:gd name="T45" fmla="*/ 123 h 279"/>
              <a:gd name="T46" fmla="*/ 44 w 345"/>
              <a:gd name="T47" fmla="*/ 174 h 279"/>
              <a:gd name="T48" fmla="*/ 37 w 345"/>
              <a:gd name="T49" fmla="*/ 206 h 279"/>
              <a:gd name="T50" fmla="*/ 37 w 345"/>
              <a:gd name="T51" fmla="*/ 181 h 279"/>
              <a:gd name="T52" fmla="*/ 30 w 345"/>
              <a:gd name="T53" fmla="*/ 178 h 279"/>
              <a:gd name="T54" fmla="*/ 218 w 345"/>
              <a:gd name="T55" fmla="*/ 86 h 279"/>
              <a:gd name="T56" fmla="*/ 140 w 345"/>
              <a:gd name="T57" fmla="*/ 142 h 279"/>
              <a:gd name="T58" fmla="*/ 117 w 345"/>
              <a:gd name="T59" fmla="*/ 163 h 279"/>
              <a:gd name="T60" fmla="*/ 54 w 345"/>
              <a:gd name="T61" fmla="*/ 240 h 279"/>
              <a:gd name="T62" fmla="*/ 33 w 345"/>
              <a:gd name="T63" fmla="*/ 217 h 279"/>
              <a:gd name="T64" fmla="*/ 115 w 345"/>
              <a:gd name="T65" fmla="*/ 161 h 279"/>
              <a:gd name="T66" fmla="*/ 138 w 345"/>
              <a:gd name="T67" fmla="*/ 139 h 279"/>
              <a:gd name="T68" fmla="*/ 196 w 345"/>
              <a:gd name="T69" fmla="*/ 85 h 279"/>
              <a:gd name="T70" fmla="*/ 219 w 345"/>
              <a:gd name="T71"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5" h="279">
                <a:moveTo>
                  <a:pt x="345" y="172"/>
                </a:moveTo>
                <a:cubicBezTo>
                  <a:pt x="345" y="77"/>
                  <a:pt x="268" y="0"/>
                  <a:pt x="172" y="0"/>
                </a:cubicBezTo>
                <a:cubicBezTo>
                  <a:pt x="77" y="0"/>
                  <a:pt x="0" y="77"/>
                  <a:pt x="0" y="172"/>
                </a:cubicBezTo>
                <a:cubicBezTo>
                  <a:pt x="0" y="213"/>
                  <a:pt x="14" y="250"/>
                  <a:pt x="37" y="279"/>
                </a:cubicBezTo>
                <a:cubicBezTo>
                  <a:pt x="37" y="260"/>
                  <a:pt x="37" y="260"/>
                  <a:pt x="37" y="260"/>
                </a:cubicBezTo>
                <a:cubicBezTo>
                  <a:pt x="128" y="260"/>
                  <a:pt x="128" y="260"/>
                  <a:pt x="128" y="260"/>
                </a:cubicBezTo>
                <a:cubicBezTo>
                  <a:pt x="128" y="192"/>
                  <a:pt x="128" y="192"/>
                  <a:pt x="128" y="192"/>
                </a:cubicBezTo>
                <a:cubicBezTo>
                  <a:pt x="218" y="192"/>
                  <a:pt x="218" y="192"/>
                  <a:pt x="218" y="192"/>
                </a:cubicBezTo>
                <a:cubicBezTo>
                  <a:pt x="218" y="103"/>
                  <a:pt x="218" y="103"/>
                  <a:pt x="218" y="103"/>
                </a:cubicBezTo>
                <a:cubicBezTo>
                  <a:pt x="309" y="103"/>
                  <a:pt x="309" y="103"/>
                  <a:pt x="309" y="103"/>
                </a:cubicBezTo>
                <a:cubicBezTo>
                  <a:pt x="309" y="278"/>
                  <a:pt x="309" y="278"/>
                  <a:pt x="309" y="278"/>
                </a:cubicBezTo>
                <a:cubicBezTo>
                  <a:pt x="332" y="249"/>
                  <a:pt x="345" y="212"/>
                  <a:pt x="345" y="172"/>
                </a:cubicBezTo>
                <a:close/>
                <a:moveTo>
                  <a:pt x="204" y="33"/>
                </a:moveTo>
                <a:cubicBezTo>
                  <a:pt x="201" y="33"/>
                  <a:pt x="201" y="33"/>
                  <a:pt x="201" y="33"/>
                </a:cubicBezTo>
                <a:cubicBezTo>
                  <a:pt x="201" y="28"/>
                  <a:pt x="201" y="28"/>
                  <a:pt x="201" y="28"/>
                </a:cubicBezTo>
                <a:cubicBezTo>
                  <a:pt x="204" y="28"/>
                  <a:pt x="204" y="28"/>
                  <a:pt x="204" y="28"/>
                </a:cubicBezTo>
                <a:cubicBezTo>
                  <a:pt x="206" y="28"/>
                  <a:pt x="209" y="27"/>
                  <a:pt x="209" y="24"/>
                </a:cubicBezTo>
                <a:cubicBezTo>
                  <a:pt x="209" y="23"/>
                  <a:pt x="208" y="21"/>
                  <a:pt x="204" y="21"/>
                </a:cubicBezTo>
                <a:cubicBezTo>
                  <a:pt x="202" y="21"/>
                  <a:pt x="199" y="22"/>
                  <a:pt x="198" y="23"/>
                </a:cubicBezTo>
                <a:cubicBezTo>
                  <a:pt x="196" y="18"/>
                  <a:pt x="196" y="18"/>
                  <a:pt x="196" y="18"/>
                </a:cubicBezTo>
                <a:cubicBezTo>
                  <a:pt x="198" y="16"/>
                  <a:pt x="202" y="15"/>
                  <a:pt x="206" y="15"/>
                </a:cubicBezTo>
                <a:cubicBezTo>
                  <a:pt x="213" y="15"/>
                  <a:pt x="217" y="19"/>
                  <a:pt x="217" y="23"/>
                </a:cubicBezTo>
                <a:cubicBezTo>
                  <a:pt x="217" y="27"/>
                  <a:pt x="215" y="29"/>
                  <a:pt x="211" y="31"/>
                </a:cubicBezTo>
                <a:cubicBezTo>
                  <a:pt x="211" y="31"/>
                  <a:pt x="211" y="31"/>
                  <a:pt x="211" y="31"/>
                </a:cubicBezTo>
                <a:cubicBezTo>
                  <a:pt x="215" y="31"/>
                  <a:pt x="218" y="34"/>
                  <a:pt x="218" y="38"/>
                </a:cubicBezTo>
                <a:cubicBezTo>
                  <a:pt x="218" y="44"/>
                  <a:pt x="213" y="48"/>
                  <a:pt x="205" y="48"/>
                </a:cubicBezTo>
                <a:cubicBezTo>
                  <a:pt x="201" y="48"/>
                  <a:pt x="197" y="47"/>
                  <a:pt x="195" y="46"/>
                </a:cubicBezTo>
                <a:cubicBezTo>
                  <a:pt x="197" y="40"/>
                  <a:pt x="197" y="40"/>
                  <a:pt x="197" y="40"/>
                </a:cubicBezTo>
                <a:cubicBezTo>
                  <a:pt x="198" y="41"/>
                  <a:pt x="201" y="42"/>
                  <a:pt x="204" y="42"/>
                </a:cubicBezTo>
                <a:cubicBezTo>
                  <a:pt x="208" y="42"/>
                  <a:pt x="210" y="40"/>
                  <a:pt x="210" y="38"/>
                </a:cubicBezTo>
                <a:cubicBezTo>
                  <a:pt x="210" y="35"/>
                  <a:pt x="207" y="33"/>
                  <a:pt x="204" y="33"/>
                </a:cubicBezTo>
                <a:close/>
                <a:moveTo>
                  <a:pt x="112" y="123"/>
                </a:moveTo>
                <a:cubicBezTo>
                  <a:pt x="116" y="119"/>
                  <a:pt x="116" y="119"/>
                  <a:pt x="116" y="119"/>
                </a:cubicBezTo>
                <a:cubicBezTo>
                  <a:pt x="123" y="113"/>
                  <a:pt x="127" y="109"/>
                  <a:pt x="127" y="106"/>
                </a:cubicBezTo>
                <a:cubicBezTo>
                  <a:pt x="127" y="103"/>
                  <a:pt x="125" y="101"/>
                  <a:pt x="122" y="101"/>
                </a:cubicBezTo>
                <a:cubicBezTo>
                  <a:pt x="119" y="101"/>
                  <a:pt x="116" y="102"/>
                  <a:pt x="115" y="103"/>
                </a:cubicBezTo>
                <a:cubicBezTo>
                  <a:pt x="113" y="98"/>
                  <a:pt x="113" y="98"/>
                  <a:pt x="113" y="98"/>
                </a:cubicBezTo>
                <a:cubicBezTo>
                  <a:pt x="115" y="96"/>
                  <a:pt x="119" y="95"/>
                  <a:pt x="123" y="95"/>
                </a:cubicBezTo>
                <a:cubicBezTo>
                  <a:pt x="130" y="95"/>
                  <a:pt x="134" y="99"/>
                  <a:pt x="134" y="105"/>
                </a:cubicBezTo>
                <a:cubicBezTo>
                  <a:pt x="134" y="110"/>
                  <a:pt x="130" y="114"/>
                  <a:pt x="126" y="119"/>
                </a:cubicBezTo>
                <a:cubicBezTo>
                  <a:pt x="123" y="121"/>
                  <a:pt x="123" y="121"/>
                  <a:pt x="123" y="121"/>
                </a:cubicBezTo>
                <a:cubicBezTo>
                  <a:pt x="123" y="121"/>
                  <a:pt x="123" y="121"/>
                  <a:pt x="123" y="121"/>
                </a:cubicBezTo>
                <a:cubicBezTo>
                  <a:pt x="135" y="121"/>
                  <a:pt x="135" y="121"/>
                  <a:pt x="135" y="121"/>
                </a:cubicBezTo>
                <a:cubicBezTo>
                  <a:pt x="135" y="127"/>
                  <a:pt x="135" y="127"/>
                  <a:pt x="135" y="127"/>
                </a:cubicBezTo>
                <a:cubicBezTo>
                  <a:pt x="112" y="127"/>
                  <a:pt x="112" y="127"/>
                  <a:pt x="112" y="127"/>
                </a:cubicBezTo>
                <a:lnTo>
                  <a:pt x="112" y="123"/>
                </a:lnTo>
                <a:close/>
                <a:moveTo>
                  <a:pt x="38" y="174"/>
                </a:moveTo>
                <a:cubicBezTo>
                  <a:pt x="44" y="174"/>
                  <a:pt x="44" y="174"/>
                  <a:pt x="44" y="174"/>
                </a:cubicBezTo>
                <a:cubicBezTo>
                  <a:pt x="44" y="206"/>
                  <a:pt x="44" y="206"/>
                  <a:pt x="44" y="206"/>
                </a:cubicBezTo>
                <a:cubicBezTo>
                  <a:pt x="37" y="206"/>
                  <a:pt x="37" y="206"/>
                  <a:pt x="37" y="206"/>
                </a:cubicBezTo>
                <a:cubicBezTo>
                  <a:pt x="37" y="181"/>
                  <a:pt x="37" y="181"/>
                  <a:pt x="37" y="181"/>
                </a:cubicBezTo>
                <a:cubicBezTo>
                  <a:pt x="37" y="181"/>
                  <a:pt x="37" y="181"/>
                  <a:pt x="37" y="181"/>
                </a:cubicBezTo>
                <a:cubicBezTo>
                  <a:pt x="31" y="184"/>
                  <a:pt x="31" y="184"/>
                  <a:pt x="31" y="184"/>
                </a:cubicBezTo>
                <a:cubicBezTo>
                  <a:pt x="30" y="178"/>
                  <a:pt x="30" y="178"/>
                  <a:pt x="30" y="178"/>
                </a:cubicBezTo>
                <a:lnTo>
                  <a:pt x="38" y="174"/>
                </a:lnTo>
                <a:close/>
                <a:moveTo>
                  <a:pt x="218" y="86"/>
                </a:moveTo>
                <a:cubicBezTo>
                  <a:pt x="213" y="91"/>
                  <a:pt x="205" y="91"/>
                  <a:pt x="199" y="87"/>
                </a:cubicBezTo>
                <a:cubicBezTo>
                  <a:pt x="140" y="142"/>
                  <a:pt x="140" y="142"/>
                  <a:pt x="140" y="142"/>
                </a:cubicBezTo>
                <a:cubicBezTo>
                  <a:pt x="145" y="148"/>
                  <a:pt x="144" y="157"/>
                  <a:pt x="138" y="163"/>
                </a:cubicBezTo>
                <a:cubicBezTo>
                  <a:pt x="133" y="168"/>
                  <a:pt x="123" y="168"/>
                  <a:pt x="117" y="163"/>
                </a:cubicBezTo>
                <a:cubicBezTo>
                  <a:pt x="56" y="220"/>
                  <a:pt x="56" y="220"/>
                  <a:pt x="56" y="220"/>
                </a:cubicBezTo>
                <a:cubicBezTo>
                  <a:pt x="61" y="226"/>
                  <a:pt x="60" y="235"/>
                  <a:pt x="54" y="240"/>
                </a:cubicBezTo>
                <a:cubicBezTo>
                  <a:pt x="48" y="246"/>
                  <a:pt x="38" y="246"/>
                  <a:pt x="32" y="239"/>
                </a:cubicBezTo>
                <a:cubicBezTo>
                  <a:pt x="26" y="233"/>
                  <a:pt x="26" y="223"/>
                  <a:pt x="33" y="217"/>
                </a:cubicBezTo>
                <a:cubicBezTo>
                  <a:pt x="39" y="211"/>
                  <a:pt x="49" y="211"/>
                  <a:pt x="55" y="218"/>
                </a:cubicBezTo>
                <a:cubicBezTo>
                  <a:pt x="115" y="161"/>
                  <a:pt x="115" y="161"/>
                  <a:pt x="115" y="161"/>
                </a:cubicBezTo>
                <a:cubicBezTo>
                  <a:pt x="110" y="154"/>
                  <a:pt x="111" y="145"/>
                  <a:pt x="117" y="140"/>
                </a:cubicBezTo>
                <a:cubicBezTo>
                  <a:pt x="123" y="134"/>
                  <a:pt x="132" y="134"/>
                  <a:pt x="138" y="139"/>
                </a:cubicBezTo>
                <a:cubicBezTo>
                  <a:pt x="196" y="85"/>
                  <a:pt x="196" y="85"/>
                  <a:pt x="196" y="85"/>
                </a:cubicBezTo>
                <a:cubicBezTo>
                  <a:pt x="196" y="85"/>
                  <a:pt x="196" y="85"/>
                  <a:pt x="196" y="85"/>
                </a:cubicBezTo>
                <a:cubicBezTo>
                  <a:pt x="190" y="79"/>
                  <a:pt x="191" y="69"/>
                  <a:pt x="197" y="63"/>
                </a:cubicBezTo>
                <a:cubicBezTo>
                  <a:pt x="203" y="57"/>
                  <a:pt x="213" y="57"/>
                  <a:pt x="219" y="63"/>
                </a:cubicBezTo>
                <a:cubicBezTo>
                  <a:pt x="225" y="70"/>
                  <a:pt x="225" y="80"/>
                  <a:pt x="218" y="86"/>
                </a:cubicBez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9" name="Freeform 468"/>
          <p:cNvSpPr>
            <a:spLocks/>
          </p:cNvSpPr>
          <p:nvPr/>
        </p:nvSpPr>
        <p:spPr bwMode="auto">
          <a:xfrm>
            <a:off x="5883491" y="2794714"/>
            <a:ext cx="640220" cy="631349"/>
          </a:xfrm>
          <a:custGeom>
            <a:avLst/>
            <a:gdLst>
              <a:gd name="T0" fmla="*/ 265 w 366"/>
              <a:gd name="T1" fmla="*/ 0 h 361"/>
              <a:gd name="T2" fmla="*/ 314 w 366"/>
              <a:gd name="T3" fmla="*/ 128 h 361"/>
              <a:gd name="T4" fmla="*/ 120 w 366"/>
              <a:gd name="T5" fmla="*/ 322 h 361"/>
              <a:gd name="T6" fmla="*/ 0 w 366"/>
              <a:gd name="T7" fmla="*/ 280 h 361"/>
              <a:gd name="T8" fmla="*/ 63 w 366"/>
              <a:gd name="T9" fmla="*/ 361 h 361"/>
              <a:gd name="T10" fmla="*/ 339 w 366"/>
              <a:gd name="T11" fmla="*/ 361 h 361"/>
              <a:gd name="T12" fmla="*/ 366 w 366"/>
              <a:gd name="T13" fmla="*/ 334 h 361"/>
              <a:gd name="T14" fmla="*/ 366 w 366"/>
              <a:gd name="T15" fmla="*/ 77 h 361"/>
              <a:gd name="T16" fmla="*/ 265 w 366"/>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361">
                <a:moveTo>
                  <a:pt x="265" y="0"/>
                </a:moveTo>
                <a:cubicBezTo>
                  <a:pt x="295" y="34"/>
                  <a:pt x="314" y="79"/>
                  <a:pt x="314" y="128"/>
                </a:cubicBezTo>
                <a:cubicBezTo>
                  <a:pt x="314" y="235"/>
                  <a:pt x="227" y="322"/>
                  <a:pt x="120" y="322"/>
                </a:cubicBezTo>
                <a:cubicBezTo>
                  <a:pt x="75" y="322"/>
                  <a:pt x="33" y="306"/>
                  <a:pt x="0" y="280"/>
                </a:cubicBezTo>
                <a:cubicBezTo>
                  <a:pt x="63" y="361"/>
                  <a:pt x="63" y="361"/>
                  <a:pt x="63" y="361"/>
                </a:cubicBezTo>
                <a:cubicBezTo>
                  <a:pt x="339" y="361"/>
                  <a:pt x="339" y="361"/>
                  <a:pt x="339" y="361"/>
                </a:cubicBezTo>
                <a:cubicBezTo>
                  <a:pt x="354" y="361"/>
                  <a:pt x="366" y="349"/>
                  <a:pt x="366" y="334"/>
                </a:cubicBezTo>
                <a:cubicBezTo>
                  <a:pt x="366" y="77"/>
                  <a:pt x="366" y="77"/>
                  <a:pt x="366" y="77"/>
                </a:cubicBezTo>
                <a:lnTo>
                  <a:pt x="265"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0" name="Freeform 469"/>
          <p:cNvSpPr>
            <a:spLocks/>
          </p:cNvSpPr>
          <p:nvPr/>
        </p:nvSpPr>
        <p:spPr bwMode="auto">
          <a:xfrm>
            <a:off x="6133369" y="2744442"/>
            <a:ext cx="40661" cy="57665"/>
          </a:xfrm>
          <a:custGeom>
            <a:avLst/>
            <a:gdLst>
              <a:gd name="T0" fmla="*/ 9 w 23"/>
              <a:gd name="T1" fmla="*/ 27 h 33"/>
              <a:gd name="T2" fmla="*/ 2 w 23"/>
              <a:gd name="T3" fmla="*/ 25 h 33"/>
              <a:gd name="T4" fmla="*/ 0 w 23"/>
              <a:gd name="T5" fmla="*/ 31 h 33"/>
              <a:gd name="T6" fmla="*/ 10 w 23"/>
              <a:gd name="T7" fmla="*/ 33 h 33"/>
              <a:gd name="T8" fmla="*/ 23 w 23"/>
              <a:gd name="T9" fmla="*/ 23 h 33"/>
              <a:gd name="T10" fmla="*/ 16 w 23"/>
              <a:gd name="T11" fmla="*/ 16 h 33"/>
              <a:gd name="T12" fmla="*/ 16 w 23"/>
              <a:gd name="T13" fmla="*/ 16 h 33"/>
              <a:gd name="T14" fmla="*/ 22 w 23"/>
              <a:gd name="T15" fmla="*/ 8 h 33"/>
              <a:gd name="T16" fmla="*/ 11 w 23"/>
              <a:gd name="T17" fmla="*/ 0 h 33"/>
              <a:gd name="T18" fmla="*/ 1 w 23"/>
              <a:gd name="T19" fmla="*/ 3 h 33"/>
              <a:gd name="T20" fmla="*/ 3 w 23"/>
              <a:gd name="T21" fmla="*/ 8 h 33"/>
              <a:gd name="T22" fmla="*/ 9 w 23"/>
              <a:gd name="T23" fmla="*/ 6 h 33"/>
              <a:gd name="T24" fmla="*/ 14 w 23"/>
              <a:gd name="T25" fmla="*/ 9 h 33"/>
              <a:gd name="T26" fmla="*/ 9 w 23"/>
              <a:gd name="T27" fmla="*/ 13 h 33"/>
              <a:gd name="T28" fmla="*/ 6 w 23"/>
              <a:gd name="T29" fmla="*/ 13 h 33"/>
              <a:gd name="T30" fmla="*/ 6 w 23"/>
              <a:gd name="T31" fmla="*/ 18 h 33"/>
              <a:gd name="T32" fmla="*/ 9 w 23"/>
              <a:gd name="T33" fmla="*/ 18 h 33"/>
              <a:gd name="T34" fmla="*/ 15 w 23"/>
              <a:gd name="T35" fmla="*/ 23 h 33"/>
              <a:gd name="T36" fmla="*/ 9 w 23"/>
              <a:gd name="T3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33">
                <a:moveTo>
                  <a:pt x="9" y="27"/>
                </a:moveTo>
                <a:cubicBezTo>
                  <a:pt x="6" y="27"/>
                  <a:pt x="3" y="26"/>
                  <a:pt x="2" y="25"/>
                </a:cubicBezTo>
                <a:cubicBezTo>
                  <a:pt x="0" y="31"/>
                  <a:pt x="0" y="31"/>
                  <a:pt x="0" y="31"/>
                </a:cubicBezTo>
                <a:cubicBezTo>
                  <a:pt x="2" y="32"/>
                  <a:pt x="6" y="33"/>
                  <a:pt x="10" y="33"/>
                </a:cubicBezTo>
                <a:cubicBezTo>
                  <a:pt x="18" y="33"/>
                  <a:pt x="23" y="29"/>
                  <a:pt x="23" y="23"/>
                </a:cubicBezTo>
                <a:cubicBezTo>
                  <a:pt x="23" y="19"/>
                  <a:pt x="20" y="16"/>
                  <a:pt x="16" y="16"/>
                </a:cubicBezTo>
                <a:cubicBezTo>
                  <a:pt x="16" y="16"/>
                  <a:pt x="16" y="16"/>
                  <a:pt x="16" y="16"/>
                </a:cubicBezTo>
                <a:cubicBezTo>
                  <a:pt x="20" y="14"/>
                  <a:pt x="22" y="12"/>
                  <a:pt x="22" y="8"/>
                </a:cubicBezTo>
                <a:cubicBezTo>
                  <a:pt x="22" y="4"/>
                  <a:pt x="18" y="0"/>
                  <a:pt x="11" y="0"/>
                </a:cubicBezTo>
                <a:cubicBezTo>
                  <a:pt x="7" y="0"/>
                  <a:pt x="3" y="1"/>
                  <a:pt x="1" y="3"/>
                </a:cubicBezTo>
                <a:cubicBezTo>
                  <a:pt x="3" y="8"/>
                  <a:pt x="3" y="8"/>
                  <a:pt x="3" y="8"/>
                </a:cubicBezTo>
                <a:cubicBezTo>
                  <a:pt x="4" y="7"/>
                  <a:pt x="7" y="6"/>
                  <a:pt x="9" y="6"/>
                </a:cubicBezTo>
                <a:cubicBezTo>
                  <a:pt x="13" y="6"/>
                  <a:pt x="14" y="8"/>
                  <a:pt x="14" y="9"/>
                </a:cubicBezTo>
                <a:cubicBezTo>
                  <a:pt x="14" y="12"/>
                  <a:pt x="11" y="13"/>
                  <a:pt x="9" y="13"/>
                </a:cubicBezTo>
                <a:cubicBezTo>
                  <a:pt x="6" y="13"/>
                  <a:pt x="6" y="13"/>
                  <a:pt x="6" y="13"/>
                </a:cubicBezTo>
                <a:cubicBezTo>
                  <a:pt x="6" y="18"/>
                  <a:pt x="6" y="18"/>
                  <a:pt x="6" y="18"/>
                </a:cubicBezTo>
                <a:cubicBezTo>
                  <a:pt x="9" y="18"/>
                  <a:pt x="9" y="18"/>
                  <a:pt x="9" y="18"/>
                </a:cubicBezTo>
                <a:cubicBezTo>
                  <a:pt x="12" y="18"/>
                  <a:pt x="15" y="20"/>
                  <a:pt x="15" y="23"/>
                </a:cubicBezTo>
                <a:cubicBezTo>
                  <a:pt x="15" y="25"/>
                  <a:pt x="13" y="27"/>
                  <a:pt x="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1" name="Freeform 470"/>
          <p:cNvSpPr>
            <a:spLocks/>
          </p:cNvSpPr>
          <p:nvPr/>
        </p:nvSpPr>
        <p:spPr bwMode="auto">
          <a:xfrm>
            <a:off x="4659235" y="525110"/>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2" name="Freeform 471"/>
          <p:cNvSpPr>
            <a:spLocks noEditPoints="1"/>
          </p:cNvSpPr>
          <p:nvPr/>
        </p:nvSpPr>
        <p:spPr bwMode="auto">
          <a:xfrm>
            <a:off x="4748689" y="610868"/>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3" name="Freeform 472"/>
          <p:cNvSpPr>
            <a:spLocks/>
          </p:cNvSpPr>
          <p:nvPr/>
        </p:nvSpPr>
        <p:spPr bwMode="auto">
          <a:xfrm>
            <a:off x="4920204" y="848917"/>
            <a:ext cx="300889" cy="193693"/>
          </a:xfrm>
          <a:custGeom>
            <a:avLst/>
            <a:gdLst>
              <a:gd name="T0" fmla="*/ 13 w 172"/>
              <a:gd name="T1" fmla="*/ 94 h 111"/>
              <a:gd name="T2" fmla="*/ 9 w 172"/>
              <a:gd name="T3" fmla="*/ 93 h 111"/>
              <a:gd name="T4" fmla="*/ 0 w 172"/>
              <a:gd name="T5" fmla="*/ 102 h 111"/>
              <a:gd name="T6" fmla="*/ 9 w 172"/>
              <a:gd name="T7" fmla="*/ 111 h 111"/>
              <a:gd name="T8" fmla="*/ 19 w 172"/>
              <a:gd name="T9" fmla="*/ 102 h 111"/>
              <a:gd name="T10" fmla="*/ 17 w 172"/>
              <a:gd name="T11" fmla="*/ 97 h 111"/>
              <a:gd name="T12" fmla="*/ 32 w 172"/>
              <a:gd name="T13" fmla="*/ 80 h 111"/>
              <a:gd name="T14" fmla="*/ 36 w 172"/>
              <a:gd name="T15" fmla="*/ 81 h 111"/>
              <a:gd name="T16" fmla="*/ 44 w 172"/>
              <a:gd name="T17" fmla="*/ 76 h 111"/>
              <a:gd name="T18" fmla="*/ 52 w 172"/>
              <a:gd name="T19" fmla="*/ 79 h 111"/>
              <a:gd name="T20" fmla="*/ 52 w 172"/>
              <a:gd name="T21" fmla="*/ 81 h 111"/>
              <a:gd name="T22" fmla="*/ 61 w 172"/>
              <a:gd name="T23" fmla="*/ 90 h 111"/>
              <a:gd name="T24" fmla="*/ 71 w 172"/>
              <a:gd name="T25" fmla="*/ 81 h 111"/>
              <a:gd name="T26" fmla="*/ 69 w 172"/>
              <a:gd name="T27" fmla="*/ 76 h 111"/>
              <a:gd name="T28" fmla="*/ 92 w 172"/>
              <a:gd name="T29" fmla="*/ 44 h 111"/>
              <a:gd name="T30" fmla="*/ 94 w 172"/>
              <a:gd name="T31" fmla="*/ 45 h 111"/>
              <a:gd name="T32" fmla="*/ 118 w 172"/>
              <a:gd name="T33" fmla="*/ 86 h 111"/>
              <a:gd name="T34" fmla="*/ 114 w 172"/>
              <a:gd name="T35" fmla="*/ 94 h 111"/>
              <a:gd name="T36" fmla="*/ 123 w 172"/>
              <a:gd name="T37" fmla="*/ 103 h 111"/>
              <a:gd name="T38" fmla="*/ 133 w 172"/>
              <a:gd name="T39" fmla="*/ 94 h 111"/>
              <a:gd name="T40" fmla="*/ 130 w 172"/>
              <a:gd name="T41" fmla="*/ 87 h 111"/>
              <a:gd name="T42" fmla="*/ 161 w 172"/>
              <a:gd name="T43" fmla="*/ 18 h 111"/>
              <a:gd name="T44" fmla="*/ 163 w 172"/>
              <a:gd name="T45" fmla="*/ 18 h 111"/>
              <a:gd name="T46" fmla="*/ 172 w 172"/>
              <a:gd name="T47" fmla="*/ 9 h 111"/>
              <a:gd name="T48" fmla="*/ 163 w 172"/>
              <a:gd name="T49" fmla="*/ 0 h 111"/>
              <a:gd name="T50" fmla="*/ 153 w 172"/>
              <a:gd name="T51" fmla="*/ 9 h 111"/>
              <a:gd name="T52" fmla="*/ 157 w 172"/>
              <a:gd name="T53" fmla="*/ 16 h 111"/>
              <a:gd name="T54" fmla="*/ 126 w 172"/>
              <a:gd name="T55" fmla="*/ 85 h 111"/>
              <a:gd name="T56" fmla="*/ 123 w 172"/>
              <a:gd name="T57" fmla="*/ 84 h 111"/>
              <a:gd name="T58" fmla="*/ 123 w 172"/>
              <a:gd name="T59" fmla="*/ 84 h 111"/>
              <a:gd name="T60" fmla="*/ 100 w 172"/>
              <a:gd name="T61" fmla="*/ 44 h 111"/>
              <a:gd name="T62" fmla="*/ 105 w 172"/>
              <a:gd name="T63" fmla="*/ 36 h 111"/>
              <a:gd name="T64" fmla="*/ 96 w 172"/>
              <a:gd name="T65" fmla="*/ 27 h 111"/>
              <a:gd name="T66" fmla="*/ 86 w 172"/>
              <a:gd name="T67" fmla="*/ 36 h 111"/>
              <a:gd name="T68" fmla="*/ 88 w 172"/>
              <a:gd name="T69" fmla="*/ 41 h 111"/>
              <a:gd name="T70" fmla="*/ 65 w 172"/>
              <a:gd name="T71" fmla="*/ 72 h 111"/>
              <a:gd name="T72" fmla="*/ 61 w 172"/>
              <a:gd name="T73" fmla="*/ 72 h 111"/>
              <a:gd name="T74" fmla="*/ 54 w 172"/>
              <a:gd name="T75" fmla="*/ 75 h 111"/>
              <a:gd name="T76" fmla="*/ 45 w 172"/>
              <a:gd name="T77" fmla="*/ 71 h 111"/>
              <a:gd name="T78" fmla="*/ 36 w 172"/>
              <a:gd name="T79" fmla="*/ 62 h 111"/>
              <a:gd name="T80" fmla="*/ 26 w 172"/>
              <a:gd name="T81" fmla="*/ 72 h 111"/>
              <a:gd name="T82" fmla="*/ 28 w 172"/>
              <a:gd name="T83" fmla="*/ 77 h 111"/>
              <a:gd name="T84" fmla="*/ 13 w 172"/>
              <a:gd name="T85"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2" h="111">
                <a:moveTo>
                  <a:pt x="13" y="94"/>
                </a:moveTo>
                <a:cubicBezTo>
                  <a:pt x="12" y="93"/>
                  <a:pt x="11" y="93"/>
                  <a:pt x="9" y="93"/>
                </a:cubicBezTo>
                <a:cubicBezTo>
                  <a:pt x="4" y="93"/>
                  <a:pt x="0" y="97"/>
                  <a:pt x="0" y="102"/>
                </a:cubicBezTo>
                <a:cubicBezTo>
                  <a:pt x="0" y="107"/>
                  <a:pt x="4" y="111"/>
                  <a:pt x="9" y="111"/>
                </a:cubicBezTo>
                <a:cubicBezTo>
                  <a:pt x="15" y="111"/>
                  <a:pt x="19" y="107"/>
                  <a:pt x="19" y="102"/>
                </a:cubicBezTo>
                <a:cubicBezTo>
                  <a:pt x="19" y="100"/>
                  <a:pt x="18" y="98"/>
                  <a:pt x="17" y="97"/>
                </a:cubicBezTo>
                <a:cubicBezTo>
                  <a:pt x="32" y="80"/>
                  <a:pt x="32" y="80"/>
                  <a:pt x="32" y="80"/>
                </a:cubicBezTo>
                <a:cubicBezTo>
                  <a:pt x="33" y="80"/>
                  <a:pt x="34" y="81"/>
                  <a:pt x="36" y="81"/>
                </a:cubicBezTo>
                <a:cubicBezTo>
                  <a:pt x="39" y="81"/>
                  <a:pt x="42" y="79"/>
                  <a:pt x="44" y="76"/>
                </a:cubicBezTo>
                <a:cubicBezTo>
                  <a:pt x="52" y="79"/>
                  <a:pt x="52" y="79"/>
                  <a:pt x="52" y="79"/>
                </a:cubicBezTo>
                <a:cubicBezTo>
                  <a:pt x="52" y="80"/>
                  <a:pt x="52" y="80"/>
                  <a:pt x="52" y="81"/>
                </a:cubicBezTo>
                <a:cubicBezTo>
                  <a:pt x="52" y="86"/>
                  <a:pt x="56" y="90"/>
                  <a:pt x="61" y="90"/>
                </a:cubicBezTo>
                <a:cubicBezTo>
                  <a:pt x="66" y="90"/>
                  <a:pt x="71" y="86"/>
                  <a:pt x="71" y="81"/>
                </a:cubicBezTo>
                <a:cubicBezTo>
                  <a:pt x="71" y="79"/>
                  <a:pt x="70" y="77"/>
                  <a:pt x="69" y="76"/>
                </a:cubicBezTo>
                <a:cubicBezTo>
                  <a:pt x="92" y="44"/>
                  <a:pt x="92" y="44"/>
                  <a:pt x="92" y="44"/>
                </a:cubicBezTo>
                <a:cubicBezTo>
                  <a:pt x="92" y="44"/>
                  <a:pt x="93" y="45"/>
                  <a:pt x="94" y="45"/>
                </a:cubicBezTo>
                <a:cubicBezTo>
                  <a:pt x="118" y="86"/>
                  <a:pt x="118" y="86"/>
                  <a:pt x="118" y="86"/>
                </a:cubicBezTo>
                <a:cubicBezTo>
                  <a:pt x="116" y="88"/>
                  <a:pt x="114" y="90"/>
                  <a:pt x="114" y="94"/>
                </a:cubicBezTo>
                <a:cubicBezTo>
                  <a:pt x="114" y="99"/>
                  <a:pt x="118" y="103"/>
                  <a:pt x="123" y="103"/>
                </a:cubicBezTo>
                <a:cubicBezTo>
                  <a:pt x="129" y="103"/>
                  <a:pt x="133" y="99"/>
                  <a:pt x="133" y="94"/>
                </a:cubicBezTo>
                <a:cubicBezTo>
                  <a:pt x="133" y="91"/>
                  <a:pt x="132" y="89"/>
                  <a:pt x="130" y="87"/>
                </a:cubicBezTo>
                <a:cubicBezTo>
                  <a:pt x="161" y="18"/>
                  <a:pt x="161" y="18"/>
                  <a:pt x="161" y="18"/>
                </a:cubicBezTo>
                <a:cubicBezTo>
                  <a:pt x="162" y="18"/>
                  <a:pt x="162" y="18"/>
                  <a:pt x="163" y="18"/>
                </a:cubicBezTo>
                <a:cubicBezTo>
                  <a:pt x="168" y="18"/>
                  <a:pt x="172" y="14"/>
                  <a:pt x="172" y="9"/>
                </a:cubicBezTo>
                <a:cubicBezTo>
                  <a:pt x="172" y="4"/>
                  <a:pt x="168" y="0"/>
                  <a:pt x="163" y="0"/>
                </a:cubicBezTo>
                <a:cubicBezTo>
                  <a:pt x="158" y="0"/>
                  <a:pt x="153" y="4"/>
                  <a:pt x="153" y="9"/>
                </a:cubicBezTo>
                <a:cubicBezTo>
                  <a:pt x="153" y="12"/>
                  <a:pt x="155" y="14"/>
                  <a:pt x="157" y="16"/>
                </a:cubicBezTo>
                <a:cubicBezTo>
                  <a:pt x="126" y="85"/>
                  <a:pt x="126" y="85"/>
                  <a:pt x="126" y="85"/>
                </a:cubicBezTo>
                <a:cubicBezTo>
                  <a:pt x="125" y="85"/>
                  <a:pt x="124" y="84"/>
                  <a:pt x="123" y="84"/>
                </a:cubicBezTo>
                <a:cubicBezTo>
                  <a:pt x="123" y="84"/>
                  <a:pt x="123" y="84"/>
                  <a:pt x="123" y="84"/>
                </a:cubicBezTo>
                <a:cubicBezTo>
                  <a:pt x="100" y="44"/>
                  <a:pt x="100" y="44"/>
                  <a:pt x="100" y="44"/>
                </a:cubicBezTo>
                <a:cubicBezTo>
                  <a:pt x="103" y="42"/>
                  <a:pt x="105" y="39"/>
                  <a:pt x="105" y="36"/>
                </a:cubicBezTo>
                <a:cubicBezTo>
                  <a:pt x="105" y="31"/>
                  <a:pt x="101" y="27"/>
                  <a:pt x="96" y="27"/>
                </a:cubicBezTo>
                <a:cubicBezTo>
                  <a:pt x="90" y="27"/>
                  <a:pt x="86" y="31"/>
                  <a:pt x="86" y="36"/>
                </a:cubicBezTo>
                <a:cubicBezTo>
                  <a:pt x="86" y="38"/>
                  <a:pt x="87" y="39"/>
                  <a:pt x="88" y="41"/>
                </a:cubicBezTo>
                <a:cubicBezTo>
                  <a:pt x="65" y="72"/>
                  <a:pt x="65" y="72"/>
                  <a:pt x="65" y="72"/>
                </a:cubicBezTo>
                <a:cubicBezTo>
                  <a:pt x="64" y="72"/>
                  <a:pt x="63" y="72"/>
                  <a:pt x="61" y="72"/>
                </a:cubicBezTo>
                <a:cubicBezTo>
                  <a:pt x="59" y="72"/>
                  <a:pt x="56" y="73"/>
                  <a:pt x="54" y="75"/>
                </a:cubicBezTo>
                <a:cubicBezTo>
                  <a:pt x="45" y="71"/>
                  <a:pt x="45" y="71"/>
                  <a:pt x="45" y="71"/>
                </a:cubicBezTo>
                <a:cubicBezTo>
                  <a:pt x="45" y="66"/>
                  <a:pt x="41" y="62"/>
                  <a:pt x="36" y="62"/>
                </a:cubicBezTo>
                <a:cubicBezTo>
                  <a:pt x="31" y="62"/>
                  <a:pt x="26" y="67"/>
                  <a:pt x="26" y="72"/>
                </a:cubicBezTo>
                <a:cubicBezTo>
                  <a:pt x="26" y="73"/>
                  <a:pt x="27" y="75"/>
                  <a:pt x="28" y="77"/>
                </a:cubicBezTo>
                <a:lnTo>
                  <a:pt x="13"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4" name="Freeform 473"/>
          <p:cNvSpPr>
            <a:spLocks/>
          </p:cNvSpPr>
          <p:nvPr/>
        </p:nvSpPr>
        <p:spPr bwMode="auto">
          <a:xfrm>
            <a:off x="4915028" y="920628"/>
            <a:ext cx="5175" cy="10350"/>
          </a:xfrm>
          <a:custGeom>
            <a:avLst/>
            <a:gdLst>
              <a:gd name="T0" fmla="*/ 2 w 3"/>
              <a:gd name="T1" fmla="*/ 0 h 6"/>
              <a:gd name="T2" fmla="*/ 1 w 3"/>
              <a:gd name="T3" fmla="*/ 3 h 6"/>
              <a:gd name="T4" fmla="*/ 2 w 3"/>
              <a:gd name="T5" fmla="*/ 6 h 6"/>
              <a:gd name="T6" fmla="*/ 3 w 3"/>
              <a:gd name="T7" fmla="*/ 3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1" y="0"/>
                  <a:pt x="1" y="2"/>
                  <a:pt x="1" y="3"/>
                </a:cubicBezTo>
                <a:cubicBezTo>
                  <a:pt x="0" y="4"/>
                  <a:pt x="1" y="6"/>
                  <a:pt x="2" y="6"/>
                </a:cubicBezTo>
                <a:cubicBezTo>
                  <a:pt x="3" y="6"/>
                  <a:pt x="3" y="5"/>
                  <a:pt x="3" y="3"/>
                </a:cubicBezTo>
                <a:cubicBezTo>
                  <a:pt x="3"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5" name="Oval 474"/>
          <p:cNvSpPr>
            <a:spLocks noChangeArrowheads="1"/>
          </p:cNvSpPr>
          <p:nvPr/>
        </p:nvSpPr>
        <p:spPr bwMode="auto">
          <a:xfrm>
            <a:off x="4934249" y="93097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6" name="Freeform 475"/>
          <p:cNvSpPr>
            <a:spLocks noEditPoints="1"/>
          </p:cNvSpPr>
          <p:nvPr/>
        </p:nvSpPr>
        <p:spPr bwMode="auto">
          <a:xfrm>
            <a:off x="4872889" y="904363"/>
            <a:ext cx="87236"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13 w 50"/>
              <a:gd name="T11" fmla="*/ 22 h 30"/>
              <a:gd name="T12" fmla="*/ 9 w 50"/>
              <a:gd name="T13" fmla="*/ 21 h 30"/>
              <a:gd name="T14" fmla="*/ 10 w 50"/>
              <a:gd name="T15" fmla="*/ 19 h 30"/>
              <a:gd name="T16" fmla="*/ 13 w 50"/>
              <a:gd name="T17" fmla="*/ 20 h 30"/>
              <a:gd name="T18" fmla="*/ 16 w 50"/>
              <a:gd name="T19" fmla="*/ 18 h 30"/>
              <a:gd name="T20" fmla="*/ 12 w 50"/>
              <a:gd name="T21" fmla="*/ 15 h 30"/>
              <a:gd name="T22" fmla="*/ 10 w 50"/>
              <a:gd name="T23" fmla="*/ 15 h 30"/>
              <a:gd name="T24" fmla="*/ 11 w 50"/>
              <a:gd name="T25" fmla="*/ 8 h 30"/>
              <a:gd name="T26" fmla="*/ 19 w 50"/>
              <a:gd name="T27" fmla="*/ 8 h 30"/>
              <a:gd name="T28" fmla="*/ 19 w 50"/>
              <a:gd name="T29" fmla="*/ 11 h 30"/>
              <a:gd name="T30" fmla="*/ 13 w 50"/>
              <a:gd name="T31" fmla="*/ 11 h 30"/>
              <a:gd name="T32" fmla="*/ 13 w 50"/>
              <a:gd name="T33" fmla="*/ 13 h 30"/>
              <a:gd name="T34" fmla="*/ 14 w 50"/>
              <a:gd name="T35" fmla="*/ 13 h 30"/>
              <a:gd name="T36" fmla="*/ 18 w 50"/>
              <a:gd name="T37" fmla="*/ 14 h 30"/>
              <a:gd name="T38" fmla="*/ 19 w 50"/>
              <a:gd name="T39" fmla="*/ 17 h 30"/>
              <a:gd name="T40" fmla="*/ 13 w 50"/>
              <a:gd name="T41" fmla="*/ 22 h 30"/>
              <a:gd name="T42" fmla="*/ 22 w 50"/>
              <a:gd name="T43" fmla="*/ 12 h 30"/>
              <a:gd name="T44" fmla="*/ 26 w 50"/>
              <a:gd name="T45" fmla="*/ 8 h 30"/>
              <a:gd name="T46" fmla="*/ 30 w 50"/>
              <a:gd name="T47" fmla="*/ 12 h 30"/>
              <a:gd name="T48" fmla="*/ 26 w 50"/>
              <a:gd name="T49" fmla="*/ 16 h 30"/>
              <a:gd name="T50" fmla="*/ 22 w 50"/>
              <a:gd name="T51" fmla="*/ 12 h 30"/>
              <a:gd name="T52" fmla="*/ 26 w 50"/>
              <a:gd name="T53" fmla="*/ 22 h 30"/>
              <a:gd name="T54" fmla="*/ 34 w 50"/>
              <a:gd name="T55" fmla="*/ 8 h 30"/>
              <a:gd name="T56" fmla="*/ 36 w 50"/>
              <a:gd name="T57" fmla="*/ 8 h 30"/>
              <a:gd name="T58" fmla="*/ 28 w 50"/>
              <a:gd name="T59" fmla="*/ 22 h 30"/>
              <a:gd name="T60" fmla="*/ 26 w 50"/>
              <a:gd name="T61" fmla="*/ 22 h 30"/>
              <a:gd name="T62" fmla="*/ 36 w 50"/>
              <a:gd name="T63" fmla="*/ 22 h 30"/>
              <a:gd name="T64" fmla="*/ 32 w 50"/>
              <a:gd name="T65" fmla="*/ 18 h 30"/>
              <a:gd name="T66" fmla="*/ 36 w 50"/>
              <a:gd name="T67" fmla="*/ 14 h 30"/>
              <a:gd name="T68" fmla="*/ 40 w 50"/>
              <a:gd name="T69" fmla="*/ 18 h 30"/>
              <a:gd name="T70" fmla="*/ 36 w 50"/>
              <a:gd name="T71"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13" y="22"/>
                </a:moveTo>
                <a:cubicBezTo>
                  <a:pt x="12" y="22"/>
                  <a:pt x="10" y="22"/>
                  <a:pt x="9" y="21"/>
                </a:cubicBezTo>
                <a:cubicBezTo>
                  <a:pt x="10" y="19"/>
                  <a:pt x="10" y="19"/>
                  <a:pt x="10" y="19"/>
                </a:cubicBezTo>
                <a:cubicBezTo>
                  <a:pt x="11" y="19"/>
                  <a:pt x="12" y="20"/>
                  <a:pt x="13" y="20"/>
                </a:cubicBezTo>
                <a:cubicBezTo>
                  <a:pt x="15" y="20"/>
                  <a:pt x="16" y="19"/>
                  <a:pt x="16" y="18"/>
                </a:cubicBezTo>
                <a:cubicBezTo>
                  <a:pt x="16" y="16"/>
                  <a:pt x="15" y="15"/>
                  <a:pt x="12" y="15"/>
                </a:cubicBezTo>
                <a:cubicBezTo>
                  <a:pt x="11" y="15"/>
                  <a:pt x="11" y="15"/>
                  <a:pt x="10" y="15"/>
                </a:cubicBezTo>
                <a:cubicBezTo>
                  <a:pt x="11" y="8"/>
                  <a:pt x="11" y="8"/>
                  <a:pt x="11" y="8"/>
                </a:cubicBezTo>
                <a:cubicBezTo>
                  <a:pt x="19" y="8"/>
                  <a:pt x="19" y="8"/>
                  <a:pt x="19" y="8"/>
                </a:cubicBezTo>
                <a:cubicBezTo>
                  <a:pt x="19" y="11"/>
                  <a:pt x="19" y="11"/>
                  <a:pt x="19" y="11"/>
                </a:cubicBezTo>
                <a:cubicBezTo>
                  <a:pt x="13" y="11"/>
                  <a:pt x="13" y="11"/>
                  <a:pt x="13" y="11"/>
                </a:cubicBezTo>
                <a:cubicBezTo>
                  <a:pt x="13" y="13"/>
                  <a:pt x="13" y="13"/>
                  <a:pt x="13" y="13"/>
                </a:cubicBezTo>
                <a:cubicBezTo>
                  <a:pt x="13" y="13"/>
                  <a:pt x="14" y="13"/>
                  <a:pt x="14" y="13"/>
                </a:cubicBezTo>
                <a:cubicBezTo>
                  <a:pt x="15" y="13"/>
                  <a:pt x="17" y="13"/>
                  <a:pt x="18" y="14"/>
                </a:cubicBezTo>
                <a:cubicBezTo>
                  <a:pt x="19" y="14"/>
                  <a:pt x="19" y="16"/>
                  <a:pt x="19" y="17"/>
                </a:cubicBezTo>
                <a:cubicBezTo>
                  <a:pt x="19" y="20"/>
                  <a:pt x="17" y="22"/>
                  <a:pt x="13" y="22"/>
                </a:cubicBezTo>
                <a:close/>
                <a:moveTo>
                  <a:pt x="22" y="12"/>
                </a:moveTo>
                <a:cubicBezTo>
                  <a:pt x="22" y="10"/>
                  <a:pt x="24" y="8"/>
                  <a:pt x="26" y="8"/>
                </a:cubicBezTo>
                <a:cubicBezTo>
                  <a:pt x="28" y="8"/>
                  <a:pt x="30" y="9"/>
                  <a:pt x="30" y="12"/>
                </a:cubicBezTo>
                <a:cubicBezTo>
                  <a:pt x="30" y="15"/>
                  <a:pt x="28" y="16"/>
                  <a:pt x="26" y="16"/>
                </a:cubicBezTo>
                <a:cubicBezTo>
                  <a:pt x="24" y="16"/>
                  <a:pt x="22" y="15"/>
                  <a:pt x="22" y="12"/>
                </a:cubicBezTo>
                <a:close/>
                <a:moveTo>
                  <a:pt x="26" y="22"/>
                </a:moveTo>
                <a:cubicBezTo>
                  <a:pt x="34" y="8"/>
                  <a:pt x="34" y="8"/>
                  <a:pt x="34" y="8"/>
                </a:cubicBezTo>
                <a:cubicBezTo>
                  <a:pt x="36" y="8"/>
                  <a:pt x="36" y="8"/>
                  <a:pt x="36" y="8"/>
                </a:cubicBezTo>
                <a:cubicBezTo>
                  <a:pt x="28" y="22"/>
                  <a:pt x="28" y="22"/>
                  <a:pt x="28" y="22"/>
                </a:cubicBezTo>
                <a:lnTo>
                  <a:pt x="26" y="22"/>
                </a:lnTo>
                <a:close/>
                <a:moveTo>
                  <a:pt x="36" y="22"/>
                </a:moveTo>
                <a:cubicBezTo>
                  <a:pt x="34" y="22"/>
                  <a:pt x="32" y="21"/>
                  <a:pt x="32" y="18"/>
                </a:cubicBezTo>
                <a:cubicBezTo>
                  <a:pt x="32" y="15"/>
                  <a:pt x="34" y="14"/>
                  <a:pt x="36" y="14"/>
                </a:cubicBezTo>
                <a:cubicBezTo>
                  <a:pt x="39" y="14"/>
                  <a:pt x="40" y="15"/>
                  <a:pt x="40" y="18"/>
                </a:cubicBezTo>
                <a:cubicBezTo>
                  <a:pt x="40" y="21"/>
                  <a:pt x="38" y="22"/>
                  <a:pt x="36"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7" name="Oval 476"/>
          <p:cNvSpPr>
            <a:spLocks noChangeArrowheads="1"/>
          </p:cNvSpPr>
          <p:nvPr/>
        </p:nvSpPr>
        <p:spPr bwMode="auto">
          <a:xfrm>
            <a:off x="5063624" y="104408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8" name="Freeform 477"/>
          <p:cNvSpPr>
            <a:spLocks noEditPoints="1"/>
          </p:cNvSpPr>
          <p:nvPr/>
        </p:nvSpPr>
        <p:spPr bwMode="auto">
          <a:xfrm>
            <a:off x="4993392" y="1016734"/>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7 w 50"/>
              <a:gd name="T41" fmla="*/ 19 h 30"/>
              <a:gd name="T42" fmla="*/ 20 w 50"/>
              <a:gd name="T43" fmla="*/ 20 h 30"/>
              <a:gd name="T44" fmla="*/ 23 w 50"/>
              <a:gd name="T45" fmla="*/ 18 h 30"/>
              <a:gd name="T46" fmla="*/ 19 w 50"/>
              <a:gd name="T47" fmla="*/ 16 h 30"/>
              <a:gd name="T48" fmla="*/ 17 w 50"/>
              <a:gd name="T49" fmla="*/ 16 h 30"/>
              <a:gd name="T50" fmla="*/ 18 w 50"/>
              <a:gd name="T51" fmla="*/ 8 h 30"/>
              <a:gd name="T52" fmla="*/ 25 w 50"/>
              <a:gd name="T53" fmla="*/ 8 h 30"/>
              <a:gd name="T54" fmla="*/ 25 w 50"/>
              <a:gd name="T55" fmla="*/ 11 h 30"/>
              <a:gd name="T56" fmla="*/ 20 w 50"/>
              <a:gd name="T57" fmla="*/ 11 h 30"/>
              <a:gd name="T58" fmla="*/ 20 w 50"/>
              <a:gd name="T59" fmla="*/ 13 h 30"/>
              <a:gd name="T60" fmla="*/ 20 w 50"/>
              <a:gd name="T61" fmla="*/ 13 h 30"/>
              <a:gd name="T62" fmla="*/ 24 w 50"/>
              <a:gd name="T63" fmla="*/ 14 h 30"/>
              <a:gd name="T64" fmla="*/ 26 w 50"/>
              <a:gd name="T65" fmla="*/ 18 h 30"/>
              <a:gd name="T66" fmla="*/ 20 w 50"/>
              <a:gd name="T67" fmla="*/ 23 h 30"/>
              <a:gd name="T68" fmla="*/ 16 w 50"/>
              <a:gd name="T69" fmla="*/ 22 h 30"/>
              <a:gd name="T70" fmla="*/ 17 w 50"/>
              <a:gd name="T71" fmla="*/ 19 h 30"/>
              <a:gd name="T72" fmla="*/ 4 w 50"/>
              <a:gd name="T73" fmla="*/ 20 h 30"/>
              <a:gd name="T74" fmla="*/ 6 w 50"/>
              <a:gd name="T75" fmla="*/ 19 h 30"/>
              <a:gd name="T76" fmla="*/ 10 w 50"/>
              <a:gd name="T77" fmla="*/ 13 h 30"/>
              <a:gd name="T78" fmla="*/ 8 w 50"/>
              <a:gd name="T79" fmla="*/ 11 h 30"/>
              <a:gd name="T80" fmla="*/ 5 w 50"/>
              <a:gd name="T81" fmla="*/ 12 h 30"/>
              <a:gd name="T82" fmla="*/ 4 w 50"/>
              <a:gd name="T83" fmla="*/ 9 h 30"/>
              <a:gd name="T84" fmla="*/ 9 w 50"/>
              <a:gd name="T85" fmla="*/ 8 h 30"/>
              <a:gd name="T86" fmla="*/ 14 w 50"/>
              <a:gd name="T87" fmla="*/ 12 h 30"/>
              <a:gd name="T88" fmla="*/ 10 w 50"/>
              <a:gd name="T89" fmla="*/ 19 h 30"/>
              <a:gd name="T90" fmla="*/ 8 w 50"/>
              <a:gd name="T91" fmla="*/ 20 h 30"/>
              <a:gd name="T92" fmla="*/ 8 w 50"/>
              <a:gd name="T93" fmla="*/ 20 h 30"/>
              <a:gd name="T94" fmla="*/ 14 w 50"/>
              <a:gd name="T95" fmla="*/ 20 h 30"/>
              <a:gd name="T96" fmla="*/ 14 w 50"/>
              <a:gd name="T97" fmla="*/ 22 h 30"/>
              <a:gd name="T98" fmla="*/ 4 w 50"/>
              <a:gd name="T99" fmla="*/ 22 h 30"/>
              <a:gd name="T100" fmla="*/ 4 w 50"/>
              <a:gd name="T101"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39" y="14"/>
                  <a:pt x="42" y="14"/>
                </a:cubicBezTo>
                <a:cubicBezTo>
                  <a:pt x="44"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29" y="17"/>
                  <a:pt x="28" y="15"/>
                  <a:pt x="28" y="12"/>
                </a:cubicBezTo>
                <a:cubicBezTo>
                  <a:pt x="28" y="10"/>
                  <a:pt x="29" y="8"/>
                  <a:pt x="32" y="8"/>
                </a:cubicBezTo>
                <a:close/>
                <a:moveTo>
                  <a:pt x="17" y="19"/>
                </a:moveTo>
                <a:cubicBezTo>
                  <a:pt x="17" y="20"/>
                  <a:pt x="18" y="20"/>
                  <a:pt x="20" y="20"/>
                </a:cubicBezTo>
                <a:cubicBezTo>
                  <a:pt x="21" y="20"/>
                  <a:pt x="23" y="19"/>
                  <a:pt x="23" y="18"/>
                </a:cubicBezTo>
                <a:cubicBezTo>
                  <a:pt x="23" y="16"/>
                  <a:pt x="21" y="16"/>
                  <a:pt x="19" y="16"/>
                </a:cubicBezTo>
                <a:cubicBezTo>
                  <a:pt x="18" y="16"/>
                  <a:pt x="17" y="16"/>
                  <a:pt x="17" y="16"/>
                </a:cubicBezTo>
                <a:cubicBezTo>
                  <a:pt x="18" y="8"/>
                  <a:pt x="18" y="8"/>
                  <a:pt x="18" y="8"/>
                </a:cubicBezTo>
                <a:cubicBezTo>
                  <a:pt x="25" y="8"/>
                  <a:pt x="25" y="8"/>
                  <a:pt x="25" y="8"/>
                </a:cubicBezTo>
                <a:cubicBezTo>
                  <a:pt x="25" y="11"/>
                  <a:pt x="25" y="11"/>
                  <a:pt x="25" y="11"/>
                </a:cubicBezTo>
                <a:cubicBezTo>
                  <a:pt x="20" y="11"/>
                  <a:pt x="20" y="11"/>
                  <a:pt x="20" y="11"/>
                </a:cubicBezTo>
                <a:cubicBezTo>
                  <a:pt x="20" y="13"/>
                  <a:pt x="20" y="13"/>
                  <a:pt x="20" y="13"/>
                </a:cubicBezTo>
                <a:cubicBezTo>
                  <a:pt x="20" y="13"/>
                  <a:pt x="20" y="13"/>
                  <a:pt x="20" y="13"/>
                </a:cubicBezTo>
                <a:cubicBezTo>
                  <a:pt x="22" y="13"/>
                  <a:pt x="23" y="13"/>
                  <a:pt x="24" y="14"/>
                </a:cubicBezTo>
                <a:cubicBezTo>
                  <a:pt x="25" y="15"/>
                  <a:pt x="26" y="16"/>
                  <a:pt x="26" y="18"/>
                </a:cubicBezTo>
                <a:cubicBezTo>
                  <a:pt x="26" y="20"/>
                  <a:pt x="24" y="23"/>
                  <a:pt x="20" y="23"/>
                </a:cubicBezTo>
                <a:cubicBezTo>
                  <a:pt x="18" y="23"/>
                  <a:pt x="17" y="22"/>
                  <a:pt x="16" y="22"/>
                </a:cubicBezTo>
                <a:lnTo>
                  <a:pt x="17" y="19"/>
                </a:lnTo>
                <a:close/>
                <a:moveTo>
                  <a:pt x="4" y="20"/>
                </a:moveTo>
                <a:cubicBezTo>
                  <a:pt x="6" y="19"/>
                  <a:pt x="6" y="19"/>
                  <a:pt x="6" y="19"/>
                </a:cubicBezTo>
                <a:cubicBezTo>
                  <a:pt x="9" y="16"/>
                  <a:pt x="10" y="14"/>
                  <a:pt x="10" y="13"/>
                </a:cubicBezTo>
                <a:cubicBezTo>
                  <a:pt x="10" y="12"/>
                  <a:pt x="10" y="11"/>
                  <a:pt x="8" y="11"/>
                </a:cubicBezTo>
                <a:cubicBezTo>
                  <a:pt x="7" y="11"/>
                  <a:pt x="6" y="11"/>
                  <a:pt x="5" y="12"/>
                </a:cubicBezTo>
                <a:cubicBezTo>
                  <a:pt x="4" y="9"/>
                  <a:pt x="4" y="9"/>
                  <a:pt x="4" y="9"/>
                </a:cubicBezTo>
                <a:cubicBezTo>
                  <a:pt x="5" y="9"/>
                  <a:pt x="7" y="8"/>
                  <a:pt x="9" y="8"/>
                </a:cubicBezTo>
                <a:cubicBezTo>
                  <a:pt x="12" y="8"/>
                  <a:pt x="14" y="10"/>
                  <a:pt x="14" y="12"/>
                </a:cubicBezTo>
                <a:cubicBezTo>
                  <a:pt x="14" y="15"/>
                  <a:pt x="12" y="17"/>
                  <a:pt x="10" y="19"/>
                </a:cubicBezTo>
                <a:cubicBezTo>
                  <a:pt x="8" y="20"/>
                  <a:pt x="8" y="20"/>
                  <a:pt x="8" y="20"/>
                </a:cubicBezTo>
                <a:cubicBezTo>
                  <a:pt x="8" y="20"/>
                  <a:pt x="8" y="20"/>
                  <a:pt x="8" y="20"/>
                </a:cubicBezTo>
                <a:cubicBezTo>
                  <a:pt x="14" y="20"/>
                  <a:pt x="14" y="20"/>
                  <a:pt x="14" y="20"/>
                </a:cubicBezTo>
                <a:cubicBezTo>
                  <a:pt x="14" y="22"/>
                  <a:pt x="14" y="22"/>
                  <a:pt x="14" y="22"/>
                </a:cubicBezTo>
                <a:cubicBezTo>
                  <a:pt x="4" y="22"/>
                  <a:pt x="4" y="22"/>
                  <a:pt x="4" y="22"/>
                </a:cubicBezTo>
                <a:lnTo>
                  <a:pt x="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9" name="Oval 478"/>
          <p:cNvSpPr>
            <a:spLocks noChangeArrowheads="1"/>
          </p:cNvSpPr>
          <p:nvPr/>
        </p:nvSpPr>
        <p:spPr bwMode="auto">
          <a:xfrm>
            <a:off x="5045882" y="103373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0" name="Oval 479"/>
          <p:cNvSpPr>
            <a:spLocks noChangeArrowheads="1"/>
          </p:cNvSpPr>
          <p:nvPr/>
        </p:nvSpPr>
        <p:spPr bwMode="auto">
          <a:xfrm>
            <a:off x="5107242" y="85557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1" name="Oval 480"/>
          <p:cNvSpPr>
            <a:spLocks noChangeArrowheads="1"/>
          </p:cNvSpPr>
          <p:nvPr/>
        </p:nvSpPr>
        <p:spPr bwMode="auto">
          <a:xfrm>
            <a:off x="5089499" y="84522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2" name="Freeform 481"/>
          <p:cNvSpPr>
            <a:spLocks/>
          </p:cNvSpPr>
          <p:nvPr/>
        </p:nvSpPr>
        <p:spPr bwMode="auto">
          <a:xfrm>
            <a:off x="5070278" y="846699"/>
            <a:ext cx="7393" cy="17743"/>
          </a:xfrm>
          <a:custGeom>
            <a:avLst/>
            <a:gdLst>
              <a:gd name="T0" fmla="*/ 2 w 4"/>
              <a:gd name="T1" fmla="*/ 0 h 10"/>
              <a:gd name="T2" fmla="*/ 0 w 4"/>
              <a:gd name="T3" fmla="*/ 5 h 10"/>
              <a:gd name="T4" fmla="*/ 2 w 4"/>
              <a:gd name="T5" fmla="*/ 10 h 10"/>
              <a:gd name="T6" fmla="*/ 4 w 4"/>
              <a:gd name="T7" fmla="*/ 5 h 10"/>
              <a:gd name="T8" fmla="*/ 2 w 4"/>
              <a:gd name="T9" fmla="*/ 0 h 10"/>
            </a:gdLst>
            <a:ahLst/>
            <a:cxnLst>
              <a:cxn ang="0">
                <a:pos x="T0" y="T1"/>
              </a:cxn>
              <a:cxn ang="0">
                <a:pos x="T2" y="T3"/>
              </a:cxn>
              <a:cxn ang="0">
                <a:pos x="T4" y="T5"/>
              </a:cxn>
              <a:cxn ang="0">
                <a:pos x="T6" y="T7"/>
              </a:cxn>
              <a:cxn ang="0">
                <a:pos x="T8" y="T9"/>
              </a:cxn>
            </a:cxnLst>
            <a:rect l="0" t="0" r="r" b="b"/>
            <a:pathLst>
              <a:path w="4" h="10">
                <a:moveTo>
                  <a:pt x="2" y="0"/>
                </a:moveTo>
                <a:cubicBezTo>
                  <a:pt x="1" y="0"/>
                  <a:pt x="0" y="1"/>
                  <a:pt x="0" y="5"/>
                </a:cubicBezTo>
                <a:cubicBezTo>
                  <a:pt x="0" y="8"/>
                  <a:pt x="1" y="10"/>
                  <a:pt x="2" y="10"/>
                </a:cubicBezTo>
                <a:cubicBezTo>
                  <a:pt x="3" y="10"/>
                  <a:pt x="4" y="8"/>
                  <a:pt x="4" y="5"/>
                </a:cubicBezTo>
                <a:cubicBezTo>
                  <a:pt x="4"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3" name="Freeform 482"/>
          <p:cNvSpPr>
            <a:spLocks noEditPoints="1"/>
          </p:cNvSpPr>
          <p:nvPr/>
        </p:nvSpPr>
        <p:spPr bwMode="auto">
          <a:xfrm>
            <a:off x="5037010" y="827478"/>
            <a:ext cx="87975"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8 w 50"/>
              <a:gd name="T11" fmla="*/ 23 h 30"/>
              <a:gd name="T12" fmla="*/ 4 w 50"/>
              <a:gd name="T13" fmla="*/ 22 h 30"/>
              <a:gd name="T14" fmla="*/ 4 w 50"/>
              <a:gd name="T15" fmla="*/ 20 h 30"/>
              <a:gd name="T16" fmla="*/ 8 w 50"/>
              <a:gd name="T17" fmla="*/ 21 h 30"/>
              <a:gd name="T18" fmla="*/ 10 w 50"/>
              <a:gd name="T19" fmla="*/ 18 h 30"/>
              <a:gd name="T20" fmla="*/ 6 w 50"/>
              <a:gd name="T21" fmla="*/ 16 h 30"/>
              <a:gd name="T22" fmla="*/ 5 w 50"/>
              <a:gd name="T23" fmla="*/ 16 h 30"/>
              <a:gd name="T24" fmla="*/ 5 w 50"/>
              <a:gd name="T25" fmla="*/ 9 h 30"/>
              <a:gd name="T26" fmla="*/ 13 w 50"/>
              <a:gd name="T27" fmla="*/ 9 h 30"/>
              <a:gd name="T28" fmla="*/ 13 w 50"/>
              <a:gd name="T29" fmla="*/ 11 h 30"/>
              <a:gd name="T30" fmla="*/ 8 w 50"/>
              <a:gd name="T31" fmla="*/ 11 h 30"/>
              <a:gd name="T32" fmla="*/ 7 w 50"/>
              <a:gd name="T33" fmla="*/ 14 h 30"/>
              <a:gd name="T34" fmla="*/ 8 w 50"/>
              <a:gd name="T35" fmla="*/ 14 h 30"/>
              <a:gd name="T36" fmla="*/ 12 w 50"/>
              <a:gd name="T37" fmla="*/ 15 h 30"/>
              <a:gd name="T38" fmla="*/ 14 w 50"/>
              <a:gd name="T39" fmla="*/ 18 h 30"/>
              <a:gd name="T40" fmla="*/ 8 w 50"/>
              <a:gd name="T41" fmla="*/ 23 h 30"/>
              <a:gd name="T42" fmla="*/ 21 w 50"/>
              <a:gd name="T43" fmla="*/ 23 h 30"/>
              <a:gd name="T44" fmla="*/ 16 w 50"/>
              <a:gd name="T45" fmla="*/ 16 h 30"/>
              <a:gd name="T46" fmla="*/ 21 w 50"/>
              <a:gd name="T47" fmla="*/ 8 h 30"/>
              <a:gd name="T48" fmla="*/ 26 w 50"/>
              <a:gd name="T49" fmla="*/ 16 h 30"/>
              <a:gd name="T50" fmla="*/ 21 w 50"/>
              <a:gd name="T51" fmla="*/ 23 h 30"/>
              <a:gd name="T52" fmla="*/ 28 w 50"/>
              <a:gd name="T53" fmla="*/ 13 h 30"/>
              <a:gd name="T54" fmla="*/ 32 w 50"/>
              <a:gd name="T55" fmla="*/ 8 h 30"/>
              <a:gd name="T56" fmla="*/ 36 w 50"/>
              <a:gd name="T57" fmla="*/ 13 h 30"/>
              <a:gd name="T58" fmla="*/ 32 w 50"/>
              <a:gd name="T59" fmla="*/ 17 h 30"/>
              <a:gd name="T60" fmla="*/ 28 w 50"/>
              <a:gd name="T61" fmla="*/ 13 h 30"/>
              <a:gd name="T62" fmla="*/ 32 w 50"/>
              <a:gd name="T63" fmla="*/ 23 h 30"/>
              <a:gd name="T64" fmla="*/ 40 w 50"/>
              <a:gd name="T65" fmla="*/ 8 h 30"/>
              <a:gd name="T66" fmla="*/ 42 w 50"/>
              <a:gd name="T67" fmla="*/ 8 h 30"/>
              <a:gd name="T68" fmla="*/ 34 w 50"/>
              <a:gd name="T69" fmla="*/ 23 h 30"/>
              <a:gd name="T70" fmla="*/ 32 w 50"/>
              <a:gd name="T71" fmla="*/ 23 h 30"/>
              <a:gd name="T72" fmla="*/ 42 w 50"/>
              <a:gd name="T73" fmla="*/ 23 h 30"/>
              <a:gd name="T74" fmla="*/ 38 w 50"/>
              <a:gd name="T75" fmla="*/ 19 h 30"/>
              <a:gd name="T76" fmla="*/ 42 w 50"/>
              <a:gd name="T77" fmla="*/ 14 h 30"/>
              <a:gd name="T78" fmla="*/ 46 w 50"/>
              <a:gd name="T79" fmla="*/ 19 h 30"/>
              <a:gd name="T80" fmla="*/ 42 w 50"/>
              <a:gd name="T81"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8" y="23"/>
                </a:moveTo>
                <a:cubicBezTo>
                  <a:pt x="6" y="23"/>
                  <a:pt x="5" y="23"/>
                  <a:pt x="4" y="22"/>
                </a:cubicBezTo>
                <a:cubicBezTo>
                  <a:pt x="4" y="20"/>
                  <a:pt x="4" y="20"/>
                  <a:pt x="4" y="20"/>
                </a:cubicBezTo>
                <a:cubicBezTo>
                  <a:pt x="5" y="20"/>
                  <a:pt x="6" y="21"/>
                  <a:pt x="8" y="21"/>
                </a:cubicBezTo>
                <a:cubicBezTo>
                  <a:pt x="9" y="21"/>
                  <a:pt x="10" y="20"/>
                  <a:pt x="10" y="18"/>
                </a:cubicBezTo>
                <a:cubicBezTo>
                  <a:pt x="10" y="17"/>
                  <a:pt x="9" y="16"/>
                  <a:pt x="6" y="16"/>
                </a:cubicBezTo>
                <a:cubicBezTo>
                  <a:pt x="6" y="16"/>
                  <a:pt x="5" y="16"/>
                  <a:pt x="5" y="16"/>
                </a:cubicBezTo>
                <a:cubicBezTo>
                  <a:pt x="5" y="9"/>
                  <a:pt x="5" y="9"/>
                  <a:pt x="5" y="9"/>
                </a:cubicBezTo>
                <a:cubicBezTo>
                  <a:pt x="13" y="9"/>
                  <a:pt x="13" y="9"/>
                  <a:pt x="13" y="9"/>
                </a:cubicBezTo>
                <a:cubicBezTo>
                  <a:pt x="13" y="11"/>
                  <a:pt x="13" y="11"/>
                  <a:pt x="13" y="11"/>
                </a:cubicBezTo>
                <a:cubicBezTo>
                  <a:pt x="8" y="11"/>
                  <a:pt x="8" y="11"/>
                  <a:pt x="8" y="11"/>
                </a:cubicBezTo>
                <a:cubicBezTo>
                  <a:pt x="7" y="14"/>
                  <a:pt x="7" y="14"/>
                  <a:pt x="7" y="14"/>
                </a:cubicBezTo>
                <a:cubicBezTo>
                  <a:pt x="8" y="14"/>
                  <a:pt x="8" y="14"/>
                  <a:pt x="8" y="14"/>
                </a:cubicBezTo>
                <a:cubicBezTo>
                  <a:pt x="10" y="14"/>
                  <a:pt x="11" y="14"/>
                  <a:pt x="12" y="15"/>
                </a:cubicBezTo>
                <a:cubicBezTo>
                  <a:pt x="13" y="15"/>
                  <a:pt x="14" y="16"/>
                  <a:pt x="14" y="18"/>
                </a:cubicBezTo>
                <a:cubicBezTo>
                  <a:pt x="14" y="21"/>
                  <a:pt x="12" y="23"/>
                  <a:pt x="8" y="23"/>
                </a:cubicBezTo>
                <a:close/>
                <a:moveTo>
                  <a:pt x="21" y="23"/>
                </a:moveTo>
                <a:cubicBezTo>
                  <a:pt x="17" y="23"/>
                  <a:pt x="16" y="20"/>
                  <a:pt x="16" y="16"/>
                </a:cubicBezTo>
                <a:cubicBezTo>
                  <a:pt x="16" y="12"/>
                  <a:pt x="17" y="8"/>
                  <a:pt x="21" y="8"/>
                </a:cubicBezTo>
                <a:cubicBezTo>
                  <a:pt x="25" y="8"/>
                  <a:pt x="26" y="12"/>
                  <a:pt x="26" y="16"/>
                </a:cubicBezTo>
                <a:cubicBezTo>
                  <a:pt x="26" y="20"/>
                  <a:pt x="25" y="23"/>
                  <a:pt x="21" y="23"/>
                </a:cubicBezTo>
                <a:close/>
                <a:moveTo>
                  <a:pt x="28" y="13"/>
                </a:moveTo>
                <a:cubicBezTo>
                  <a:pt x="28" y="10"/>
                  <a:pt x="29" y="8"/>
                  <a:pt x="32" y="8"/>
                </a:cubicBezTo>
                <a:cubicBezTo>
                  <a:pt x="34" y="8"/>
                  <a:pt x="36" y="10"/>
                  <a:pt x="36" y="13"/>
                </a:cubicBezTo>
                <a:cubicBezTo>
                  <a:pt x="36" y="16"/>
                  <a:pt x="34" y="17"/>
                  <a:pt x="32" y="17"/>
                </a:cubicBezTo>
                <a:cubicBezTo>
                  <a:pt x="29" y="17"/>
                  <a:pt x="28" y="16"/>
                  <a:pt x="28" y="13"/>
                </a:cubicBezTo>
                <a:close/>
                <a:moveTo>
                  <a:pt x="32" y="23"/>
                </a:moveTo>
                <a:cubicBezTo>
                  <a:pt x="40" y="8"/>
                  <a:pt x="40" y="8"/>
                  <a:pt x="40" y="8"/>
                </a:cubicBezTo>
                <a:cubicBezTo>
                  <a:pt x="42" y="8"/>
                  <a:pt x="42" y="8"/>
                  <a:pt x="42" y="8"/>
                </a:cubicBezTo>
                <a:cubicBezTo>
                  <a:pt x="34" y="23"/>
                  <a:pt x="34" y="23"/>
                  <a:pt x="34" y="23"/>
                </a:cubicBezTo>
                <a:lnTo>
                  <a:pt x="32" y="23"/>
                </a:lnTo>
                <a:close/>
                <a:moveTo>
                  <a:pt x="42" y="23"/>
                </a:moveTo>
                <a:cubicBezTo>
                  <a:pt x="40" y="23"/>
                  <a:pt x="38" y="21"/>
                  <a:pt x="38" y="19"/>
                </a:cubicBezTo>
                <a:cubicBezTo>
                  <a:pt x="38" y="16"/>
                  <a:pt x="40" y="14"/>
                  <a:pt x="42" y="14"/>
                </a:cubicBezTo>
                <a:cubicBezTo>
                  <a:pt x="44" y="14"/>
                  <a:pt x="46" y="16"/>
                  <a:pt x="46" y="19"/>
                </a:cubicBezTo>
                <a:cubicBezTo>
                  <a:pt x="46" y="21"/>
                  <a:pt x="44" y="23"/>
                  <a:pt x="4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4" name="Oval 483"/>
          <p:cNvSpPr>
            <a:spLocks noChangeArrowheads="1"/>
          </p:cNvSpPr>
          <p:nvPr/>
        </p:nvSpPr>
        <p:spPr bwMode="auto">
          <a:xfrm>
            <a:off x="5241791" y="936153"/>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5" name="Freeform 484"/>
          <p:cNvSpPr>
            <a:spLocks/>
          </p:cNvSpPr>
          <p:nvPr/>
        </p:nvSpPr>
        <p:spPr bwMode="auto">
          <a:xfrm>
            <a:off x="5224049" y="936152"/>
            <a:ext cx="5175" cy="6654"/>
          </a:xfrm>
          <a:custGeom>
            <a:avLst/>
            <a:gdLst>
              <a:gd name="T0" fmla="*/ 2 w 3"/>
              <a:gd name="T1" fmla="*/ 4 h 4"/>
              <a:gd name="T2" fmla="*/ 3 w 3"/>
              <a:gd name="T3" fmla="*/ 2 h 4"/>
              <a:gd name="T4" fmla="*/ 1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2" y="3"/>
                  <a:pt x="3" y="3"/>
                  <a:pt x="3" y="2"/>
                </a:cubicBezTo>
                <a:cubicBezTo>
                  <a:pt x="3" y="1"/>
                  <a:pt x="2" y="0"/>
                  <a:pt x="1" y="0"/>
                </a:cubicBezTo>
                <a:cubicBezTo>
                  <a:pt x="0" y="0"/>
                  <a:pt x="0" y="1"/>
                  <a:pt x="0" y="2"/>
                </a:cubicBezTo>
                <a:cubicBezTo>
                  <a:pt x="0" y="3"/>
                  <a:pt x="0"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6" name="Oval 485"/>
          <p:cNvSpPr>
            <a:spLocks noChangeArrowheads="1"/>
          </p:cNvSpPr>
          <p:nvPr/>
        </p:nvSpPr>
        <p:spPr bwMode="auto">
          <a:xfrm>
            <a:off x="5261013" y="946503"/>
            <a:ext cx="3697"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7" name="Freeform 486"/>
          <p:cNvSpPr>
            <a:spLocks/>
          </p:cNvSpPr>
          <p:nvPr/>
        </p:nvSpPr>
        <p:spPr bwMode="auto">
          <a:xfrm>
            <a:off x="5201870" y="936153"/>
            <a:ext cx="6654" cy="8872"/>
          </a:xfrm>
          <a:custGeom>
            <a:avLst/>
            <a:gdLst>
              <a:gd name="T0" fmla="*/ 2 w 4"/>
              <a:gd name="T1" fmla="*/ 5 h 5"/>
              <a:gd name="T2" fmla="*/ 4 w 4"/>
              <a:gd name="T3" fmla="*/ 4 h 5"/>
              <a:gd name="T4" fmla="*/ 4 w 4"/>
              <a:gd name="T5" fmla="*/ 3 h 5"/>
              <a:gd name="T6" fmla="*/ 2 w 4"/>
              <a:gd name="T7" fmla="*/ 0 h 5"/>
              <a:gd name="T8" fmla="*/ 0 w 4"/>
              <a:gd name="T9" fmla="*/ 3 h 5"/>
              <a:gd name="T10" fmla="*/ 2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2" y="5"/>
                </a:moveTo>
                <a:cubicBezTo>
                  <a:pt x="3" y="5"/>
                  <a:pt x="4" y="5"/>
                  <a:pt x="4" y="4"/>
                </a:cubicBezTo>
                <a:cubicBezTo>
                  <a:pt x="4" y="4"/>
                  <a:pt x="4" y="4"/>
                  <a:pt x="4" y="3"/>
                </a:cubicBezTo>
                <a:cubicBezTo>
                  <a:pt x="4" y="2"/>
                  <a:pt x="3" y="0"/>
                  <a:pt x="2" y="0"/>
                </a:cubicBezTo>
                <a:cubicBezTo>
                  <a:pt x="1" y="0"/>
                  <a:pt x="0" y="1"/>
                  <a:pt x="0" y="3"/>
                </a:cubicBezTo>
                <a:cubicBezTo>
                  <a:pt x="0" y="4"/>
                  <a:pt x="1" y="5"/>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8" name="Freeform 487"/>
          <p:cNvSpPr>
            <a:spLocks/>
          </p:cNvSpPr>
          <p:nvPr/>
        </p:nvSpPr>
        <p:spPr bwMode="auto">
          <a:xfrm>
            <a:off x="5222570" y="946502"/>
            <a:ext cx="6654" cy="6654"/>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4"/>
                  <a:pt x="4" y="3"/>
                  <a:pt x="4" y="2"/>
                </a:cubicBezTo>
                <a:cubicBezTo>
                  <a:pt x="4" y="1"/>
                  <a:pt x="3" y="1"/>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9" name="Freeform 488"/>
          <p:cNvSpPr>
            <a:spLocks noEditPoints="1"/>
          </p:cNvSpPr>
          <p:nvPr/>
        </p:nvSpPr>
        <p:spPr bwMode="auto">
          <a:xfrm>
            <a:off x="5189302" y="918409"/>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6 w 50"/>
              <a:gd name="T41" fmla="*/ 12 h 30"/>
              <a:gd name="T42" fmla="*/ 21 w 50"/>
              <a:gd name="T43" fmla="*/ 8 h 30"/>
              <a:gd name="T44" fmla="*/ 26 w 50"/>
              <a:gd name="T45" fmla="*/ 12 h 30"/>
              <a:gd name="T46" fmla="*/ 24 w 50"/>
              <a:gd name="T47" fmla="*/ 15 h 30"/>
              <a:gd name="T48" fmla="*/ 24 w 50"/>
              <a:gd name="T49" fmla="*/ 15 h 30"/>
              <a:gd name="T50" fmla="*/ 27 w 50"/>
              <a:gd name="T51" fmla="*/ 18 h 30"/>
              <a:gd name="T52" fmla="*/ 21 w 50"/>
              <a:gd name="T53" fmla="*/ 23 h 30"/>
              <a:gd name="T54" fmla="*/ 16 w 50"/>
              <a:gd name="T55" fmla="*/ 19 h 30"/>
              <a:gd name="T56" fmla="*/ 18 w 50"/>
              <a:gd name="T57" fmla="*/ 15 h 30"/>
              <a:gd name="T58" fmla="*/ 18 w 50"/>
              <a:gd name="T59" fmla="*/ 15 h 30"/>
              <a:gd name="T60" fmla="*/ 16 w 50"/>
              <a:gd name="T61" fmla="*/ 12 h 30"/>
              <a:gd name="T62" fmla="*/ 9 w 50"/>
              <a:gd name="T63" fmla="*/ 8 h 30"/>
              <a:gd name="T64" fmla="*/ 14 w 50"/>
              <a:gd name="T65" fmla="*/ 14 h 30"/>
              <a:gd name="T66" fmla="*/ 12 w 50"/>
              <a:gd name="T67" fmla="*/ 21 h 30"/>
              <a:gd name="T68" fmla="*/ 7 w 50"/>
              <a:gd name="T69" fmla="*/ 23 h 30"/>
              <a:gd name="T70" fmla="*/ 5 w 50"/>
              <a:gd name="T71" fmla="*/ 23 h 30"/>
              <a:gd name="T72" fmla="*/ 5 w 50"/>
              <a:gd name="T73" fmla="*/ 20 h 30"/>
              <a:gd name="T74" fmla="*/ 6 w 50"/>
              <a:gd name="T75" fmla="*/ 20 h 30"/>
              <a:gd name="T76" fmla="*/ 9 w 50"/>
              <a:gd name="T77" fmla="*/ 19 h 30"/>
              <a:gd name="T78" fmla="*/ 11 w 50"/>
              <a:gd name="T79" fmla="*/ 16 h 30"/>
              <a:gd name="T80" fmla="*/ 11 w 50"/>
              <a:gd name="T81" fmla="*/ 16 h 30"/>
              <a:gd name="T82" fmla="*/ 8 w 50"/>
              <a:gd name="T83" fmla="*/ 17 h 30"/>
              <a:gd name="T84" fmla="*/ 4 w 50"/>
              <a:gd name="T85" fmla="*/ 13 h 30"/>
              <a:gd name="T86" fmla="*/ 9 w 50"/>
              <a:gd name="T87"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40" y="14"/>
                  <a:pt x="42" y="14"/>
                </a:cubicBezTo>
                <a:cubicBezTo>
                  <a:pt x="45"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30" y="17"/>
                  <a:pt x="28" y="15"/>
                  <a:pt x="28" y="12"/>
                </a:cubicBezTo>
                <a:cubicBezTo>
                  <a:pt x="28" y="10"/>
                  <a:pt x="29" y="8"/>
                  <a:pt x="32" y="8"/>
                </a:cubicBezTo>
                <a:close/>
                <a:moveTo>
                  <a:pt x="16" y="12"/>
                </a:moveTo>
                <a:cubicBezTo>
                  <a:pt x="16" y="9"/>
                  <a:pt x="19" y="8"/>
                  <a:pt x="21" y="8"/>
                </a:cubicBezTo>
                <a:cubicBezTo>
                  <a:pt x="25" y="8"/>
                  <a:pt x="26" y="10"/>
                  <a:pt x="26" y="12"/>
                </a:cubicBezTo>
                <a:cubicBezTo>
                  <a:pt x="26" y="13"/>
                  <a:pt x="25" y="14"/>
                  <a:pt x="24" y="15"/>
                </a:cubicBezTo>
                <a:cubicBezTo>
                  <a:pt x="24" y="15"/>
                  <a:pt x="24" y="15"/>
                  <a:pt x="24" y="15"/>
                </a:cubicBezTo>
                <a:cubicBezTo>
                  <a:pt x="25" y="15"/>
                  <a:pt x="27" y="16"/>
                  <a:pt x="27" y="18"/>
                </a:cubicBezTo>
                <a:cubicBezTo>
                  <a:pt x="27" y="21"/>
                  <a:pt x="24" y="23"/>
                  <a:pt x="21" y="23"/>
                </a:cubicBezTo>
                <a:cubicBezTo>
                  <a:pt x="18" y="23"/>
                  <a:pt x="16" y="21"/>
                  <a:pt x="16" y="19"/>
                </a:cubicBezTo>
                <a:cubicBezTo>
                  <a:pt x="16" y="17"/>
                  <a:pt x="17" y="16"/>
                  <a:pt x="18" y="15"/>
                </a:cubicBezTo>
                <a:cubicBezTo>
                  <a:pt x="18" y="15"/>
                  <a:pt x="18" y="15"/>
                  <a:pt x="18" y="15"/>
                </a:cubicBezTo>
                <a:cubicBezTo>
                  <a:pt x="17" y="14"/>
                  <a:pt x="16" y="13"/>
                  <a:pt x="16" y="12"/>
                </a:cubicBezTo>
                <a:close/>
                <a:moveTo>
                  <a:pt x="9" y="8"/>
                </a:moveTo>
                <a:cubicBezTo>
                  <a:pt x="13" y="8"/>
                  <a:pt x="14" y="11"/>
                  <a:pt x="14" y="14"/>
                </a:cubicBezTo>
                <a:cubicBezTo>
                  <a:pt x="14" y="17"/>
                  <a:pt x="14" y="19"/>
                  <a:pt x="12" y="21"/>
                </a:cubicBezTo>
                <a:cubicBezTo>
                  <a:pt x="11" y="22"/>
                  <a:pt x="9" y="22"/>
                  <a:pt x="7" y="23"/>
                </a:cubicBezTo>
                <a:cubicBezTo>
                  <a:pt x="6" y="23"/>
                  <a:pt x="5" y="23"/>
                  <a:pt x="5" y="23"/>
                </a:cubicBezTo>
                <a:cubicBezTo>
                  <a:pt x="5" y="20"/>
                  <a:pt x="5" y="20"/>
                  <a:pt x="5" y="20"/>
                </a:cubicBezTo>
                <a:cubicBezTo>
                  <a:pt x="5" y="20"/>
                  <a:pt x="6" y="20"/>
                  <a:pt x="6" y="20"/>
                </a:cubicBezTo>
                <a:cubicBezTo>
                  <a:pt x="7" y="20"/>
                  <a:pt x="9" y="20"/>
                  <a:pt x="9" y="19"/>
                </a:cubicBezTo>
                <a:cubicBezTo>
                  <a:pt x="10" y="18"/>
                  <a:pt x="11" y="17"/>
                  <a:pt x="11" y="16"/>
                </a:cubicBezTo>
                <a:cubicBezTo>
                  <a:pt x="11" y="16"/>
                  <a:pt x="11" y="16"/>
                  <a:pt x="11" y="16"/>
                </a:cubicBezTo>
                <a:cubicBezTo>
                  <a:pt x="10" y="17"/>
                  <a:pt x="9" y="17"/>
                  <a:pt x="8" y="17"/>
                </a:cubicBezTo>
                <a:cubicBezTo>
                  <a:pt x="6" y="17"/>
                  <a:pt x="4" y="16"/>
                  <a:pt x="4" y="13"/>
                </a:cubicBezTo>
                <a:cubicBezTo>
                  <a:pt x="4" y="10"/>
                  <a:pt x="6" y="8"/>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0" name="Freeform 489"/>
          <p:cNvSpPr>
            <a:spLocks noEditPoints="1"/>
          </p:cNvSpPr>
          <p:nvPr/>
        </p:nvSpPr>
        <p:spPr bwMode="auto">
          <a:xfrm>
            <a:off x="5238096" y="932456"/>
            <a:ext cx="14047" cy="15525"/>
          </a:xfrm>
          <a:custGeom>
            <a:avLst/>
            <a:gdLst>
              <a:gd name="T0" fmla="*/ 4 w 8"/>
              <a:gd name="T1" fmla="*/ 9 h 9"/>
              <a:gd name="T2" fmla="*/ 8 w 8"/>
              <a:gd name="T3" fmla="*/ 4 h 9"/>
              <a:gd name="T4" fmla="*/ 4 w 8"/>
              <a:gd name="T5" fmla="*/ 0 h 9"/>
              <a:gd name="T6" fmla="*/ 0 w 8"/>
              <a:gd name="T7" fmla="*/ 4 h 9"/>
              <a:gd name="T8" fmla="*/ 4 w 8"/>
              <a:gd name="T9" fmla="*/ 9 h 9"/>
              <a:gd name="T10" fmla="*/ 4 w 8"/>
              <a:gd name="T11" fmla="*/ 2 h 9"/>
              <a:gd name="T12" fmla="*/ 5 w 8"/>
              <a:gd name="T13" fmla="*/ 4 h 9"/>
              <a:gd name="T14" fmla="*/ 4 w 8"/>
              <a:gd name="T15" fmla="*/ 7 h 9"/>
              <a:gd name="T16" fmla="*/ 2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7"/>
                  <a:pt x="8" y="4"/>
                </a:cubicBezTo>
                <a:cubicBezTo>
                  <a:pt x="8" y="2"/>
                  <a:pt x="6" y="0"/>
                  <a:pt x="4" y="0"/>
                </a:cubicBezTo>
                <a:cubicBezTo>
                  <a:pt x="1" y="0"/>
                  <a:pt x="0" y="2"/>
                  <a:pt x="0" y="4"/>
                </a:cubicBezTo>
                <a:cubicBezTo>
                  <a:pt x="0" y="7"/>
                  <a:pt x="2" y="9"/>
                  <a:pt x="4" y="9"/>
                </a:cubicBezTo>
                <a:close/>
                <a:moveTo>
                  <a:pt x="4" y="2"/>
                </a:moveTo>
                <a:cubicBezTo>
                  <a:pt x="5" y="2"/>
                  <a:pt x="5" y="3"/>
                  <a:pt x="5" y="4"/>
                </a:cubicBezTo>
                <a:cubicBezTo>
                  <a:pt x="5" y="6"/>
                  <a:pt x="5" y="7"/>
                  <a:pt x="4" y="7"/>
                </a:cubicBezTo>
                <a:cubicBezTo>
                  <a:pt x="3" y="7"/>
                  <a:pt x="2" y="6"/>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1" name="Freeform 490"/>
          <p:cNvSpPr>
            <a:spLocks/>
          </p:cNvSpPr>
          <p:nvPr/>
        </p:nvSpPr>
        <p:spPr bwMode="auto">
          <a:xfrm>
            <a:off x="4917985" y="918410"/>
            <a:ext cx="17743" cy="24397"/>
          </a:xfrm>
          <a:custGeom>
            <a:avLst/>
            <a:gdLst>
              <a:gd name="T0" fmla="*/ 19 w 24"/>
              <a:gd name="T1" fmla="*/ 0 h 33"/>
              <a:gd name="T2" fmla="*/ 0 w 24"/>
              <a:gd name="T3" fmla="*/ 33 h 33"/>
              <a:gd name="T4" fmla="*/ 5 w 24"/>
              <a:gd name="T5" fmla="*/ 33 h 33"/>
              <a:gd name="T6" fmla="*/ 24 w 24"/>
              <a:gd name="T7" fmla="*/ 0 h 33"/>
              <a:gd name="T8" fmla="*/ 19 w 24"/>
              <a:gd name="T9" fmla="*/ 0 h 33"/>
            </a:gdLst>
            <a:ahLst/>
            <a:cxnLst>
              <a:cxn ang="0">
                <a:pos x="T0" y="T1"/>
              </a:cxn>
              <a:cxn ang="0">
                <a:pos x="T2" y="T3"/>
              </a:cxn>
              <a:cxn ang="0">
                <a:pos x="T4" y="T5"/>
              </a:cxn>
              <a:cxn ang="0">
                <a:pos x="T6" y="T7"/>
              </a:cxn>
              <a:cxn ang="0">
                <a:pos x="T8" y="T9"/>
              </a:cxn>
            </a:cxnLst>
            <a:rect l="0" t="0" r="r" b="b"/>
            <a:pathLst>
              <a:path w="24" h="33">
                <a:moveTo>
                  <a:pt x="19" y="0"/>
                </a:moveTo>
                <a:lnTo>
                  <a:pt x="0" y="33"/>
                </a:lnTo>
                <a:lnTo>
                  <a:pt x="5" y="33"/>
                </a:lnTo>
                <a:lnTo>
                  <a:pt x="24"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2" name="Freeform 491"/>
          <p:cNvSpPr>
            <a:spLocks noEditPoints="1"/>
          </p:cNvSpPr>
          <p:nvPr/>
        </p:nvSpPr>
        <p:spPr bwMode="auto">
          <a:xfrm>
            <a:off x="4911332" y="918410"/>
            <a:ext cx="14047" cy="14047"/>
          </a:xfrm>
          <a:custGeom>
            <a:avLst/>
            <a:gdLst>
              <a:gd name="T0" fmla="*/ 8 w 8"/>
              <a:gd name="T1" fmla="*/ 4 h 8"/>
              <a:gd name="T2" fmla="*/ 4 w 8"/>
              <a:gd name="T3" fmla="*/ 0 h 8"/>
              <a:gd name="T4" fmla="*/ 0 w 8"/>
              <a:gd name="T5" fmla="*/ 4 h 8"/>
              <a:gd name="T6" fmla="*/ 4 w 8"/>
              <a:gd name="T7" fmla="*/ 8 h 8"/>
              <a:gd name="T8" fmla="*/ 8 w 8"/>
              <a:gd name="T9" fmla="*/ 4 h 8"/>
              <a:gd name="T10" fmla="*/ 4 w 8"/>
              <a:gd name="T11" fmla="*/ 7 h 8"/>
              <a:gd name="T12" fmla="*/ 3 w 8"/>
              <a:gd name="T13" fmla="*/ 4 h 8"/>
              <a:gd name="T14" fmla="*/ 4 w 8"/>
              <a:gd name="T15" fmla="*/ 1 h 8"/>
              <a:gd name="T16" fmla="*/ 5 w 8"/>
              <a:gd name="T17" fmla="*/ 4 h 8"/>
              <a:gd name="T18" fmla="*/ 4 w 8"/>
              <a:gd name="T1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8" y="4"/>
                </a:moveTo>
                <a:cubicBezTo>
                  <a:pt x="8" y="1"/>
                  <a:pt x="6" y="0"/>
                  <a:pt x="4" y="0"/>
                </a:cubicBezTo>
                <a:cubicBezTo>
                  <a:pt x="2" y="0"/>
                  <a:pt x="0" y="2"/>
                  <a:pt x="0" y="4"/>
                </a:cubicBezTo>
                <a:cubicBezTo>
                  <a:pt x="0" y="7"/>
                  <a:pt x="2" y="8"/>
                  <a:pt x="4" y="8"/>
                </a:cubicBezTo>
                <a:cubicBezTo>
                  <a:pt x="6" y="8"/>
                  <a:pt x="8" y="7"/>
                  <a:pt x="8" y="4"/>
                </a:cubicBezTo>
                <a:close/>
                <a:moveTo>
                  <a:pt x="4" y="7"/>
                </a:moveTo>
                <a:cubicBezTo>
                  <a:pt x="3" y="7"/>
                  <a:pt x="2" y="5"/>
                  <a:pt x="3" y="4"/>
                </a:cubicBezTo>
                <a:cubicBezTo>
                  <a:pt x="3" y="3"/>
                  <a:pt x="3" y="1"/>
                  <a:pt x="4" y="1"/>
                </a:cubicBezTo>
                <a:cubicBezTo>
                  <a:pt x="5" y="1"/>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3" name="Freeform 492"/>
          <p:cNvSpPr>
            <a:spLocks noEditPoints="1"/>
          </p:cNvSpPr>
          <p:nvPr/>
        </p:nvSpPr>
        <p:spPr bwMode="auto">
          <a:xfrm>
            <a:off x="5255838" y="942806"/>
            <a:ext cx="14047" cy="16265"/>
          </a:xfrm>
          <a:custGeom>
            <a:avLst/>
            <a:gdLst>
              <a:gd name="T0" fmla="*/ 0 w 8"/>
              <a:gd name="T1" fmla="*/ 4 h 9"/>
              <a:gd name="T2" fmla="*/ 4 w 8"/>
              <a:gd name="T3" fmla="*/ 9 h 9"/>
              <a:gd name="T4" fmla="*/ 8 w 8"/>
              <a:gd name="T5" fmla="*/ 4 h 9"/>
              <a:gd name="T6" fmla="*/ 4 w 8"/>
              <a:gd name="T7" fmla="*/ 0 h 9"/>
              <a:gd name="T8" fmla="*/ 0 w 8"/>
              <a:gd name="T9" fmla="*/ 4 h 9"/>
              <a:gd name="T10" fmla="*/ 4 w 8"/>
              <a:gd name="T11" fmla="*/ 2 h 9"/>
              <a:gd name="T12" fmla="*/ 5 w 8"/>
              <a:gd name="T13" fmla="*/ 4 h 9"/>
              <a:gd name="T14" fmla="*/ 4 w 8"/>
              <a:gd name="T15" fmla="*/ 7 h 9"/>
              <a:gd name="T16" fmla="*/ 3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4"/>
                </a:moveTo>
                <a:cubicBezTo>
                  <a:pt x="0" y="7"/>
                  <a:pt x="2" y="9"/>
                  <a:pt x="4" y="9"/>
                </a:cubicBezTo>
                <a:cubicBezTo>
                  <a:pt x="6" y="9"/>
                  <a:pt x="8" y="7"/>
                  <a:pt x="8" y="4"/>
                </a:cubicBezTo>
                <a:cubicBezTo>
                  <a:pt x="8" y="2"/>
                  <a:pt x="7" y="0"/>
                  <a:pt x="4" y="0"/>
                </a:cubicBezTo>
                <a:cubicBezTo>
                  <a:pt x="2" y="0"/>
                  <a:pt x="0" y="2"/>
                  <a:pt x="0" y="4"/>
                </a:cubicBezTo>
                <a:close/>
                <a:moveTo>
                  <a:pt x="4" y="2"/>
                </a:moveTo>
                <a:cubicBezTo>
                  <a:pt x="5" y="2"/>
                  <a:pt x="5" y="3"/>
                  <a:pt x="5" y="4"/>
                </a:cubicBezTo>
                <a:cubicBezTo>
                  <a:pt x="5" y="6"/>
                  <a:pt x="5" y="7"/>
                  <a:pt x="4" y="7"/>
                </a:cubicBezTo>
                <a:cubicBezTo>
                  <a:pt x="3" y="7"/>
                  <a:pt x="3" y="6"/>
                  <a:pt x="3" y="4"/>
                </a:cubicBezTo>
                <a:cubicBezTo>
                  <a:pt x="3"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4" name="Freeform 493"/>
          <p:cNvSpPr>
            <a:spLocks/>
          </p:cNvSpPr>
          <p:nvPr/>
        </p:nvSpPr>
        <p:spPr bwMode="auto">
          <a:xfrm>
            <a:off x="4888414" y="918410"/>
            <a:ext cx="17743" cy="24397"/>
          </a:xfrm>
          <a:custGeom>
            <a:avLst/>
            <a:gdLst>
              <a:gd name="T0" fmla="*/ 9 w 10"/>
              <a:gd name="T1" fmla="*/ 6 h 14"/>
              <a:gd name="T2" fmla="*/ 5 w 10"/>
              <a:gd name="T3" fmla="*/ 5 h 14"/>
              <a:gd name="T4" fmla="*/ 4 w 10"/>
              <a:gd name="T5" fmla="*/ 5 h 14"/>
              <a:gd name="T6" fmla="*/ 4 w 10"/>
              <a:gd name="T7" fmla="*/ 3 h 14"/>
              <a:gd name="T8" fmla="*/ 10 w 10"/>
              <a:gd name="T9" fmla="*/ 3 h 14"/>
              <a:gd name="T10" fmla="*/ 10 w 10"/>
              <a:gd name="T11" fmla="*/ 0 h 14"/>
              <a:gd name="T12" fmla="*/ 2 w 10"/>
              <a:gd name="T13" fmla="*/ 0 h 14"/>
              <a:gd name="T14" fmla="*/ 1 w 10"/>
              <a:gd name="T15" fmla="*/ 7 h 14"/>
              <a:gd name="T16" fmla="*/ 3 w 10"/>
              <a:gd name="T17" fmla="*/ 7 h 14"/>
              <a:gd name="T18" fmla="*/ 7 w 10"/>
              <a:gd name="T19" fmla="*/ 10 h 14"/>
              <a:gd name="T20" fmla="*/ 4 w 10"/>
              <a:gd name="T21" fmla="*/ 12 h 14"/>
              <a:gd name="T22" fmla="*/ 1 w 10"/>
              <a:gd name="T23" fmla="*/ 11 h 14"/>
              <a:gd name="T24" fmla="*/ 0 w 10"/>
              <a:gd name="T25" fmla="*/ 13 h 14"/>
              <a:gd name="T26" fmla="*/ 4 w 10"/>
              <a:gd name="T27" fmla="*/ 14 h 14"/>
              <a:gd name="T28" fmla="*/ 10 w 10"/>
              <a:gd name="T29" fmla="*/ 9 h 14"/>
              <a:gd name="T30" fmla="*/ 9 w 10"/>
              <a:gd name="T3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9" y="6"/>
                </a:moveTo>
                <a:cubicBezTo>
                  <a:pt x="8" y="5"/>
                  <a:pt x="6" y="5"/>
                  <a:pt x="5" y="5"/>
                </a:cubicBezTo>
                <a:cubicBezTo>
                  <a:pt x="5" y="5"/>
                  <a:pt x="4" y="5"/>
                  <a:pt x="4" y="5"/>
                </a:cubicBezTo>
                <a:cubicBezTo>
                  <a:pt x="4" y="3"/>
                  <a:pt x="4" y="3"/>
                  <a:pt x="4" y="3"/>
                </a:cubicBezTo>
                <a:cubicBezTo>
                  <a:pt x="10" y="3"/>
                  <a:pt x="10" y="3"/>
                  <a:pt x="10" y="3"/>
                </a:cubicBezTo>
                <a:cubicBezTo>
                  <a:pt x="10" y="0"/>
                  <a:pt x="10" y="0"/>
                  <a:pt x="10" y="0"/>
                </a:cubicBezTo>
                <a:cubicBezTo>
                  <a:pt x="2" y="0"/>
                  <a:pt x="2" y="0"/>
                  <a:pt x="2" y="0"/>
                </a:cubicBezTo>
                <a:cubicBezTo>
                  <a:pt x="1" y="7"/>
                  <a:pt x="1" y="7"/>
                  <a:pt x="1" y="7"/>
                </a:cubicBezTo>
                <a:cubicBezTo>
                  <a:pt x="2" y="7"/>
                  <a:pt x="2" y="7"/>
                  <a:pt x="3" y="7"/>
                </a:cubicBezTo>
                <a:cubicBezTo>
                  <a:pt x="6" y="7"/>
                  <a:pt x="7" y="8"/>
                  <a:pt x="7" y="10"/>
                </a:cubicBezTo>
                <a:cubicBezTo>
                  <a:pt x="7" y="11"/>
                  <a:pt x="6" y="12"/>
                  <a:pt x="4" y="12"/>
                </a:cubicBezTo>
                <a:cubicBezTo>
                  <a:pt x="3" y="12"/>
                  <a:pt x="2" y="11"/>
                  <a:pt x="1" y="11"/>
                </a:cubicBezTo>
                <a:cubicBezTo>
                  <a:pt x="0" y="13"/>
                  <a:pt x="0" y="13"/>
                  <a:pt x="0" y="13"/>
                </a:cubicBezTo>
                <a:cubicBezTo>
                  <a:pt x="1" y="14"/>
                  <a:pt x="3" y="14"/>
                  <a:pt x="4" y="14"/>
                </a:cubicBezTo>
                <a:cubicBezTo>
                  <a:pt x="8" y="14"/>
                  <a:pt x="10" y="12"/>
                  <a:pt x="10" y="9"/>
                </a:cubicBezTo>
                <a:cubicBezTo>
                  <a:pt x="10" y="8"/>
                  <a:pt x="10" y="6"/>
                  <a:pt x="9"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5" name="Freeform 494"/>
          <p:cNvSpPr>
            <a:spLocks noEditPoints="1"/>
          </p:cNvSpPr>
          <p:nvPr/>
        </p:nvSpPr>
        <p:spPr bwMode="auto">
          <a:xfrm>
            <a:off x="5217396" y="932456"/>
            <a:ext cx="19222" cy="26615"/>
          </a:xfrm>
          <a:custGeom>
            <a:avLst/>
            <a:gdLst>
              <a:gd name="T0" fmla="*/ 0 w 11"/>
              <a:gd name="T1" fmla="*/ 11 h 15"/>
              <a:gd name="T2" fmla="*/ 5 w 11"/>
              <a:gd name="T3" fmla="*/ 15 h 15"/>
              <a:gd name="T4" fmla="*/ 11 w 11"/>
              <a:gd name="T5" fmla="*/ 10 h 15"/>
              <a:gd name="T6" fmla="*/ 8 w 11"/>
              <a:gd name="T7" fmla="*/ 7 h 15"/>
              <a:gd name="T8" fmla="*/ 8 w 11"/>
              <a:gd name="T9" fmla="*/ 7 h 15"/>
              <a:gd name="T10" fmla="*/ 10 w 11"/>
              <a:gd name="T11" fmla="*/ 4 h 15"/>
              <a:gd name="T12" fmla="*/ 5 w 11"/>
              <a:gd name="T13" fmla="*/ 0 h 15"/>
              <a:gd name="T14" fmla="*/ 0 w 11"/>
              <a:gd name="T15" fmla="*/ 4 h 15"/>
              <a:gd name="T16" fmla="*/ 2 w 11"/>
              <a:gd name="T17" fmla="*/ 7 h 15"/>
              <a:gd name="T18" fmla="*/ 2 w 11"/>
              <a:gd name="T19" fmla="*/ 7 h 15"/>
              <a:gd name="T20" fmla="*/ 0 w 11"/>
              <a:gd name="T21" fmla="*/ 11 h 15"/>
              <a:gd name="T22" fmla="*/ 5 w 11"/>
              <a:gd name="T23" fmla="*/ 2 h 15"/>
              <a:gd name="T24" fmla="*/ 7 w 11"/>
              <a:gd name="T25" fmla="*/ 4 h 15"/>
              <a:gd name="T26" fmla="*/ 6 w 11"/>
              <a:gd name="T27" fmla="*/ 6 h 15"/>
              <a:gd name="T28" fmla="*/ 4 w 11"/>
              <a:gd name="T29" fmla="*/ 4 h 15"/>
              <a:gd name="T30" fmla="*/ 5 w 11"/>
              <a:gd name="T31" fmla="*/ 2 h 15"/>
              <a:gd name="T32" fmla="*/ 5 w 11"/>
              <a:gd name="T33" fmla="*/ 8 h 15"/>
              <a:gd name="T34" fmla="*/ 7 w 11"/>
              <a:gd name="T35" fmla="*/ 10 h 15"/>
              <a:gd name="T36" fmla="*/ 5 w 11"/>
              <a:gd name="T37" fmla="*/ 12 h 15"/>
              <a:gd name="T38" fmla="*/ 3 w 11"/>
              <a:gd name="T39" fmla="*/ 10 h 15"/>
              <a:gd name="T40" fmla="*/ 5 w 11"/>
              <a:gd name="T4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5">
                <a:moveTo>
                  <a:pt x="0" y="11"/>
                </a:moveTo>
                <a:cubicBezTo>
                  <a:pt x="0" y="13"/>
                  <a:pt x="2" y="15"/>
                  <a:pt x="5" y="15"/>
                </a:cubicBezTo>
                <a:cubicBezTo>
                  <a:pt x="8" y="15"/>
                  <a:pt x="11" y="13"/>
                  <a:pt x="11" y="10"/>
                </a:cubicBezTo>
                <a:cubicBezTo>
                  <a:pt x="11" y="8"/>
                  <a:pt x="9" y="7"/>
                  <a:pt x="8" y="7"/>
                </a:cubicBezTo>
                <a:cubicBezTo>
                  <a:pt x="8" y="7"/>
                  <a:pt x="8" y="7"/>
                  <a:pt x="8" y="7"/>
                </a:cubicBezTo>
                <a:cubicBezTo>
                  <a:pt x="9" y="6"/>
                  <a:pt x="10" y="5"/>
                  <a:pt x="10" y="4"/>
                </a:cubicBezTo>
                <a:cubicBezTo>
                  <a:pt x="10" y="2"/>
                  <a:pt x="9" y="0"/>
                  <a:pt x="5" y="0"/>
                </a:cubicBezTo>
                <a:cubicBezTo>
                  <a:pt x="3" y="0"/>
                  <a:pt x="0" y="1"/>
                  <a:pt x="0" y="4"/>
                </a:cubicBezTo>
                <a:cubicBezTo>
                  <a:pt x="0" y="5"/>
                  <a:pt x="1" y="6"/>
                  <a:pt x="2" y="7"/>
                </a:cubicBezTo>
                <a:cubicBezTo>
                  <a:pt x="2" y="7"/>
                  <a:pt x="2" y="7"/>
                  <a:pt x="2" y="7"/>
                </a:cubicBezTo>
                <a:cubicBezTo>
                  <a:pt x="1" y="8"/>
                  <a:pt x="0" y="9"/>
                  <a:pt x="0" y="11"/>
                </a:cubicBezTo>
                <a:close/>
                <a:moveTo>
                  <a:pt x="5" y="2"/>
                </a:moveTo>
                <a:cubicBezTo>
                  <a:pt x="6" y="2"/>
                  <a:pt x="7" y="3"/>
                  <a:pt x="7" y="4"/>
                </a:cubicBezTo>
                <a:cubicBezTo>
                  <a:pt x="7" y="5"/>
                  <a:pt x="6" y="5"/>
                  <a:pt x="6" y="6"/>
                </a:cubicBezTo>
                <a:cubicBezTo>
                  <a:pt x="4" y="5"/>
                  <a:pt x="4" y="5"/>
                  <a:pt x="4" y="4"/>
                </a:cubicBezTo>
                <a:cubicBezTo>
                  <a:pt x="4" y="3"/>
                  <a:pt x="4" y="2"/>
                  <a:pt x="5" y="2"/>
                </a:cubicBezTo>
                <a:close/>
                <a:moveTo>
                  <a:pt x="5" y="8"/>
                </a:moveTo>
                <a:cubicBezTo>
                  <a:pt x="6" y="9"/>
                  <a:pt x="7" y="9"/>
                  <a:pt x="7" y="10"/>
                </a:cubicBezTo>
                <a:cubicBezTo>
                  <a:pt x="7" y="11"/>
                  <a:pt x="6" y="12"/>
                  <a:pt x="5" y="12"/>
                </a:cubicBezTo>
                <a:cubicBezTo>
                  <a:pt x="4" y="12"/>
                  <a:pt x="3" y="11"/>
                  <a:pt x="3" y="10"/>
                </a:cubicBezTo>
                <a:cubicBezTo>
                  <a:pt x="3" y="9"/>
                  <a:pt x="4" y="8"/>
                  <a:pt x="5" y="8"/>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6" name="Freeform 495"/>
          <p:cNvSpPr>
            <a:spLocks noEditPoints="1"/>
          </p:cNvSpPr>
          <p:nvPr/>
        </p:nvSpPr>
        <p:spPr bwMode="auto">
          <a:xfrm>
            <a:off x="5059928" y="1041131"/>
            <a:ext cx="14047" cy="15525"/>
          </a:xfrm>
          <a:custGeom>
            <a:avLst/>
            <a:gdLst>
              <a:gd name="T0" fmla="*/ 4 w 8"/>
              <a:gd name="T1" fmla="*/ 0 h 9"/>
              <a:gd name="T2" fmla="*/ 0 w 8"/>
              <a:gd name="T3" fmla="*/ 4 h 9"/>
              <a:gd name="T4" fmla="*/ 4 w 8"/>
              <a:gd name="T5" fmla="*/ 9 h 9"/>
              <a:gd name="T6" fmla="*/ 8 w 8"/>
              <a:gd name="T7" fmla="*/ 4 h 9"/>
              <a:gd name="T8" fmla="*/ 4 w 8"/>
              <a:gd name="T9" fmla="*/ 0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0"/>
                </a:moveTo>
                <a:cubicBezTo>
                  <a:pt x="1" y="0"/>
                  <a:pt x="0" y="2"/>
                  <a:pt x="0" y="4"/>
                </a:cubicBezTo>
                <a:cubicBezTo>
                  <a:pt x="0" y="7"/>
                  <a:pt x="2" y="9"/>
                  <a:pt x="4" y="9"/>
                </a:cubicBezTo>
                <a:cubicBezTo>
                  <a:pt x="6" y="9"/>
                  <a:pt x="8" y="7"/>
                  <a:pt x="8" y="4"/>
                </a:cubicBezTo>
                <a:cubicBezTo>
                  <a:pt x="8" y="2"/>
                  <a:pt x="6" y="0"/>
                  <a:pt x="4" y="0"/>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7" name="Freeform 496"/>
          <p:cNvSpPr>
            <a:spLocks/>
          </p:cNvSpPr>
          <p:nvPr/>
        </p:nvSpPr>
        <p:spPr bwMode="auto">
          <a:xfrm>
            <a:off x="5021485" y="1030781"/>
            <a:ext cx="17743" cy="25875"/>
          </a:xfrm>
          <a:custGeom>
            <a:avLst/>
            <a:gdLst>
              <a:gd name="T0" fmla="*/ 8 w 10"/>
              <a:gd name="T1" fmla="*/ 6 h 15"/>
              <a:gd name="T2" fmla="*/ 4 w 10"/>
              <a:gd name="T3" fmla="*/ 5 h 15"/>
              <a:gd name="T4" fmla="*/ 4 w 10"/>
              <a:gd name="T5" fmla="*/ 5 h 15"/>
              <a:gd name="T6" fmla="*/ 4 w 10"/>
              <a:gd name="T7" fmla="*/ 3 h 15"/>
              <a:gd name="T8" fmla="*/ 9 w 10"/>
              <a:gd name="T9" fmla="*/ 3 h 15"/>
              <a:gd name="T10" fmla="*/ 9 w 10"/>
              <a:gd name="T11" fmla="*/ 0 h 15"/>
              <a:gd name="T12" fmla="*/ 2 w 10"/>
              <a:gd name="T13" fmla="*/ 0 h 15"/>
              <a:gd name="T14" fmla="*/ 1 w 10"/>
              <a:gd name="T15" fmla="*/ 8 h 15"/>
              <a:gd name="T16" fmla="*/ 3 w 10"/>
              <a:gd name="T17" fmla="*/ 8 h 15"/>
              <a:gd name="T18" fmla="*/ 7 w 10"/>
              <a:gd name="T19" fmla="*/ 10 h 15"/>
              <a:gd name="T20" fmla="*/ 4 w 10"/>
              <a:gd name="T21" fmla="*/ 12 h 15"/>
              <a:gd name="T22" fmla="*/ 1 w 10"/>
              <a:gd name="T23" fmla="*/ 11 h 15"/>
              <a:gd name="T24" fmla="*/ 0 w 10"/>
              <a:gd name="T25" fmla="*/ 14 h 15"/>
              <a:gd name="T26" fmla="*/ 4 w 10"/>
              <a:gd name="T27" fmla="*/ 15 h 15"/>
              <a:gd name="T28" fmla="*/ 10 w 10"/>
              <a:gd name="T29" fmla="*/ 10 h 15"/>
              <a:gd name="T30" fmla="*/ 8 w 10"/>
              <a:gd name="T3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5">
                <a:moveTo>
                  <a:pt x="8" y="6"/>
                </a:moveTo>
                <a:cubicBezTo>
                  <a:pt x="7" y="5"/>
                  <a:pt x="6" y="5"/>
                  <a:pt x="4" y="5"/>
                </a:cubicBezTo>
                <a:cubicBezTo>
                  <a:pt x="4" y="5"/>
                  <a:pt x="4" y="5"/>
                  <a:pt x="4" y="5"/>
                </a:cubicBezTo>
                <a:cubicBezTo>
                  <a:pt x="4" y="3"/>
                  <a:pt x="4" y="3"/>
                  <a:pt x="4" y="3"/>
                </a:cubicBezTo>
                <a:cubicBezTo>
                  <a:pt x="9" y="3"/>
                  <a:pt x="9" y="3"/>
                  <a:pt x="9" y="3"/>
                </a:cubicBezTo>
                <a:cubicBezTo>
                  <a:pt x="9" y="0"/>
                  <a:pt x="9" y="0"/>
                  <a:pt x="9" y="0"/>
                </a:cubicBezTo>
                <a:cubicBezTo>
                  <a:pt x="2" y="0"/>
                  <a:pt x="2" y="0"/>
                  <a:pt x="2" y="0"/>
                </a:cubicBezTo>
                <a:cubicBezTo>
                  <a:pt x="1" y="8"/>
                  <a:pt x="1" y="8"/>
                  <a:pt x="1" y="8"/>
                </a:cubicBezTo>
                <a:cubicBezTo>
                  <a:pt x="1" y="8"/>
                  <a:pt x="2" y="8"/>
                  <a:pt x="3" y="8"/>
                </a:cubicBezTo>
                <a:cubicBezTo>
                  <a:pt x="5" y="8"/>
                  <a:pt x="7" y="8"/>
                  <a:pt x="7" y="10"/>
                </a:cubicBezTo>
                <a:cubicBezTo>
                  <a:pt x="7" y="11"/>
                  <a:pt x="5" y="12"/>
                  <a:pt x="4" y="12"/>
                </a:cubicBezTo>
                <a:cubicBezTo>
                  <a:pt x="2" y="12"/>
                  <a:pt x="1" y="12"/>
                  <a:pt x="1" y="11"/>
                </a:cubicBezTo>
                <a:cubicBezTo>
                  <a:pt x="0" y="14"/>
                  <a:pt x="0" y="14"/>
                  <a:pt x="0" y="14"/>
                </a:cubicBezTo>
                <a:cubicBezTo>
                  <a:pt x="1" y="14"/>
                  <a:pt x="2" y="15"/>
                  <a:pt x="4" y="15"/>
                </a:cubicBezTo>
                <a:cubicBezTo>
                  <a:pt x="8" y="15"/>
                  <a:pt x="10" y="12"/>
                  <a:pt x="10" y="10"/>
                </a:cubicBezTo>
                <a:cubicBezTo>
                  <a:pt x="10" y="8"/>
                  <a:pt x="9" y="7"/>
                  <a:pt x="8"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8" name="Freeform 497"/>
          <p:cNvSpPr>
            <a:spLocks/>
          </p:cNvSpPr>
          <p:nvPr/>
        </p:nvSpPr>
        <p:spPr bwMode="auto">
          <a:xfrm>
            <a:off x="5000785" y="1030781"/>
            <a:ext cx="17004" cy="24397"/>
          </a:xfrm>
          <a:custGeom>
            <a:avLst/>
            <a:gdLst>
              <a:gd name="T0" fmla="*/ 4 w 10"/>
              <a:gd name="T1" fmla="*/ 12 h 14"/>
              <a:gd name="T2" fmla="*/ 6 w 10"/>
              <a:gd name="T3" fmla="*/ 11 h 14"/>
              <a:gd name="T4" fmla="*/ 10 w 10"/>
              <a:gd name="T5" fmla="*/ 4 h 14"/>
              <a:gd name="T6" fmla="*/ 5 w 10"/>
              <a:gd name="T7" fmla="*/ 0 h 14"/>
              <a:gd name="T8" fmla="*/ 0 w 10"/>
              <a:gd name="T9" fmla="*/ 1 h 14"/>
              <a:gd name="T10" fmla="*/ 1 w 10"/>
              <a:gd name="T11" fmla="*/ 4 h 14"/>
              <a:gd name="T12" fmla="*/ 4 w 10"/>
              <a:gd name="T13" fmla="*/ 3 h 14"/>
              <a:gd name="T14" fmla="*/ 6 w 10"/>
              <a:gd name="T15" fmla="*/ 5 h 14"/>
              <a:gd name="T16" fmla="*/ 2 w 10"/>
              <a:gd name="T17" fmla="*/ 11 h 14"/>
              <a:gd name="T18" fmla="*/ 0 w 10"/>
              <a:gd name="T19" fmla="*/ 12 h 14"/>
              <a:gd name="T20" fmla="*/ 0 w 10"/>
              <a:gd name="T21" fmla="*/ 14 h 14"/>
              <a:gd name="T22" fmla="*/ 10 w 10"/>
              <a:gd name="T23" fmla="*/ 14 h 14"/>
              <a:gd name="T24" fmla="*/ 10 w 10"/>
              <a:gd name="T25" fmla="*/ 12 h 14"/>
              <a:gd name="T26" fmla="*/ 4 w 10"/>
              <a:gd name="T2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4">
                <a:moveTo>
                  <a:pt x="4" y="12"/>
                </a:moveTo>
                <a:cubicBezTo>
                  <a:pt x="6" y="11"/>
                  <a:pt x="6" y="11"/>
                  <a:pt x="6" y="11"/>
                </a:cubicBezTo>
                <a:cubicBezTo>
                  <a:pt x="8" y="9"/>
                  <a:pt x="10" y="7"/>
                  <a:pt x="10" y="4"/>
                </a:cubicBezTo>
                <a:cubicBezTo>
                  <a:pt x="10" y="2"/>
                  <a:pt x="8" y="0"/>
                  <a:pt x="5" y="0"/>
                </a:cubicBezTo>
                <a:cubicBezTo>
                  <a:pt x="3" y="0"/>
                  <a:pt x="1" y="1"/>
                  <a:pt x="0" y="1"/>
                </a:cubicBezTo>
                <a:cubicBezTo>
                  <a:pt x="1" y="4"/>
                  <a:pt x="1" y="4"/>
                  <a:pt x="1" y="4"/>
                </a:cubicBezTo>
                <a:cubicBezTo>
                  <a:pt x="2" y="3"/>
                  <a:pt x="3" y="3"/>
                  <a:pt x="4" y="3"/>
                </a:cubicBezTo>
                <a:cubicBezTo>
                  <a:pt x="6" y="3"/>
                  <a:pt x="6" y="4"/>
                  <a:pt x="6" y="5"/>
                </a:cubicBezTo>
                <a:cubicBezTo>
                  <a:pt x="6" y="6"/>
                  <a:pt x="5" y="8"/>
                  <a:pt x="2" y="11"/>
                </a:cubicBezTo>
                <a:cubicBezTo>
                  <a:pt x="0" y="12"/>
                  <a:pt x="0" y="12"/>
                  <a:pt x="0" y="12"/>
                </a:cubicBezTo>
                <a:cubicBezTo>
                  <a:pt x="0" y="14"/>
                  <a:pt x="0" y="14"/>
                  <a:pt x="0" y="14"/>
                </a:cubicBezTo>
                <a:cubicBezTo>
                  <a:pt x="10" y="14"/>
                  <a:pt x="10" y="14"/>
                  <a:pt x="10" y="14"/>
                </a:cubicBezTo>
                <a:cubicBezTo>
                  <a:pt x="10" y="12"/>
                  <a:pt x="10" y="12"/>
                  <a:pt x="10" y="12"/>
                </a:cubicBezTo>
                <a:cubicBezTo>
                  <a:pt x="4" y="12"/>
                  <a:pt x="4" y="12"/>
                  <a:pt x="4" y="1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9" name="Freeform 498"/>
          <p:cNvSpPr>
            <a:spLocks noEditPoints="1"/>
          </p:cNvSpPr>
          <p:nvPr/>
        </p:nvSpPr>
        <p:spPr bwMode="auto">
          <a:xfrm>
            <a:off x="5196695" y="932456"/>
            <a:ext cx="17004" cy="26615"/>
          </a:xfrm>
          <a:custGeom>
            <a:avLst/>
            <a:gdLst>
              <a:gd name="T0" fmla="*/ 4 w 10"/>
              <a:gd name="T1" fmla="*/ 9 h 15"/>
              <a:gd name="T2" fmla="*/ 7 w 10"/>
              <a:gd name="T3" fmla="*/ 8 h 15"/>
              <a:gd name="T4" fmla="*/ 7 w 10"/>
              <a:gd name="T5" fmla="*/ 8 h 15"/>
              <a:gd name="T6" fmla="*/ 5 w 10"/>
              <a:gd name="T7" fmla="*/ 11 h 15"/>
              <a:gd name="T8" fmla="*/ 2 w 10"/>
              <a:gd name="T9" fmla="*/ 12 h 15"/>
              <a:gd name="T10" fmla="*/ 1 w 10"/>
              <a:gd name="T11" fmla="*/ 12 h 15"/>
              <a:gd name="T12" fmla="*/ 1 w 10"/>
              <a:gd name="T13" fmla="*/ 15 h 15"/>
              <a:gd name="T14" fmla="*/ 3 w 10"/>
              <a:gd name="T15" fmla="*/ 15 h 15"/>
              <a:gd name="T16" fmla="*/ 8 w 10"/>
              <a:gd name="T17" fmla="*/ 13 h 15"/>
              <a:gd name="T18" fmla="*/ 10 w 10"/>
              <a:gd name="T19" fmla="*/ 6 h 15"/>
              <a:gd name="T20" fmla="*/ 5 w 10"/>
              <a:gd name="T21" fmla="*/ 0 h 15"/>
              <a:gd name="T22" fmla="*/ 0 w 10"/>
              <a:gd name="T23" fmla="*/ 5 h 15"/>
              <a:gd name="T24" fmla="*/ 4 w 10"/>
              <a:gd name="T25" fmla="*/ 9 h 15"/>
              <a:gd name="T26" fmla="*/ 5 w 10"/>
              <a:gd name="T27" fmla="*/ 2 h 15"/>
              <a:gd name="T28" fmla="*/ 7 w 10"/>
              <a:gd name="T29" fmla="*/ 5 h 15"/>
              <a:gd name="T30" fmla="*/ 7 w 10"/>
              <a:gd name="T31" fmla="*/ 6 h 15"/>
              <a:gd name="T32" fmla="*/ 5 w 10"/>
              <a:gd name="T33" fmla="*/ 7 h 15"/>
              <a:gd name="T34" fmla="*/ 3 w 10"/>
              <a:gd name="T35" fmla="*/ 5 h 15"/>
              <a:gd name="T36" fmla="*/ 5 w 10"/>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4" y="9"/>
                </a:moveTo>
                <a:cubicBezTo>
                  <a:pt x="5" y="9"/>
                  <a:pt x="6" y="9"/>
                  <a:pt x="7" y="8"/>
                </a:cubicBezTo>
                <a:cubicBezTo>
                  <a:pt x="7" y="8"/>
                  <a:pt x="7" y="8"/>
                  <a:pt x="7" y="8"/>
                </a:cubicBezTo>
                <a:cubicBezTo>
                  <a:pt x="7" y="9"/>
                  <a:pt x="6" y="10"/>
                  <a:pt x="5" y="11"/>
                </a:cubicBezTo>
                <a:cubicBezTo>
                  <a:pt x="5" y="12"/>
                  <a:pt x="3" y="12"/>
                  <a:pt x="2" y="12"/>
                </a:cubicBezTo>
                <a:cubicBezTo>
                  <a:pt x="2" y="12"/>
                  <a:pt x="1" y="12"/>
                  <a:pt x="1" y="12"/>
                </a:cubicBezTo>
                <a:cubicBezTo>
                  <a:pt x="1" y="15"/>
                  <a:pt x="1" y="15"/>
                  <a:pt x="1" y="15"/>
                </a:cubicBezTo>
                <a:cubicBezTo>
                  <a:pt x="1" y="15"/>
                  <a:pt x="2" y="15"/>
                  <a:pt x="3" y="15"/>
                </a:cubicBezTo>
                <a:cubicBezTo>
                  <a:pt x="5" y="14"/>
                  <a:pt x="7" y="14"/>
                  <a:pt x="8" y="13"/>
                </a:cubicBezTo>
                <a:cubicBezTo>
                  <a:pt x="10" y="11"/>
                  <a:pt x="10" y="9"/>
                  <a:pt x="10" y="6"/>
                </a:cubicBezTo>
                <a:cubicBezTo>
                  <a:pt x="10" y="3"/>
                  <a:pt x="9" y="0"/>
                  <a:pt x="5" y="0"/>
                </a:cubicBezTo>
                <a:cubicBezTo>
                  <a:pt x="2" y="0"/>
                  <a:pt x="0" y="2"/>
                  <a:pt x="0" y="5"/>
                </a:cubicBezTo>
                <a:cubicBezTo>
                  <a:pt x="0" y="8"/>
                  <a:pt x="2" y="9"/>
                  <a:pt x="4" y="9"/>
                </a:cubicBezTo>
                <a:close/>
                <a:moveTo>
                  <a:pt x="5" y="2"/>
                </a:moveTo>
                <a:cubicBezTo>
                  <a:pt x="6" y="2"/>
                  <a:pt x="7" y="4"/>
                  <a:pt x="7" y="5"/>
                </a:cubicBezTo>
                <a:cubicBezTo>
                  <a:pt x="7" y="6"/>
                  <a:pt x="7" y="6"/>
                  <a:pt x="7" y="6"/>
                </a:cubicBezTo>
                <a:cubicBezTo>
                  <a:pt x="7" y="7"/>
                  <a:pt x="6" y="7"/>
                  <a:pt x="5" y="7"/>
                </a:cubicBezTo>
                <a:cubicBezTo>
                  <a:pt x="4" y="7"/>
                  <a:pt x="3" y="6"/>
                  <a:pt x="3" y="5"/>
                </a:cubicBezTo>
                <a:cubicBezTo>
                  <a:pt x="3" y="3"/>
                  <a:pt x="4" y="2"/>
                  <a:pt x="5"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0" name="Freeform 499"/>
          <p:cNvSpPr>
            <a:spLocks noEditPoints="1"/>
          </p:cNvSpPr>
          <p:nvPr/>
        </p:nvSpPr>
        <p:spPr bwMode="auto">
          <a:xfrm>
            <a:off x="4929075" y="928760"/>
            <a:ext cx="14047" cy="14047"/>
          </a:xfrm>
          <a:custGeom>
            <a:avLst/>
            <a:gdLst>
              <a:gd name="T0" fmla="*/ 4 w 8"/>
              <a:gd name="T1" fmla="*/ 0 h 8"/>
              <a:gd name="T2" fmla="*/ 0 w 8"/>
              <a:gd name="T3" fmla="*/ 4 h 8"/>
              <a:gd name="T4" fmla="*/ 4 w 8"/>
              <a:gd name="T5" fmla="*/ 8 h 8"/>
              <a:gd name="T6" fmla="*/ 8 w 8"/>
              <a:gd name="T7" fmla="*/ 4 h 8"/>
              <a:gd name="T8" fmla="*/ 4 w 8"/>
              <a:gd name="T9" fmla="*/ 0 h 8"/>
              <a:gd name="T10" fmla="*/ 4 w 8"/>
              <a:gd name="T11" fmla="*/ 6 h 8"/>
              <a:gd name="T12" fmla="*/ 3 w 8"/>
              <a:gd name="T13" fmla="*/ 4 h 8"/>
              <a:gd name="T14" fmla="*/ 4 w 8"/>
              <a:gd name="T15" fmla="*/ 1 h 8"/>
              <a:gd name="T16" fmla="*/ 6 w 8"/>
              <a:gd name="T17" fmla="*/ 4 h 8"/>
              <a:gd name="T18" fmla="*/ 4 w 8"/>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4" y="0"/>
                </a:moveTo>
                <a:cubicBezTo>
                  <a:pt x="2" y="0"/>
                  <a:pt x="0" y="1"/>
                  <a:pt x="0" y="4"/>
                </a:cubicBezTo>
                <a:cubicBezTo>
                  <a:pt x="0" y="7"/>
                  <a:pt x="2" y="8"/>
                  <a:pt x="4" y="8"/>
                </a:cubicBezTo>
                <a:cubicBezTo>
                  <a:pt x="6" y="8"/>
                  <a:pt x="8" y="7"/>
                  <a:pt x="8" y="4"/>
                </a:cubicBezTo>
                <a:cubicBezTo>
                  <a:pt x="8" y="1"/>
                  <a:pt x="7" y="0"/>
                  <a:pt x="4" y="0"/>
                </a:cubicBezTo>
                <a:close/>
                <a:moveTo>
                  <a:pt x="4" y="6"/>
                </a:moveTo>
                <a:cubicBezTo>
                  <a:pt x="3" y="6"/>
                  <a:pt x="3" y="5"/>
                  <a:pt x="3" y="4"/>
                </a:cubicBezTo>
                <a:cubicBezTo>
                  <a:pt x="3" y="2"/>
                  <a:pt x="3" y="1"/>
                  <a:pt x="4" y="1"/>
                </a:cubicBezTo>
                <a:cubicBezTo>
                  <a:pt x="5" y="1"/>
                  <a:pt x="6" y="2"/>
                  <a:pt x="6" y="4"/>
                </a:cubicBezTo>
                <a:cubicBezTo>
                  <a:pt x="6" y="5"/>
                  <a:pt x="5" y="6"/>
                  <a:pt x="4"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1" name="Freeform 500"/>
          <p:cNvSpPr>
            <a:spLocks noEditPoints="1"/>
          </p:cNvSpPr>
          <p:nvPr/>
        </p:nvSpPr>
        <p:spPr bwMode="auto">
          <a:xfrm>
            <a:off x="5042185" y="1030781"/>
            <a:ext cx="14047" cy="15525"/>
          </a:xfrm>
          <a:custGeom>
            <a:avLst/>
            <a:gdLst>
              <a:gd name="T0" fmla="*/ 8 w 8"/>
              <a:gd name="T1" fmla="*/ 4 h 9"/>
              <a:gd name="T2" fmla="*/ 4 w 8"/>
              <a:gd name="T3" fmla="*/ 0 h 9"/>
              <a:gd name="T4" fmla="*/ 0 w 8"/>
              <a:gd name="T5" fmla="*/ 4 h 9"/>
              <a:gd name="T6" fmla="*/ 4 w 8"/>
              <a:gd name="T7" fmla="*/ 9 h 9"/>
              <a:gd name="T8" fmla="*/ 8 w 8"/>
              <a:gd name="T9" fmla="*/ 4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8" y="4"/>
                </a:moveTo>
                <a:cubicBezTo>
                  <a:pt x="8" y="2"/>
                  <a:pt x="6" y="0"/>
                  <a:pt x="4" y="0"/>
                </a:cubicBezTo>
                <a:cubicBezTo>
                  <a:pt x="1" y="0"/>
                  <a:pt x="0" y="2"/>
                  <a:pt x="0" y="4"/>
                </a:cubicBezTo>
                <a:cubicBezTo>
                  <a:pt x="0" y="7"/>
                  <a:pt x="1" y="9"/>
                  <a:pt x="4" y="9"/>
                </a:cubicBezTo>
                <a:cubicBezTo>
                  <a:pt x="6" y="9"/>
                  <a:pt x="8" y="7"/>
                  <a:pt x="8" y="4"/>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2" name="Freeform 501"/>
          <p:cNvSpPr>
            <a:spLocks/>
          </p:cNvSpPr>
          <p:nvPr/>
        </p:nvSpPr>
        <p:spPr bwMode="auto">
          <a:xfrm>
            <a:off x="5049578" y="1030781"/>
            <a:ext cx="17004" cy="25875"/>
          </a:xfrm>
          <a:custGeom>
            <a:avLst/>
            <a:gdLst>
              <a:gd name="T0" fmla="*/ 19 w 23"/>
              <a:gd name="T1" fmla="*/ 0 h 35"/>
              <a:gd name="T2" fmla="*/ 0 w 23"/>
              <a:gd name="T3" fmla="*/ 35 h 35"/>
              <a:gd name="T4" fmla="*/ 5 w 23"/>
              <a:gd name="T5" fmla="*/ 35 h 35"/>
              <a:gd name="T6" fmla="*/ 23 w 23"/>
              <a:gd name="T7" fmla="*/ 0 h 35"/>
              <a:gd name="T8" fmla="*/ 19 w 23"/>
              <a:gd name="T9" fmla="*/ 0 h 35"/>
            </a:gdLst>
            <a:ahLst/>
            <a:cxnLst>
              <a:cxn ang="0">
                <a:pos x="T0" y="T1"/>
              </a:cxn>
              <a:cxn ang="0">
                <a:pos x="T2" y="T3"/>
              </a:cxn>
              <a:cxn ang="0">
                <a:pos x="T4" y="T5"/>
              </a:cxn>
              <a:cxn ang="0">
                <a:pos x="T6" y="T7"/>
              </a:cxn>
              <a:cxn ang="0">
                <a:pos x="T8" y="T9"/>
              </a:cxn>
            </a:cxnLst>
            <a:rect l="0" t="0" r="r" b="b"/>
            <a:pathLst>
              <a:path w="23" h="35">
                <a:moveTo>
                  <a:pt x="19" y="0"/>
                </a:moveTo>
                <a:lnTo>
                  <a:pt x="0" y="35"/>
                </a:lnTo>
                <a:lnTo>
                  <a:pt x="5" y="35"/>
                </a:lnTo>
                <a:lnTo>
                  <a:pt x="23"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3" name="Freeform 502"/>
          <p:cNvSpPr>
            <a:spLocks/>
          </p:cNvSpPr>
          <p:nvPr/>
        </p:nvSpPr>
        <p:spPr bwMode="auto">
          <a:xfrm>
            <a:off x="5245488" y="932456"/>
            <a:ext cx="17004" cy="26615"/>
          </a:xfrm>
          <a:custGeom>
            <a:avLst/>
            <a:gdLst>
              <a:gd name="T0" fmla="*/ 5 w 23"/>
              <a:gd name="T1" fmla="*/ 36 h 36"/>
              <a:gd name="T2" fmla="*/ 23 w 23"/>
              <a:gd name="T3" fmla="*/ 0 h 36"/>
              <a:gd name="T4" fmla="*/ 19 w 23"/>
              <a:gd name="T5" fmla="*/ 0 h 36"/>
              <a:gd name="T6" fmla="*/ 0 w 23"/>
              <a:gd name="T7" fmla="*/ 36 h 36"/>
              <a:gd name="T8" fmla="*/ 5 w 23"/>
              <a:gd name="T9" fmla="*/ 36 h 36"/>
            </a:gdLst>
            <a:ahLst/>
            <a:cxnLst>
              <a:cxn ang="0">
                <a:pos x="T0" y="T1"/>
              </a:cxn>
              <a:cxn ang="0">
                <a:pos x="T2" y="T3"/>
              </a:cxn>
              <a:cxn ang="0">
                <a:pos x="T4" y="T5"/>
              </a:cxn>
              <a:cxn ang="0">
                <a:pos x="T6" y="T7"/>
              </a:cxn>
              <a:cxn ang="0">
                <a:pos x="T8" y="T9"/>
              </a:cxn>
            </a:cxnLst>
            <a:rect l="0" t="0" r="r" b="b"/>
            <a:pathLst>
              <a:path w="23" h="36">
                <a:moveTo>
                  <a:pt x="5" y="36"/>
                </a:moveTo>
                <a:lnTo>
                  <a:pt x="23"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4" name="Freeform 503"/>
          <p:cNvSpPr>
            <a:spLocks noEditPoints="1"/>
          </p:cNvSpPr>
          <p:nvPr/>
        </p:nvSpPr>
        <p:spPr bwMode="auto">
          <a:xfrm>
            <a:off x="5086543" y="841524"/>
            <a:ext cx="13307" cy="15525"/>
          </a:xfrm>
          <a:custGeom>
            <a:avLst/>
            <a:gdLst>
              <a:gd name="T0" fmla="*/ 4 w 8"/>
              <a:gd name="T1" fmla="*/ 9 h 9"/>
              <a:gd name="T2" fmla="*/ 8 w 8"/>
              <a:gd name="T3" fmla="*/ 5 h 9"/>
              <a:gd name="T4" fmla="*/ 4 w 8"/>
              <a:gd name="T5" fmla="*/ 0 h 9"/>
              <a:gd name="T6" fmla="*/ 0 w 8"/>
              <a:gd name="T7" fmla="*/ 5 h 9"/>
              <a:gd name="T8" fmla="*/ 4 w 8"/>
              <a:gd name="T9" fmla="*/ 9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8"/>
                  <a:pt x="8" y="5"/>
                </a:cubicBezTo>
                <a:cubicBezTo>
                  <a:pt x="8" y="2"/>
                  <a:pt x="6" y="0"/>
                  <a:pt x="4" y="0"/>
                </a:cubicBezTo>
                <a:cubicBezTo>
                  <a:pt x="1" y="0"/>
                  <a:pt x="0" y="2"/>
                  <a:pt x="0" y="5"/>
                </a:cubicBezTo>
                <a:cubicBezTo>
                  <a:pt x="0" y="8"/>
                  <a:pt x="1" y="9"/>
                  <a:pt x="4" y="9"/>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5" name="Freeform 504"/>
          <p:cNvSpPr>
            <a:spLocks/>
          </p:cNvSpPr>
          <p:nvPr/>
        </p:nvSpPr>
        <p:spPr bwMode="auto">
          <a:xfrm>
            <a:off x="4874368" y="743939"/>
            <a:ext cx="629870" cy="613606"/>
          </a:xfrm>
          <a:custGeom>
            <a:avLst/>
            <a:gdLst>
              <a:gd name="T0" fmla="*/ 275 w 360"/>
              <a:gd name="T1" fmla="*/ 0 h 351"/>
              <a:gd name="T2" fmla="*/ 315 w 360"/>
              <a:gd name="T3" fmla="*/ 117 h 351"/>
              <a:gd name="T4" fmla="*/ 122 w 360"/>
              <a:gd name="T5" fmla="*/ 311 h 351"/>
              <a:gd name="T6" fmla="*/ 0 w 360"/>
              <a:gd name="T7" fmla="*/ 267 h 351"/>
              <a:gd name="T8" fmla="*/ 57 w 360"/>
              <a:gd name="T9" fmla="*/ 351 h 351"/>
              <a:gd name="T10" fmla="*/ 334 w 360"/>
              <a:gd name="T11" fmla="*/ 351 h 351"/>
              <a:gd name="T12" fmla="*/ 360 w 360"/>
              <a:gd name="T13" fmla="*/ 324 h 351"/>
              <a:gd name="T14" fmla="*/ 360 w 360"/>
              <a:gd name="T15" fmla="*/ 66 h 351"/>
              <a:gd name="T16" fmla="*/ 275 w 360"/>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351">
                <a:moveTo>
                  <a:pt x="275" y="0"/>
                </a:moveTo>
                <a:cubicBezTo>
                  <a:pt x="300" y="32"/>
                  <a:pt x="315" y="73"/>
                  <a:pt x="315" y="117"/>
                </a:cubicBezTo>
                <a:cubicBezTo>
                  <a:pt x="315" y="224"/>
                  <a:pt x="229" y="311"/>
                  <a:pt x="122" y="311"/>
                </a:cubicBezTo>
                <a:cubicBezTo>
                  <a:pt x="75" y="311"/>
                  <a:pt x="33" y="294"/>
                  <a:pt x="0" y="267"/>
                </a:cubicBezTo>
                <a:cubicBezTo>
                  <a:pt x="57" y="351"/>
                  <a:pt x="57" y="351"/>
                  <a:pt x="57" y="351"/>
                </a:cubicBezTo>
                <a:cubicBezTo>
                  <a:pt x="334" y="351"/>
                  <a:pt x="334" y="351"/>
                  <a:pt x="334" y="351"/>
                </a:cubicBezTo>
                <a:cubicBezTo>
                  <a:pt x="348" y="351"/>
                  <a:pt x="360" y="339"/>
                  <a:pt x="360" y="324"/>
                </a:cubicBezTo>
                <a:cubicBezTo>
                  <a:pt x="360" y="66"/>
                  <a:pt x="360" y="66"/>
                  <a:pt x="360" y="66"/>
                </a:cubicBezTo>
                <a:lnTo>
                  <a:pt x="275"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6" name="Freeform 505"/>
          <p:cNvSpPr>
            <a:spLocks/>
          </p:cNvSpPr>
          <p:nvPr/>
        </p:nvSpPr>
        <p:spPr bwMode="auto">
          <a:xfrm>
            <a:off x="5044403" y="843002"/>
            <a:ext cx="17004" cy="25136"/>
          </a:xfrm>
          <a:custGeom>
            <a:avLst/>
            <a:gdLst>
              <a:gd name="T0" fmla="*/ 10 w 10"/>
              <a:gd name="T1" fmla="*/ 9 h 14"/>
              <a:gd name="T2" fmla="*/ 8 w 10"/>
              <a:gd name="T3" fmla="*/ 6 h 14"/>
              <a:gd name="T4" fmla="*/ 4 w 10"/>
              <a:gd name="T5" fmla="*/ 5 h 14"/>
              <a:gd name="T6" fmla="*/ 3 w 10"/>
              <a:gd name="T7" fmla="*/ 5 h 14"/>
              <a:gd name="T8" fmla="*/ 4 w 10"/>
              <a:gd name="T9" fmla="*/ 2 h 14"/>
              <a:gd name="T10" fmla="*/ 9 w 10"/>
              <a:gd name="T11" fmla="*/ 2 h 14"/>
              <a:gd name="T12" fmla="*/ 9 w 10"/>
              <a:gd name="T13" fmla="*/ 0 h 14"/>
              <a:gd name="T14" fmla="*/ 1 w 10"/>
              <a:gd name="T15" fmla="*/ 0 h 14"/>
              <a:gd name="T16" fmla="*/ 1 w 10"/>
              <a:gd name="T17" fmla="*/ 7 h 14"/>
              <a:gd name="T18" fmla="*/ 2 w 10"/>
              <a:gd name="T19" fmla="*/ 7 h 14"/>
              <a:gd name="T20" fmla="*/ 6 w 10"/>
              <a:gd name="T21" fmla="*/ 9 h 14"/>
              <a:gd name="T22" fmla="*/ 4 w 10"/>
              <a:gd name="T23" fmla="*/ 12 h 14"/>
              <a:gd name="T24" fmla="*/ 0 w 10"/>
              <a:gd name="T25" fmla="*/ 11 h 14"/>
              <a:gd name="T26" fmla="*/ 0 w 10"/>
              <a:gd name="T27" fmla="*/ 13 h 14"/>
              <a:gd name="T28" fmla="*/ 4 w 10"/>
              <a:gd name="T29" fmla="*/ 14 h 14"/>
              <a:gd name="T30" fmla="*/ 10 w 10"/>
              <a:gd name="T3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10" y="9"/>
                </a:moveTo>
                <a:cubicBezTo>
                  <a:pt x="10" y="7"/>
                  <a:pt x="9" y="6"/>
                  <a:pt x="8" y="6"/>
                </a:cubicBezTo>
                <a:cubicBezTo>
                  <a:pt x="7" y="5"/>
                  <a:pt x="6" y="5"/>
                  <a:pt x="4" y="5"/>
                </a:cubicBezTo>
                <a:cubicBezTo>
                  <a:pt x="4" y="5"/>
                  <a:pt x="4" y="5"/>
                  <a:pt x="3" y="5"/>
                </a:cubicBezTo>
                <a:cubicBezTo>
                  <a:pt x="4" y="2"/>
                  <a:pt x="4" y="2"/>
                  <a:pt x="4" y="2"/>
                </a:cubicBezTo>
                <a:cubicBezTo>
                  <a:pt x="9" y="2"/>
                  <a:pt x="9" y="2"/>
                  <a:pt x="9" y="2"/>
                </a:cubicBezTo>
                <a:cubicBezTo>
                  <a:pt x="9" y="0"/>
                  <a:pt x="9" y="0"/>
                  <a:pt x="9" y="0"/>
                </a:cubicBezTo>
                <a:cubicBezTo>
                  <a:pt x="1" y="0"/>
                  <a:pt x="1" y="0"/>
                  <a:pt x="1" y="0"/>
                </a:cubicBezTo>
                <a:cubicBezTo>
                  <a:pt x="1" y="7"/>
                  <a:pt x="1" y="7"/>
                  <a:pt x="1" y="7"/>
                </a:cubicBezTo>
                <a:cubicBezTo>
                  <a:pt x="1" y="7"/>
                  <a:pt x="2" y="7"/>
                  <a:pt x="2" y="7"/>
                </a:cubicBezTo>
                <a:cubicBezTo>
                  <a:pt x="5" y="7"/>
                  <a:pt x="6" y="8"/>
                  <a:pt x="6" y="9"/>
                </a:cubicBezTo>
                <a:cubicBezTo>
                  <a:pt x="6" y="11"/>
                  <a:pt x="5" y="12"/>
                  <a:pt x="4" y="12"/>
                </a:cubicBezTo>
                <a:cubicBezTo>
                  <a:pt x="2" y="12"/>
                  <a:pt x="1" y="11"/>
                  <a:pt x="0" y="11"/>
                </a:cubicBezTo>
                <a:cubicBezTo>
                  <a:pt x="0" y="13"/>
                  <a:pt x="0" y="13"/>
                  <a:pt x="0" y="13"/>
                </a:cubicBezTo>
                <a:cubicBezTo>
                  <a:pt x="1" y="14"/>
                  <a:pt x="2" y="14"/>
                  <a:pt x="4" y="14"/>
                </a:cubicBezTo>
                <a:cubicBezTo>
                  <a:pt x="8" y="14"/>
                  <a:pt x="10" y="12"/>
                  <a:pt x="10" y="9"/>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7" name="Freeform 506"/>
          <p:cNvSpPr>
            <a:spLocks noEditPoints="1"/>
          </p:cNvSpPr>
          <p:nvPr/>
        </p:nvSpPr>
        <p:spPr bwMode="auto">
          <a:xfrm>
            <a:off x="5065103" y="841524"/>
            <a:ext cx="17743" cy="26615"/>
          </a:xfrm>
          <a:custGeom>
            <a:avLst/>
            <a:gdLst>
              <a:gd name="T0" fmla="*/ 5 w 10"/>
              <a:gd name="T1" fmla="*/ 15 h 15"/>
              <a:gd name="T2" fmla="*/ 10 w 10"/>
              <a:gd name="T3" fmla="*/ 8 h 15"/>
              <a:gd name="T4" fmla="*/ 5 w 10"/>
              <a:gd name="T5" fmla="*/ 0 h 15"/>
              <a:gd name="T6" fmla="*/ 0 w 10"/>
              <a:gd name="T7" fmla="*/ 8 h 15"/>
              <a:gd name="T8" fmla="*/ 5 w 10"/>
              <a:gd name="T9" fmla="*/ 15 h 15"/>
              <a:gd name="T10" fmla="*/ 5 w 10"/>
              <a:gd name="T11" fmla="*/ 3 h 15"/>
              <a:gd name="T12" fmla="*/ 7 w 10"/>
              <a:gd name="T13" fmla="*/ 8 h 15"/>
              <a:gd name="T14" fmla="*/ 5 w 10"/>
              <a:gd name="T15" fmla="*/ 13 h 15"/>
              <a:gd name="T16" fmla="*/ 3 w 10"/>
              <a:gd name="T17" fmla="*/ 8 h 15"/>
              <a:gd name="T18" fmla="*/ 5 w 10"/>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5">
                <a:moveTo>
                  <a:pt x="5" y="15"/>
                </a:moveTo>
                <a:cubicBezTo>
                  <a:pt x="9" y="15"/>
                  <a:pt x="10" y="12"/>
                  <a:pt x="10" y="8"/>
                </a:cubicBezTo>
                <a:cubicBezTo>
                  <a:pt x="10" y="4"/>
                  <a:pt x="9" y="0"/>
                  <a:pt x="5" y="0"/>
                </a:cubicBezTo>
                <a:cubicBezTo>
                  <a:pt x="1" y="0"/>
                  <a:pt x="0" y="4"/>
                  <a:pt x="0" y="8"/>
                </a:cubicBezTo>
                <a:cubicBezTo>
                  <a:pt x="0" y="12"/>
                  <a:pt x="1" y="15"/>
                  <a:pt x="5" y="15"/>
                </a:cubicBezTo>
                <a:close/>
                <a:moveTo>
                  <a:pt x="5" y="3"/>
                </a:moveTo>
                <a:cubicBezTo>
                  <a:pt x="6" y="3"/>
                  <a:pt x="7" y="5"/>
                  <a:pt x="7" y="8"/>
                </a:cubicBezTo>
                <a:cubicBezTo>
                  <a:pt x="7" y="11"/>
                  <a:pt x="6" y="13"/>
                  <a:pt x="5" y="13"/>
                </a:cubicBezTo>
                <a:cubicBezTo>
                  <a:pt x="4" y="13"/>
                  <a:pt x="3" y="11"/>
                  <a:pt x="3" y="8"/>
                </a:cubicBezTo>
                <a:cubicBezTo>
                  <a:pt x="3" y="4"/>
                  <a:pt x="4" y="3"/>
                  <a:pt x="5" y="3"/>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8" name="Freeform 507"/>
          <p:cNvSpPr>
            <a:spLocks noEditPoints="1"/>
          </p:cNvSpPr>
          <p:nvPr/>
        </p:nvSpPr>
        <p:spPr bwMode="auto">
          <a:xfrm>
            <a:off x="5103546" y="851874"/>
            <a:ext cx="14047" cy="16265"/>
          </a:xfrm>
          <a:custGeom>
            <a:avLst/>
            <a:gdLst>
              <a:gd name="T0" fmla="*/ 0 w 8"/>
              <a:gd name="T1" fmla="*/ 5 h 9"/>
              <a:gd name="T2" fmla="*/ 4 w 8"/>
              <a:gd name="T3" fmla="*/ 9 h 9"/>
              <a:gd name="T4" fmla="*/ 8 w 8"/>
              <a:gd name="T5" fmla="*/ 5 h 9"/>
              <a:gd name="T6" fmla="*/ 4 w 8"/>
              <a:gd name="T7" fmla="*/ 0 h 9"/>
              <a:gd name="T8" fmla="*/ 0 w 8"/>
              <a:gd name="T9" fmla="*/ 5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5"/>
                </a:moveTo>
                <a:cubicBezTo>
                  <a:pt x="0" y="7"/>
                  <a:pt x="2" y="9"/>
                  <a:pt x="4" y="9"/>
                </a:cubicBezTo>
                <a:cubicBezTo>
                  <a:pt x="6" y="9"/>
                  <a:pt x="8" y="7"/>
                  <a:pt x="8" y="5"/>
                </a:cubicBezTo>
                <a:cubicBezTo>
                  <a:pt x="8" y="2"/>
                  <a:pt x="6" y="0"/>
                  <a:pt x="4" y="0"/>
                </a:cubicBezTo>
                <a:cubicBezTo>
                  <a:pt x="2" y="0"/>
                  <a:pt x="0" y="2"/>
                  <a:pt x="0" y="5"/>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9" name="Freeform 508"/>
          <p:cNvSpPr>
            <a:spLocks noEditPoints="1"/>
          </p:cNvSpPr>
          <p:nvPr/>
        </p:nvSpPr>
        <p:spPr bwMode="auto">
          <a:xfrm>
            <a:off x="4785653" y="645614"/>
            <a:ext cx="603257" cy="605474"/>
          </a:xfrm>
          <a:custGeom>
            <a:avLst/>
            <a:gdLst>
              <a:gd name="T0" fmla="*/ 173 w 345"/>
              <a:gd name="T1" fmla="*/ 346 h 346"/>
              <a:gd name="T2" fmla="*/ 173 w 345"/>
              <a:gd name="T3" fmla="*/ 0 h 346"/>
              <a:gd name="T4" fmla="*/ 50 w 345"/>
              <a:gd name="T5" fmla="*/ 148 h 346"/>
              <a:gd name="T6" fmla="*/ 100 w 345"/>
              <a:gd name="T7" fmla="*/ 178 h 346"/>
              <a:gd name="T8" fmla="*/ 50 w 345"/>
              <a:gd name="T9" fmla="*/ 148 h 346"/>
              <a:gd name="T10" fmla="*/ 306 w 345"/>
              <a:gd name="T11" fmla="*/ 83 h 346"/>
              <a:gd name="T12" fmla="*/ 300 w 345"/>
              <a:gd name="T13" fmla="*/ 280 h 346"/>
              <a:gd name="T14" fmla="*/ 66 w 345"/>
              <a:gd name="T15" fmla="*/ 286 h 346"/>
              <a:gd name="T16" fmla="*/ 66 w 345"/>
              <a:gd name="T17" fmla="*/ 261 h 346"/>
              <a:gd name="T18" fmla="*/ 287 w 345"/>
              <a:gd name="T19" fmla="*/ 267 h 346"/>
              <a:gd name="T20" fmla="*/ 281 w 345"/>
              <a:gd name="T21" fmla="*/ 83 h 346"/>
              <a:gd name="T22" fmla="*/ 119 w 345"/>
              <a:gd name="T23" fmla="*/ 242 h 346"/>
              <a:gd name="T24" fmla="*/ 169 w 345"/>
              <a:gd name="T25" fmla="*/ 212 h 346"/>
              <a:gd name="T26" fmla="*/ 119 w 345"/>
              <a:gd name="T27" fmla="*/ 242 h 346"/>
              <a:gd name="T28" fmla="*/ 231 w 345"/>
              <a:gd name="T29" fmla="*/ 186 h 346"/>
              <a:gd name="T30" fmla="*/ 281 w 345"/>
              <a:gd name="T31" fmla="*/ 156 h 346"/>
              <a:gd name="T32" fmla="*/ 200 w 345"/>
              <a:gd name="T33" fmla="*/ 200 h 346"/>
              <a:gd name="T34" fmla="*/ 234 w 345"/>
              <a:gd name="T35" fmla="*/ 132 h 346"/>
              <a:gd name="T36" fmla="*/ 240 w 345"/>
              <a:gd name="T37" fmla="*/ 116 h 346"/>
              <a:gd name="T38" fmla="*/ 240 w 345"/>
              <a:gd name="T39" fmla="*/ 134 h 346"/>
              <a:gd name="T40" fmla="*/ 207 w 345"/>
              <a:gd name="T41" fmla="*/ 203 h 346"/>
              <a:gd name="T42" fmla="*/ 200 w 345"/>
              <a:gd name="T43" fmla="*/ 219 h 346"/>
              <a:gd name="T44" fmla="*/ 195 w 345"/>
              <a:gd name="T45" fmla="*/ 202 h 346"/>
              <a:gd name="T46" fmla="*/ 169 w 345"/>
              <a:gd name="T47" fmla="*/ 160 h 346"/>
              <a:gd name="T48" fmla="*/ 148 w 345"/>
              <a:gd name="T49" fmla="*/ 197 h 346"/>
              <a:gd name="T50" fmla="*/ 129 w 345"/>
              <a:gd name="T51" fmla="*/ 197 h 346"/>
              <a:gd name="T52" fmla="*/ 121 w 345"/>
              <a:gd name="T53" fmla="*/ 192 h 346"/>
              <a:gd name="T54" fmla="*/ 109 w 345"/>
              <a:gd name="T55" fmla="*/ 196 h 346"/>
              <a:gd name="T56" fmla="*/ 96 w 345"/>
              <a:gd name="T57" fmla="*/ 218 h 346"/>
              <a:gd name="T58" fmla="*/ 77 w 345"/>
              <a:gd name="T59" fmla="*/ 218 h 346"/>
              <a:gd name="T60" fmla="*/ 90 w 345"/>
              <a:gd name="T61" fmla="*/ 210 h 346"/>
              <a:gd name="T62" fmla="*/ 103 w 345"/>
              <a:gd name="T63" fmla="*/ 188 h 346"/>
              <a:gd name="T64" fmla="*/ 122 w 345"/>
              <a:gd name="T65" fmla="*/ 187 h 346"/>
              <a:gd name="T66" fmla="*/ 138 w 345"/>
              <a:gd name="T67" fmla="*/ 188 h 346"/>
              <a:gd name="T68" fmla="*/ 165 w 345"/>
              <a:gd name="T69" fmla="*/ 157 h 346"/>
              <a:gd name="T70" fmla="*/ 173 w 345"/>
              <a:gd name="T71" fmla="*/ 143 h 346"/>
              <a:gd name="T72" fmla="*/ 177 w 345"/>
              <a:gd name="T73" fmla="*/ 160 h 346"/>
              <a:gd name="T74" fmla="*/ 200 w 345"/>
              <a:gd name="T75" fmla="*/ 200 h 346"/>
              <a:gd name="T76" fmla="*/ 144 w 345"/>
              <a:gd name="T77" fmla="*/ 134 h 346"/>
              <a:gd name="T78" fmla="*/ 194 w 345"/>
              <a:gd name="T79" fmla="*/ 10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50" y="148"/>
                </a:moveTo>
                <a:cubicBezTo>
                  <a:pt x="100" y="148"/>
                  <a:pt x="100" y="148"/>
                  <a:pt x="100" y="148"/>
                </a:cubicBezTo>
                <a:cubicBezTo>
                  <a:pt x="100" y="178"/>
                  <a:pt x="100" y="178"/>
                  <a:pt x="100" y="178"/>
                </a:cubicBezTo>
                <a:cubicBezTo>
                  <a:pt x="50" y="178"/>
                  <a:pt x="50" y="178"/>
                  <a:pt x="50" y="178"/>
                </a:cubicBezTo>
                <a:lnTo>
                  <a:pt x="50" y="148"/>
                </a:lnTo>
                <a:close/>
                <a:moveTo>
                  <a:pt x="293" y="50"/>
                </a:moveTo>
                <a:cubicBezTo>
                  <a:pt x="306" y="83"/>
                  <a:pt x="306" y="83"/>
                  <a:pt x="306" y="83"/>
                </a:cubicBezTo>
                <a:cubicBezTo>
                  <a:pt x="300" y="83"/>
                  <a:pt x="300" y="83"/>
                  <a:pt x="300" y="83"/>
                </a:cubicBezTo>
                <a:cubicBezTo>
                  <a:pt x="300" y="280"/>
                  <a:pt x="300" y="280"/>
                  <a:pt x="300" y="280"/>
                </a:cubicBezTo>
                <a:cubicBezTo>
                  <a:pt x="66" y="280"/>
                  <a:pt x="66" y="280"/>
                  <a:pt x="66" y="280"/>
                </a:cubicBezTo>
                <a:cubicBezTo>
                  <a:pt x="66" y="286"/>
                  <a:pt x="66" y="286"/>
                  <a:pt x="66" y="286"/>
                </a:cubicBezTo>
                <a:cubicBezTo>
                  <a:pt x="33" y="274"/>
                  <a:pt x="33" y="274"/>
                  <a:pt x="33" y="274"/>
                </a:cubicBezTo>
                <a:cubicBezTo>
                  <a:pt x="66" y="261"/>
                  <a:pt x="66" y="261"/>
                  <a:pt x="66" y="261"/>
                </a:cubicBezTo>
                <a:cubicBezTo>
                  <a:pt x="66" y="267"/>
                  <a:pt x="66" y="267"/>
                  <a:pt x="66" y="267"/>
                </a:cubicBezTo>
                <a:cubicBezTo>
                  <a:pt x="287" y="267"/>
                  <a:pt x="287" y="267"/>
                  <a:pt x="287" y="267"/>
                </a:cubicBezTo>
                <a:cubicBezTo>
                  <a:pt x="287" y="83"/>
                  <a:pt x="287" y="83"/>
                  <a:pt x="287" y="83"/>
                </a:cubicBezTo>
                <a:cubicBezTo>
                  <a:pt x="281" y="83"/>
                  <a:pt x="281" y="83"/>
                  <a:pt x="281" y="83"/>
                </a:cubicBezTo>
                <a:lnTo>
                  <a:pt x="293" y="50"/>
                </a:lnTo>
                <a:close/>
                <a:moveTo>
                  <a:pt x="119" y="242"/>
                </a:moveTo>
                <a:cubicBezTo>
                  <a:pt x="119" y="212"/>
                  <a:pt x="119" y="212"/>
                  <a:pt x="119" y="212"/>
                </a:cubicBezTo>
                <a:cubicBezTo>
                  <a:pt x="169" y="212"/>
                  <a:pt x="169" y="212"/>
                  <a:pt x="169" y="212"/>
                </a:cubicBezTo>
                <a:cubicBezTo>
                  <a:pt x="169" y="242"/>
                  <a:pt x="169" y="242"/>
                  <a:pt x="169" y="242"/>
                </a:cubicBezTo>
                <a:lnTo>
                  <a:pt x="119" y="242"/>
                </a:lnTo>
                <a:close/>
                <a:moveTo>
                  <a:pt x="281" y="186"/>
                </a:moveTo>
                <a:cubicBezTo>
                  <a:pt x="231" y="186"/>
                  <a:pt x="231" y="186"/>
                  <a:pt x="231" y="186"/>
                </a:cubicBezTo>
                <a:cubicBezTo>
                  <a:pt x="231" y="156"/>
                  <a:pt x="231" y="156"/>
                  <a:pt x="231" y="156"/>
                </a:cubicBezTo>
                <a:cubicBezTo>
                  <a:pt x="281" y="156"/>
                  <a:pt x="281" y="156"/>
                  <a:pt x="281" y="156"/>
                </a:cubicBezTo>
                <a:lnTo>
                  <a:pt x="281" y="186"/>
                </a:lnTo>
                <a:close/>
                <a:moveTo>
                  <a:pt x="200" y="200"/>
                </a:moveTo>
                <a:cubicBezTo>
                  <a:pt x="201" y="200"/>
                  <a:pt x="202" y="201"/>
                  <a:pt x="203" y="201"/>
                </a:cubicBezTo>
                <a:cubicBezTo>
                  <a:pt x="234" y="132"/>
                  <a:pt x="234" y="132"/>
                  <a:pt x="234" y="132"/>
                </a:cubicBezTo>
                <a:cubicBezTo>
                  <a:pt x="232" y="130"/>
                  <a:pt x="230" y="128"/>
                  <a:pt x="230" y="125"/>
                </a:cubicBezTo>
                <a:cubicBezTo>
                  <a:pt x="230" y="120"/>
                  <a:pt x="235" y="116"/>
                  <a:pt x="240" y="116"/>
                </a:cubicBezTo>
                <a:cubicBezTo>
                  <a:pt x="245" y="116"/>
                  <a:pt x="249" y="120"/>
                  <a:pt x="249" y="125"/>
                </a:cubicBezTo>
                <a:cubicBezTo>
                  <a:pt x="249" y="130"/>
                  <a:pt x="245" y="134"/>
                  <a:pt x="240" y="134"/>
                </a:cubicBezTo>
                <a:cubicBezTo>
                  <a:pt x="239" y="134"/>
                  <a:pt x="239" y="134"/>
                  <a:pt x="238" y="134"/>
                </a:cubicBezTo>
                <a:cubicBezTo>
                  <a:pt x="207" y="203"/>
                  <a:pt x="207" y="203"/>
                  <a:pt x="207" y="203"/>
                </a:cubicBezTo>
                <a:cubicBezTo>
                  <a:pt x="209" y="205"/>
                  <a:pt x="210" y="207"/>
                  <a:pt x="210" y="210"/>
                </a:cubicBezTo>
                <a:cubicBezTo>
                  <a:pt x="210" y="215"/>
                  <a:pt x="206" y="219"/>
                  <a:pt x="200" y="219"/>
                </a:cubicBezTo>
                <a:cubicBezTo>
                  <a:pt x="195" y="219"/>
                  <a:pt x="191" y="215"/>
                  <a:pt x="191" y="210"/>
                </a:cubicBezTo>
                <a:cubicBezTo>
                  <a:pt x="191" y="206"/>
                  <a:pt x="193" y="204"/>
                  <a:pt x="195" y="202"/>
                </a:cubicBezTo>
                <a:cubicBezTo>
                  <a:pt x="171" y="161"/>
                  <a:pt x="171" y="161"/>
                  <a:pt x="171" y="161"/>
                </a:cubicBezTo>
                <a:cubicBezTo>
                  <a:pt x="170" y="161"/>
                  <a:pt x="169" y="160"/>
                  <a:pt x="169" y="160"/>
                </a:cubicBezTo>
                <a:cubicBezTo>
                  <a:pt x="146" y="192"/>
                  <a:pt x="146" y="192"/>
                  <a:pt x="146" y="192"/>
                </a:cubicBezTo>
                <a:cubicBezTo>
                  <a:pt x="147" y="193"/>
                  <a:pt x="148" y="195"/>
                  <a:pt x="148" y="197"/>
                </a:cubicBezTo>
                <a:cubicBezTo>
                  <a:pt x="148" y="202"/>
                  <a:pt x="143" y="206"/>
                  <a:pt x="138" y="206"/>
                </a:cubicBezTo>
                <a:cubicBezTo>
                  <a:pt x="133" y="206"/>
                  <a:pt x="129" y="202"/>
                  <a:pt x="129" y="197"/>
                </a:cubicBezTo>
                <a:cubicBezTo>
                  <a:pt x="129" y="196"/>
                  <a:pt x="129" y="196"/>
                  <a:pt x="129" y="195"/>
                </a:cubicBezTo>
                <a:cubicBezTo>
                  <a:pt x="121" y="192"/>
                  <a:pt x="121" y="192"/>
                  <a:pt x="121" y="192"/>
                </a:cubicBezTo>
                <a:cubicBezTo>
                  <a:pt x="119" y="195"/>
                  <a:pt x="116" y="197"/>
                  <a:pt x="113" y="197"/>
                </a:cubicBezTo>
                <a:cubicBezTo>
                  <a:pt x="111" y="197"/>
                  <a:pt x="110" y="196"/>
                  <a:pt x="109" y="196"/>
                </a:cubicBezTo>
                <a:cubicBezTo>
                  <a:pt x="94" y="213"/>
                  <a:pt x="94" y="213"/>
                  <a:pt x="94" y="213"/>
                </a:cubicBezTo>
                <a:cubicBezTo>
                  <a:pt x="95" y="214"/>
                  <a:pt x="96" y="216"/>
                  <a:pt x="96" y="218"/>
                </a:cubicBezTo>
                <a:cubicBezTo>
                  <a:pt x="96" y="223"/>
                  <a:pt x="92" y="227"/>
                  <a:pt x="86" y="227"/>
                </a:cubicBezTo>
                <a:cubicBezTo>
                  <a:pt x="81" y="227"/>
                  <a:pt x="77" y="223"/>
                  <a:pt x="77" y="218"/>
                </a:cubicBezTo>
                <a:cubicBezTo>
                  <a:pt x="77" y="213"/>
                  <a:pt x="81" y="209"/>
                  <a:pt x="86" y="209"/>
                </a:cubicBezTo>
                <a:cubicBezTo>
                  <a:pt x="88" y="209"/>
                  <a:pt x="89" y="209"/>
                  <a:pt x="90" y="210"/>
                </a:cubicBezTo>
                <a:cubicBezTo>
                  <a:pt x="105" y="193"/>
                  <a:pt x="105" y="193"/>
                  <a:pt x="105" y="193"/>
                </a:cubicBezTo>
                <a:cubicBezTo>
                  <a:pt x="104" y="191"/>
                  <a:pt x="103" y="189"/>
                  <a:pt x="103" y="188"/>
                </a:cubicBezTo>
                <a:cubicBezTo>
                  <a:pt x="103" y="183"/>
                  <a:pt x="108" y="178"/>
                  <a:pt x="113" y="178"/>
                </a:cubicBezTo>
                <a:cubicBezTo>
                  <a:pt x="118" y="178"/>
                  <a:pt x="122" y="182"/>
                  <a:pt x="122" y="187"/>
                </a:cubicBezTo>
                <a:cubicBezTo>
                  <a:pt x="131" y="191"/>
                  <a:pt x="131" y="191"/>
                  <a:pt x="131" y="191"/>
                </a:cubicBezTo>
                <a:cubicBezTo>
                  <a:pt x="133" y="189"/>
                  <a:pt x="136" y="188"/>
                  <a:pt x="138" y="188"/>
                </a:cubicBezTo>
                <a:cubicBezTo>
                  <a:pt x="140" y="188"/>
                  <a:pt x="141" y="188"/>
                  <a:pt x="142" y="188"/>
                </a:cubicBezTo>
                <a:cubicBezTo>
                  <a:pt x="165" y="157"/>
                  <a:pt x="165" y="157"/>
                  <a:pt x="165" y="157"/>
                </a:cubicBezTo>
                <a:cubicBezTo>
                  <a:pt x="164" y="155"/>
                  <a:pt x="163" y="154"/>
                  <a:pt x="163" y="152"/>
                </a:cubicBezTo>
                <a:cubicBezTo>
                  <a:pt x="163" y="147"/>
                  <a:pt x="167" y="143"/>
                  <a:pt x="173" y="143"/>
                </a:cubicBezTo>
                <a:cubicBezTo>
                  <a:pt x="178" y="143"/>
                  <a:pt x="182" y="147"/>
                  <a:pt x="182" y="152"/>
                </a:cubicBezTo>
                <a:cubicBezTo>
                  <a:pt x="182" y="155"/>
                  <a:pt x="180" y="158"/>
                  <a:pt x="177" y="160"/>
                </a:cubicBezTo>
                <a:cubicBezTo>
                  <a:pt x="200" y="200"/>
                  <a:pt x="200" y="200"/>
                  <a:pt x="200" y="200"/>
                </a:cubicBezTo>
                <a:cubicBezTo>
                  <a:pt x="200" y="200"/>
                  <a:pt x="200" y="200"/>
                  <a:pt x="200" y="200"/>
                </a:cubicBezTo>
                <a:close/>
                <a:moveTo>
                  <a:pt x="194" y="134"/>
                </a:moveTo>
                <a:cubicBezTo>
                  <a:pt x="144" y="134"/>
                  <a:pt x="144" y="134"/>
                  <a:pt x="144" y="134"/>
                </a:cubicBezTo>
                <a:cubicBezTo>
                  <a:pt x="144" y="104"/>
                  <a:pt x="144" y="104"/>
                  <a:pt x="144" y="104"/>
                </a:cubicBezTo>
                <a:cubicBezTo>
                  <a:pt x="194" y="104"/>
                  <a:pt x="194" y="104"/>
                  <a:pt x="194" y="104"/>
                </a:cubicBezTo>
                <a:lnTo>
                  <a:pt x="194" y="134"/>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0" name="Freeform 509"/>
          <p:cNvSpPr>
            <a:spLocks/>
          </p:cNvSpPr>
          <p:nvPr/>
        </p:nvSpPr>
        <p:spPr bwMode="auto">
          <a:xfrm>
            <a:off x="5093196" y="841524"/>
            <a:ext cx="17743" cy="26615"/>
          </a:xfrm>
          <a:custGeom>
            <a:avLst/>
            <a:gdLst>
              <a:gd name="T0" fmla="*/ 5 w 24"/>
              <a:gd name="T1" fmla="*/ 36 h 36"/>
              <a:gd name="T2" fmla="*/ 24 w 24"/>
              <a:gd name="T3" fmla="*/ 0 h 36"/>
              <a:gd name="T4" fmla="*/ 19 w 24"/>
              <a:gd name="T5" fmla="*/ 0 h 36"/>
              <a:gd name="T6" fmla="*/ 0 w 24"/>
              <a:gd name="T7" fmla="*/ 36 h 36"/>
              <a:gd name="T8" fmla="*/ 5 w 24"/>
              <a:gd name="T9" fmla="*/ 36 h 36"/>
            </a:gdLst>
            <a:ahLst/>
            <a:cxnLst>
              <a:cxn ang="0">
                <a:pos x="T0" y="T1"/>
              </a:cxn>
              <a:cxn ang="0">
                <a:pos x="T2" y="T3"/>
              </a:cxn>
              <a:cxn ang="0">
                <a:pos x="T4" y="T5"/>
              </a:cxn>
              <a:cxn ang="0">
                <a:pos x="T6" y="T7"/>
              </a:cxn>
              <a:cxn ang="0">
                <a:pos x="T8" y="T9"/>
              </a:cxn>
            </a:cxnLst>
            <a:rect l="0" t="0" r="r" b="b"/>
            <a:pathLst>
              <a:path w="24" h="36">
                <a:moveTo>
                  <a:pt x="5" y="36"/>
                </a:moveTo>
                <a:lnTo>
                  <a:pt x="24"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1" name="Freeform 510"/>
          <p:cNvSpPr>
            <a:spLocks/>
          </p:cNvSpPr>
          <p:nvPr/>
        </p:nvSpPr>
        <p:spPr bwMode="auto">
          <a:xfrm>
            <a:off x="4843318" y="732850"/>
            <a:ext cx="476839" cy="413261"/>
          </a:xfrm>
          <a:custGeom>
            <a:avLst/>
            <a:gdLst>
              <a:gd name="T0" fmla="*/ 645 w 645"/>
              <a:gd name="T1" fmla="*/ 79 h 559"/>
              <a:gd name="T2" fmla="*/ 615 w 645"/>
              <a:gd name="T3" fmla="*/ 0 h 559"/>
              <a:gd name="T4" fmla="*/ 586 w 645"/>
              <a:gd name="T5" fmla="*/ 79 h 559"/>
              <a:gd name="T6" fmla="*/ 601 w 645"/>
              <a:gd name="T7" fmla="*/ 79 h 559"/>
              <a:gd name="T8" fmla="*/ 601 w 645"/>
              <a:gd name="T9" fmla="*/ 514 h 559"/>
              <a:gd name="T10" fmla="*/ 78 w 645"/>
              <a:gd name="T11" fmla="*/ 514 h 559"/>
              <a:gd name="T12" fmla="*/ 78 w 645"/>
              <a:gd name="T13" fmla="*/ 500 h 559"/>
              <a:gd name="T14" fmla="*/ 0 w 645"/>
              <a:gd name="T15" fmla="*/ 530 h 559"/>
              <a:gd name="T16" fmla="*/ 78 w 645"/>
              <a:gd name="T17" fmla="*/ 559 h 559"/>
              <a:gd name="T18" fmla="*/ 78 w 645"/>
              <a:gd name="T19" fmla="*/ 544 h 559"/>
              <a:gd name="T20" fmla="*/ 631 w 645"/>
              <a:gd name="T21" fmla="*/ 544 h 559"/>
              <a:gd name="T22" fmla="*/ 631 w 645"/>
              <a:gd name="T23" fmla="*/ 79 h 559"/>
              <a:gd name="T24" fmla="*/ 645 w 645"/>
              <a:gd name="T25" fmla="*/ 7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559">
                <a:moveTo>
                  <a:pt x="645" y="79"/>
                </a:moveTo>
                <a:lnTo>
                  <a:pt x="615" y="0"/>
                </a:lnTo>
                <a:lnTo>
                  <a:pt x="586" y="79"/>
                </a:lnTo>
                <a:lnTo>
                  <a:pt x="601" y="79"/>
                </a:lnTo>
                <a:lnTo>
                  <a:pt x="601" y="514"/>
                </a:lnTo>
                <a:lnTo>
                  <a:pt x="78" y="514"/>
                </a:lnTo>
                <a:lnTo>
                  <a:pt x="78" y="500"/>
                </a:lnTo>
                <a:lnTo>
                  <a:pt x="0" y="530"/>
                </a:lnTo>
                <a:lnTo>
                  <a:pt x="78" y="559"/>
                </a:lnTo>
                <a:lnTo>
                  <a:pt x="78" y="544"/>
                </a:lnTo>
                <a:lnTo>
                  <a:pt x="631" y="544"/>
                </a:lnTo>
                <a:lnTo>
                  <a:pt x="631" y="79"/>
                </a:lnTo>
                <a:lnTo>
                  <a:pt x="64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2" name="Freeform 511"/>
          <p:cNvSpPr>
            <a:spLocks/>
          </p:cNvSpPr>
          <p:nvPr/>
        </p:nvSpPr>
        <p:spPr bwMode="auto">
          <a:xfrm>
            <a:off x="3639762" y="525110"/>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3" name="Freeform 512"/>
          <p:cNvSpPr>
            <a:spLocks noEditPoints="1"/>
          </p:cNvSpPr>
          <p:nvPr/>
        </p:nvSpPr>
        <p:spPr bwMode="auto">
          <a:xfrm>
            <a:off x="3730695"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4" name="Freeform 513"/>
          <p:cNvSpPr>
            <a:spLocks noEditPoints="1"/>
          </p:cNvSpPr>
          <p:nvPr/>
        </p:nvSpPr>
        <p:spPr bwMode="auto">
          <a:xfrm>
            <a:off x="4027887" y="680360"/>
            <a:ext cx="115328" cy="303107"/>
          </a:xfrm>
          <a:custGeom>
            <a:avLst/>
            <a:gdLst>
              <a:gd name="T0" fmla="*/ 0 w 66"/>
              <a:gd name="T1" fmla="*/ 161 h 173"/>
              <a:gd name="T2" fmla="*/ 33 w 66"/>
              <a:gd name="T3" fmla="*/ 173 h 173"/>
              <a:gd name="T4" fmla="*/ 66 w 66"/>
              <a:gd name="T5" fmla="*/ 161 h 173"/>
              <a:gd name="T6" fmla="*/ 40 w 66"/>
              <a:gd name="T7" fmla="*/ 150 h 173"/>
              <a:gd name="T8" fmla="*/ 40 w 66"/>
              <a:gd name="T9" fmla="*/ 12 h 173"/>
              <a:gd name="T10" fmla="*/ 31 w 66"/>
              <a:gd name="T11" fmla="*/ 0 h 173"/>
              <a:gd name="T12" fmla="*/ 22 w 66"/>
              <a:gd name="T13" fmla="*/ 12 h 173"/>
              <a:gd name="T14" fmla="*/ 22 w 66"/>
              <a:gd name="T15" fmla="*/ 150 h 173"/>
              <a:gd name="T16" fmla="*/ 0 w 66"/>
              <a:gd name="T17" fmla="*/ 161 h 173"/>
              <a:gd name="T18" fmla="*/ 25 w 66"/>
              <a:gd name="T19" fmla="*/ 12 h 173"/>
              <a:gd name="T20" fmla="*/ 31 w 66"/>
              <a:gd name="T21" fmla="*/ 5 h 173"/>
              <a:gd name="T22" fmla="*/ 33 w 66"/>
              <a:gd name="T23" fmla="*/ 5 h 173"/>
              <a:gd name="T24" fmla="*/ 30 w 66"/>
              <a:gd name="T25" fmla="*/ 12 h 173"/>
              <a:gd name="T26" fmla="*/ 30 w 66"/>
              <a:gd name="T27" fmla="*/ 150 h 173"/>
              <a:gd name="T28" fmla="*/ 25 w 66"/>
              <a:gd name="T29" fmla="*/ 150 h 173"/>
              <a:gd name="T30" fmla="*/ 25 w 66"/>
              <a:gd name="T31"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173">
                <a:moveTo>
                  <a:pt x="0" y="161"/>
                </a:moveTo>
                <a:cubicBezTo>
                  <a:pt x="0" y="167"/>
                  <a:pt x="15" y="173"/>
                  <a:pt x="33" y="173"/>
                </a:cubicBezTo>
                <a:cubicBezTo>
                  <a:pt x="51" y="173"/>
                  <a:pt x="66" y="167"/>
                  <a:pt x="66" y="161"/>
                </a:cubicBezTo>
                <a:cubicBezTo>
                  <a:pt x="66" y="156"/>
                  <a:pt x="55" y="151"/>
                  <a:pt x="40" y="150"/>
                </a:cubicBezTo>
                <a:cubicBezTo>
                  <a:pt x="40" y="12"/>
                  <a:pt x="40" y="12"/>
                  <a:pt x="40" y="12"/>
                </a:cubicBezTo>
                <a:cubicBezTo>
                  <a:pt x="40" y="6"/>
                  <a:pt x="36" y="0"/>
                  <a:pt x="31" y="0"/>
                </a:cubicBezTo>
                <a:cubicBezTo>
                  <a:pt x="26" y="0"/>
                  <a:pt x="22" y="6"/>
                  <a:pt x="22" y="12"/>
                </a:cubicBezTo>
                <a:cubicBezTo>
                  <a:pt x="22" y="150"/>
                  <a:pt x="22" y="150"/>
                  <a:pt x="22" y="150"/>
                </a:cubicBezTo>
                <a:cubicBezTo>
                  <a:pt x="9" y="152"/>
                  <a:pt x="0" y="156"/>
                  <a:pt x="0" y="161"/>
                </a:cubicBezTo>
                <a:close/>
                <a:moveTo>
                  <a:pt x="25" y="12"/>
                </a:moveTo>
                <a:cubicBezTo>
                  <a:pt x="25" y="8"/>
                  <a:pt x="28" y="5"/>
                  <a:pt x="31" y="5"/>
                </a:cubicBezTo>
                <a:cubicBezTo>
                  <a:pt x="32" y="5"/>
                  <a:pt x="32" y="5"/>
                  <a:pt x="33" y="5"/>
                </a:cubicBezTo>
                <a:cubicBezTo>
                  <a:pt x="31" y="7"/>
                  <a:pt x="30" y="9"/>
                  <a:pt x="30" y="12"/>
                </a:cubicBezTo>
                <a:cubicBezTo>
                  <a:pt x="30" y="150"/>
                  <a:pt x="30" y="150"/>
                  <a:pt x="30" y="150"/>
                </a:cubicBezTo>
                <a:cubicBezTo>
                  <a:pt x="28" y="150"/>
                  <a:pt x="27" y="150"/>
                  <a:pt x="25" y="150"/>
                </a:cubicBezTo>
                <a:lnTo>
                  <a:pt x="2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5" name="Freeform 514"/>
          <p:cNvSpPr>
            <a:spLocks/>
          </p:cNvSpPr>
          <p:nvPr/>
        </p:nvSpPr>
        <p:spPr bwMode="auto">
          <a:xfrm>
            <a:off x="4108469" y="692928"/>
            <a:ext cx="152293" cy="119025"/>
          </a:xfrm>
          <a:custGeom>
            <a:avLst/>
            <a:gdLst>
              <a:gd name="T0" fmla="*/ 0 w 206"/>
              <a:gd name="T1" fmla="*/ 0 h 161"/>
              <a:gd name="T2" fmla="*/ 0 w 206"/>
              <a:gd name="T3" fmla="*/ 161 h 161"/>
              <a:gd name="T4" fmla="*/ 206 w 206"/>
              <a:gd name="T5" fmla="*/ 80 h 161"/>
              <a:gd name="T6" fmla="*/ 0 w 206"/>
              <a:gd name="T7" fmla="*/ 0 h 161"/>
            </a:gdLst>
            <a:ahLst/>
            <a:cxnLst>
              <a:cxn ang="0">
                <a:pos x="T0" y="T1"/>
              </a:cxn>
              <a:cxn ang="0">
                <a:pos x="T2" y="T3"/>
              </a:cxn>
              <a:cxn ang="0">
                <a:pos x="T4" y="T5"/>
              </a:cxn>
              <a:cxn ang="0">
                <a:pos x="T6" y="T7"/>
              </a:cxn>
            </a:cxnLst>
            <a:rect l="0" t="0" r="r" b="b"/>
            <a:pathLst>
              <a:path w="206" h="161">
                <a:moveTo>
                  <a:pt x="0" y="0"/>
                </a:moveTo>
                <a:lnTo>
                  <a:pt x="0" y="161"/>
                </a:lnTo>
                <a:lnTo>
                  <a:pt x="206" y="8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6" name="Oval 515"/>
          <p:cNvSpPr>
            <a:spLocks noChangeArrowheads="1"/>
          </p:cNvSpPr>
          <p:nvPr/>
        </p:nvSpPr>
        <p:spPr bwMode="auto">
          <a:xfrm>
            <a:off x="3834193" y="998992"/>
            <a:ext cx="78365" cy="280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7" name="Oval 516"/>
          <p:cNvSpPr>
            <a:spLocks noChangeArrowheads="1"/>
          </p:cNvSpPr>
          <p:nvPr/>
        </p:nvSpPr>
        <p:spPr bwMode="auto">
          <a:xfrm>
            <a:off x="3993140" y="1129846"/>
            <a:ext cx="78365" cy="303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8" name="Freeform 517"/>
          <p:cNvSpPr>
            <a:spLocks noEditPoints="1"/>
          </p:cNvSpPr>
          <p:nvPr/>
        </p:nvSpPr>
        <p:spPr bwMode="auto">
          <a:xfrm>
            <a:off x="3788358" y="920629"/>
            <a:ext cx="558160" cy="255053"/>
          </a:xfrm>
          <a:custGeom>
            <a:avLst/>
            <a:gdLst>
              <a:gd name="T0" fmla="*/ 270 w 319"/>
              <a:gd name="T1" fmla="*/ 53 h 146"/>
              <a:gd name="T2" fmla="*/ 221 w 319"/>
              <a:gd name="T3" fmla="*/ 71 h 146"/>
              <a:gd name="T4" fmla="*/ 235 w 319"/>
              <a:gd name="T5" fmla="*/ 84 h 146"/>
              <a:gd name="T6" fmla="*/ 177 w 319"/>
              <a:gd name="T7" fmla="*/ 115 h 146"/>
              <a:gd name="T8" fmla="*/ 178 w 319"/>
              <a:gd name="T9" fmla="*/ 118 h 146"/>
              <a:gd name="T10" fmla="*/ 153 w 319"/>
              <a:gd name="T11" fmla="*/ 111 h 146"/>
              <a:gd name="T12" fmla="*/ 172 w 319"/>
              <a:gd name="T13" fmla="*/ 50 h 146"/>
              <a:gd name="T14" fmla="*/ 170 w 319"/>
              <a:gd name="T15" fmla="*/ 49 h 146"/>
              <a:gd name="T16" fmla="*/ 242 w 319"/>
              <a:gd name="T17" fmla="*/ 24 h 146"/>
              <a:gd name="T18" fmla="*/ 182 w 319"/>
              <a:gd name="T19" fmla="*/ 0 h 146"/>
              <a:gd name="T20" fmla="*/ 182 w 319"/>
              <a:gd name="T21" fmla="*/ 7 h 146"/>
              <a:gd name="T22" fmla="*/ 223 w 319"/>
              <a:gd name="T23" fmla="*/ 24 h 146"/>
              <a:gd name="T24" fmla="*/ 170 w 319"/>
              <a:gd name="T25" fmla="*/ 42 h 146"/>
              <a:gd name="T26" fmla="*/ 117 w 319"/>
              <a:gd name="T27" fmla="*/ 24 h 146"/>
              <a:gd name="T28" fmla="*/ 154 w 319"/>
              <a:gd name="T29" fmla="*/ 7 h 146"/>
              <a:gd name="T30" fmla="*/ 154 w 319"/>
              <a:gd name="T31" fmla="*/ 0 h 146"/>
              <a:gd name="T32" fmla="*/ 97 w 319"/>
              <a:gd name="T33" fmla="*/ 24 h 146"/>
              <a:gd name="T34" fmla="*/ 167 w 319"/>
              <a:gd name="T35" fmla="*/ 49 h 146"/>
              <a:gd name="T36" fmla="*/ 148 w 319"/>
              <a:gd name="T37" fmla="*/ 111 h 146"/>
              <a:gd name="T38" fmla="*/ 140 w 319"/>
              <a:gd name="T39" fmla="*/ 111 h 146"/>
              <a:gd name="T40" fmla="*/ 110 w 319"/>
              <a:gd name="T41" fmla="*/ 115 h 146"/>
              <a:gd name="T42" fmla="*/ 110 w 319"/>
              <a:gd name="T43" fmla="*/ 114 h 146"/>
              <a:gd name="T44" fmla="*/ 65 w 319"/>
              <a:gd name="T45" fmla="*/ 70 h 146"/>
              <a:gd name="T46" fmla="*/ 97 w 319"/>
              <a:gd name="T47" fmla="*/ 53 h 146"/>
              <a:gd name="T48" fmla="*/ 49 w 319"/>
              <a:gd name="T49" fmla="*/ 36 h 146"/>
              <a:gd name="T50" fmla="*/ 0 w 319"/>
              <a:gd name="T51" fmla="*/ 53 h 146"/>
              <a:gd name="T52" fmla="*/ 49 w 319"/>
              <a:gd name="T53" fmla="*/ 71 h 146"/>
              <a:gd name="T54" fmla="*/ 63 w 319"/>
              <a:gd name="T55" fmla="*/ 70 h 146"/>
              <a:gd name="T56" fmla="*/ 60 w 319"/>
              <a:gd name="T57" fmla="*/ 73 h 146"/>
              <a:gd name="T58" fmla="*/ 105 w 319"/>
              <a:gd name="T59" fmla="*/ 116 h 146"/>
              <a:gd name="T60" fmla="*/ 91 w 319"/>
              <a:gd name="T61" fmla="*/ 128 h 146"/>
              <a:gd name="T62" fmla="*/ 140 w 319"/>
              <a:gd name="T63" fmla="*/ 146 h 146"/>
              <a:gd name="T64" fmla="*/ 188 w 319"/>
              <a:gd name="T65" fmla="*/ 128 h 146"/>
              <a:gd name="T66" fmla="*/ 181 w 319"/>
              <a:gd name="T67" fmla="*/ 119 h 146"/>
              <a:gd name="T68" fmla="*/ 241 w 319"/>
              <a:gd name="T69" fmla="*/ 86 h 146"/>
              <a:gd name="T70" fmla="*/ 241 w 319"/>
              <a:gd name="T71" fmla="*/ 85 h 146"/>
              <a:gd name="T72" fmla="*/ 270 w 319"/>
              <a:gd name="T73" fmla="*/ 89 h 146"/>
              <a:gd name="T74" fmla="*/ 319 w 319"/>
              <a:gd name="T75" fmla="*/ 71 h 146"/>
              <a:gd name="T76" fmla="*/ 270 w 319"/>
              <a:gd name="T77" fmla="*/ 53 h 146"/>
              <a:gd name="T78" fmla="*/ 49 w 319"/>
              <a:gd name="T79" fmla="*/ 66 h 146"/>
              <a:gd name="T80" fmla="*/ 13 w 319"/>
              <a:gd name="T81" fmla="*/ 53 h 146"/>
              <a:gd name="T82" fmla="*/ 49 w 319"/>
              <a:gd name="T83" fmla="*/ 40 h 146"/>
              <a:gd name="T84" fmla="*/ 84 w 319"/>
              <a:gd name="T85" fmla="*/ 53 h 146"/>
              <a:gd name="T86" fmla="*/ 49 w 319"/>
              <a:gd name="T87" fmla="*/ 66 h 146"/>
              <a:gd name="T88" fmla="*/ 140 w 319"/>
              <a:gd name="T89" fmla="*/ 141 h 146"/>
              <a:gd name="T90" fmla="*/ 104 w 319"/>
              <a:gd name="T91" fmla="*/ 128 h 146"/>
              <a:gd name="T92" fmla="*/ 140 w 319"/>
              <a:gd name="T93" fmla="*/ 116 h 146"/>
              <a:gd name="T94" fmla="*/ 175 w 319"/>
              <a:gd name="T95" fmla="*/ 128 h 146"/>
              <a:gd name="T96" fmla="*/ 140 w 319"/>
              <a:gd name="T97" fmla="*/ 141 h 146"/>
              <a:gd name="T98" fmla="*/ 270 w 319"/>
              <a:gd name="T99" fmla="*/ 84 h 146"/>
              <a:gd name="T100" fmla="*/ 234 w 319"/>
              <a:gd name="T101" fmla="*/ 71 h 146"/>
              <a:gd name="T102" fmla="*/ 270 w 319"/>
              <a:gd name="T103" fmla="*/ 58 h 146"/>
              <a:gd name="T104" fmla="*/ 306 w 319"/>
              <a:gd name="T105" fmla="*/ 71 h 146"/>
              <a:gd name="T106" fmla="*/ 270 w 319"/>
              <a:gd name="T107" fmla="*/ 8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9" h="146">
                <a:moveTo>
                  <a:pt x="270" y="53"/>
                </a:moveTo>
                <a:cubicBezTo>
                  <a:pt x="243" y="53"/>
                  <a:pt x="221" y="61"/>
                  <a:pt x="221" y="71"/>
                </a:cubicBezTo>
                <a:cubicBezTo>
                  <a:pt x="221" y="76"/>
                  <a:pt x="227" y="80"/>
                  <a:pt x="235" y="84"/>
                </a:cubicBezTo>
                <a:cubicBezTo>
                  <a:pt x="177" y="115"/>
                  <a:pt x="177" y="115"/>
                  <a:pt x="177" y="115"/>
                </a:cubicBezTo>
                <a:cubicBezTo>
                  <a:pt x="178" y="118"/>
                  <a:pt x="178" y="118"/>
                  <a:pt x="178" y="118"/>
                </a:cubicBezTo>
                <a:cubicBezTo>
                  <a:pt x="172" y="115"/>
                  <a:pt x="163" y="112"/>
                  <a:pt x="153" y="111"/>
                </a:cubicBezTo>
                <a:cubicBezTo>
                  <a:pt x="172" y="50"/>
                  <a:pt x="172" y="50"/>
                  <a:pt x="172" y="50"/>
                </a:cubicBezTo>
                <a:cubicBezTo>
                  <a:pt x="170" y="49"/>
                  <a:pt x="170" y="49"/>
                  <a:pt x="170" y="49"/>
                </a:cubicBezTo>
                <a:cubicBezTo>
                  <a:pt x="210" y="49"/>
                  <a:pt x="242" y="38"/>
                  <a:pt x="242" y="24"/>
                </a:cubicBezTo>
                <a:cubicBezTo>
                  <a:pt x="242" y="12"/>
                  <a:pt x="216" y="2"/>
                  <a:pt x="182" y="0"/>
                </a:cubicBezTo>
                <a:cubicBezTo>
                  <a:pt x="182" y="7"/>
                  <a:pt x="182" y="7"/>
                  <a:pt x="182" y="7"/>
                </a:cubicBezTo>
                <a:cubicBezTo>
                  <a:pt x="205" y="8"/>
                  <a:pt x="223" y="16"/>
                  <a:pt x="223" y="24"/>
                </a:cubicBezTo>
                <a:cubicBezTo>
                  <a:pt x="223" y="34"/>
                  <a:pt x="199" y="42"/>
                  <a:pt x="170" y="42"/>
                </a:cubicBezTo>
                <a:cubicBezTo>
                  <a:pt x="141" y="42"/>
                  <a:pt x="117" y="34"/>
                  <a:pt x="117" y="24"/>
                </a:cubicBezTo>
                <a:cubicBezTo>
                  <a:pt x="117" y="16"/>
                  <a:pt x="132" y="9"/>
                  <a:pt x="154" y="7"/>
                </a:cubicBezTo>
                <a:cubicBezTo>
                  <a:pt x="154" y="0"/>
                  <a:pt x="154" y="0"/>
                  <a:pt x="154" y="0"/>
                </a:cubicBezTo>
                <a:cubicBezTo>
                  <a:pt x="122" y="2"/>
                  <a:pt x="97" y="12"/>
                  <a:pt x="97" y="24"/>
                </a:cubicBezTo>
                <a:cubicBezTo>
                  <a:pt x="97" y="38"/>
                  <a:pt x="129" y="49"/>
                  <a:pt x="167" y="49"/>
                </a:cubicBezTo>
                <a:cubicBezTo>
                  <a:pt x="148" y="111"/>
                  <a:pt x="148" y="111"/>
                  <a:pt x="148" y="111"/>
                </a:cubicBezTo>
                <a:cubicBezTo>
                  <a:pt x="145" y="111"/>
                  <a:pt x="143" y="111"/>
                  <a:pt x="140" y="111"/>
                </a:cubicBezTo>
                <a:cubicBezTo>
                  <a:pt x="128" y="111"/>
                  <a:pt x="118" y="112"/>
                  <a:pt x="110" y="115"/>
                </a:cubicBezTo>
                <a:cubicBezTo>
                  <a:pt x="110" y="114"/>
                  <a:pt x="110" y="114"/>
                  <a:pt x="110" y="114"/>
                </a:cubicBezTo>
                <a:cubicBezTo>
                  <a:pt x="65" y="70"/>
                  <a:pt x="65" y="70"/>
                  <a:pt x="65" y="70"/>
                </a:cubicBezTo>
                <a:cubicBezTo>
                  <a:pt x="84" y="68"/>
                  <a:pt x="97" y="61"/>
                  <a:pt x="97" y="53"/>
                </a:cubicBezTo>
                <a:cubicBezTo>
                  <a:pt x="97" y="44"/>
                  <a:pt x="76" y="36"/>
                  <a:pt x="49" y="36"/>
                </a:cubicBezTo>
                <a:cubicBezTo>
                  <a:pt x="22" y="36"/>
                  <a:pt x="0" y="44"/>
                  <a:pt x="0" y="53"/>
                </a:cubicBezTo>
                <a:cubicBezTo>
                  <a:pt x="0" y="63"/>
                  <a:pt x="22" y="71"/>
                  <a:pt x="49" y="71"/>
                </a:cubicBezTo>
                <a:cubicBezTo>
                  <a:pt x="54" y="71"/>
                  <a:pt x="58" y="71"/>
                  <a:pt x="63" y="70"/>
                </a:cubicBezTo>
                <a:cubicBezTo>
                  <a:pt x="60" y="73"/>
                  <a:pt x="60" y="73"/>
                  <a:pt x="60" y="73"/>
                </a:cubicBezTo>
                <a:cubicBezTo>
                  <a:pt x="105" y="116"/>
                  <a:pt x="105" y="116"/>
                  <a:pt x="105" y="116"/>
                </a:cubicBezTo>
                <a:cubicBezTo>
                  <a:pt x="96" y="119"/>
                  <a:pt x="91" y="124"/>
                  <a:pt x="91" y="128"/>
                </a:cubicBezTo>
                <a:cubicBezTo>
                  <a:pt x="91" y="138"/>
                  <a:pt x="113" y="146"/>
                  <a:pt x="140" y="146"/>
                </a:cubicBezTo>
                <a:cubicBezTo>
                  <a:pt x="167" y="146"/>
                  <a:pt x="188" y="138"/>
                  <a:pt x="188" y="128"/>
                </a:cubicBezTo>
                <a:cubicBezTo>
                  <a:pt x="188" y="125"/>
                  <a:pt x="186" y="122"/>
                  <a:pt x="181" y="119"/>
                </a:cubicBezTo>
                <a:cubicBezTo>
                  <a:pt x="241" y="86"/>
                  <a:pt x="241" y="86"/>
                  <a:pt x="241" y="86"/>
                </a:cubicBezTo>
                <a:cubicBezTo>
                  <a:pt x="241" y="85"/>
                  <a:pt x="241" y="85"/>
                  <a:pt x="241" y="85"/>
                </a:cubicBezTo>
                <a:cubicBezTo>
                  <a:pt x="249" y="87"/>
                  <a:pt x="259" y="89"/>
                  <a:pt x="270" y="89"/>
                </a:cubicBezTo>
                <a:cubicBezTo>
                  <a:pt x="297" y="89"/>
                  <a:pt x="319" y="81"/>
                  <a:pt x="319" y="71"/>
                </a:cubicBezTo>
                <a:cubicBezTo>
                  <a:pt x="319" y="61"/>
                  <a:pt x="297" y="53"/>
                  <a:pt x="270" y="53"/>
                </a:cubicBezTo>
                <a:close/>
                <a:moveTo>
                  <a:pt x="49" y="66"/>
                </a:moveTo>
                <a:cubicBezTo>
                  <a:pt x="29" y="66"/>
                  <a:pt x="13" y="60"/>
                  <a:pt x="13" y="53"/>
                </a:cubicBezTo>
                <a:cubicBezTo>
                  <a:pt x="13" y="46"/>
                  <a:pt x="29" y="40"/>
                  <a:pt x="49" y="40"/>
                </a:cubicBezTo>
                <a:cubicBezTo>
                  <a:pt x="68" y="40"/>
                  <a:pt x="84" y="46"/>
                  <a:pt x="84" y="53"/>
                </a:cubicBezTo>
                <a:cubicBezTo>
                  <a:pt x="84" y="60"/>
                  <a:pt x="68" y="66"/>
                  <a:pt x="49" y="66"/>
                </a:cubicBezTo>
                <a:close/>
                <a:moveTo>
                  <a:pt x="140" y="141"/>
                </a:moveTo>
                <a:cubicBezTo>
                  <a:pt x="120" y="141"/>
                  <a:pt x="104" y="136"/>
                  <a:pt x="104" y="128"/>
                </a:cubicBezTo>
                <a:cubicBezTo>
                  <a:pt x="104" y="121"/>
                  <a:pt x="120" y="116"/>
                  <a:pt x="140" y="116"/>
                </a:cubicBezTo>
                <a:cubicBezTo>
                  <a:pt x="159" y="116"/>
                  <a:pt x="175" y="121"/>
                  <a:pt x="175" y="128"/>
                </a:cubicBezTo>
                <a:cubicBezTo>
                  <a:pt x="175" y="136"/>
                  <a:pt x="159" y="141"/>
                  <a:pt x="140" y="141"/>
                </a:cubicBezTo>
                <a:close/>
                <a:moveTo>
                  <a:pt x="270" y="84"/>
                </a:moveTo>
                <a:cubicBezTo>
                  <a:pt x="250" y="84"/>
                  <a:pt x="234" y="78"/>
                  <a:pt x="234" y="71"/>
                </a:cubicBezTo>
                <a:cubicBezTo>
                  <a:pt x="234" y="64"/>
                  <a:pt x="250" y="58"/>
                  <a:pt x="270" y="58"/>
                </a:cubicBezTo>
                <a:cubicBezTo>
                  <a:pt x="290" y="58"/>
                  <a:pt x="306" y="64"/>
                  <a:pt x="306" y="71"/>
                </a:cubicBezTo>
                <a:cubicBezTo>
                  <a:pt x="306" y="78"/>
                  <a:pt x="290" y="84"/>
                  <a:pt x="270"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9" name="Freeform 518"/>
          <p:cNvSpPr>
            <a:spLocks noEditPoints="1"/>
          </p:cNvSpPr>
          <p:nvPr/>
        </p:nvSpPr>
        <p:spPr bwMode="auto">
          <a:xfrm>
            <a:off x="3970223" y="1123192"/>
            <a:ext cx="124200" cy="43618"/>
          </a:xfrm>
          <a:custGeom>
            <a:avLst/>
            <a:gdLst>
              <a:gd name="T0" fmla="*/ 0 w 71"/>
              <a:gd name="T1" fmla="*/ 12 h 25"/>
              <a:gd name="T2" fmla="*/ 36 w 71"/>
              <a:gd name="T3" fmla="*/ 25 h 25"/>
              <a:gd name="T4" fmla="*/ 71 w 71"/>
              <a:gd name="T5" fmla="*/ 12 h 25"/>
              <a:gd name="T6" fmla="*/ 36 w 71"/>
              <a:gd name="T7" fmla="*/ 0 h 25"/>
              <a:gd name="T8" fmla="*/ 0 w 71"/>
              <a:gd name="T9" fmla="*/ 12 h 25"/>
              <a:gd name="T10" fmla="*/ 58 w 71"/>
              <a:gd name="T11" fmla="*/ 12 h 25"/>
              <a:gd name="T12" fmla="*/ 36 w 71"/>
              <a:gd name="T13" fmla="*/ 21 h 25"/>
              <a:gd name="T14" fmla="*/ 13 w 71"/>
              <a:gd name="T15" fmla="*/ 12 h 25"/>
              <a:gd name="T16" fmla="*/ 36 w 71"/>
              <a:gd name="T17" fmla="*/ 4 h 25"/>
              <a:gd name="T18" fmla="*/ 58 w 71"/>
              <a:gd name="T1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5">
                <a:moveTo>
                  <a:pt x="0" y="12"/>
                </a:moveTo>
                <a:cubicBezTo>
                  <a:pt x="0" y="20"/>
                  <a:pt x="16" y="25"/>
                  <a:pt x="36" y="25"/>
                </a:cubicBezTo>
                <a:cubicBezTo>
                  <a:pt x="55" y="25"/>
                  <a:pt x="71" y="20"/>
                  <a:pt x="71" y="12"/>
                </a:cubicBezTo>
                <a:cubicBezTo>
                  <a:pt x="71" y="5"/>
                  <a:pt x="55" y="0"/>
                  <a:pt x="36" y="0"/>
                </a:cubicBezTo>
                <a:cubicBezTo>
                  <a:pt x="16" y="0"/>
                  <a:pt x="0" y="5"/>
                  <a:pt x="0" y="12"/>
                </a:cubicBezTo>
                <a:close/>
                <a:moveTo>
                  <a:pt x="58" y="12"/>
                </a:moveTo>
                <a:cubicBezTo>
                  <a:pt x="58" y="17"/>
                  <a:pt x="48" y="21"/>
                  <a:pt x="36" y="21"/>
                </a:cubicBezTo>
                <a:cubicBezTo>
                  <a:pt x="23" y="21"/>
                  <a:pt x="13" y="17"/>
                  <a:pt x="13" y="12"/>
                </a:cubicBezTo>
                <a:cubicBezTo>
                  <a:pt x="13" y="8"/>
                  <a:pt x="23" y="4"/>
                  <a:pt x="36" y="4"/>
                </a:cubicBezTo>
                <a:cubicBezTo>
                  <a:pt x="48" y="4"/>
                  <a:pt x="58" y="8"/>
                  <a:pt x="58" y="12"/>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0" name="Freeform 519"/>
          <p:cNvSpPr>
            <a:spLocks noEditPoints="1"/>
          </p:cNvSpPr>
          <p:nvPr/>
        </p:nvSpPr>
        <p:spPr bwMode="auto">
          <a:xfrm>
            <a:off x="4197922" y="1021910"/>
            <a:ext cx="125678" cy="45097"/>
          </a:xfrm>
          <a:custGeom>
            <a:avLst/>
            <a:gdLst>
              <a:gd name="T0" fmla="*/ 36 w 72"/>
              <a:gd name="T1" fmla="*/ 26 h 26"/>
              <a:gd name="T2" fmla="*/ 72 w 72"/>
              <a:gd name="T3" fmla="*/ 13 h 26"/>
              <a:gd name="T4" fmla="*/ 36 w 72"/>
              <a:gd name="T5" fmla="*/ 0 h 26"/>
              <a:gd name="T6" fmla="*/ 0 w 72"/>
              <a:gd name="T7" fmla="*/ 13 h 26"/>
              <a:gd name="T8" fmla="*/ 36 w 72"/>
              <a:gd name="T9" fmla="*/ 26 h 26"/>
              <a:gd name="T10" fmla="*/ 36 w 72"/>
              <a:gd name="T11" fmla="*/ 5 h 26"/>
              <a:gd name="T12" fmla="*/ 58 w 72"/>
              <a:gd name="T13" fmla="*/ 13 h 26"/>
              <a:gd name="T14" fmla="*/ 36 w 72"/>
              <a:gd name="T15" fmla="*/ 21 h 26"/>
              <a:gd name="T16" fmla="*/ 14 w 72"/>
              <a:gd name="T17" fmla="*/ 13 h 26"/>
              <a:gd name="T18" fmla="*/ 36 w 72"/>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6">
                <a:moveTo>
                  <a:pt x="36" y="26"/>
                </a:moveTo>
                <a:cubicBezTo>
                  <a:pt x="56" y="26"/>
                  <a:pt x="72" y="20"/>
                  <a:pt x="72" y="13"/>
                </a:cubicBezTo>
                <a:cubicBezTo>
                  <a:pt x="72" y="6"/>
                  <a:pt x="56" y="0"/>
                  <a:pt x="36" y="0"/>
                </a:cubicBezTo>
                <a:cubicBezTo>
                  <a:pt x="16" y="0"/>
                  <a:pt x="0" y="6"/>
                  <a:pt x="0" y="13"/>
                </a:cubicBezTo>
                <a:cubicBezTo>
                  <a:pt x="0" y="20"/>
                  <a:pt x="16" y="26"/>
                  <a:pt x="36" y="26"/>
                </a:cubicBezTo>
                <a:close/>
                <a:moveTo>
                  <a:pt x="36" y="5"/>
                </a:moveTo>
                <a:cubicBezTo>
                  <a:pt x="48" y="5"/>
                  <a:pt x="58" y="9"/>
                  <a:pt x="58" y="13"/>
                </a:cubicBezTo>
                <a:cubicBezTo>
                  <a:pt x="58" y="18"/>
                  <a:pt x="48" y="21"/>
                  <a:pt x="36" y="21"/>
                </a:cubicBezTo>
                <a:cubicBezTo>
                  <a:pt x="24" y="21"/>
                  <a:pt x="14" y="18"/>
                  <a:pt x="14" y="13"/>
                </a:cubicBezTo>
                <a:cubicBezTo>
                  <a:pt x="14" y="9"/>
                  <a:pt x="24" y="5"/>
                  <a:pt x="36" y="5"/>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1" name="Freeform 520"/>
          <p:cNvSpPr>
            <a:spLocks noEditPoints="1"/>
          </p:cNvSpPr>
          <p:nvPr/>
        </p:nvSpPr>
        <p:spPr bwMode="auto">
          <a:xfrm>
            <a:off x="3811277" y="990120"/>
            <a:ext cx="124200" cy="45836"/>
          </a:xfrm>
          <a:custGeom>
            <a:avLst/>
            <a:gdLst>
              <a:gd name="T0" fmla="*/ 71 w 71"/>
              <a:gd name="T1" fmla="*/ 13 h 26"/>
              <a:gd name="T2" fmla="*/ 36 w 71"/>
              <a:gd name="T3" fmla="*/ 0 h 26"/>
              <a:gd name="T4" fmla="*/ 0 w 71"/>
              <a:gd name="T5" fmla="*/ 13 h 26"/>
              <a:gd name="T6" fmla="*/ 36 w 71"/>
              <a:gd name="T7" fmla="*/ 26 h 26"/>
              <a:gd name="T8" fmla="*/ 71 w 71"/>
              <a:gd name="T9" fmla="*/ 13 h 26"/>
              <a:gd name="T10" fmla="*/ 36 w 71"/>
              <a:gd name="T11" fmla="*/ 21 h 26"/>
              <a:gd name="T12" fmla="*/ 13 w 71"/>
              <a:gd name="T13" fmla="*/ 13 h 26"/>
              <a:gd name="T14" fmla="*/ 36 w 71"/>
              <a:gd name="T15" fmla="*/ 5 h 26"/>
              <a:gd name="T16" fmla="*/ 58 w 71"/>
              <a:gd name="T17" fmla="*/ 13 h 26"/>
              <a:gd name="T18" fmla="*/ 36 w 71"/>
              <a:gd name="T1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6">
                <a:moveTo>
                  <a:pt x="71" y="13"/>
                </a:moveTo>
                <a:cubicBezTo>
                  <a:pt x="71" y="6"/>
                  <a:pt x="55" y="0"/>
                  <a:pt x="36" y="0"/>
                </a:cubicBezTo>
                <a:cubicBezTo>
                  <a:pt x="16" y="0"/>
                  <a:pt x="0" y="6"/>
                  <a:pt x="0" y="13"/>
                </a:cubicBezTo>
                <a:cubicBezTo>
                  <a:pt x="0" y="20"/>
                  <a:pt x="16" y="26"/>
                  <a:pt x="36" y="26"/>
                </a:cubicBezTo>
                <a:cubicBezTo>
                  <a:pt x="55" y="26"/>
                  <a:pt x="71" y="20"/>
                  <a:pt x="71" y="13"/>
                </a:cubicBezTo>
                <a:close/>
                <a:moveTo>
                  <a:pt x="36" y="21"/>
                </a:moveTo>
                <a:cubicBezTo>
                  <a:pt x="23" y="21"/>
                  <a:pt x="13" y="18"/>
                  <a:pt x="13" y="13"/>
                </a:cubicBezTo>
                <a:cubicBezTo>
                  <a:pt x="13" y="9"/>
                  <a:pt x="23" y="5"/>
                  <a:pt x="36" y="5"/>
                </a:cubicBezTo>
                <a:cubicBezTo>
                  <a:pt x="48" y="5"/>
                  <a:pt x="58" y="9"/>
                  <a:pt x="58" y="13"/>
                </a:cubicBezTo>
                <a:cubicBezTo>
                  <a:pt x="58" y="18"/>
                  <a:pt x="48" y="21"/>
                  <a:pt x="36" y="21"/>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2" name="Freeform 521"/>
          <p:cNvSpPr>
            <a:spLocks/>
          </p:cNvSpPr>
          <p:nvPr/>
        </p:nvSpPr>
        <p:spPr bwMode="auto">
          <a:xfrm>
            <a:off x="3846023" y="741721"/>
            <a:ext cx="638742" cy="615824"/>
          </a:xfrm>
          <a:custGeom>
            <a:avLst/>
            <a:gdLst>
              <a:gd name="T0" fmla="*/ 281 w 365"/>
              <a:gd name="T1" fmla="*/ 0 h 352"/>
              <a:gd name="T2" fmla="*/ 321 w 365"/>
              <a:gd name="T3" fmla="*/ 118 h 352"/>
              <a:gd name="T4" fmla="*/ 127 w 365"/>
              <a:gd name="T5" fmla="*/ 312 h 352"/>
              <a:gd name="T6" fmla="*/ 0 w 365"/>
              <a:gd name="T7" fmla="*/ 264 h 352"/>
              <a:gd name="T8" fmla="*/ 61 w 365"/>
              <a:gd name="T9" fmla="*/ 352 h 352"/>
              <a:gd name="T10" fmla="*/ 338 w 365"/>
              <a:gd name="T11" fmla="*/ 352 h 352"/>
              <a:gd name="T12" fmla="*/ 365 w 365"/>
              <a:gd name="T13" fmla="*/ 325 h 352"/>
              <a:gd name="T14" fmla="*/ 365 w 365"/>
              <a:gd name="T15" fmla="*/ 67 h 352"/>
              <a:gd name="T16" fmla="*/ 281 w 365"/>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2">
                <a:moveTo>
                  <a:pt x="281" y="0"/>
                </a:moveTo>
                <a:cubicBezTo>
                  <a:pt x="306" y="33"/>
                  <a:pt x="321" y="74"/>
                  <a:pt x="321" y="118"/>
                </a:cubicBezTo>
                <a:cubicBezTo>
                  <a:pt x="321" y="225"/>
                  <a:pt x="234" y="312"/>
                  <a:pt x="127" y="312"/>
                </a:cubicBezTo>
                <a:cubicBezTo>
                  <a:pt x="78" y="312"/>
                  <a:pt x="34" y="293"/>
                  <a:pt x="0" y="264"/>
                </a:cubicBezTo>
                <a:cubicBezTo>
                  <a:pt x="61" y="352"/>
                  <a:pt x="61" y="352"/>
                  <a:pt x="61" y="352"/>
                </a:cubicBezTo>
                <a:cubicBezTo>
                  <a:pt x="338" y="352"/>
                  <a:pt x="338" y="352"/>
                  <a:pt x="338" y="352"/>
                </a:cubicBezTo>
                <a:cubicBezTo>
                  <a:pt x="353" y="352"/>
                  <a:pt x="365" y="340"/>
                  <a:pt x="365" y="325"/>
                </a:cubicBezTo>
                <a:cubicBezTo>
                  <a:pt x="365" y="67"/>
                  <a:pt x="365" y="67"/>
                  <a:pt x="365" y="67"/>
                </a:cubicBezTo>
                <a:lnTo>
                  <a:pt x="281" y="0"/>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4" name="Freeform 523"/>
          <p:cNvSpPr>
            <a:spLocks/>
          </p:cNvSpPr>
          <p:nvPr/>
        </p:nvSpPr>
        <p:spPr bwMode="auto">
          <a:xfrm>
            <a:off x="4071504" y="689231"/>
            <a:ext cx="14047" cy="253575"/>
          </a:xfrm>
          <a:custGeom>
            <a:avLst/>
            <a:gdLst>
              <a:gd name="T0" fmla="*/ 5 w 8"/>
              <a:gd name="T1" fmla="*/ 7 h 145"/>
              <a:gd name="T2" fmla="*/ 8 w 8"/>
              <a:gd name="T3" fmla="*/ 0 h 145"/>
              <a:gd name="T4" fmla="*/ 6 w 8"/>
              <a:gd name="T5" fmla="*/ 0 h 145"/>
              <a:gd name="T6" fmla="*/ 0 w 8"/>
              <a:gd name="T7" fmla="*/ 7 h 145"/>
              <a:gd name="T8" fmla="*/ 0 w 8"/>
              <a:gd name="T9" fmla="*/ 145 h 145"/>
              <a:gd name="T10" fmla="*/ 5 w 8"/>
              <a:gd name="T11" fmla="*/ 145 h 145"/>
              <a:gd name="T12" fmla="*/ 5 w 8"/>
              <a:gd name="T13" fmla="*/ 7 h 145"/>
            </a:gdLst>
            <a:ahLst/>
            <a:cxnLst>
              <a:cxn ang="0">
                <a:pos x="T0" y="T1"/>
              </a:cxn>
              <a:cxn ang="0">
                <a:pos x="T2" y="T3"/>
              </a:cxn>
              <a:cxn ang="0">
                <a:pos x="T4" y="T5"/>
              </a:cxn>
              <a:cxn ang="0">
                <a:pos x="T6" y="T7"/>
              </a:cxn>
              <a:cxn ang="0">
                <a:pos x="T8" y="T9"/>
              </a:cxn>
              <a:cxn ang="0">
                <a:pos x="T10" y="T11"/>
              </a:cxn>
              <a:cxn ang="0">
                <a:pos x="T12" y="T13"/>
              </a:cxn>
            </a:cxnLst>
            <a:rect l="0" t="0" r="r" b="b"/>
            <a:pathLst>
              <a:path w="8" h="145">
                <a:moveTo>
                  <a:pt x="5" y="7"/>
                </a:moveTo>
                <a:cubicBezTo>
                  <a:pt x="5" y="4"/>
                  <a:pt x="6" y="2"/>
                  <a:pt x="8" y="0"/>
                </a:cubicBezTo>
                <a:cubicBezTo>
                  <a:pt x="7" y="0"/>
                  <a:pt x="7" y="0"/>
                  <a:pt x="6" y="0"/>
                </a:cubicBezTo>
                <a:cubicBezTo>
                  <a:pt x="3" y="0"/>
                  <a:pt x="0" y="3"/>
                  <a:pt x="0" y="7"/>
                </a:cubicBezTo>
                <a:cubicBezTo>
                  <a:pt x="0" y="145"/>
                  <a:pt x="0" y="145"/>
                  <a:pt x="0" y="145"/>
                </a:cubicBezTo>
                <a:cubicBezTo>
                  <a:pt x="2" y="145"/>
                  <a:pt x="3" y="145"/>
                  <a:pt x="5" y="145"/>
                </a:cubicBezTo>
                <a:lnTo>
                  <a:pt x="5" y="7"/>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5" name="Oval 524"/>
          <p:cNvSpPr>
            <a:spLocks noChangeArrowheads="1"/>
          </p:cNvSpPr>
          <p:nvPr/>
        </p:nvSpPr>
        <p:spPr bwMode="auto">
          <a:xfrm>
            <a:off x="4222318" y="1030781"/>
            <a:ext cx="76886" cy="2735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6" name="Freeform 525"/>
          <p:cNvSpPr>
            <a:spLocks/>
          </p:cNvSpPr>
          <p:nvPr/>
        </p:nvSpPr>
        <p:spPr bwMode="auto">
          <a:xfrm>
            <a:off x="5678709"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B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7" name="Freeform 526"/>
          <p:cNvSpPr>
            <a:spLocks noEditPoints="1"/>
          </p:cNvSpPr>
          <p:nvPr/>
        </p:nvSpPr>
        <p:spPr bwMode="auto">
          <a:xfrm>
            <a:off x="5764467"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8" name="Freeform 527"/>
          <p:cNvSpPr>
            <a:spLocks/>
          </p:cNvSpPr>
          <p:nvPr/>
        </p:nvSpPr>
        <p:spPr bwMode="auto">
          <a:xfrm>
            <a:off x="5932283" y="936153"/>
            <a:ext cx="339332" cy="281668"/>
          </a:xfrm>
          <a:custGeom>
            <a:avLst/>
            <a:gdLst>
              <a:gd name="T0" fmla="*/ 179 w 194"/>
              <a:gd name="T1" fmla="*/ 29 h 161"/>
              <a:gd name="T2" fmla="*/ 172 w 194"/>
              <a:gd name="T3" fmla="*/ 0 h 161"/>
              <a:gd name="T4" fmla="*/ 97 w 194"/>
              <a:gd name="T5" fmla="*/ 12 h 161"/>
              <a:gd name="T6" fmla="*/ 22 w 194"/>
              <a:gd name="T7" fmla="*/ 0 h 161"/>
              <a:gd name="T8" fmla="*/ 15 w 194"/>
              <a:gd name="T9" fmla="*/ 29 h 161"/>
              <a:gd name="T10" fmla="*/ 4 w 194"/>
              <a:gd name="T11" fmla="*/ 65 h 161"/>
              <a:gd name="T12" fmla="*/ 26 w 194"/>
              <a:gd name="T13" fmla="*/ 88 h 161"/>
              <a:gd name="T14" fmla="*/ 99 w 194"/>
              <a:gd name="T15" fmla="*/ 161 h 161"/>
              <a:gd name="T16" fmla="*/ 169 w 194"/>
              <a:gd name="T17" fmla="*/ 88 h 161"/>
              <a:gd name="T18" fmla="*/ 190 w 194"/>
              <a:gd name="T19" fmla="*/ 65 h 161"/>
              <a:gd name="T20" fmla="*/ 179 w 194"/>
              <a:gd name="T21" fmla="*/ 2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9" name="Freeform 528"/>
          <p:cNvSpPr>
            <a:spLocks noEditPoints="1"/>
          </p:cNvSpPr>
          <p:nvPr/>
        </p:nvSpPr>
        <p:spPr bwMode="auto">
          <a:xfrm>
            <a:off x="5967769" y="724717"/>
            <a:ext cx="272796" cy="220307"/>
          </a:xfrm>
          <a:custGeom>
            <a:avLst/>
            <a:gdLst>
              <a:gd name="T0" fmla="*/ 156 w 156"/>
              <a:gd name="T1" fmla="*/ 108 h 126"/>
              <a:gd name="T2" fmla="*/ 143 w 156"/>
              <a:gd name="T3" fmla="*/ 58 h 126"/>
              <a:gd name="T4" fmla="*/ 150 w 156"/>
              <a:gd name="T5" fmla="*/ 55 h 126"/>
              <a:gd name="T6" fmla="*/ 150 w 156"/>
              <a:gd name="T7" fmla="*/ 29 h 126"/>
              <a:gd name="T8" fmla="*/ 133 w 156"/>
              <a:gd name="T9" fmla="*/ 34 h 126"/>
              <a:gd name="T10" fmla="*/ 129 w 156"/>
              <a:gd name="T11" fmla="*/ 21 h 126"/>
              <a:gd name="T12" fmla="*/ 117 w 156"/>
              <a:gd name="T13" fmla="*/ 19 h 126"/>
              <a:gd name="T14" fmla="*/ 108 w 156"/>
              <a:gd name="T15" fmla="*/ 56 h 126"/>
              <a:gd name="T16" fmla="*/ 117 w 156"/>
              <a:gd name="T17" fmla="*/ 56 h 126"/>
              <a:gd name="T18" fmla="*/ 117 w 156"/>
              <a:gd name="T19" fmla="*/ 92 h 126"/>
              <a:gd name="T20" fmla="*/ 92 w 156"/>
              <a:gd name="T21" fmla="*/ 86 h 126"/>
              <a:gd name="T22" fmla="*/ 95 w 156"/>
              <a:gd name="T23" fmla="*/ 40 h 126"/>
              <a:gd name="T24" fmla="*/ 99 w 156"/>
              <a:gd name="T25" fmla="*/ 25 h 126"/>
              <a:gd name="T26" fmla="*/ 91 w 156"/>
              <a:gd name="T27" fmla="*/ 0 h 126"/>
              <a:gd name="T28" fmla="*/ 79 w 156"/>
              <a:gd name="T29" fmla="*/ 2 h 126"/>
              <a:gd name="T30" fmla="*/ 74 w 156"/>
              <a:gd name="T31" fmla="*/ 15 h 126"/>
              <a:gd name="T32" fmla="*/ 57 w 156"/>
              <a:gd name="T33" fmla="*/ 11 h 126"/>
              <a:gd name="T34" fmla="*/ 61 w 156"/>
              <a:gd name="T35" fmla="*/ 42 h 126"/>
              <a:gd name="T36" fmla="*/ 66 w 156"/>
              <a:gd name="T37" fmla="*/ 42 h 126"/>
              <a:gd name="T38" fmla="*/ 67 w 156"/>
              <a:gd name="T39" fmla="*/ 89 h 126"/>
              <a:gd name="T40" fmla="*/ 40 w 156"/>
              <a:gd name="T41" fmla="*/ 56 h 126"/>
              <a:gd name="T42" fmla="*/ 48 w 156"/>
              <a:gd name="T43" fmla="*/ 53 h 126"/>
              <a:gd name="T44" fmla="*/ 48 w 156"/>
              <a:gd name="T45" fmla="*/ 28 h 126"/>
              <a:gd name="T46" fmla="*/ 31 w 156"/>
              <a:gd name="T47" fmla="*/ 32 h 126"/>
              <a:gd name="T48" fmla="*/ 26 w 156"/>
              <a:gd name="T49" fmla="*/ 19 h 126"/>
              <a:gd name="T50" fmla="*/ 14 w 156"/>
              <a:gd name="T51" fmla="*/ 17 h 126"/>
              <a:gd name="T52" fmla="*/ 6 w 156"/>
              <a:gd name="T53" fmla="*/ 55 h 126"/>
              <a:gd name="T54" fmla="*/ 14 w 156"/>
              <a:gd name="T55" fmla="*/ 55 h 126"/>
              <a:gd name="T56" fmla="*/ 14 w 156"/>
              <a:gd name="T57" fmla="*/ 97 h 126"/>
              <a:gd name="T58" fmla="*/ 78 w 156"/>
              <a:gd name="T59" fmla="*/ 126 h 126"/>
              <a:gd name="T60" fmla="*/ 129 w 156"/>
              <a:gd name="T61" fmla="*/ 41 h 126"/>
              <a:gd name="T62" fmla="*/ 79 w 156"/>
              <a:gd name="T63" fmla="*/ 88 h 126"/>
              <a:gd name="T64" fmla="*/ 78 w 156"/>
              <a:gd name="T65" fmla="*/ 89 h 126"/>
              <a:gd name="T66" fmla="*/ 78 w 156"/>
              <a:gd name="T67" fmla="*/ 22 h 126"/>
              <a:gd name="T68" fmla="*/ 78 w 156"/>
              <a:gd name="T69" fmla="*/ 22 h 126"/>
              <a:gd name="T70" fmla="*/ 27 w 156"/>
              <a:gd name="T71"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0" name="Freeform 529"/>
          <p:cNvSpPr>
            <a:spLocks/>
          </p:cNvSpPr>
          <p:nvPr/>
        </p:nvSpPr>
        <p:spPr bwMode="auto">
          <a:xfrm>
            <a:off x="5990688" y="703278"/>
            <a:ext cx="48793" cy="48793"/>
          </a:xfrm>
          <a:custGeom>
            <a:avLst/>
            <a:gdLst>
              <a:gd name="T0" fmla="*/ 4 w 28"/>
              <a:gd name="T1" fmla="*/ 18 h 28"/>
              <a:gd name="T2" fmla="*/ 4 w 28"/>
              <a:gd name="T3" fmla="*/ 18 h 28"/>
              <a:gd name="T4" fmla="*/ 14 w 28"/>
              <a:gd name="T5" fmla="*/ 28 h 28"/>
              <a:gd name="T6" fmla="*/ 24 w 28"/>
              <a:gd name="T7" fmla="*/ 18 h 28"/>
              <a:gd name="T8" fmla="*/ 24 w 28"/>
              <a:gd name="T9" fmla="*/ 18 h 28"/>
              <a:gd name="T10" fmla="*/ 27 w 28"/>
              <a:gd name="T11" fmla="*/ 15 h 28"/>
              <a:gd name="T12" fmla="*/ 25 w 28"/>
              <a:gd name="T13" fmla="*/ 11 h 28"/>
              <a:gd name="T14" fmla="*/ 25 w 28"/>
              <a:gd name="T15" fmla="*/ 11 h 28"/>
              <a:gd name="T16" fmla="*/ 25 w 28"/>
              <a:gd name="T17" fmla="*/ 10 h 28"/>
              <a:gd name="T18" fmla="*/ 14 w 28"/>
              <a:gd name="T19" fmla="*/ 0 h 28"/>
              <a:gd name="T20" fmla="*/ 3 w 28"/>
              <a:gd name="T21" fmla="*/ 10 h 28"/>
              <a:gd name="T22" fmla="*/ 3 w 28"/>
              <a:gd name="T23" fmla="*/ 11 h 28"/>
              <a:gd name="T24" fmla="*/ 3 w 28"/>
              <a:gd name="T25" fmla="*/ 11 h 28"/>
              <a:gd name="T26" fmla="*/ 1 w 28"/>
              <a:gd name="T27" fmla="*/ 15 h 28"/>
              <a:gd name="T28" fmla="*/ 4 w 28"/>
              <a:gd name="T2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1" name="Freeform 530"/>
          <p:cNvSpPr>
            <a:spLocks/>
          </p:cNvSpPr>
          <p:nvPr/>
        </p:nvSpPr>
        <p:spPr bwMode="auto">
          <a:xfrm>
            <a:off x="6081619" y="673707"/>
            <a:ext cx="4657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2" name="Freeform 531"/>
          <p:cNvSpPr>
            <a:spLocks/>
          </p:cNvSpPr>
          <p:nvPr/>
        </p:nvSpPr>
        <p:spPr bwMode="auto">
          <a:xfrm>
            <a:off x="6103798" y="878489"/>
            <a:ext cx="3697" cy="1478"/>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3" name="Rectangle 532"/>
          <p:cNvSpPr>
            <a:spLocks noChangeArrowheads="1"/>
          </p:cNvSpPr>
          <p:nvPr/>
        </p:nvSpPr>
        <p:spPr bwMode="auto">
          <a:xfrm>
            <a:off x="6103798" y="763159"/>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4" name="Freeform 533"/>
          <p:cNvSpPr>
            <a:spLocks/>
          </p:cNvSpPr>
          <p:nvPr/>
        </p:nvSpPr>
        <p:spPr bwMode="auto">
          <a:xfrm>
            <a:off x="6193251" y="794210"/>
            <a:ext cx="0" cy="2218"/>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lnTo>
                  <a:pt x="0" y="0"/>
                </a:lnTo>
                <a:lnTo>
                  <a:pt x="0" y="3"/>
                </a:lnTo>
                <a:lnTo>
                  <a:pt x="0"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5" name="Rectangle 534"/>
          <p:cNvSpPr>
            <a:spLocks noChangeArrowheads="1"/>
          </p:cNvSpPr>
          <p:nvPr/>
        </p:nvSpPr>
        <p:spPr bwMode="auto">
          <a:xfrm>
            <a:off x="6015083" y="792731"/>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6" name="Freeform 535"/>
          <p:cNvSpPr>
            <a:spLocks noEditPoints="1"/>
          </p:cNvSpPr>
          <p:nvPr/>
        </p:nvSpPr>
        <p:spPr bwMode="auto">
          <a:xfrm>
            <a:off x="5801430" y="645614"/>
            <a:ext cx="603257" cy="605474"/>
          </a:xfrm>
          <a:custGeom>
            <a:avLst/>
            <a:gdLst>
              <a:gd name="T0" fmla="*/ 172 w 345"/>
              <a:gd name="T1" fmla="*/ 0 h 346"/>
              <a:gd name="T2" fmla="*/ 172 w 345"/>
              <a:gd name="T3" fmla="*/ 346 h 346"/>
              <a:gd name="T4" fmla="*/ 213 w 345"/>
              <a:gd name="T5" fmla="*/ 45 h 346"/>
              <a:gd name="T6" fmla="*/ 214 w 345"/>
              <a:gd name="T7" fmla="*/ 45 h 346"/>
              <a:gd name="T8" fmla="*/ 235 w 345"/>
              <a:gd name="T9" fmla="*/ 45 h 346"/>
              <a:gd name="T10" fmla="*/ 236 w 345"/>
              <a:gd name="T11" fmla="*/ 45 h 346"/>
              <a:gd name="T12" fmla="*/ 234 w 345"/>
              <a:gd name="T13" fmla="*/ 52 h 346"/>
              <a:gd name="T14" fmla="*/ 225 w 345"/>
              <a:gd name="T15" fmla="*/ 63 h 346"/>
              <a:gd name="T16" fmla="*/ 215 w 345"/>
              <a:gd name="T17" fmla="*/ 52 h 346"/>
              <a:gd name="T18" fmla="*/ 213 w 345"/>
              <a:gd name="T19" fmla="*/ 45 h 346"/>
              <a:gd name="T20" fmla="*/ 163 w 345"/>
              <a:gd name="T21" fmla="*/ 26 h 346"/>
              <a:gd name="T22" fmla="*/ 174 w 345"/>
              <a:gd name="T23" fmla="*/ 16 h 346"/>
              <a:gd name="T24" fmla="*/ 184 w 345"/>
              <a:gd name="T25" fmla="*/ 26 h 346"/>
              <a:gd name="T26" fmla="*/ 187 w 345"/>
              <a:gd name="T27" fmla="*/ 30 h 346"/>
              <a:gd name="T28" fmla="*/ 183 w 345"/>
              <a:gd name="T29" fmla="*/ 33 h 346"/>
              <a:gd name="T30" fmla="*/ 164 w 345"/>
              <a:gd name="T31" fmla="*/ 33 h 346"/>
              <a:gd name="T32" fmla="*/ 160 w 345"/>
              <a:gd name="T33" fmla="*/ 30 h 346"/>
              <a:gd name="T34" fmla="*/ 111 w 345"/>
              <a:gd name="T35" fmla="*/ 44 h 346"/>
              <a:gd name="T36" fmla="*/ 111 w 345"/>
              <a:gd name="T37" fmla="*/ 43 h 346"/>
              <a:gd name="T38" fmla="*/ 133 w 345"/>
              <a:gd name="T39" fmla="*/ 43 h 346"/>
              <a:gd name="T40" fmla="*/ 133 w 345"/>
              <a:gd name="T41" fmla="*/ 44 h 346"/>
              <a:gd name="T42" fmla="*/ 132 w 345"/>
              <a:gd name="T43" fmla="*/ 51 h 346"/>
              <a:gd name="T44" fmla="*/ 122 w 345"/>
              <a:gd name="T45" fmla="*/ 61 h 346"/>
              <a:gd name="T46" fmla="*/ 112 w 345"/>
              <a:gd name="T47" fmla="*/ 51 h 346"/>
              <a:gd name="T48" fmla="*/ 111 w 345"/>
              <a:gd name="T49" fmla="*/ 44 h 346"/>
              <a:gd name="T50" fmla="*/ 109 w 345"/>
              <a:gd name="T51" fmla="*/ 104 h 346"/>
              <a:gd name="T52" fmla="*/ 105 w 345"/>
              <a:gd name="T53" fmla="*/ 104 h 346"/>
              <a:gd name="T54" fmla="*/ 101 w 345"/>
              <a:gd name="T55" fmla="*/ 73 h 346"/>
              <a:gd name="T56" fmla="*/ 118 w 345"/>
              <a:gd name="T57" fmla="*/ 77 h 346"/>
              <a:gd name="T58" fmla="*/ 122 w 345"/>
              <a:gd name="T59" fmla="*/ 64 h 346"/>
              <a:gd name="T60" fmla="*/ 134 w 345"/>
              <a:gd name="T61" fmla="*/ 62 h 346"/>
              <a:gd name="T62" fmla="*/ 143 w 345"/>
              <a:gd name="T63" fmla="*/ 88 h 346"/>
              <a:gd name="T64" fmla="*/ 138 w 345"/>
              <a:gd name="T65" fmla="*/ 103 h 346"/>
              <a:gd name="T66" fmla="*/ 135 w 345"/>
              <a:gd name="T67" fmla="*/ 136 h 346"/>
              <a:gd name="T68" fmla="*/ 161 w 345"/>
              <a:gd name="T69" fmla="*/ 131 h 346"/>
              <a:gd name="T70" fmla="*/ 161 w 345"/>
              <a:gd name="T71" fmla="*/ 82 h 346"/>
              <a:gd name="T72" fmla="*/ 152 w 345"/>
              <a:gd name="T73" fmla="*/ 82 h 346"/>
              <a:gd name="T74" fmla="*/ 161 w 345"/>
              <a:gd name="T75" fmla="*/ 45 h 346"/>
              <a:gd name="T76" fmla="*/ 173 w 345"/>
              <a:gd name="T77" fmla="*/ 47 h 346"/>
              <a:gd name="T78" fmla="*/ 177 w 345"/>
              <a:gd name="T79" fmla="*/ 60 h 346"/>
              <a:gd name="T80" fmla="*/ 194 w 345"/>
              <a:gd name="T81" fmla="*/ 56 h 346"/>
              <a:gd name="T82" fmla="*/ 194 w 345"/>
              <a:gd name="T83" fmla="*/ 81 h 346"/>
              <a:gd name="T84" fmla="*/ 187 w 345"/>
              <a:gd name="T85" fmla="*/ 84 h 346"/>
              <a:gd name="T86" fmla="*/ 186 w 345"/>
              <a:gd name="T87" fmla="*/ 134 h 346"/>
              <a:gd name="T88" fmla="*/ 212 w 345"/>
              <a:gd name="T89" fmla="*/ 106 h 346"/>
              <a:gd name="T90" fmla="*/ 208 w 345"/>
              <a:gd name="T91" fmla="*/ 106 h 346"/>
              <a:gd name="T92" fmla="*/ 203 w 345"/>
              <a:gd name="T93" fmla="*/ 74 h 346"/>
              <a:gd name="T94" fmla="*/ 220 w 345"/>
              <a:gd name="T95" fmla="*/ 79 h 346"/>
              <a:gd name="T96" fmla="*/ 225 w 345"/>
              <a:gd name="T97" fmla="*/ 66 h 346"/>
              <a:gd name="T98" fmla="*/ 237 w 345"/>
              <a:gd name="T99" fmla="*/ 64 h 346"/>
              <a:gd name="T100" fmla="*/ 245 w 345"/>
              <a:gd name="T101" fmla="*/ 89 h 346"/>
              <a:gd name="T102" fmla="*/ 241 w 345"/>
              <a:gd name="T103" fmla="*/ 104 h 346"/>
              <a:gd name="T104" fmla="*/ 238 w 345"/>
              <a:gd name="T105" fmla="*/ 142 h 346"/>
              <a:gd name="T106" fmla="*/ 173 w 345"/>
              <a:gd name="T107" fmla="*/ 171 h 346"/>
              <a:gd name="T108" fmla="*/ 109 w 345"/>
              <a:gd name="T109" fmla="*/ 142 h 346"/>
              <a:gd name="T110" fmla="*/ 79 w 345"/>
              <a:gd name="T111" fmla="*/ 231 h 346"/>
              <a:gd name="T112" fmla="*/ 97 w 345"/>
              <a:gd name="T113" fmla="*/ 166 h 346"/>
              <a:gd name="T114" fmla="*/ 247 w 345"/>
              <a:gd name="T115" fmla="*/ 166 h 346"/>
              <a:gd name="T116" fmla="*/ 265 w 345"/>
              <a:gd name="T117" fmla="*/ 231 h 346"/>
              <a:gd name="T118" fmla="*/ 174 w 345"/>
              <a:gd name="T119"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68" y="346"/>
                  <a:pt x="345" y="268"/>
                  <a:pt x="345" y="173"/>
                </a:cubicBezTo>
                <a:close/>
                <a:moveTo>
                  <a:pt x="213" y="45"/>
                </a:moveTo>
                <a:cubicBezTo>
                  <a:pt x="213" y="45"/>
                  <a:pt x="214" y="45"/>
                  <a:pt x="214" y="45"/>
                </a:cubicBezTo>
                <a:cubicBezTo>
                  <a:pt x="214" y="45"/>
                  <a:pt x="214" y="45"/>
                  <a:pt x="214" y="45"/>
                </a:cubicBezTo>
                <a:cubicBezTo>
                  <a:pt x="214" y="39"/>
                  <a:pt x="219" y="35"/>
                  <a:pt x="225" y="35"/>
                </a:cubicBezTo>
                <a:cubicBezTo>
                  <a:pt x="231" y="35"/>
                  <a:pt x="235" y="39"/>
                  <a:pt x="235" y="45"/>
                </a:cubicBezTo>
                <a:cubicBezTo>
                  <a:pt x="235" y="45"/>
                  <a:pt x="235" y="45"/>
                  <a:pt x="235" y="45"/>
                </a:cubicBezTo>
                <a:cubicBezTo>
                  <a:pt x="236" y="45"/>
                  <a:pt x="236" y="45"/>
                  <a:pt x="236" y="45"/>
                </a:cubicBezTo>
                <a:cubicBezTo>
                  <a:pt x="237" y="46"/>
                  <a:pt x="238" y="47"/>
                  <a:pt x="238" y="49"/>
                </a:cubicBezTo>
                <a:cubicBezTo>
                  <a:pt x="237" y="51"/>
                  <a:pt x="236" y="53"/>
                  <a:pt x="234" y="52"/>
                </a:cubicBezTo>
                <a:cubicBezTo>
                  <a:pt x="234" y="52"/>
                  <a:pt x="234" y="52"/>
                  <a:pt x="234" y="52"/>
                </a:cubicBezTo>
                <a:cubicBezTo>
                  <a:pt x="233" y="58"/>
                  <a:pt x="229" y="63"/>
                  <a:pt x="225" y="63"/>
                </a:cubicBezTo>
                <a:cubicBezTo>
                  <a:pt x="220" y="63"/>
                  <a:pt x="216" y="58"/>
                  <a:pt x="215" y="52"/>
                </a:cubicBezTo>
                <a:cubicBezTo>
                  <a:pt x="215" y="52"/>
                  <a:pt x="215" y="52"/>
                  <a:pt x="215" y="52"/>
                </a:cubicBezTo>
                <a:cubicBezTo>
                  <a:pt x="213" y="53"/>
                  <a:pt x="212" y="51"/>
                  <a:pt x="211" y="49"/>
                </a:cubicBezTo>
                <a:cubicBezTo>
                  <a:pt x="211" y="47"/>
                  <a:pt x="212" y="46"/>
                  <a:pt x="213" y="45"/>
                </a:cubicBezTo>
                <a:close/>
                <a:moveTo>
                  <a:pt x="162" y="26"/>
                </a:moveTo>
                <a:cubicBezTo>
                  <a:pt x="162" y="26"/>
                  <a:pt x="162" y="26"/>
                  <a:pt x="163" y="26"/>
                </a:cubicBezTo>
                <a:cubicBezTo>
                  <a:pt x="163" y="26"/>
                  <a:pt x="163" y="26"/>
                  <a:pt x="163" y="26"/>
                </a:cubicBezTo>
                <a:cubicBezTo>
                  <a:pt x="163" y="20"/>
                  <a:pt x="168" y="16"/>
                  <a:pt x="174" y="16"/>
                </a:cubicBezTo>
                <a:cubicBezTo>
                  <a:pt x="179" y="16"/>
                  <a:pt x="184" y="20"/>
                  <a:pt x="184" y="26"/>
                </a:cubicBezTo>
                <a:cubicBezTo>
                  <a:pt x="184" y="26"/>
                  <a:pt x="184" y="26"/>
                  <a:pt x="184" y="26"/>
                </a:cubicBezTo>
                <a:cubicBezTo>
                  <a:pt x="185" y="26"/>
                  <a:pt x="185" y="26"/>
                  <a:pt x="185" y="26"/>
                </a:cubicBezTo>
                <a:cubicBezTo>
                  <a:pt x="186" y="27"/>
                  <a:pt x="187" y="29"/>
                  <a:pt x="187" y="30"/>
                </a:cubicBezTo>
                <a:cubicBezTo>
                  <a:pt x="186" y="32"/>
                  <a:pt x="185" y="34"/>
                  <a:pt x="183" y="33"/>
                </a:cubicBezTo>
                <a:cubicBezTo>
                  <a:pt x="183" y="33"/>
                  <a:pt x="183" y="33"/>
                  <a:pt x="183" y="33"/>
                </a:cubicBezTo>
                <a:cubicBezTo>
                  <a:pt x="182" y="39"/>
                  <a:pt x="178" y="44"/>
                  <a:pt x="174" y="44"/>
                </a:cubicBezTo>
                <a:cubicBezTo>
                  <a:pt x="169" y="44"/>
                  <a:pt x="165" y="39"/>
                  <a:pt x="164" y="33"/>
                </a:cubicBezTo>
                <a:cubicBezTo>
                  <a:pt x="164" y="33"/>
                  <a:pt x="164" y="33"/>
                  <a:pt x="164" y="33"/>
                </a:cubicBezTo>
                <a:cubicBezTo>
                  <a:pt x="162" y="34"/>
                  <a:pt x="161" y="32"/>
                  <a:pt x="160" y="30"/>
                </a:cubicBezTo>
                <a:cubicBezTo>
                  <a:pt x="160" y="29"/>
                  <a:pt x="161" y="27"/>
                  <a:pt x="162" y="26"/>
                </a:cubicBezTo>
                <a:close/>
                <a:moveTo>
                  <a:pt x="111" y="44"/>
                </a:moveTo>
                <a:cubicBezTo>
                  <a:pt x="111" y="44"/>
                  <a:pt x="111" y="44"/>
                  <a:pt x="111" y="44"/>
                </a:cubicBezTo>
                <a:cubicBezTo>
                  <a:pt x="111" y="43"/>
                  <a:pt x="111" y="43"/>
                  <a:pt x="111" y="43"/>
                </a:cubicBezTo>
                <a:cubicBezTo>
                  <a:pt x="111" y="38"/>
                  <a:pt x="116" y="33"/>
                  <a:pt x="122" y="33"/>
                </a:cubicBezTo>
                <a:cubicBezTo>
                  <a:pt x="128" y="33"/>
                  <a:pt x="133" y="38"/>
                  <a:pt x="133" y="43"/>
                </a:cubicBezTo>
                <a:cubicBezTo>
                  <a:pt x="133" y="43"/>
                  <a:pt x="133" y="43"/>
                  <a:pt x="133" y="44"/>
                </a:cubicBezTo>
                <a:cubicBezTo>
                  <a:pt x="133" y="44"/>
                  <a:pt x="133" y="44"/>
                  <a:pt x="133" y="44"/>
                </a:cubicBezTo>
                <a:cubicBezTo>
                  <a:pt x="135" y="44"/>
                  <a:pt x="136" y="46"/>
                  <a:pt x="135" y="48"/>
                </a:cubicBezTo>
                <a:cubicBezTo>
                  <a:pt x="135" y="50"/>
                  <a:pt x="133" y="51"/>
                  <a:pt x="132" y="51"/>
                </a:cubicBezTo>
                <a:cubicBezTo>
                  <a:pt x="132" y="51"/>
                  <a:pt x="132" y="51"/>
                  <a:pt x="132" y="51"/>
                </a:cubicBezTo>
                <a:cubicBezTo>
                  <a:pt x="131" y="56"/>
                  <a:pt x="127" y="61"/>
                  <a:pt x="122" y="61"/>
                </a:cubicBezTo>
                <a:cubicBezTo>
                  <a:pt x="117" y="61"/>
                  <a:pt x="113" y="56"/>
                  <a:pt x="112" y="51"/>
                </a:cubicBezTo>
                <a:cubicBezTo>
                  <a:pt x="112" y="51"/>
                  <a:pt x="112" y="51"/>
                  <a:pt x="112" y="51"/>
                </a:cubicBezTo>
                <a:cubicBezTo>
                  <a:pt x="111" y="51"/>
                  <a:pt x="109" y="50"/>
                  <a:pt x="109" y="48"/>
                </a:cubicBezTo>
                <a:cubicBezTo>
                  <a:pt x="108" y="46"/>
                  <a:pt x="109" y="44"/>
                  <a:pt x="111" y="44"/>
                </a:cubicBezTo>
                <a:close/>
                <a:moveTo>
                  <a:pt x="109" y="142"/>
                </a:moveTo>
                <a:cubicBezTo>
                  <a:pt x="109" y="104"/>
                  <a:pt x="109" y="104"/>
                  <a:pt x="109" y="104"/>
                </a:cubicBezTo>
                <a:cubicBezTo>
                  <a:pt x="109" y="100"/>
                  <a:pt x="109" y="100"/>
                  <a:pt x="109" y="100"/>
                </a:cubicBezTo>
                <a:cubicBezTo>
                  <a:pt x="109" y="102"/>
                  <a:pt x="107" y="104"/>
                  <a:pt x="105" y="104"/>
                </a:cubicBezTo>
                <a:cubicBezTo>
                  <a:pt x="103" y="104"/>
                  <a:pt x="101" y="102"/>
                  <a:pt x="101" y="100"/>
                </a:cubicBezTo>
                <a:cubicBezTo>
                  <a:pt x="101" y="73"/>
                  <a:pt x="101" y="73"/>
                  <a:pt x="101" y="73"/>
                </a:cubicBezTo>
                <a:cubicBezTo>
                  <a:pt x="101" y="68"/>
                  <a:pt x="104" y="65"/>
                  <a:pt x="109" y="62"/>
                </a:cubicBezTo>
                <a:cubicBezTo>
                  <a:pt x="118" y="77"/>
                  <a:pt x="118" y="77"/>
                  <a:pt x="118" y="77"/>
                </a:cubicBezTo>
                <a:cubicBezTo>
                  <a:pt x="121" y="64"/>
                  <a:pt x="121" y="64"/>
                  <a:pt x="121" y="64"/>
                </a:cubicBezTo>
                <a:cubicBezTo>
                  <a:pt x="122" y="64"/>
                  <a:pt x="122" y="64"/>
                  <a:pt x="122" y="64"/>
                </a:cubicBezTo>
                <a:cubicBezTo>
                  <a:pt x="126" y="77"/>
                  <a:pt x="126" y="77"/>
                  <a:pt x="126" y="77"/>
                </a:cubicBezTo>
                <a:cubicBezTo>
                  <a:pt x="134" y="62"/>
                  <a:pt x="134" y="62"/>
                  <a:pt x="134" y="62"/>
                </a:cubicBezTo>
                <a:cubicBezTo>
                  <a:pt x="139" y="65"/>
                  <a:pt x="143" y="68"/>
                  <a:pt x="143" y="73"/>
                </a:cubicBezTo>
                <a:cubicBezTo>
                  <a:pt x="143" y="88"/>
                  <a:pt x="143" y="88"/>
                  <a:pt x="143" y="88"/>
                </a:cubicBezTo>
                <a:cubicBezTo>
                  <a:pt x="143" y="88"/>
                  <a:pt x="143" y="98"/>
                  <a:pt x="143" y="98"/>
                </a:cubicBezTo>
                <a:cubicBezTo>
                  <a:pt x="143" y="101"/>
                  <a:pt x="141" y="103"/>
                  <a:pt x="138" y="103"/>
                </a:cubicBezTo>
                <a:cubicBezTo>
                  <a:pt x="137" y="103"/>
                  <a:pt x="136" y="102"/>
                  <a:pt x="135" y="101"/>
                </a:cubicBezTo>
                <a:cubicBezTo>
                  <a:pt x="135" y="136"/>
                  <a:pt x="135" y="136"/>
                  <a:pt x="135" y="136"/>
                </a:cubicBezTo>
                <a:cubicBezTo>
                  <a:pt x="143" y="135"/>
                  <a:pt x="152" y="135"/>
                  <a:pt x="162" y="134"/>
                </a:cubicBezTo>
                <a:cubicBezTo>
                  <a:pt x="161" y="133"/>
                  <a:pt x="161" y="132"/>
                  <a:pt x="161" y="131"/>
                </a:cubicBezTo>
                <a:cubicBezTo>
                  <a:pt x="161" y="87"/>
                  <a:pt x="161" y="87"/>
                  <a:pt x="161" y="87"/>
                </a:cubicBezTo>
                <a:cubicBezTo>
                  <a:pt x="161" y="82"/>
                  <a:pt x="161" y="82"/>
                  <a:pt x="161" y="82"/>
                </a:cubicBezTo>
                <a:cubicBezTo>
                  <a:pt x="161" y="85"/>
                  <a:pt x="159" y="87"/>
                  <a:pt x="156" y="87"/>
                </a:cubicBezTo>
                <a:cubicBezTo>
                  <a:pt x="154" y="87"/>
                  <a:pt x="152" y="85"/>
                  <a:pt x="152" y="82"/>
                </a:cubicBezTo>
                <a:cubicBezTo>
                  <a:pt x="152" y="56"/>
                  <a:pt x="152" y="56"/>
                  <a:pt x="152" y="56"/>
                </a:cubicBezTo>
                <a:cubicBezTo>
                  <a:pt x="152" y="51"/>
                  <a:pt x="156" y="47"/>
                  <a:pt x="161" y="45"/>
                </a:cubicBezTo>
                <a:cubicBezTo>
                  <a:pt x="169" y="60"/>
                  <a:pt x="169" y="60"/>
                  <a:pt x="169" y="60"/>
                </a:cubicBezTo>
                <a:cubicBezTo>
                  <a:pt x="173" y="47"/>
                  <a:pt x="173" y="47"/>
                  <a:pt x="173" y="47"/>
                </a:cubicBezTo>
                <a:cubicBezTo>
                  <a:pt x="174" y="47"/>
                  <a:pt x="174" y="47"/>
                  <a:pt x="174" y="47"/>
                </a:cubicBezTo>
                <a:cubicBezTo>
                  <a:pt x="177" y="60"/>
                  <a:pt x="177" y="60"/>
                  <a:pt x="177" y="60"/>
                </a:cubicBezTo>
                <a:cubicBezTo>
                  <a:pt x="186" y="45"/>
                  <a:pt x="186" y="45"/>
                  <a:pt x="186" y="45"/>
                </a:cubicBezTo>
                <a:cubicBezTo>
                  <a:pt x="191" y="47"/>
                  <a:pt x="194" y="51"/>
                  <a:pt x="194" y="56"/>
                </a:cubicBezTo>
                <a:cubicBezTo>
                  <a:pt x="194" y="70"/>
                  <a:pt x="194" y="70"/>
                  <a:pt x="194" y="70"/>
                </a:cubicBezTo>
                <a:cubicBezTo>
                  <a:pt x="194" y="71"/>
                  <a:pt x="194" y="81"/>
                  <a:pt x="194" y="81"/>
                </a:cubicBezTo>
                <a:cubicBezTo>
                  <a:pt x="194" y="83"/>
                  <a:pt x="192" y="85"/>
                  <a:pt x="190" y="85"/>
                </a:cubicBezTo>
                <a:cubicBezTo>
                  <a:pt x="189" y="85"/>
                  <a:pt x="188" y="85"/>
                  <a:pt x="187" y="84"/>
                </a:cubicBezTo>
                <a:cubicBezTo>
                  <a:pt x="187" y="131"/>
                  <a:pt x="187" y="131"/>
                  <a:pt x="187" y="131"/>
                </a:cubicBezTo>
                <a:cubicBezTo>
                  <a:pt x="187" y="132"/>
                  <a:pt x="186" y="133"/>
                  <a:pt x="186" y="134"/>
                </a:cubicBezTo>
                <a:cubicBezTo>
                  <a:pt x="195" y="135"/>
                  <a:pt x="204" y="135"/>
                  <a:pt x="212" y="137"/>
                </a:cubicBezTo>
                <a:cubicBezTo>
                  <a:pt x="212" y="106"/>
                  <a:pt x="212" y="106"/>
                  <a:pt x="212" y="106"/>
                </a:cubicBezTo>
                <a:cubicBezTo>
                  <a:pt x="212" y="101"/>
                  <a:pt x="212" y="101"/>
                  <a:pt x="212" y="101"/>
                </a:cubicBezTo>
                <a:cubicBezTo>
                  <a:pt x="212" y="104"/>
                  <a:pt x="210" y="106"/>
                  <a:pt x="208" y="106"/>
                </a:cubicBezTo>
                <a:cubicBezTo>
                  <a:pt x="205" y="106"/>
                  <a:pt x="203" y="104"/>
                  <a:pt x="203" y="101"/>
                </a:cubicBezTo>
                <a:cubicBezTo>
                  <a:pt x="203" y="74"/>
                  <a:pt x="203" y="74"/>
                  <a:pt x="203" y="74"/>
                </a:cubicBezTo>
                <a:cubicBezTo>
                  <a:pt x="203" y="70"/>
                  <a:pt x="207" y="66"/>
                  <a:pt x="212" y="64"/>
                </a:cubicBezTo>
                <a:cubicBezTo>
                  <a:pt x="220" y="79"/>
                  <a:pt x="220" y="79"/>
                  <a:pt x="220" y="79"/>
                </a:cubicBezTo>
                <a:cubicBezTo>
                  <a:pt x="224" y="66"/>
                  <a:pt x="224" y="66"/>
                  <a:pt x="224" y="66"/>
                </a:cubicBezTo>
                <a:cubicBezTo>
                  <a:pt x="225" y="66"/>
                  <a:pt x="225" y="66"/>
                  <a:pt x="225" y="66"/>
                </a:cubicBezTo>
                <a:cubicBezTo>
                  <a:pt x="228" y="79"/>
                  <a:pt x="228" y="79"/>
                  <a:pt x="228" y="79"/>
                </a:cubicBezTo>
                <a:cubicBezTo>
                  <a:pt x="237" y="64"/>
                  <a:pt x="237" y="64"/>
                  <a:pt x="237" y="64"/>
                </a:cubicBezTo>
                <a:cubicBezTo>
                  <a:pt x="242" y="66"/>
                  <a:pt x="245" y="70"/>
                  <a:pt x="245" y="74"/>
                </a:cubicBezTo>
                <a:cubicBezTo>
                  <a:pt x="245" y="89"/>
                  <a:pt x="245" y="89"/>
                  <a:pt x="245" y="89"/>
                </a:cubicBezTo>
                <a:cubicBezTo>
                  <a:pt x="245" y="90"/>
                  <a:pt x="245" y="100"/>
                  <a:pt x="245" y="100"/>
                </a:cubicBezTo>
                <a:cubicBezTo>
                  <a:pt x="245" y="102"/>
                  <a:pt x="243" y="104"/>
                  <a:pt x="241" y="104"/>
                </a:cubicBezTo>
                <a:cubicBezTo>
                  <a:pt x="240" y="104"/>
                  <a:pt x="239" y="104"/>
                  <a:pt x="238" y="103"/>
                </a:cubicBezTo>
                <a:cubicBezTo>
                  <a:pt x="238" y="142"/>
                  <a:pt x="238" y="142"/>
                  <a:pt x="238" y="142"/>
                </a:cubicBezTo>
                <a:cubicBezTo>
                  <a:pt x="246" y="145"/>
                  <a:pt x="251" y="149"/>
                  <a:pt x="251" y="153"/>
                </a:cubicBezTo>
                <a:cubicBezTo>
                  <a:pt x="251" y="163"/>
                  <a:pt x="216" y="171"/>
                  <a:pt x="173" y="171"/>
                </a:cubicBezTo>
                <a:cubicBezTo>
                  <a:pt x="130" y="171"/>
                  <a:pt x="95" y="163"/>
                  <a:pt x="95" y="153"/>
                </a:cubicBezTo>
                <a:cubicBezTo>
                  <a:pt x="95" y="149"/>
                  <a:pt x="100" y="145"/>
                  <a:pt x="109" y="142"/>
                </a:cubicBezTo>
                <a:close/>
                <a:moveTo>
                  <a:pt x="101" y="254"/>
                </a:moveTo>
                <a:cubicBezTo>
                  <a:pt x="92" y="254"/>
                  <a:pt x="83" y="245"/>
                  <a:pt x="79" y="231"/>
                </a:cubicBezTo>
                <a:cubicBezTo>
                  <a:pt x="75" y="215"/>
                  <a:pt x="80" y="199"/>
                  <a:pt x="90" y="195"/>
                </a:cubicBezTo>
                <a:cubicBezTo>
                  <a:pt x="91" y="185"/>
                  <a:pt x="93" y="175"/>
                  <a:pt x="97" y="166"/>
                </a:cubicBezTo>
                <a:cubicBezTo>
                  <a:pt x="119" y="173"/>
                  <a:pt x="144" y="178"/>
                  <a:pt x="172" y="178"/>
                </a:cubicBezTo>
                <a:cubicBezTo>
                  <a:pt x="200" y="178"/>
                  <a:pt x="225" y="173"/>
                  <a:pt x="247" y="166"/>
                </a:cubicBezTo>
                <a:cubicBezTo>
                  <a:pt x="251" y="175"/>
                  <a:pt x="253" y="185"/>
                  <a:pt x="254" y="195"/>
                </a:cubicBezTo>
                <a:cubicBezTo>
                  <a:pt x="264" y="199"/>
                  <a:pt x="269" y="215"/>
                  <a:pt x="265" y="231"/>
                </a:cubicBezTo>
                <a:cubicBezTo>
                  <a:pt x="262" y="244"/>
                  <a:pt x="253" y="253"/>
                  <a:pt x="244" y="254"/>
                </a:cubicBezTo>
                <a:cubicBezTo>
                  <a:pt x="230" y="292"/>
                  <a:pt x="204" y="327"/>
                  <a:pt x="174" y="327"/>
                </a:cubicBezTo>
                <a:cubicBezTo>
                  <a:pt x="144" y="327"/>
                  <a:pt x="116" y="292"/>
                  <a:pt x="101" y="254"/>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7" name="Freeform 536"/>
          <p:cNvSpPr>
            <a:spLocks/>
          </p:cNvSpPr>
          <p:nvPr/>
        </p:nvSpPr>
        <p:spPr bwMode="auto">
          <a:xfrm>
            <a:off x="5890883" y="729892"/>
            <a:ext cx="632828" cy="627653"/>
          </a:xfrm>
          <a:custGeom>
            <a:avLst/>
            <a:gdLst>
              <a:gd name="T0" fmla="*/ 269 w 362"/>
              <a:gd name="T1" fmla="*/ 0 h 359"/>
              <a:gd name="T2" fmla="*/ 315 w 362"/>
              <a:gd name="T3" fmla="*/ 125 h 359"/>
              <a:gd name="T4" fmla="*/ 121 w 362"/>
              <a:gd name="T5" fmla="*/ 319 h 359"/>
              <a:gd name="T6" fmla="*/ 0 w 362"/>
              <a:gd name="T7" fmla="*/ 276 h 359"/>
              <a:gd name="T8" fmla="*/ 59 w 362"/>
              <a:gd name="T9" fmla="*/ 359 h 359"/>
              <a:gd name="T10" fmla="*/ 335 w 362"/>
              <a:gd name="T11" fmla="*/ 359 h 359"/>
              <a:gd name="T12" fmla="*/ 362 w 362"/>
              <a:gd name="T13" fmla="*/ 332 h 359"/>
              <a:gd name="T14" fmla="*/ 362 w 362"/>
              <a:gd name="T15" fmla="*/ 74 h 359"/>
              <a:gd name="T16" fmla="*/ 269 w 362"/>
              <a:gd name="T1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359">
                <a:moveTo>
                  <a:pt x="269" y="0"/>
                </a:moveTo>
                <a:cubicBezTo>
                  <a:pt x="297" y="33"/>
                  <a:pt x="315" y="77"/>
                  <a:pt x="315" y="125"/>
                </a:cubicBezTo>
                <a:cubicBezTo>
                  <a:pt x="315" y="232"/>
                  <a:pt x="228" y="319"/>
                  <a:pt x="121" y="319"/>
                </a:cubicBezTo>
                <a:cubicBezTo>
                  <a:pt x="75" y="319"/>
                  <a:pt x="33" y="302"/>
                  <a:pt x="0" y="276"/>
                </a:cubicBezTo>
                <a:cubicBezTo>
                  <a:pt x="59" y="359"/>
                  <a:pt x="59" y="359"/>
                  <a:pt x="59" y="359"/>
                </a:cubicBezTo>
                <a:cubicBezTo>
                  <a:pt x="335" y="359"/>
                  <a:pt x="335" y="359"/>
                  <a:pt x="335" y="359"/>
                </a:cubicBezTo>
                <a:cubicBezTo>
                  <a:pt x="350" y="359"/>
                  <a:pt x="362" y="347"/>
                  <a:pt x="362" y="332"/>
                </a:cubicBezTo>
                <a:cubicBezTo>
                  <a:pt x="362" y="74"/>
                  <a:pt x="362" y="74"/>
                  <a:pt x="362" y="74"/>
                </a:cubicBezTo>
                <a:lnTo>
                  <a:pt x="269"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8" name="Freeform 537"/>
          <p:cNvSpPr>
            <a:spLocks/>
          </p:cNvSpPr>
          <p:nvPr/>
        </p:nvSpPr>
        <p:spPr bwMode="auto">
          <a:xfrm>
            <a:off x="6170333" y="706974"/>
            <a:ext cx="4731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9" name="Freeform 538"/>
          <p:cNvSpPr>
            <a:spLocks/>
          </p:cNvSpPr>
          <p:nvPr/>
        </p:nvSpPr>
        <p:spPr bwMode="auto">
          <a:xfrm>
            <a:off x="2620288"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AB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0" name="Freeform 539"/>
          <p:cNvSpPr>
            <a:spLocks noEditPoints="1"/>
          </p:cNvSpPr>
          <p:nvPr/>
        </p:nvSpPr>
        <p:spPr bwMode="auto">
          <a:xfrm>
            <a:off x="2716396" y="61086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1" name="Freeform 540"/>
          <p:cNvSpPr>
            <a:spLocks/>
          </p:cNvSpPr>
          <p:nvPr/>
        </p:nvSpPr>
        <p:spPr bwMode="auto">
          <a:xfrm>
            <a:off x="2905652" y="965724"/>
            <a:ext cx="134550" cy="138247"/>
          </a:xfrm>
          <a:custGeom>
            <a:avLst/>
            <a:gdLst>
              <a:gd name="T0" fmla="*/ 32 w 77"/>
              <a:gd name="T1" fmla="*/ 0 h 79"/>
              <a:gd name="T2" fmla="*/ 0 w 77"/>
              <a:gd name="T3" fmla="*/ 0 h 79"/>
              <a:gd name="T4" fmla="*/ 77 w 77"/>
              <a:gd name="T5" fmla="*/ 79 h 79"/>
              <a:gd name="T6" fmla="*/ 77 w 77"/>
              <a:gd name="T7" fmla="*/ 47 h 79"/>
              <a:gd name="T8" fmla="*/ 32 w 77"/>
              <a:gd name="T9" fmla="*/ 0 h 79"/>
            </a:gdLst>
            <a:ahLst/>
            <a:cxnLst>
              <a:cxn ang="0">
                <a:pos x="T0" y="T1"/>
              </a:cxn>
              <a:cxn ang="0">
                <a:pos x="T2" y="T3"/>
              </a:cxn>
              <a:cxn ang="0">
                <a:pos x="T4" y="T5"/>
              </a:cxn>
              <a:cxn ang="0">
                <a:pos x="T6" y="T7"/>
              </a:cxn>
              <a:cxn ang="0">
                <a:pos x="T8" y="T9"/>
              </a:cxn>
            </a:cxnLst>
            <a:rect l="0" t="0" r="r" b="b"/>
            <a:pathLst>
              <a:path w="77" h="79">
                <a:moveTo>
                  <a:pt x="32" y="0"/>
                </a:moveTo>
                <a:cubicBezTo>
                  <a:pt x="0" y="0"/>
                  <a:pt x="0" y="0"/>
                  <a:pt x="0" y="0"/>
                </a:cubicBezTo>
                <a:cubicBezTo>
                  <a:pt x="3" y="41"/>
                  <a:pt x="36" y="75"/>
                  <a:pt x="77" y="79"/>
                </a:cubicBezTo>
                <a:cubicBezTo>
                  <a:pt x="77" y="47"/>
                  <a:pt x="77" y="47"/>
                  <a:pt x="77" y="47"/>
                </a:cubicBezTo>
                <a:cubicBezTo>
                  <a:pt x="54" y="43"/>
                  <a:pt x="35" y="24"/>
                  <a:pt x="32" y="0"/>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2" name="Freeform 541"/>
          <p:cNvSpPr>
            <a:spLocks/>
          </p:cNvSpPr>
          <p:nvPr/>
        </p:nvSpPr>
        <p:spPr bwMode="auto">
          <a:xfrm>
            <a:off x="2905652" y="804560"/>
            <a:ext cx="134550" cy="131593"/>
          </a:xfrm>
          <a:custGeom>
            <a:avLst/>
            <a:gdLst>
              <a:gd name="T0" fmla="*/ 0 w 77"/>
              <a:gd name="T1" fmla="*/ 75 h 75"/>
              <a:gd name="T2" fmla="*/ 32 w 77"/>
              <a:gd name="T3" fmla="*/ 75 h 75"/>
              <a:gd name="T4" fmla="*/ 77 w 77"/>
              <a:gd name="T5" fmla="*/ 32 h 75"/>
              <a:gd name="T6" fmla="*/ 77 w 77"/>
              <a:gd name="T7" fmla="*/ 0 h 75"/>
              <a:gd name="T8" fmla="*/ 0 w 77"/>
              <a:gd name="T9" fmla="*/ 75 h 75"/>
            </a:gdLst>
            <a:ahLst/>
            <a:cxnLst>
              <a:cxn ang="0">
                <a:pos x="T0" y="T1"/>
              </a:cxn>
              <a:cxn ang="0">
                <a:pos x="T2" y="T3"/>
              </a:cxn>
              <a:cxn ang="0">
                <a:pos x="T4" y="T5"/>
              </a:cxn>
              <a:cxn ang="0">
                <a:pos x="T6" y="T7"/>
              </a:cxn>
              <a:cxn ang="0">
                <a:pos x="T8" y="T9"/>
              </a:cxn>
            </a:cxnLst>
            <a:rect l="0" t="0" r="r" b="b"/>
            <a:pathLst>
              <a:path w="77" h="75">
                <a:moveTo>
                  <a:pt x="0" y="75"/>
                </a:moveTo>
                <a:cubicBezTo>
                  <a:pt x="32" y="75"/>
                  <a:pt x="32" y="75"/>
                  <a:pt x="32" y="75"/>
                </a:cubicBezTo>
                <a:cubicBezTo>
                  <a:pt x="36" y="53"/>
                  <a:pt x="55" y="35"/>
                  <a:pt x="77" y="32"/>
                </a:cubicBezTo>
                <a:cubicBezTo>
                  <a:pt x="77" y="0"/>
                  <a:pt x="77" y="0"/>
                  <a:pt x="77" y="0"/>
                </a:cubicBezTo>
                <a:cubicBezTo>
                  <a:pt x="37" y="3"/>
                  <a:pt x="5" y="35"/>
                  <a:pt x="0" y="75"/>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3" name="Freeform 542"/>
          <p:cNvSpPr>
            <a:spLocks/>
          </p:cNvSpPr>
          <p:nvPr/>
        </p:nvSpPr>
        <p:spPr bwMode="auto">
          <a:xfrm>
            <a:off x="3069773" y="965724"/>
            <a:ext cx="134550" cy="138247"/>
          </a:xfrm>
          <a:custGeom>
            <a:avLst/>
            <a:gdLst>
              <a:gd name="T0" fmla="*/ 0 w 77"/>
              <a:gd name="T1" fmla="*/ 47 h 79"/>
              <a:gd name="T2" fmla="*/ 0 w 77"/>
              <a:gd name="T3" fmla="*/ 79 h 79"/>
              <a:gd name="T4" fmla="*/ 77 w 77"/>
              <a:gd name="T5" fmla="*/ 0 h 79"/>
              <a:gd name="T6" fmla="*/ 45 w 77"/>
              <a:gd name="T7" fmla="*/ 0 h 79"/>
              <a:gd name="T8" fmla="*/ 0 w 77"/>
              <a:gd name="T9" fmla="*/ 47 h 79"/>
            </a:gdLst>
            <a:ahLst/>
            <a:cxnLst>
              <a:cxn ang="0">
                <a:pos x="T0" y="T1"/>
              </a:cxn>
              <a:cxn ang="0">
                <a:pos x="T2" y="T3"/>
              </a:cxn>
              <a:cxn ang="0">
                <a:pos x="T4" y="T5"/>
              </a:cxn>
              <a:cxn ang="0">
                <a:pos x="T6" y="T7"/>
              </a:cxn>
              <a:cxn ang="0">
                <a:pos x="T8" y="T9"/>
              </a:cxn>
            </a:cxnLst>
            <a:rect l="0" t="0" r="r" b="b"/>
            <a:pathLst>
              <a:path w="77" h="79">
                <a:moveTo>
                  <a:pt x="0" y="47"/>
                </a:moveTo>
                <a:cubicBezTo>
                  <a:pt x="0" y="79"/>
                  <a:pt x="0" y="79"/>
                  <a:pt x="0" y="79"/>
                </a:cubicBezTo>
                <a:cubicBezTo>
                  <a:pt x="41" y="75"/>
                  <a:pt x="74" y="41"/>
                  <a:pt x="77" y="0"/>
                </a:cubicBezTo>
                <a:cubicBezTo>
                  <a:pt x="45" y="0"/>
                  <a:pt x="45" y="0"/>
                  <a:pt x="45" y="0"/>
                </a:cubicBezTo>
                <a:cubicBezTo>
                  <a:pt x="42" y="24"/>
                  <a:pt x="23" y="43"/>
                  <a:pt x="0" y="47"/>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4" name="Freeform 543"/>
          <p:cNvSpPr>
            <a:spLocks noEditPoints="1"/>
          </p:cNvSpPr>
          <p:nvPr/>
        </p:nvSpPr>
        <p:spPr bwMode="auto">
          <a:xfrm>
            <a:off x="2753359" y="645614"/>
            <a:ext cx="603257" cy="605474"/>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290 w 345"/>
              <a:gd name="T11" fmla="*/ 166 h 346"/>
              <a:gd name="T12" fmla="*/ 308 w 345"/>
              <a:gd name="T13" fmla="*/ 166 h 346"/>
              <a:gd name="T14" fmla="*/ 308 w 345"/>
              <a:gd name="T15" fmla="*/ 183 h 346"/>
              <a:gd name="T16" fmla="*/ 290 w 345"/>
              <a:gd name="T17" fmla="*/ 183 h 346"/>
              <a:gd name="T18" fmla="*/ 181 w 345"/>
              <a:gd name="T19" fmla="*/ 294 h 346"/>
              <a:gd name="T20" fmla="*/ 181 w 345"/>
              <a:gd name="T21" fmla="*/ 310 h 346"/>
              <a:gd name="T22" fmla="*/ 164 w 345"/>
              <a:gd name="T23" fmla="*/ 310 h 346"/>
              <a:gd name="T24" fmla="*/ 164 w 345"/>
              <a:gd name="T25" fmla="*/ 294 h 346"/>
              <a:gd name="T26" fmla="*/ 55 w 345"/>
              <a:gd name="T27" fmla="*/ 183 h 346"/>
              <a:gd name="T28" fmla="*/ 37 w 345"/>
              <a:gd name="T29" fmla="*/ 183 h 346"/>
              <a:gd name="T30" fmla="*/ 37 w 345"/>
              <a:gd name="T31" fmla="*/ 166 h 346"/>
              <a:gd name="T32" fmla="*/ 55 w 345"/>
              <a:gd name="T33" fmla="*/ 166 h 346"/>
              <a:gd name="T34" fmla="*/ 164 w 345"/>
              <a:gd name="T35" fmla="*/ 58 h 346"/>
              <a:gd name="T36" fmla="*/ 164 w 345"/>
              <a:gd name="T37" fmla="*/ 39 h 346"/>
              <a:gd name="T38" fmla="*/ 181 w 345"/>
              <a:gd name="T39" fmla="*/ 39 h 346"/>
              <a:gd name="T40" fmla="*/ 181 w 345"/>
              <a:gd name="T41" fmla="*/ 58 h 346"/>
              <a:gd name="T42" fmla="*/ 290 w 345"/>
              <a:gd name="T43" fmla="*/ 16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290" y="166"/>
                </a:moveTo>
                <a:cubicBezTo>
                  <a:pt x="308" y="166"/>
                  <a:pt x="308" y="166"/>
                  <a:pt x="308" y="166"/>
                </a:cubicBezTo>
                <a:cubicBezTo>
                  <a:pt x="308" y="183"/>
                  <a:pt x="308" y="183"/>
                  <a:pt x="308" y="183"/>
                </a:cubicBezTo>
                <a:cubicBezTo>
                  <a:pt x="290" y="183"/>
                  <a:pt x="290" y="183"/>
                  <a:pt x="290" y="183"/>
                </a:cubicBezTo>
                <a:cubicBezTo>
                  <a:pt x="287" y="242"/>
                  <a:pt x="240" y="290"/>
                  <a:pt x="181" y="294"/>
                </a:cubicBezTo>
                <a:cubicBezTo>
                  <a:pt x="181" y="310"/>
                  <a:pt x="181" y="310"/>
                  <a:pt x="181" y="310"/>
                </a:cubicBezTo>
                <a:cubicBezTo>
                  <a:pt x="164" y="310"/>
                  <a:pt x="164" y="310"/>
                  <a:pt x="164" y="310"/>
                </a:cubicBezTo>
                <a:cubicBezTo>
                  <a:pt x="164" y="294"/>
                  <a:pt x="164" y="294"/>
                  <a:pt x="164" y="294"/>
                </a:cubicBezTo>
                <a:cubicBezTo>
                  <a:pt x="105" y="290"/>
                  <a:pt x="58" y="242"/>
                  <a:pt x="55" y="183"/>
                </a:cubicBezTo>
                <a:cubicBezTo>
                  <a:pt x="37" y="183"/>
                  <a:pt x="37" y="183"/>
                  <a:pt x="37" y="183"/>
                </a:cubicBezTo>
                <a:cubicBezTo>
                  <a:pt x="37" y="166"/>
                  <a:pt x="37" y="166"/>
                  <a:pt x="37" y="166"/>
                </a:cubicBezTo>
                <a:cubicBezTo>
                  <a:pt x="55" y="166"/>
                  <a:pt x="55" y="166"/>
                  <a:pt x="55" y="166"/>
                </a:cubicBezTo>
                <a:cubicBezTo>
                  <a:pt x="60" y="109"/>
                  <a:pt x="106" y="63"/>
                  <a:pt x="164" y="58"/>
                </a:cubicBezTo>
                <a:cubicBezTo>
                  <a:pt x="164" y="39"/>
                  <a:pt x="164" y="39"/>
                  <a:pt x="164" y="39"/>
                </a:cubicBezTo>
                <a:cubicBezTo>
                  <a:pt x="181" y="39"/>
                  <a:pt x="181" y="39"/>
                  <a:pt x="181" y="39"/>
                </a:cubicBezTo>
                <a:cubicBezTo>
                  <a:pt x="181" y="58"/>
                  <a:pt x="181" y="58"/>
                  <a:pt x="181" y="58"/>
                </a:cubicBezTo>
                <a:cubicBezTo>
                  <a:pt x="239" y="62"/>
                  <a:pt x="285" y="109"/>
                  <a:pt x="290" y="166"/>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5" name="Freeform 544"/>
          <p:cNvSpPr>
            <a:spLocks/>
          </p:cNvSpPr>
          <p:nvPr/>
        </p:nvSpPr>
        <p:spPr bwMode="auto">
          <a:xfrm>
            <a:off x="3069773" y="804560"/>
            <a:ext cx="134550" cy="131593"/>
          </a:xfrm>
          <a:custGeom>
            <a:avLst/>
            <a:gdLst>
              <a:gd name="T0" fmla="*/ 0 w 77"/>
              <a:gd name="T1" fmla="*/ 32 h 75"/>
              <a:gd name="T2" fmla="*/ 45 w 77"/>
              <a:gd name="T3" fmla="*/ 75 h 75"/>
              <a:gd name="T4" fmla="*/ 77 w 77"/>
              <a:gd name="T5" fmla="*/ 75 h 75"/>
              <a:gd name="T6" fmla="*/ 0 w 77"/>
              <a:gd name="T7" fmla="*/ 0 h 75"/>
              <a:gd name="T8" fmla="*/ 0 w 77"/>
              <a:gd name="T9" fmla="*/ 32 h 75"/>
            </a:gdLst>
            <a:ahLst/>
            <a:cxnLst>
              <a:cxn ang="0">
                <a:pos x="T0" y="T1"/>
              </a:cxn>
              <a:cxn ang="0">
                <a:pos x="T2" y="T3"/>
              </a:cxn>
              <a:cxn ang="0">
                <a:pos x="T4" y="T5"/>
              </a:cxn>
              <a:cxn ang="0">
                <a:pos x="T6" y="T7"/>
              </a:cxn>
              <a:cxn ang="0">
                <a:pos x="T8" y="T9"/>
              </a:cxn>
            </a:cxnLst>
            <a:rect l="0" t="0" r="r" b="b"/>
            <a:pathLst>
              <a:path w="77" h="75">
                <a:moveTo>
                  <a:pt x="0" y="32"/>
                </a:moveTo>
                <a:cubicBezTo>
                  <a:pt x="22" y="35"/>
                  <a:pt x="41" y="53"/>
                  <a:pt x="45" y="75"/>
                </a:cubicBezTo>
                <a:cubicBezTo>
                  <a:pt x="77" y="75"/>
                  <a:pt x="77" y="75"/>
                  <a:pt x="77" y="75"/>
                </a:cubicBezTo>
                <a:cubicBezTo>
                  <a:pt x="72" y="35"/>
                  <a:pt x="40" y="3"/>
                  <a:pt x="0" y="0"/>
                </a:cubicBezTo>
                <a:lnTo>
                  <a:pt x="0" y="32"/>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6" name="Freeform 545"/>
          <p:cNvSpPr>
            <a:spLocks/>
          </p:cNvSpPr>
          <p:nvPr/>
        </p:nvSpPr>
        <p:spPr bwMode="auto">
          <a:xfrm>
            <a:off x="2826549" y="749113"/>
            <a:ext cx="638742" cy="608432"/>
          </a:xfrm>
          <a:custGeom>
            <a:avLst/>
            <a:gdLst>
              <a:gd name="T0" fmla="*/ 287 w 365"/>
              <a:gd name="T1" fmla="*/ 0 h 348"/>
              <a:gd name="T2" fmla="*/ 324 w 365"/>
              <a:gd name="T3" fmla="*/ 114 h 348"/>
              <a:gd name="T4" fmla="*/ 131 w 365"/>
              <a:gd name="T5" fmla="*/ 308 h 348"/>
              <a:gd name="T6" fmla="*/ 0 w 365"/>
              <a:gd name="T7" fmla="*/ 257 h 348"/>
              <a:gd name="T8" fmla="*/ 62 w 365"/>
              <a:gd name="T9" fmla="*/ 348 h 348"/>
              <a:gd name="T10" fmla="*/ 338 w 365"/>
              <a:gd name="T11" fmla="*/ 348 h 348"/>
              <a:gd name="T12" fmla="*/ 365 w 365"/>
              <a:gd name="T13" fmla="*/ 321 h 348"/>
              <a:gd name="T14" fmla="*/ 365 w 365"/>
              <a:gd name="T15" fmla="*/ 63 h 348"/>
              <a:gd name="T16" fmla="*/ 287 w 365"/>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48">
                <a:moveTo>
                  <a:pt x="287" y="0"/>
                </a:moveTo>
                <a:cubicBezTo>
                  <a:pt x="310" y="32"/>
                  <a:pt x="324" y="71"/>
                  <a:pt x="324" y="114"/>
                </a:cubicBezTo>
                <a:cubicBezTo>
                  <a:pt x="324" y="221"/>
                  <a:pt x="237" y="308"/>
                  <a:pt x="131" y="308"/>
                </a:cubicBezTo>
                <a:cubicBezTo>
                  <a:pt x="80" y="308"/>
                  <a:pt x="35" y="289"/>
                  <a:pt x="0" y="257"/>
                </a:cubicBezTo>
                <a:cubicBezTo>
                  <a:pt x="62" y="348"/>
                  <a:pt x="62" y="348"/>
                  <a:pt x="62" y="348"/>
                </a:cubicBezTo>
                <a:cubicBezTo>
                  <a:pt x="338" y="348"/>
                  <a:pt x="338" y="348"/>
                  <a:pt x="338" y="348"/>
                </a:cubicBezTo>
                <a:cubicBezTo>
                  <a:pt x="353" y="348"/>
                  <a:pt x="365" y="336"/>
                  <a:pt x="365" y="321"/>
                </a:cubicBezTo>
                <a:cubicBezTo>
                  <a:pt x="365" y="63"/>
                  <a:pt x="365" y="63"/>
                  <a:pt x="365" y="63"/>
                </a:cubicBezTo>
                <a:lnTo>
                  <a:pt x="287" y="0"/>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7" name="Freeform 546"/>
          <p:cNvSpPr>
            <a:spLocks noEditPoints="1"/>
          </p:cNvSpPr>
          <p:nvPr/>
        </p:nvSpPr>
        <p:spPr bwMode="auto">
          <a:xfrm>
            <a:off x="2817678" y="713628"/>
            <a:ext cx="473882" cy="473882"/>
          </a:xfrm>
          <a:custGeom>
            <a:avLst/>
            <a:gdLst>
              <a:gd name="T0" fmla="*/ 253 w 271"/>
              <a:gd name="T1" fmla="*/ 127 h 271"/>
              <a:gd name="T2" fmla="*/ 144 w 271"/>
              <a:gd name="T3" fmla="*/ 19 h 271"/>
              <a:gd name="T4" fmla="*/ 144 w 271"/>
              <a:gd name="T5" fmla="*/ 0 h 271"/>
              <a:gd name="T6" fmla="*/ 127 w 271"/>
              <a:gd name="T7" fmla="*/ 0 h 271"/>
              <a:gd name="T8" fmla="*/ 127 w 271"/>
              <a:gd name="T9" fmla="*/ 19 h 271"/>
              <a:gd name="T10" fmla="*/ 18 w 271"/>
              <a:gd name="T11" fmla="*/ 127 h 271"/>
              <a:gd name="T12" fmla="*/ 0 w 271"/>
              <a:gd name="T13" fmla="*/ 127 h 271"/>
              <a:gd name="T14" fmla="*/ 0 w 271"/>
              <a:gd name="T15" fmla="*/ 144 h 271"/>
              <a:gd name="T16" fmla="*/ 18 w 271"/>
              <a:gd name="T17" fmla="*/ 144 h 271"/>
              <a:gd name="T18" fmla="*/ 127 w 271"/>
              <a:gd name="T19" fmla="*/ 255 h 271"/>
              <a:gd name="T20" fmla="*/ 127 w 271"/>
              <a:gd name="T21" fmla="*/ 271 h 271"/>
              <a:gd name="T22" fmla="*/ 144 w 271"/>
              <a:gd name="T23" fmla="*/ 271 h 271"/>
              <a:gd name="T24" fmla="*/ 144 w 271"/>
              <a:gd name="T25" fmla="*/ 255 h 271"/>
              <a:gd name="T26" fmla="*/ 253 w 271"/>
              <a:gd name="T27" fmla="*/ 144 h 271"/>
              <a:gd name="T28" fmla="*/ 271 w 271"/>
              <a:gd name="T29" fmla="*/ 144 h 271"/>
              <a:gd name="T30" fmla="*/ 271 w 271"/>
              <a:gd name="T31" fmla="*/ 127 h 271"/>
              <a:gd name="T32" fmla="*/ 253 w 271"/>
              <a:gd name="T33" fmla="*/ 127 h 271"/>
              <a:gd name="T34" fmla="*/ 127 w 271"/>
              <a:gd name="T35" fmla="*/ 223 h 271"/>
              <a:gd name="T36" fmla="*/ 50 w 271"/>
              <a:gd name="T37" fmla="*/ 144 h 271"/>
              <a:gd name="T38" fmla="*/ 82 w 271"/>
              <a:gd name="T39" fmla="*/ 144 h 271"/>
              <a:gd name="T40" fmla="*/ 127 w 271"/>
              <a:gd name="T41" fmla="*/ 191 h 271"/>
              <a:gd name="T42" fmla="*/ 127 w 271"/>
              <a:gd name="T43" fmla="*/ 223 h 271"/>
              <a:gd name="T44" fmla="*/ 127 w 271"/>
              <a:gd name="T45" fmla="*/ 84 h 271"/>
              <a:gd name="T46" fmla="*/ 82 w 271"/>
              <a:gd name="T47" fmla="*/ 127 h 271"/>
              <a:gd name="T48" fmla="*/ 50 w 271"/>
              <a:gd name="T49" fmla="*/ 127 h 271"/>
              <a:gd name="T50" fmla="*/ 127 w 271"/>
              <a:gd name="T51" fmla="*/ 52 h 271"/>
              <a:gd name="T52" fmla="*/ 127 w 271"/>
              <a:gd name="T53" fmla="*/ 84 h 271"/>
              <a:gd name="T54" fmla="*/ 144 w 271"/>
              <a:gd name="T55" fmla="*/ 52 h 271"/>
              <a:gd name="T56" fmla="*/ 221 w 271"/>
              <a:gd name="T57" fmla="*/ 127 h 271"/>
              <a:gd name="T58" fmla="*/ 189 w 271"/>
              <a:gd name="T59" fmla="*/ 127 h 271"/>
              <a:gd name="T60" fmla="*/ 144 w 271"/>
              <a:gd name="T61" fmla="*/ 84 h 271"/>
              <a:gd name="T62" fmla="*/ 144 w 271"/>
              <a:gd name="T63" fmla="*/ 52 h 271"/>
              <a:gd name="T64" fmla="*/ 144 w 271"/>
              <a:gd name="T65" fmla="*/ 223 h 271"/>
              <a:gd name="T66" fmla="*/ 144 w 271"/>
              <a:gd name="T67" fmla="*/ 191 h 271"/>
              <a:gd name="T68" fmla="*/ 189 w 271"/>
              <a:gd name="T69" fmla="*/ 144 h 271"/>
              <a:gd name="T70" fmla="*/ 221 w 271"/>
              <a:gd name="T71" fmla="*/ 144 h 271"/>
              <a:gd name="T72" fmla="*/ 144 w 271"/>
              <a:gd name="T73" fmla="*/ 22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271">
                <a:moveTo>
                  <a:pt x="253" y="127"/>
                </a:moveTo>
                <a:cubicBezTo>
                  <a:pt x="248" y="70"/>
                  <a:pt x="202" y="23"/>
                  <a:pt x="144" y="19"/>
                </a:cubicBezTo>
                <a:cubicBezTo>
                  <a:pt x="144" y="0"/>
                  <a:pt x="144" y="0"/>
                  <a:pt x="144" y="0"/>
                </a:cubicBezTo>
                <a:cubicBezTo>
                  <a:pt x="127" y="0"/>
                  <a:pt x="127" y="0"/>
                  <a:pt x="127" y="0"/>
                </a:cubicBezTo>
                <a:cubicBezTo>
                  <a:pt x="127" y="19"/>
                  <a:pt x="127" y="19"/>
                  <a:pt x="127" y="19"/>
                </a:cubicBezTo>
                <a:cubicBezTo>
                  <a:pt x="69" y="24"/>
                  <a:pt x="23" y="70"/>
                  <a:pt x="18" y="127"/>
                </a:cubicBezTo>
                <a:cubicBezTo>
                  <a:pt x="0" y="127"/>
                  <a:pt x="0" y="127"/>
                  <a:pt x="0" y="127"/>
                </a:cubicBezTo>
                <a:cubicBezTo>
                  <a:pt x="0" y="144"/>
                  <a:pt x="0" y="144"/>
                  <a:pt x="0" y="144"/>
                </a:cubicBezTo>
                <a:cubicBezTo>
                  <a:pt x="18" y="144"/>
                  <a:pt x="18" y="144"/>
                  <a:pt x="18" y="144"/>
                </a:cubicBezTo>
                <a:cubicBezTo>
                  <a:pt x="21" y="203"/>
                  <a:pt x="68" y="251"/>
                  <a:pt x="127" y="255"/>
                </a:cubicBezTo>
                <a:cubicBezTo>
                  <a:pt x="127" y="271"/>
                  <a:pt x="127" y="271"/>
                  <a:pt x="127" y="271"/>
                </a:cubicBezTo>
                <a:cubicBezTo>
                  <a:pt x="144" y="271"/>
                  <a:pt x="144" y="271"/>
                  <a:pt x="144" y="271"/>
                </a:cubicBezTo>
                <a:cubicBezTo>
                  <a:pt x="144" y="255"/>
                  <a:pt x="144" y="255"/>
                  <a:pt x="144" y="255"/>
                </a:cubicBezTo>
                <a:cubicBezTo>
                  <a:pt x="203" y="251"/>
                  <a:pt x="250" y="203"/>
                  <a:pt x="253" y="144"/>
                </a:cubicBezTo>
                <a:cubicBezTo>
                  <a:pt x="271" y="144"/>
                  <a:pt x="271" y="144"/>
                  <a:pt x="271" y="144"/>
                </a:cubicBezTo>
                <a:cubicBezTo>
                  <a:pt x="271" y="127"/>
                  <a:pt x="271" y="127"/>
                  <a:pt x="271" y="127"/>
                </a:cubicBezTo>
                <a:lnTo>
                  <a:pt x="253" y="127"/>
                </a:lnTo>
                <a:close/>
                <a:moveTo>
                  <a:pt x="127" y="223"/>
                </a:moveTo>
                <a:cubicBezTo>
                  <a:pt x="86" y="219"/>
                  <a:pt x="53" y="185"/>
                  <a:pt x="50" y="144"/>
                </a:cubicBezTo>
                <a:cubicBezTo>
                  <a:pt x="82" y="144"/>
                  <a:pt x="82" y="144"/>
                  <a:pt x="82" y="144"/>
                </a:cubicBezTo>
                <a:cubicBezTo>
                  <a:pt x="85" y="168"/>
                  <a:pt x="104" y="187"/>
                  <a:pt x="127" y="191"/>
                </a:cubicBezTo>
                <a:lnTo>
                  <a:pt x="127" y="223"/>
                </a:lnTo>
                <a:close/>
                <a:moveTo>
                  <a:pt x="127" y="84"/>
                </a:moveTo>
                <a:cubicBezTo>
                  <a:pt x="105" y="87"/>
                  <a:pt x="86" y="105"/>
                  <a:pt x="82" y="127"/>
                </a:cubicBezTo>
                <a:cubicBezTo>
                  <a:pt x="50" y="127"/>
                  <a:pt x="50" y="127"/>
                  <a:pt x="50" y="127"/>
                </a:cubicBezTo>
                <a:cubicBezTo>
                  <a:pt x="55" y="87"/>
                  <a:pt x="87" y="55"/>
                  <a:pt x="127" y="52"/>
                </a:cubicBezTo>
                <a:lnTo>
                  <a:pt x="127" y="84"/>
                </a:lnTo>
                <a:close/>
                <a:moveTo>
                  <a:pt x="144" y="52"/>
                </a:moveTo>
                <a:cubicBezTo>
                  <a:pt x="184" y="55"/>
                  <a:pt x="216" y="87"/>
                  <a:pt x="221" y="127"/>
                </a:cubicBezTo>
                <a:cubicBezTo>
                  <a:pt x="189" y="127"/>
                  <a:pt x="189" y="127"/>
                  <a:pt x="189" y="127"/>
                </a:cubicBezTo>
                <a:cubicBezTo>
                  <a:pt x="185" y="105"/>
                  <a:pt x="166" y="87"/>
                  <a:pt x="144" y="84"/>
                </a:cubicBezTo>
                <a:lnTo>
                  <a:pt x="144" y="52"/>
                </a:lnTo>
                <a:close/>
                <a:moveTo>
                  <a:pt x="144" y="223"/>
                </a:moveTo>
                <a:cubicBezTo>
                  <a:pt x="144" y="191"/>
                  <a:pt x="144" y="191"/>
                  <a:pt x="144" y="191"/>
                </a:cubicBezTo>
                <a:cubicBezTo>
                  <a:pt x="167" y="187"/>
                  <a:pt x="186" y="168"/>
                  <a:pt x="189" y="144"/>
                </a:cubicBezTo>
                <a:cubicBezTo>
                  <a:pt x="221" y="144"/>
                  <a:pt x="221" y="144"/>
                  <a:pt x="221" y="144"/>
                </a:cubicBezTo>
                <a:cubicBezTo>
                  <a:pt x="218" y="185"/>
                  <a:pt x="185" y="219"/>
                  <a:pt x="144" y="2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8" name="Freeform 547"/>
          <p:cNvSpPr>
            <a:spLocks/>
          </p:cNvSpPr>
          <p:nvPr/>
        </p:nvSpPr>
        <p:spPr bwMode="auto">
          <a:xfrm>
            <a:off x="3639762" y="2593628"/>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8D3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9" name="Freeform 548"/>
          <p:cNvSpPr>
            <a:spLocks noEditPoints="1"/>
          </p:cNvSpPr>
          <p:nvPr/>
        </p:nvSpPr>
        <p:spPr bwMode="auto">
          <a:xfrm>
            <a:off x="3726998"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0" name="Freeform 549"/>
          <p:cNvSpPr>
            <a:spLocks/>
          </p:cNvSpPr>
          <p:nvPr/>
        </p:nvSpPr>
        <p:spPr bwMode="auto">
          <a:xfrm>
            <a:off x="3911079" y="2985450"/>
            <a:ext cx="36965" cy="29572"/>
          </a:xfrm>
          <a:custGeom>
            <a:avLst/>
            <a:gdLst>
              <a:gd name="T0" fmla="*/ 4 w 21"/>
              <a:gd name="T1" fmla="*/ 17 h 17"/>
              <a:gd name="T2" fmla="*/ 17 w 21"/>
              <a:gd name="T3" fmla="*/ 17 h 17"/>
              <a:gd name="T4" fmla="*/ 21 w 21"/>
              <a:gd name="T5" fmla="*/ 13 h 17"/>
              <a:gd name="T6" fmla="*/ 21 w 21"/>
              <a:gd name="T7" fmla="*/ 4 h 17"/>
              <a:gd name="T8" fmla="*/ 17 w 21"/>
              <a:gd name="T9" fmla="*/ 0 h 17"/>
              <a:gd name="T10" fmla="*/ 4 w 21"/>
              <a:gd name="T11" fmla="*/ 0 h 17"/>
              <a:gd name="T12" fmla="*/ 0 w 21"/>
              <a:gd name="T13" fmla="*/ 4 h 17"/>
              <a:gd name="T14" fmla="*/ 0 w 21"/>
              <a:gd name="T15" fmla="*/ 13 h 17"/>
              <a:gd name="T16" fmla="*/ 4 w 21"/>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4" y="17"/>
                </a:moveTo>
                <a:cubicBezTo>
                  <a:pt x="17" y="17"/>
                  <a:pt x="17" y="17"/>
                  <a:pt x="17" y="17"/>
                </a:cubicBezTo>
                <a:cubicBezTo>
                  <a:pt x="19" y="17"/>
                  <a:pt x="21" y="15"/>
                  <a:pt x="21" y="13"/>
                </a:cubicBezTo>
                <a:cubicBezTo>
                  <a:pt x="21" y="4"/>
                  <a:pt x="21" y="4"/>
                  <a:pt x="21" y="4"/>
                </a:cubicBezTo>
                <a:cubicBezTo>
                  <a:pt x="21" y="2"/>
                  <a:pt x="19" y="0"/>
                  <a:pt x="17" y="0"/>
                </a:cubicBezTo>
                <a:cubicBezTo>
                  <a:pt x="4" y="0"/>
                  <a:pt x="4" y="0"/>
                  <a:pt x="4" y="0"/>
                </a:cubicBezTo>
                <a:cubicBezTo>
                  <a:pt x="2" y="0"/>
                  <a:pt x="0" y="2"/>
                  <a:pt x="0" y="4"/>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1" name="Freeform 550"/>
          <p:cNvSpPr>
            <a:spLocks noEditPoints="1"/>
          </p:cNvSpPr>
          <p:nvPr/>
        </p:nvSpPr>
        <p:spPr bwMode="auto">
          <a:xfrm>
            <a:off x="3884466" y="2927785"/>
            <a:ext cx="138247" cy="143421"/>
          </a:xfrm>
          <a:custGeom>
            <a:avLst/>
            <a:gdLst>
              <a:gd name="T0" fmla="*/ 11 w 79"/>
              <a:gd name="T1" fmla="*/ 51 h 82"/>
              <a:gd name="T2" fmla="*/ 11 w 79"/>
              <a:gd name="T3" fmla="*/ 51 h 82"/>
              <a:gd name="T4" fmla="*/ 39 w 79"/>
              <a:gd name="T5" fmla="*/ 82 h 82"/>
              <a:gd name="T6" fmla="*/ 68 w 79"/>
              <a:gd name="T7" fmla="*/ 51 h 82"/>
              <a:gd name="T8" fmla="*/ 68 w 79"/>
              <a:gd name="T9" fmla="*/ 51 h 82"/>
              <a:gd name="T10" fmla="*/ 78 w 79"/>
              <a:gd name="T11" fmla="*/ 43 h 82"/>
              <a:gd name="T12" fmla="*/ 73 w 79"/>
              <a:gd name="T13" fmla="*/ 31 h 82"/>
              <a:gd name="T14" fmla="*/ 71 w 79"/>
              <a:gd name="T15" fmla="*/ 31 h 82"/>
              <a:gd name="T16" fmla="*/ 71 w 79"/>
              <a:gd name="T17" fmla="*/ 30 h 82"/>
              <a:gd name="T18" fmla="*/ 39 w 79"/>
              <a:gd name="T19" fmla="*/ 0 h 82"/>
              <a:gd name="T20" fmla="*/ 8 w 79"/>
              <a:gd name="T21" fmla="*/ 30 h 82"/>
              <a:gd name="T22" fmla="*/ 8 w 79"/>
              <a:gd name="T23" fmla="*/ 31 h 82"/>
              <a:gd name="T24" fmla="*/ 6 w 79"/>
              <a:gd name="T25" fmla="*/ 31 h 82"/>
              <a:gd name="T26" fmla="*/ 1 w 79"/>
              <a:gd name="T27" fmla="*/ 43 h 82"/>
              <a:gd name="T28" fmla="*/ 11 w 79"/>
              <a:gd name="T29" fmla="*/ 51 h 82"/>
              <a:gd name="T30" fmla="*/ 14 w 79"/>
              <a:gd name="T31" fmla="*/ 37 h 82"/>
              <a:gd name="T32" fmla="*/ 19 w 79"/>
              <a:gd name="T33" fmla="*/ 32 h 82"/>
              <a:gd name="T34" fmla="*/ 32 w 79"/>
              <a:gd name="T35" fmla="*/ 32 h 82"/>
              <a:gd name="T36" fmla="*/ 37 w 79"/>
              <a:gd name="T37" fmla="*/ 37 h 82"/>
              <a:gd name="T38" fmla="*/ 37 w 79"/>
              <a:gd name="T39" fmla="*/ 40 h 82"/>
              <a:gd name="T40" fmla="*/ 42 w 79"/>
              <a:gd name="T41" fmla="*/ 40 h 82"/>
              <a:gd name="T42" fmla="*/ 42 w 79"/>
              <a:gd name="T43" fmla="*/ 37 h 82"/>
              <a:gd name="T44" fmla="*/ 47 w 79"/>
              <a:gd name="T45" fmla="*/ 32 h 82"/>
              <a:gd name="T46" fmla="*/ 60 w 79"/>
              <a:gd name="T47" fmla="*/ 32 h 82"/>
              <a:gd name="T48" fmla="*/ 64 w 79"/>
              <a:gd name="T49" fmla="*/ 37 h 82"/>
              <a:gd name="T50" fmla="*/ 64 w 79"/>
              <a:gd name="T51" fmla="*/ 46 h 82"/>
              <a:gd name="T52" fmla="*/ 60 w 79"/>
              <a:gd name="T53" fmla="*/ 51 h 82"/>
              <a:gd name="T54" fmla="*/ 47 w 79"/>
              <a:gd name="T55" fmla="*/ 51 h 82"/>
              <a:gd name="T56" fmla="*/ 42 w 79"/>
              <a:gd name="T57" fmla="*/ 46 h 82"/>
              <a:gd name="T58" fmla="*/ 42 w 79"/>
              <a:gd name="T59" fmla="*/ 41 h 82"/>
              <a:gd name="T60" fmla="*/ 37 w 79"/>
              <a:gd name="T61" fmla="*/ 41 h 82"/>
              <a:gd name="T62" fmla="*/ 37 w 79"/>
              <a:gd name="T63" fmla="*/ 46 h 82"/>
              <a:gd name="T64" fmla="*/ 32 w 79"/>
              <a:gd name="T65" fmla="*/ 51 h 82"/>
              <a:gd name="T66" fmla="*/ 19 w 79"/>
              <a:gd name="T67" fmla="*/ 51 h 82"/>
              <a:gd name="T68" fmla="*/ 14 w 79"/>
              <a:gd name="T69" fmla="*/ 46 h 82"/>
              <a:gd name="T70" fmla="*/ 14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11" y="51"/>
                </a:moveTo>
                <a:cubicBezTo>
                  <a:pt x="11" y="51"/>
                  <a:pt x="11" y="51"/>
                  <a:pt x="11" y="51"/>
                </a:cubicBezTo>
                <a:cubicBezTo>
                  <a:pt x="14" y="68"/>
                  <a:pt x="26" y="82"/>
                  <a:pt x="39" y="82"/>
                </a:cubicBezTo>
                <a:cubicBezTo>
                  <a:pt x="53" y="82"/>
                  <a:pt x="64" y="67"/>
                  <a:pt x="68" y="51"/>
                </a:cubicBezTo>
                <a:cubicBezTo>
                  <a:pt x="68" y="51"/>
                  <a:pt x="68" y="51"/>
                  <a:pt x="68" y="51"/>
                </a:cubicBezTo>
                <a:cubicBezTo>
                  <a:pt x="72" y="52"/>
                  <a:pt x="77" y="48"/>
                  <a:pt x="78" y="43"/>
                </a:cubicBezTo>
                <a:cubicBezTo>
                  <a:pt x="79" y="37"/>
                  <a:pt x="77" y="32"/>
                  <a:pt x="73" y="31"/>
                </a:cubicBezTo>
                <a:cubicBezTo>
                  <a:pt x="72" y="31"/>
                  <a:pt x="71" y="31"/>
                  <a:pt x="71" y="31"/>
                </a:cubicBezTo>
                <a:cubicBezTo>
                  <a:pt x="71" y="30"/>
                  <a:pt x="71" y="30"/>
                  <a:pt x="71" y="30"/>
                </a:cubicBezTo>
                <a:cubicBezTo>
                  <a:pt x="71" y="13"/>
                  <a:pt x="57" y="0"/>
                  <a:pt x="39" y="0"/>
                </a:cubicBezTo>
                <a:cubicBezTo>
                  <a:pt x="22" y="0"/>
                  <a:pt x="8" y="13"/>
                  <a:pt x="8" y="30"/>
                </a:cubicBezTo>
                <a:cubicBezTo>
                  <a:pt x="8" y="30"/>
                  <a:pt x="8" y="30"/>
                  <a:pt x="8" y="31"/>
                </a:cubicBezTo>
                <a:cubicBezTo>
                  <a:pt x="7" y="31"/>
                  <a:pt x="7" y="31"/>
                  <a:pt x="6" y="31"/>
                </a:cubicBezTo>
                <a:cubicBezTo>
                  <a:pt x="2" y="32"/>
                  <a:pt x="0" y="37"/>
                  <a:pt x="1" y="43"/>
                </a:cubicBezTo>
                <a:cubicBezTo>
                  <a:pt x="2" y="48"/>
                  <a:pt x="6" y="52"/>
                  <a:pt x="11" y="51"/>
                </a:cubicBezTo>
                <a:close/>
                <a:moveTo>
                  <a:pt x="14" y="37"/>
                </a:moveTo>
                <a:cubicBezTo>
                  <a:pt x="14" y="34"/>
                  <a:pt x="16" y="32"/>
                  <a:pt x="19" y="32"/>
                </a:cubicBezTo>
                <a:cubicBezTo>
                  <a:pt x="32" y="32"/>
                  <a:pt x="32" y="32"/>
                  <a:pt x="32" y="32"/>
                </a:cubicBezTo>
                <a:cubicBezTo>
                  <a:pt x="35" y="32"/>
                  <a:pt x="37" y="34"/>
                  <a:pt x="37" y="37"/>
                </a:cubicBezTo>
                <a:cubicBezTo>
                  <a:pt x="37" y="40"/>
                  <a:pt x="37" y="40"/>
                  <a:pt x="37" y="40"/>
                </a:cubicBezTo>
                <a:cubicBezTo>
                  <a:pt x="42" y="40"/>
                  <a:pt x="42" y="40"/>
                  <a:pt x="42" y="40"/>
                </a:cubicBezTo>
                <a:cubicBezTo>
                  <a:pt x="42" y="37"/>
                  <a:pt x="42" y="37"/>
                  <a:pt x="42" y="37"/>
                </a:cubicBezTo>
                <a:cubicBezTo>
                  <a:pt x="42" y="34"/>
                  <a:pt x="44" y="32"/>
                  <a:pt x="47" y="32"/>
                </a:cubicBezTo>
                <a:cubicBezTo>
                  <a:pt x="60" y="32"/>
                  <a:pt x="60" y="32"/>
                  <a:pt x="60" y="32"/>
                </a:cubicBezTo>
                <a:cubicBezTo>
                  <a:pt x="62" y="32"/>
                  <a:pt x="64" y="34"/>
                  <a:pt x="64" y="37"/>
                </a:cubicBezTo>
                <a:cubicBezTo>
                  <a:pt x="64" y="46"/>
                  <a:pt x="64" y="46"/>
                  <a:pt x="64" y="46"/>
                </a:cubicBezTo>
                <a:cubicBezTo>
                  <a:pt x="64" y="49"/>
                  <a:pt x="62" y="51"/>
                  <a:pt x="60" y="51"/>
                </a:cubicBezTo>
                <a:cubicBezTo>
                  <a:pt x="47" y="51"/>
                  <a:pt x="47" y="51"/>
                  <a:pt x="47" y="51"/>
                </a:cubicBezTo>
                <a:cubicBezTo>
                  <a:pt x="44" y="51"/>
                  <a:pt x="42" y="49"/>
                  <a:pt x="42" y="46"/>
                </a:cubicBezTo>
                <a:cubicBezTo>
                  <a:pt x="42" y="41"/>
                  <a:pt x="42" y="41"/>
                  <a:pt x="42" y="41"/>
                </a:cubicBezTo>
                <a:cubicBezTo>
                  <a:pt x="37" y="41"/>
                  <a:pt x="37" y="41"/>
                  <a:pt x="37" y="41"/>
                </a:cubicBezTo>
                <a:cubicBezTo>
                  <a:pt x="37" y="46"/>
                  <a:pt x="37" y="46"/>
                  <a:pt x="37" y="46"/>
                </a:cubicBezTo>
                <a:cubicBezTo>
                  <a:pt x="37" y="49"/>
                  <a:pt x="35" y="51"/>
                  <a:pt x="32" y="51"/>
                </a:cubicBezTo>
                <a:cubicBezTo>
                  <a:pt x="19" y="51"/>
                  <a:pt x="19" y="51"/>
                  <a:pt x="19" y="51"/>
                </a:cubicBezTo>
                <a:cubicBezTo>
                  <a:pt x="16" y="51"/>
                  <a:pt x="14" y="49"/>
                  <a:pt x="14" y="46"/>
                </a:cubicBezTo>
                <a:lnTo>
                  <a:pt x="1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2" name="Freeform 551"/>
          <p:cNvSpPr>
            <a:spLocks/>
          </p:cNvSpPr>
          <p:nvPr/>
        </p:nvSpPr>
        <p:spPr bwMode="auto">
          <a:xfrm>
            <a:off x="3959873" y="2985450"/>
            <a:ext cx="34747" cy="29572"/>
          </a:xfrm>
          <a:custGeom>
            <a:avLst/>
            <a:gdLst>
              <a:gd name="T0" fmla="*/ 4 w 20"/>
              <a:gd name="T1" fmla="*/ 17 h 17"/>
              <a:gd name="T2" fmla="*/ 17 w 20"/>
              <a:gd name="T3" fmla="*/ 17 h 17"/>
              <a:gd name="T4" fmla="*/ 20 w 20"/>
              <a:gd name="T5" fmla="*/ 13 h 17"/>
              <a:gd name="T6" fmla="*/ 20 w 20"/>
              <a:gd name="T7" fmla="*/ 4 h 17"/>
              <a:gd name="T8" fmla="*/ 17 w 20"/>
              <a:gd name="T9" fmla="*/ 0 h 17"/>
              <a:gd name="T10" fmla="*/ 4 w 20"/>
              <a:gd name="T11" fmla="*/ 0 h 17"/>
              <a:gd name="T12" fmla="*/ 0 w 20"/>
              <a:gd name="T13" fmla="*/ 4 h 17"/>
              <a:gd name="T14" fmla="*/ 0 w 20"/>
              <a:gd name="T15" fmla="*/ 7 h 17"/>
              <a:gd name="T16" fmla="*/ 0 w 20"/>
              <a:gd name="T17" fmla="*/ 8 h 17"/>
              <a:gd name="T18" fmla="*/ 0 w 20"/>
              <a:gd name="T19" fmla="*/ 13 h 17"/>
              <a:gd name="T20" fmla="*/ 4 w 20"/>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7"/>
                </a:moveTo>
                <a:cubicBezTo>
                  <a:pt x="17" y="17"/>
                  <a:pt x="17" y="17"/>
                  <a:pt x="17" y="17"/>
                </a:cubicBezTo>
                <a:cubicBezTo>
                  <a:pt x="19" y="17"/>
                  <a:pt x="20" y="15"/>
                  <a:pt x="20" y="13"/>
                </a:cubicBezTo>
                <a:cubicBezTo>
                  <a:pt x="20" y="4"/>
                  <a:pt x="20" y="4"/>
                  <a:pt x="20" y="4"/>
                </a:cubicBezTo>
                <a:cubicBezTo>
                  <a:pt x="20" y="2"/>
                  <a:pt x="19" y="0"/>
                  <a:pt x="17" y="0"/>
                </a:cubicBezTo>
                <a:cubicBezTo>
                  <a:pt x="4" y="0"/>
                  <a:pt x="4" y="0"/>
                  <a:pt x="4" y="0"/>
                </a:cubicBezTo>
                <a:cubicBezTo>
                  <a:pt x="2" y="0"/>
                  <a:pt x="0" y="2"/>
                  <a:pt x="0" y="4"/>
                </a:cubicBezTo>
                <a:cubicBezTo>
                  <a:pt x="0" y="7"/>
                  <a:pt x="0" y="7"/>
                  <a:pt x="0" y="7"/>
                </a:cubicBezTo>
                <a:cubicBezTo>
                  <a:pt x="0" y="8"/>
                  <a:pt x="0" y="8"/>
                  <a:pt x="0" y="8"/>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3" name="Freeform 552"/>
          <p:cNvSpPr>
            <a:spLocks/>
          </p:cNvSpPr>
          <p:nvPr/>
        </p:nvSpPr>
        <p:spPr bwMode="auto">
          <a:xfrm>
            <a:off x="3858590" y="3072685"/>
            <a:ext cx="190736" cy="141943"/>
          </a:xfrm>
          <a:custGeom>
            <a:avLst/>
            <a:gdLst>
              <a:gd name="T0" fmla="*/ 84 w 109"/>
              <a:gd name="T1" fmla="*/ 0 h 81"/>
              <a:gd name="T2" fmla="*/ 61 w 109"/>
              <a:gd name="T3" fmla="*/ 40 h 81"/>
              <a:gd name="T4" fmla="*/ 58 w 109"/>
              <a:gd name="T5" fmla="*/ 22 h 81"/>
              <a:gd name="T6" fmla="*/ 61 w 109"/>
              <a:gd name="T7" fmla="*/ 16 h 81"/>
              <a:gd name="T8" fmla="*/ 55 w 109"/>
              <a:gd name="T9" fmla="*/ 10 h 81"/>
              <a:gd name="T10" fmla="*/ 48 w 109"/>
              <a:gd name="T11" fmla="*/ 16 h 81"/>
              <a:gd name="T12" fmla="*/ 51 w 109"/>
              <a:gd name="T13" fmla="*/ 22 h 81"/>
              <a:gd name="T14" fmla="*/ 48 w 109"/>
              <a:gd name="T15" fmla="*/ 40 h 81"/>
              <a:gd name="T16" fmla="*/ 25 w 109"/>
              <a:gd name="T17" fmla="*/ 0 h 81"/>
              <a:gd name="T18" fmla="*/ 0 w 109"/>
              <a:gd name="T19" fmla="*/ 25 h 81"/>
              <a:gd name="T20" fmla="*/ 16 w 109"/>
              <a:gd name="T21" fmla="*/ 22 h 81"/>
              <a:gd name="T22" fmla="*/ 49 w 109"/>
              <a:gd name="T23" fmla="*/ 56 h 81"/>
              <a:gd name="T24" fmla="*/ 39 w 109"/>
              <a:gd name="T25" fmla="*/ 81 h 81"/>
              <a:gd name="T26" fmla="*/ 54 w 109"/>
              <a:gd name="T27" fmla="*/ 81 h 81"/>
              <a:gd name="T28" fmla="*/ 109 w 109"/>
              <a:gd name="T29" fmla="*/ 75 h 81"/>
              <a:gd name="T30" fmla="*/ 109 w 109"/>
              <a:gd name="T31" fmla="*/ 26 h 81"/>
              <a:gd name="T32" fmla="*/ 84 w 109"/>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81">
                <a:moveTo>
                  <a:pt x="84" y="0"/>
                </a:moveTo>
                <a:cubicBezTo>
                  <a:pt x="61" y="40"/>
                  <a:pt x="61" y="40"/>
                  <a:pt x="61" y="40"/>
                </a:cubicBezTo>
                <a:cubicBezTo>
                  <a:pt x="58" y="22"/>
                  <a:pt x="58" y="22"/>
                  <a:pt x="58" y="22"/>
                </a:cubicBezTo>
                <a:cubicBezTo>
                  <a:pt x="60" y="21"/>
                  <a:pt x="61" y="19"/>
                  <a:pt x="61" y="16"/>
                </a:cubicBezTo>
                <a:cubicBezTo>
                  <a:pt x="61" y="13"/>
                  <a:pt x="58" y="10"/>
                  <a:pt x="55" y="10"/>
                </a:cubicBezTo>
                <a:cubicBezTo>
                  <a:pt x="51" y="10"/>
                  <a:pt x="48" y="13"/>
                  <a:pt x="48" y="16"/>
                </a:cubicBezTo>
                <a:cubicBezTo>
                  <a:pt x="48" y="19"/>
                  <a:pt x="49" y="21"/>
                  <a:pt x="51" y="22"/>
                </a:cubicBezTo>
                <a:cubicBezTo>
                  <a:pt x="48" y="40"/>
                  <a:pt x="48" y="40"/>
                  <a:pt x="48" y="40"/>
                </a:cubicBezTo>
                <a:cubicBezTo>
                  <a:pt x="25" y="0"/>
                  <a:pt x="25" y="0"/>
                  <a:pt x="25" y="0"/>
                </a:cubicBezTo>
                <a:cubicBezTo>
                  <a:pt x="12" y="6"/>
                  <a:pt x="3" y="15"/>
                  <a:pt x="0" y="25"/>
                </a:cubicBezTo>
                <a:cubicBezTo>
                  <a:pt x="5" y="23"/>
                  <a:pt x="10" y="22"/>
                  <a:pt x="16" y="22"/>
                </a:cubicBezTo>
                <a:cubicBezTo>
                  <a:pt x="34" y="22"/>
                  <a:pt x="49" y="37"/>
                  <a:pt x="49" y="56"/>
                </a:cubicBezTo>
                <a:cubicBezTo>
                  <a:pt x="49" y="66"/>
                  <a:pt x="45" y="74"/>
                  <a:pt x="39" y="81"/>
                </a:cubicBezTo>
                <a:cubicBezTo>
                  <a:pt x="44" y="81"/>
                  <a:pt x="49" y="81"/>
                  <a:pt x="54" y="81"/>
                </a:cubicBezTo>
                <a:cubicBezTo>
                  <a:pt x="81" y="81"/>
                  <a:pt x="109" y="75"/>
                  <a:pt x="109" y="75"/>
                </a:cubicBezTo>
                <a:cubicBezTo>
                  <a:pt x="109" y="26"/>
                  <a:pt x="109" y="26"/>
                  <a:pt x="109" y="26"/>
                </a:cubicBezTo>
                <a:cubicBezTo>
                  <a:pt x="107" y="15"/>
                  <a:pt x="97" y="6"/>
                  <a:pt x="8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4" name="Freeform 553"/>
          <p:cNvSpPr>
            <a:spLocks/>
          </p:cNvSpPr>
          <p:nvPr/>
        </p:nvSpPr>
        <p:spPr bwMode="auto">
          <a:xfrm>
            <a:off x="3877813" y="3149570"/>
            <a:ext cx="11828" cy="25136"/>
          </a:xfrm>
          <a:custGeom>
            <a:avLst/>
            <a:gdLst>
              <a:gd name="T0" fmla="*/ 3 w 7"/>
              <a:gd name="T1" fmla="*/ 0 h 14"/>
              <a:gd name="T2" fmla="*/ 3 w 7"/>
              <a:gd name="T3" fmla="*/ 0 h 14"/>
              <a:gd name="T4" fmla="*/ 2 w 7"/>
              <a:gd name="T5" fmla="*/ 6 h 14"/>
              <a:gd name="T6" fmla="*/ 0 w 7"/>
              <a:gd name="T7" fmla="*/ 14 h 14"/>
              <a:gd name="T8" fmla="*/ 7 w 7"/>
              <a:gd name="T9" fmla="*/ 14 h 14"/>
              <a:gd name="T10" fmla="*/ 5 w 7"/>
              <a:gd name="T11" fmla="*/ 6 h 14"/>
              <a:gd name="T12" fmla="*/ 3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3" y="0"/>
                </a:moveTo>
                <a:cubicBezTo>
                  <a:pt x="3" y="0"/>
                  <a:pt x="3" y="0"/>
                  <a:pt x="3" y="0"/>
                </a:cubicBezTo>
                <a:cubicBezTo>
                  <a:pt x="3" y="2"/>
                  <a:pt x="2" y="4"/>
                  <a:pt x="2" y="6"/>
                </a:cubicBezTo>
                <a:cubicBezTo>
                  <a:pt x="0" y="14"/>
                  <a:pt x="0" y="14"/>
                  <a:pt x="0" y="14"/>
                </a:cubicBezTo>
                <a:cubicBezTo>
                  <a:pt x="7" y="14"/>
                  <a:pt x="7" y="14"/>
                  <a:pt x="7" y="14"/>
                </a:cubicBezTo>
                <a:cubicBezTo>
                  <a:pt x="5" y="6"/>
                  <a:pt x="5" y="6"/>
                  <a:pt x="5" y="6"/>
                </a:cubicBezTo>
                <a:cubicBezTo>
                  <a:pt x="5" y="4"/>
                  <a:pt x="4" y="2"/>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5" name="Freeform 554"/>
          <p:cNvSpPr>
            <a:spLocks noEditPoints="1"/>
          </p:cNvSpPr>
          <p:nvPr/>
        </p:nvSpPr>
        <p:spPr bwMode="auto">
          <a:xfrm>
            <a:off x="3834194" y="3118521"/>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6 w 60"/>
              <a:gd name="T11" fmla="*/ 46 h 60"/>
              <a:gd name="T12" fmla="*/ 33 w 60"/>
              <a:gd name="T13" fmla="*/ 37 h 60"/>
              <a:gd name="T14" fmla="*/ 24 w 60"/>
              <a:gd name="T15" fmla="*/ 37 h 60"/>
              <a:gd name="T16" fmla="*/ 21 w 60"/>
              <a:gd name="T17" fmla="*/ 46 h 60"/>
              <a:gd name="T18" fmla="*/ 13 w 60"/>
              <a:gd name="T19" fmla="*/ 46 h 60"/>
              <a:gd name="T20" fmla="*/ 24 w 60"/>
              <a:gd name="T21" fmla="*/ 12 h 60"/>
              <a:gd name="T22" fmla="*/ 34 w 60"/>
              <a:gd name="T23" fmla="*/ 12 h 60"/>
              <a:gd name="T24" fmla="*/ 45 w 60"/>
              <a:gd name="T25" fmla="*/ 46 h 60"/>
              <a:gd name="T26" fmla="*/ 36 w 60"/>
              <a:gd name="T2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30" y="0"/>
                </a:moveTo>
                <a:cubicBezTo>
                  <a:pt x="13" y="0"/>
                  <a:pt x="0" y="13"/>
                  <a:pt x="0" y="30"/>
                </a:cubicBezTo>
                <a:cubicBezTo>
                  <a:pt x="0" y="46"/>
                  <a:pt x="13" y="60"/>
                  <a:pt x="30" y="60"/>
                </a:cubicBezTo>
                <a:cubicBezTo>
                  <a:pt x="46" y="60"/>
                  <a:pt x="60" y="46"/>
                  <a:pt x="60" y="30"/>
                </a:cubicBezTo>
                <a:cubicBezTo>
                  <a:pt x="60" y="13"/>
                  <a:pt x="46" y="0"/>
                  <a:pt x="30" y="0"/>
                </a:cubicBezTo>
                <a:close/>
                <a:moveTo>
                  <a:pt x="36" y="46"/>
                </a:moveTo>
                <a:cubicBezTo>
                  <a:pt x="33" y="37"/>
                  <a:pt x="33" y="37"/>
                  <a:pt x="33" y="37"/>
                </a:cubicBezTo>
                <a:cubicBezTo>
                  <a:pt x="24" y="37"/>
                  <a:pt x="24" y="37"/>
                  <a:pt x="24" y="37"/>
                </a:cubicBezTo>
                <a:cubicBezTo>
                  <a:pt x="21" y="46"/>
                  <a:pt x="21" y="46"/>
                  <a:pt x="21" y="46"/>
                </a:cubicBezTo>
                <a:cubicBezTo>
                  <a:pt x="13" y="46"/>
                  <a:pt x="13" y="46"/>
                  <a:pt x="13" y="46"/>
                </a:cubicBezTo>
                <a:cubicBezTo>
                  <a:pt x="24" y="12"/>
                  <a:pt x="24" y="12"/>
                  <a:pt x="24" y="12"/>
                </a:cubicBezTo>
                <a:cubicBezTo>
                  <a:pt x="34" y="12"/>
                  <a:pt x="34" y="12"/>
                  <a:pt x="34" y="12"/>
                </a:cubicBezTo>
                <a:cubicBezTo>
                  <a:pt x="45" y="46"/>
                  <a:pt x="45" y="46"/>
                  <a:pt x="45" y="46"/>
                </a:cubicBezTo>
                <a:lnTo>
                  <a:pt x="36"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6" name="Freeform 555"/>
          <p:cNvSpPr>
            <a:spLocks/>
          </p:cNvSpPr>
          <p:nvPr/>
        </p:nvSpPr>
        <p:spPr bwMode="auto">
          <a:xfrm>
            <a:off x="4183876" y="2983971"/>
            <a:ext cx="34747" cy="29572"/>
          </a:xfrm>
          <a:custGeom>
            <a:avLst/>
            <a:gdLst>
              <a:gd name="T0" fmla="*/ 3 w 20"/>
              <a:gd name="T1" fmla="*/ 17 h 17"/>
              <a:gd name="T2" fmla="*/ 17 w 20"/>
              <a:gd name="T3" fmla="*/ 17 h 17"/>
              <a:gd name="T4" fmla="*/ 20 w 20"/>
              <a:gd name="T5" fmla="*/ 13 h 17"/>
              <a:gd name="T6" fmla="*/ 20 w 20"/>
              <a:gd name="T7" fmla="*/ 4 h 17"/>
              <a:gd name="T8" fmla="*/ 17 w 20"/>
              <a:gd name="T9" fmla="*/ 0 h 17"/>
              <a:gd name="T10" fmla="*/ 3 w 20"/>
              <a:gd name="T11" fmla="*/ 0 h 17"/>
              <a:gd name="T12" fmla="*/ 0 w 20"/>
              <a:gd name="T13" fmla="*/ 4 h 17"/>
              <a:gd name="T14" fmla="*/ 0 w 20"/>
              <a:gd name="T15" fmla="*/ 13 h 17"/>
              <a:gd name="T16" fmla="*/ 3 w 20"/>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
                <a:moveTo>
                  <a:pt x="3" y="17"/>
                </a:moveTo>
                <a:cubicBezTo>
                  <a:pt x="17" y="17"/>
                  <a:pt x="17" y="17"/>
                  <a:pt x="17" y="17"/>
                </a:cubicBezTo>
                <a:cubicBezTo>
                  <a:pt x="19" y="17"/>
                  <a:pt x="20" y="15"/>
                  <a:pt x="20" y="13"/>
                </a:cubicBezTo>
                <a:cubicBezTo>
                  <a:pt x="20" y="4"/>
                  <a:pt x="20" y="4"/>
                  <a:pt x="20" y="4"/>
                </a:cubicBezTo>
                <a:cubicBezTo>
                  <a:pt x="20" y="2"/>
                  <a:pt x="19" y="0"/>
                  <a:pt x="17" y="0"/>
                </a:cubicBezTo>
                <a:cubicBezTo>
                  <a:pt x="3" y="0"/>
                  <a:pt x="3" y="0"/>
                  <a:pt x="3" y="0"/>
                </a:cubicBezTo>
                <a:cubicBezTo>
                  <a:pt x="1" y="0"/>
                  <a:pt x="0" y="2"/>
                  <a:pt x="0" y="4"/>
                </a:cubicBezTo>
                <a:cubicBezTo>
                  <a:pt x="0" y="13"/>
                  <a:pt x="0" y="13"/>
                  <a:pt x="0" y="13"/>
                </a:cubicBezTo>
                <a:cubicBezTo>
                  <a:pt x="0" y="15"/>
                  <a:pt x="1" y="17"/>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Freeform 556"/>
          <p:cNvSpPr>
            <a:spLocks/>
          </p:cNvSpPr>
          <p:nvPr/>
        </p:nvSpPr>
        <p:spPr bwMode="auto">
          <a:xfrm>
            <a:off x="4135083" y="2983971"/>
            <a:ext cx="36225" cy="29572"/>
          </a:xfrm>
          <a:custGeom>
            <a:avLst/>
            <a:gdLst>
              <a:gd name="T0" fmla="*/ 17 w 21"/>
              <a:gd name="T1" fmla="*/ 0 h 17"/>
              <a:gd name="T2" fmla="*/ 4 w 21"/>
              <a:gd name="T3" fmla="*/ 0 h 17"/>
              <a:gd name="T4" fmla="*/ 0 w 21"/>
              <a:gd name="T5" fmla="*/ 4 h 17"/>
              <a:gd name="T6" fmla="*/ 0 w 21"/>
              <a:gd name="T7" fmla="*/ 13 h 17"/>
              <a:gd name="T8" fmla="*/ 4 w 21"/>
              <a:gd name="T9" fmla="*/ 17 h 17"/>
              <a:gd name="T10" fmla="*/ 17 w 21"/>
              <a:gd name="T11" fmla="*/ 17 h 17"/>
              <a:gd name="T12" fmla="*/ 21 w 21"/>
              <a:gd name="T13" fmla="*/ 13 h 17"/>
              <a:gd name="T14" fmla="*/ 21 w 21"/>
              <a:gd name="T15" fmla="*/ 9 h 17"/>
              <a:gd name="T16" fmla="*/ 21 w 21"/>
              <a:gd name="T17" fmla="*/ 7 h 17"/>
              <a:gd name="T18" fmla="*/ 21 w 21"/>
              <a:gd name="T19" fmla="*/ 4 h 17"/>
              <a:gd name="T20" fmla="*/ 17 w 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7">
                <a:moveTo>
                  <a:pt x="17" y="0"/>
                </a:moveTo>
                <a:cubicBezTo>
                  <a:pt x="4" y="0"/>
                  <a:pt x="4" y="0"/>
                  <a:pt x="4" y="0"/>
                </a:cubicBezTo>
                <a:cubicBezTo>
                  <a:pt x="2" y="0"/>
                  <a:pt x="0" y="2"/>
                  <a:pt x="0" y="4"/>
                </a:cubicBezTo>
                <a:cubicBezTo>
                  <a:pt x="0" y="13"/>
                  <a:pt x="0" y="13"/>
                  <a:pt x="0" y="13"/>
                </a:cubicBezTo>
                <a:cubicBezTo>
                  <a:pt x="0" y="15"/>
                  <a:pt x="2" y="17"/>
                  <a:pt x="4" y="17"/>
                </a:cubicBezTo>
                <a:cubicBezTo>
                  <a:pt x="17" y="17"/>
                  <a:pt x="17" y="17"/>
                  <a:pt x="17" y="17"/>
                </a:cubicBezTo>
                <a:cubicBezTo>
                  <a:pt x="19" y="17"/>
                  <a:pt x="21" y="15"/>
                  <a:pt x="21" y="13"/>
                </a:cubicBezTo>
                <a:cubicBezTo>
                  <a:pt x="21" y="9"/>
                  <a:pt x="21" y="9"/>
                  <a:pt x="21" y="9"/>
                </a:cubicBezTo>
                <a:cubicBezTo>
                  <a:pt x="21" y="7"/>
                  <a:pt x="21" y="7"/>
                  <a:pt x="21" y="7"/>
                </a:cubicBezTo>
                <a:cubicBezTo>
                  <a:pt x="21" y="4"/>
                  <a:pt x="21" y="4"/>
                  <a:pt x="21" y="4"/>
                </a:cubicBezTo>
                <a:cubicBezTo>
                  <a:pt x="21" y="2"/>
                  <a:pt x="19" y="0"/>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8" name="Freeform 557"/>
          <p:cNvSpPr>
            <a:spLocks noEditPoints="1"/>
          </p:cNvSpPr>
          <p:nvPr/>
        </p:nvSpPr>
        <p:spPr bwMode="auto">
          <a:xfrm>
            <a:off x="4108469" y="2926307"/>
            <a:ext cx="138247" cy="143421"/>
          </a:xfrm>
          <a:custGeom>
            <a:avLst/>
            <a:gdLst>
              <a:gd name="T0" fmla="*/ 8 w 79"/>
              <a:gd name="T1" fmla="*/ 30 h 82"/>
              <a:gd name="T2" fmla="*/ 8 w 79"/>
              <a:gd name="T3" fmla="*/ 31 h 82"/>
              <a:gd name="T4" fmla="*/ 6 w 79"/>
              <a:gd name="T5" fmla="*/ 31 h 82"/>
              <a:gd name="T6" fmla="*/ 1 w 79"/>
              <a:gd name="T7" fmla="*/ 43 h 82"/>
              <a:gd name="T8" fmla="*/ 10 w 79"/>
              <a:gd name="T9" fmla="*/ 52 h 82"/>
              <a:gd name="T10" fmla="*/ 11 w 79"/>
              <a:gd name="T11" fmla="*/ 52 h 82"/>
              <a:gd name="T12" fmla="*/ 39 w 79"/>
              <a:gd name="T13" fmla="*/ 82 h 82"/>
              <a:gd name="T14" fmla="*/ 68 w 79"/>
              <a:gd name="T15" fmla="*/ 52 h 82"/>
              <a:gd name="T16" fmla="*/ 68 w 79"/>
              <a:gd name="T17" fmla="*/ 52 h 82"/>
              <a:gd name="T18" fmla="*/ 78 w 79"/>
              <a:gd name="T19" fmla="*/ 43 h 82"/>
              <a:gd name="T20" fmla="*/ 73 w 79"/>
              <a:gd name="T21" fmla="*/ 31 h 82"/>
              <a:gd name="T22" fmla="*/ 71 w 79"/>
              <a:gd name="T23" fmla="*/ 31 h 82"/>
              <a:gd name="T24" fmla="*/ 71 w 79"/>
              <a:gd name="T25" fmla="*/ 30 h 82"/>
              <a:gd name="T26" fmla="*/ 39 w 79"/>
              <a:gd name="T27" fmla="*/ 0 h 82"/>
              <a:gd name="T28" fmla="*/ 8 w 79"/>
              <a:gd name="T29" fmla="*/ 30 h 82"/>
              <a:gd name="T30" fmla="*/ 42 w 79"/>
              <a:gd name="T31" fmla="*/ 37 h 82"/>
              <a:gd name="T32" fmla="*/ 46 w 79"/>
              <a:gd name="T33" fmla="*/ 32 h 82"/>
              <a:gd name="T34" fmla="*/ 60 w 79"/>
              <a:gd name="T35" fmla="*/ 32 h 82"/>
              <a:gd name="T36" fmla="*/ 64 w 79"/>
              <a:gd name="T37" fmla="*/ 37 h 82"/>
              <a:gd name="T38" fmla="*/ 64 w 79"/>
              <a:gd name="T39" fmla="*/ 46 h 82"/>
              <a:gd name="T40" fmla="*/ 60 w 79"/>
              <a:gd name="T41" fmla="*/ 51 h 82"/>
              <a:gd name="T42" fmla="*/ 46 w 79"/>
              <a:gd name="T43" fmla="*/ 51 h 82"/>
              <a:gd name="T44" fmla="*/ 42 w 79"/>
              <a:gd name="T45" fmla="*/ 46 h 82"/>
              <a:gd name="T46" fmla="*/ 42 w 79"/>
              <a:gd name="T47" fmla="*/ 42 h 82"/>
              <a:gd name="T48" fmla="*/ 37 w 79"/>
              <a:gd name="T49" fmla="*/ 42 h 82"/>
              <a:gd name="T50" fmla="*/ 37 w 79"/>
              <a:gd name="T51" fmla="*/ 46 h 82"/>
              <a:gd name="T52" fmla="*/ 32 w 79"/>
              <a:gd name="T53" fmla="*/ 51 h 82"/>
              <a:gd name="T54" fmla="*/ 19 w 79"/>
              <a:gd name="T55" fmla="*/ 51 h 82"/>
              <a:gd name="T56" fmla="*/ 14 w 79"/>
              <a:gd name="T57" fmla="*/ 46 h 82"/>
              <a:gd name="T58" fmla="*/ 14 w 79"/>
              <a:gd name="T59" fmla="*/ 37 h 82"/>
              <a:gd name="T60" fmla="*/ 19 w 79"/>
              <a:gd name="T61" fmla="*/ 32 h 82"/>
              <a:gd name="T62" fmla="*/ 32 w 79"/>
              <a:gd name="T63" fmla="*/ 32 h 82"/>
              <a:gd name="T64" fmla="*/ 37 w 79"/>
              <a:gd name="T65" fmla="*/ 37 h 82"/>
              <a:gd name="T66" fmla="*/ 37 w 79"/>
              <a:gd name="T67" fmla="*/ 40 h 82"/>
              <a:gd name="T68" fmla="*/ 42 w 79"/>
              <a:gd name="T69" fmla="*/ 40 h 82"/>
              <a:gd name="T70" fmla="*/ 42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8" y="30"/>
                </a:moveTo>
                <a:cubicBezTo>
                  <a:pt x="8" y="30"/>
                  <a:pt x="8" y="31"/>
                  <a:pt x="8" y="31"/>
                </a:cubicBezTo>
                <a:cubicBezTo>
                  <a:pt x="7" y="31"/>
                  <a:pt x="7" y="31"/>
                  <a:pt x="6" y="31"/>
                </a:cubicBezTo>
                <a:cubicBezTo>
                  <a:pt x="2" y="32"/>
                  <a:pt x="0" y="37"/>
                  <a:pt x="1" y="43"/>
                </a:cubicBezTo>
                <a:cubicBezTo>
                  <a:pt x="2" y="49"/>
                  <a:pt x="6" y="53"/>
                  <a:pt x="10" y="52"/>
                </a:cubicBezTo>
                <a:cubicBezTo>
                  <a:pt x="11" y="52"/>
                  <a:pt x="11" y="52"/>
                  <a:pt x="11" y="52"/>
                </a:cubicBezTo>
                <a:cubicBezTo>
                  <a:pt x="14" y="68"/>
                  <a:pt x="26" y="82"/>
                  <a:pt x="39" y="82"/>
                </a:cubicBezTo>
                <a:cubicBezTo>
                  <a:pt x="53" y="82"/>
                  <a:pt x="64" y="68"/>
                  <a:pt x="68" y="52"/>
                </a:cubicBezTo>
                <a:cubicBezTo>
                  <a:pt x="68" y="52"/>
                  <a:pt x="68" y="52"/>
                  <a:pt x="68" y="52"/>
                </a:cubicBezTo>
                <a:cubicBezTo>
                  <a:pt x="72" y="53"/>
                  <a:pt x="77" y="49"/>
                  <a:pt x="78" y="43"/>
                </a:cubicBezTo>
                <a:cubicBezTo>
                  <a:pt x="79" y="37"/>
                  <a:pt x="77" y="32"/>
                  <a:pt x="73" y="31"/>
                </a:cubicBezTo>
                <a:cubicBezTo>
                  <a:pt x="72" y="31"/>
                  <a:pt x="71" y="31"/>
                  <a:pt x="71" y="31"/>
                </a:cubicBezTo>
                <a:cubicBezTo>
                  <a:pt x="71" y="31"/>
                  <a:pt x="71" y="30"/>
                  <a:pt x="71" y="30"/>
                </a:cubicBezTo>
                <a:cubicBezTo>
                  <a:pt x="71" y="14"/>
                  <a:pt x="57" y="0"/>
                  <a:pt x="39" y="0"/>
                </a:cubicBezTo>
                <a:cubicBezTo>
                  <a:pt x="22" y="0"/>
                  <a:pt x="8" y="14"/>
                  <a:pt x="8" y="30"/>
                </a:cubicBezTo>
                <a:close/>
                <a:moveTo>
                  <a:pt x="42" y="37"/>
                </a:moveTo>
                <a:cubicBezTo>
                  <a:pt x="42" y="35"/>
                  <a:pt x="44" y="32"/>
                  <a:pt x="46" y="32"/>
                </a:cubicBezTo>
                <a:cubicBezTo>
                  <a:pt x="60" y="32"/>
                  <a:pt x="60" y="32"/>
                  <a:pt x="60" y="32"/>
                </a:cubicBezTo>
                <a:cubicBezTo>
                  <a:pt x="62" y="32"/>
                  <a:pt x="64" y="35"/>
                  <a:pt x="64" y="37"/>
                </a:cubicBezTo>
                <a:cubicBezTo>
                  <a:pt x="64" y="46"/>
                  <a:pt x="64" y="46"/>
                  <a:pt x="64" y="46"/>
                </a:cubicBezTo>
                <a:cubicBezTo>
                  <a:pt x="64" y="49"/>
                  <a:pt x="62" y="51"/>
                  <a:pt x="60" y="51"/>
                </a:cubicBezTo>
                <a:cubicBezTo>
                  <a:pt x="46" y="51"/>
                  <a:pt x="46" y="51"/>
                  <a:pt x="46" y="51"/>
                </a:cubicBezTo>
                <a:cubicBezTo>
                  <a:pt x="44" y="51"/>
                  <a:pt x="42" y="49"/>
                  <a:pt x="42" y="46"/>
                </a:cubicBezTo>
                <a:cubicBezTo>
                  <a:pt x="42" y="42"/>
                  <a:pt x="42" y="42"/>
                  <a:pt x="42" y="42"/>
                </a:cubicBezTo>
                <a:cubicBezTo>
                  <a:pt x="37" y="42"/>
                  <a:pt x="37" y="42"/>
                  <a:pt x="37" y="42"/>
                </a:cubicBezTo>
                <a:cubicBezTo>
                  <a:pt x="37" y="46"/>
                  <a:pt x="37" y="46"/>
                  <a:pt x="37" y="46"/>
                </a:cubicBezTo>
                <a:cubicBezTo>
                  <a:pt x="37" y="49"/>
                  <a:pt x="35" y="51"/>
                  <a:pt x="32" y="51"/>
                </a:cubicBezTo>
                <a:cubicBezTo>
                  <a:pt x="19" y="51"/>
                  <a:pt x="19" y="51"/>
                  <a:pt x="19" y="51"/>
                </a:cubicBezTo>
                <a:cubicBezTo>
                  <a:pt x="16" y="51"/>
                  <a:pt x="14" y="49"/>
                  <a:pt x="14" y="46"/>
                </a:cubicBezTo>
                <a:cubicBezTo>
                  <a:pt x="14" y="37"/>
                  <a:pt x="14" y="37"/>
                  <a:pt x="14" y="37"/>
                </a:cubicBezTo>
                <a:cubicBezTo>
                  <a:pt x="14" y="35"/>
                  <a:pt x="16" y="32"/>
                  <a:pt x="19" y="32"/>
                </a:cubicBezTo>
                <a:cubicBezTo>
                  <a:pt x="32" y="32"/>
                  <a:pt x="32" y="32"/>
                  <a:pt x="32" y="32"/>
                </a:cubicBezTo>
                <a:cubicBezTo>
                  <a:pt x="35" y="32"/>
                  <a:pt x="37" y="35"/>
                  <a:pt x="37" y="37"/>
                </a:cubicBezTo>
                <a:cubicBezTo>
                  <a:pt x="37" y="40"/>
                  <a:pt x="37" y="40"/>
                  <a:pt x="37" y="40"/>
                </a:cubicBezTo>
                <a:cubicBezTo>
                  <a:pt x="42" y="40"/>
                  <a:pt x="42" y="40"/>
                  <a:pt x="42" y="40"/>
                </a:cubicBezTo>
                <a:lnTo>
                  <a:pt x="4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9" name="Freeform 558"/>
          <p:cNvSpPr>
            <a:spLocks/>
          </p:cNvSpPr>
          <p:nvPr/>
        </p:nvSpPr>
        <p:spPr bwMode="auto">
          <a:xfrm>
            <a:off x="4082594" y="3072685"/>
            <a:ext cx="188518" cy="141943"/>
          </a:xfrm>
          <a:custGeom>
            <a:avLst/>
            <a:gdLst>
              <a:gd name="T0" fmla="*/ 93 w 108"/>
              <a:gd name="T1" fmla="*/ 21 h 81"/>
              <a:gd name="T2" fmla="*/ 108 w 108"/>
              <a:gd name="T3" fmla="*/ 25 h 81"/>
              <a:gd name="T4" fmla="*/ 84 w 108"/>
              <a:gd name="T5" fmla="*/ 0 h 81"/>
              <a:gd name="T6" fmla="*/ 61 w 108"/>
              <a:gd name="T7" fmla="*/ 39 h 81"/>
              <a:gd name="T8" fmla="*/ 58 w 108"/>
              <a:gd name="T9" fmla="*/ 22 h 81"/>
              <a:gd name="T10" fmla="*/ 61 w 108"/>
              <a:gd name="T11" fmla="*/ 16 h 81"/>
              <a:gd name="T12" fmla="*/ 54 w 108"/>
              <a:gd name="T13" fmla="*/ 9 h 81"/>
              <a:gd name="T14" fmla="*/ 47 w 108"/>
              <a:gd name="T15" fmla="*/ 16 h 81"/>
              <a:gd name="T16" fmla="*/ 51 w 108"/>
              <a:gd name="T17" fmla="*/ 22 h 81"/>
              <a:gd name="T18" fmla="*/ 48 w 108"/>
              <a:gd name="T19" fmla="*/ 39 h 81"/>
              <a:gd name="T20" fmla="*/ 25 w 108"/>
              <a:gd name="T21" fmla="*/ 0 h 81"/>
              <a:gd name="T22" fmla="*/ 0 w 108"/>
              <a:gd name="T23" fmla="*/ 26 h 81"/>
              <a:gd name="T24" fmla="*/ 0 w 108"/>
              <a:gd name="T25" fmla="*/ 75 h 81"/>
              <a:gd name="T26" fmla="*/ 54 w 108"/>
              <a:gd name="T27" fmla="*/ 81 h 81"/>
              <a:gd name="T28" fmla="*/ 70 w 108"/>
              <a:gd name="T29" fmla="*/ 80 h 81"/>
              <a:gd name="T30" fmla="*/ 59 w 108"/>
              <a:gd name="T31" fmla="*/ 55 h 81"/>
              <a:gd name="T32" fmla="*/ 93 w 108"/>
              <a:gd name="T33" fmla="*/ 2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81">
                <a:moveTo>
                  <a:pt x="93" y="21"/>
                </a:moveTo>
                <a:cubicBezTo>
                  <a:pt x="99" y="21"/>
                  <a:pt x="104" y="23"/>
                  <a:pt x="108" y="25"/>
                </a:cubicBezTo>
                <a:cubicBezTo>
                  <a:pt x="106" y="14"/>
                  <a:pt x="97" y="5"/>
                  <a:pt x="84" y="0"/>
                </a:cubicBezTo>
                <a:cubicBezTo>
                  <a:pt x="61" y="39"/>
                  <a:pt x="61" y="39"/>
                  <a:pt x="61" y="39"/>
                </a:cubicBezTo>
                <a:cubicBezTo>
                  <a:pt x="58" y="22"/>
                  <a:pt x="58" y="22"/>
                  <a:pt x="58" y="22"/>
                </a:cubicBezTo>
                <a:cubicBezTo>
                  <a:pt x="60" y="20"/>
                  <a:pt x="61" y="18"/>
                  <a:pt x="61" y="16"/>
                </a:cubicBezTo>
                <a:cubicBezTo>
                  <a:pt x="61" y="12"/>
                  <a:pt x="58" y="9"/>
                  <a:pt x="54" y="9"/>
                </a:cubicBezTo>
                <a:cubicBezTo>
                  <a:pt x="50" y="9"/>
                  <a:pt x="47" y="12"/>
                  <a:pt x="47" y="16"/>
                </a:cubicBezTo>
                <a:cubicBezTo>
                  <a:pt x="47" y="18"/>
                  <a:pt x="49" y="20"/>
                  <a:pt x="51" y="22"/>
                </a:cubicBezTo>
                <a:cubicBezTo>
                  <a:pt x="48" y="39"/>
                  <a:pt x="48" y="39"/>
                  <a:pt x="48" y="39"/>
                </a:cubicBezTo>
                <a:cubicBezTo>
                  <a:pt x="25" y="0"/>
                  <a:pt x="25" y="0"/>
                  <a:pt x="25" y="0"/>
                </a:cubicBezTo>
                <a:cubicBezTo>
                  <a:pt x="11" y="5"/>
                  <a:pt x="2" y="15"/>
                  <a:pt x="0" y="26"/>
                </a:cubicBezTo>
                <a:cubicBezTo>
                  <a:pt x="0" y="75"/>
                  <a:pt x="0" y="75"/>
                  <a:pt x="0" y="75"/>
                </a:cubicBezTo>
                <a:cubicBezTo>
                  <a:pt x="0" y="75"/>
                  <a:pt x="28" y="81"/>
                  <a:pt x="54" y="81"/>
                </a:cubicBezTo>
                <a:cubicBezTo>
                  <a:pt x="60" y="81"/>
                  <a:pt x="65" y="80"/>
                  <a:pt x="70" y="80"/>
                </a:cubicBezTo>
                <a:cubicBezTo>
                  <a:pt x="63" y="74"/>
                  <a:pt x="59" y="65"/>
                  <a:pt x="59" y="55"/>
                </a:cubicBezTo>
                <a:cubicBezTo>
                  <a:pt x="59" y="36"/>
                  <a:pt x="74" y="21"/>
                  <a:pt x="9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0" name="Freeform 559"/>
          <p:cNvSpPr>
            <a:spLocks/>
          </p:cNvSpPr>
          <p:nvPr/>
        </p:nvSpPr>
        <p:spPr bwMode="auto">
          <a:xfrm>
            <a:off x="4240062" y="3149571"/>
            <a:ext cx="13307" cy="14047"/>
          </a:xfrm>
          <a:custGeom>
            <a:avLst/>
            <a:gdLst>
              <a:gd name="T0" fmla="*/ 8 w 8"/>
              <a:gd name="T1" fmla="*/ 4 h 8"/>
              <a:gd name="T2" fmla="*/ 3 w 8"/>
              <a:gd name="T3" fmla="*/ 0 h 8"/>
              <a:gd name="T4" fmla="*/ 0 w 8"/>
              <a:gd name="T5" fmla="*/ 0 h 8"/>
              <a:gd name="T6" fmla="*/ 0 w 8"/>
              <a:gd name="T7" fmla="*/ 8 h 8"/>
              <a:gd name="T8" fmla="*/ 2 w 8"/>
              <a:gd name="T9" fmla="*/ 8 h 8"/>
              <a:gd name="T10" fmla="*/ 8 w 8"/>
              <a:gd name="T11" fmla="*/ 4 h 8"/>
            </a:gdLst>
            <a:ahLst/>
            <a:cxnLst>
              <a:cxn ang="0">
                <a:pos x="T0" y="T1"/>
              </a:cxn>
              <a:cxn ang="0">
                <a:pos x="T2" y="T3"/>
              </a:cxn>
              <a:cxn ang="0">
                <a:pos x="T4" y="T5"/>
              </a:cxn>
              <a:cxn ang="0">
                <a:pos x="T6" y="T7"/>
              </a:cxn>
              <a:cxn ang="0">
                <a:pos x="T8" y="T9"/>
              </a:cxn>
              <a:cxn ang="0">
                <a:pos x="T10" y="T11"/>
              </a:cxn>
            </a:cxnLst>
            <a:rect l="0" t="0" r="r" b="b"/>
            <a:pathLst>
              <a:path w="8" h="8">
                <a:moveTo>
                  <a:pt x="8" y="4"/>
                </a:moveTo>
                <a:cubicBezTo>
                  <a:pt x="8" y="1"/>
                  <a:pt x="6" y="0"/>
                  <a:pt x="3" y="0"/>
                </a:cubicBezTo>
                <a:cubicBezTo>
                  <a:pt x="1" y="0"/>
                  <a:pt x="0" y="0"/>
                  <a:pt x="0" y="0"/>
                </a:cubicBezTo>
                <a:cubicBezTo>
                  <a:pt x="0" y="8"/>
                  <a:pt x="0" y="8"/>
                  <a:pt x="0" y="8"/>
                </a:cubicBezTo>
                <a:cubicBezTo>
                  <a:pt x="2" y="8"/>
                  <a:pt x="2" y="8"/>
                  <a:pt x="2" y="8"/>
                </a:cubicBezTo>
                <a:cubicBezTo>
                  <a:pt x="6" y="8"/>
                  <a:pt x="8" y="6"/>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1" name="Freeform 560"/>
          <p:cNvSpPr>
            <a:spLocks/>
          </p:cNvSpPr>
          <p:nvPr/>
        </p:nvSpPr>
        <p:spPr bwMode="auto">
          <a:xfrm>
            <a:off x="4240061" y="3174706"/>
            <a:ext cx="15525" cy="15525"/>
          </a:xfrm>
          <a:custGeom>
            <a:avLst/>
            <a:gdLst>
              <a:gd name="T0" fmla="*/ 2 w 9"/>
              <a:gd name="T1" fmla="*/ 0 h 9"/>
              <a:gd name="T2" fmla="*/ 0 w 9"/>
              <a:gd name="T3" fmla="*/ 0 h 9"/>
              <a:gd name="T4" fmla="*/ 0 w 9"/>
              <a:gd name="T5" fmla="*/ 9 h 9"/>
              <a:gd name="T6" fmla="*/ 3 w 9"/>
              <a:gd name="T7" fmla="*/ 9 h 9"/>
              <a:gd name="T8" fmla="*/ 9 w 9"/>
              <a:gd name="T9" fmla="*/ 4 h 9"/>
              <a:gd name="T10" fmla="*/ 2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2" y="0"/>
                </a:moveTo>
                <a:cubicBezTo>
                  <a:pt x="0" y="0"/>
                  <a:pt x="0" y="0"/>
                  <a:pt x="0" y="0"/>
                </a:cubicBezTo>
                <a:cubicBezTo>
                  <a:pt x="0" y="9"/>
                  <a:pt x="0" y="9"/>
                  <a:pt x="0" y="9"/>
                </a:cubicBezTo>
                <a:cubicBezTo>
                  <a:pt x="0" y="9"/>
                  <a:pt x="1" y="9"/>
                  <a:pt x="3" y="9"/>
                </a:cubicBezTo>
                <a:cubicBezTo>
                  <a:pt x="6" y="9"/>
                  <a:pt x="9" y="8"/>
                  <a:pt x="9" y="4"/>
                </a:cubicBezTo>
                <a:cubicBezTo>
                  <a:pt x="9" y="1"/>
                  <a:pt x="6"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2" name="Freeform 561"/>
          <p:cNvSpPr>
            <a:spLocks noEditPoints="1"/>
          </p:cNvSpPr>
          <p:nvPr/>
        </p:nvSpPr>
        <p:spPr bwMode="auto">
          <a:xfrm>
            <a:off x="4192747" y="3116303"/>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41 w 60"/>
              <a:gd name="T11" fmla="*/ 45 h 60"/>
              <a:gd name="T12" fmla="*/ 27 w 60"/>
              <a:gd name="T13" fmla="*/ 48 h 60"/>
              <a:gd name="T14" fmla="*/ 19 w 60"/>
              <a:gd name="T15" fmla="*/ 48 h 60"/>
              <a:gd name="T16" fmla="*/ 19 w 60"/>
              <a:gd name="T17" fmla="*/ 14 h 60"/>
              <a:gd name="T18" fmla="*/ 29 w 60"/>
              <a:gd name="T19" fmla="*/ 13 h 60"/>
              <a:gd name="T20" fmla="*/ 39 w 60"/>
              <a:gd name="T21" fmla="*/ 15 h 60"/>
              <a:gd name="T22" fmla="*/ 43 w 60"/>
              <a:gd name="T23" fmla="*/ 22 h 60"/>
              <a:gd name="T24" fmla="*/ 38 w 60"/>
              <a:gd name="T25" fmla="*/ 29 h 60"/>
              <a:gd name="T26" fmla="*/ 38 w 60"/>
              <a:gd name="T27" fmla="*/ 29 h 60"/>
              <a:gd name="T28" fmla="*/ 44 w 60"/>
              <a:gd name="T29" fmla="*/ 38 h 60"/>
              <a:gd name="T30" fmla="*/ 41 w 60"/>
              <a:gd name="T31"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60">
                <a:moveTo>
                  <a:pt x="30" y="0"/>
                </a:moveTo>
                <a:cubicBezTo>
                  <a:pt x="14" y="0"/>
                  <a:pt x="0" y="14"/>
                  <a:pt x="0" y="30"/>
                </a:cubicBezTo>
                <a:cubicBezTo>
                  <a:pt x="0" y="47"/>
                  <a:pt x="14" y="60"/>
                  <a:pt x="30" y="60"/>
                </a:cubicBezTo>
                <a:cubicBezTo>
                  <a:pt x="47" y="60"/>
                  <a:pt x="60" y="47"/>
                  <a:pt x="60" y="30"/>
                </a:cubicBezTo>
                <a:cubicBezTo>
                  <a:pt x="60" y="14"/>
                  <a:pt x="47" y="0"/>
                  <a:pt x="30" y="0"/>
                </a:cubicBezTo>
                <a:close/>
                <a:moveTo>
                  <a:pt x="41" y="45"/>
                </a:moveTo>
                <a:cubicBezTo>
                  <a:pt x="38" y="47"/>
                  <a:pt x="34" y="48"/>
                  <a:pt x="27" y="48"/>
                </a:cubicBezTo>
                <a:cubicBezTo>
                  <a:pt x="24" y="48"/>
                  <a:pt x="21" y="48"/>
                  <a:pt x="19" y="48"/>
                </a:cubicBezTo>
                <a:cubicBezTo>
                  <a:pt x="19" y="14"/>
                  <a:pt x="19" y="14"/>
                  <a:pt x="19" y="14"/>
                </a:cubicBezTo>
                <a:cubicBezTo>
                  <a:pt x="21" y="13"/>
                  <a:pt x="25" y="13"/>
                  <a:pt x="29" y="13"/>
                </a:cubicBezTo>
                <a:cubicBezTo>
                  <a:pt x="34" y="13"/>
                  <a:pt x="37" y="14"/>
                  <a:pt x="39" y="15"/>
                </a:cubicBezTo>
                <a:cubicBezTo>
                  <a:pt x="42" y="16"/>
                  <a:pt x="43" y="19"/>
                  <a:pt x="43" y="22"/>
                </a:cubicBezTo>
                <a:cubicBezTo>
                  <a:pt x="43" y="25"/>
                  <a:pt x="42" y="28"/>
                  <a:pt x="38" y="29"/>
                </a:cubicBezTo>
                <a:cubicBezTo>
                  <a:pt x="38" y="29"/>
                  <a:pt x="38" y="29"/>
                  <a:pt x="38" y="29"/>
                </a:cubicBezTo>
                <a:cubicBezTo>
                  <a:pt x="42" y="30"/>
                  <a:pt x="44" y="33"/>
                  <a:pt x="44" y="38"/>
                </a:cubicBezTo>
                <a:cubicBezTo>
                  <a:pt x="44" y="41"/>
                  <a:pt x="43" y="43"/>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3" name="Freeform 562"/>
          <p:cNvSpPr>
            <a:spLocks/>
          </p:cNvSpPr>
          <p:nvPr/>
        </p:nvSpPr>
        <p:spPr bwMode="auto">
          <a:xfrm>
            <a:off x="4113643" y="2816154"/>
            <a:ext cx="71711" cy="101282"/>
          </a:xfrm>
          <a:custGeom>
            <a:avLst/>
            <a:gdLst>
              <a:gd name="T0" fmla="*/ 25 w 41"/>
              <a:gd name="T1" fmla="*/ 16 h 58"/>
              <a:gd name="T2" fmla="*/ 25 w 41"/>
              <a:gd name="T3" fmla="*/ 58 h 58"/>
              <a:gd name="T4" fmla="*/ 41 w 41"/>
              <a:gd name="T5" fmla="*/ 58 h 58"/>
              <a:gd name="T6" fmla="*/ 41 w 41"/>
              <a:gd name="T7" fmla="*/ 0 h 58"/>
              <a:gd name="T8" fmla="*/ 6 w 41"/>
              <a:gd name="T9" fmla="*/ 0 h 58"/>
              <a:gd name="T10" fmla="*/ 0 w 41"/>
              <a:gd name="T11" fmla="*/ 16 h 58"/>
              <a:gd name="T12" fmla="*/ 25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25" y="16"/>
                </a:moveTo>
                <a:cubicBezTo>
                  <a:pt x="25" y="58"/>
                  <a:pt x="25" y="58"/>
                  <a:pt x="25" y="58"/>
                </a:cubicBezTo>
                <a:cubicBezTo>
                  <a:pt x="41" y="58"/>
                  <a:pt x="41" y="58"/>
                  <a:pt x="41" y="58"/>
                </a:cubicBezTo>
                <a:cubicBezTo>
                  <a:pt x="41" y="0"/>
                  <a:pt x="41" y="0"/>
                  <a:pt x="41" y="0"/>
                </a:cubicBezTo>
                <a:cubicBezTo>
                  <a:pt x="6" y="0"/>
                  <a:pt x="6" y="0"/>
                  <a:pt x="6" y="0"/>
                </a:cubicBezTo>
                <a:cubicBezTo>
                  <a:pt x="5" y="6"/>
                  <a:pt x="3" y="11"/>
                  <a:pt x="0" y="16"/>
                </a:cubicBezTo>
                <a:lnTo>
                  <a:pt x="2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4" name="Freeform 563"/>
          <p:cNvSpPr>
            <a:spLocks/>
          </p:cNvSpPr>
          <p:nvPr/>
        </p:nvSpPr>
        <p:spPr bwMode="auto">
          <a:xfrm>
            <a:off x="3953218" y="2816154"/>
            <a:ext cx="71711" cy="101282"/>
          </a:xfrm>
          <a:custGeom>
            <a:avLst/>
            <a:gdLst>
              <a:gd name="T0" fmla="*/ 16 w 41"/>
              <a:gd name="T1" fmla="*/ 16 h 58"/>
              <a:gd name="T2" fmla="*/ 41 w 41"/>
              <a:gd name="T3" fmla="*/ 16 h 58"/>
              <a:gd name="T4" fmla="*/ 35 w 41"/>
              <a:gd name="T5" fmla="*/ 0 h 58"/>
              <a:gd name="T6" fmla="*/ 0 w 41"/>
              <a:gd name="T7" fmla="*/ 0 h 58"/>
              <a:gd name="T8" fmla="*/ 0 w 41"/>
              <a:gd name="T9" fmla="*/ 58 h 58"/>
              <a:gd name="T10" fmla="*/ 16 w 41"/>
              <a:gd name="T11" fmla="*/ 58 h 58"/>
              <a:gd name="T12" fmla="*/ 16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16" y="16"/>
                </a:moveTo>
                <a:cubicBezTo>
                  <a:pt x="41" y="16"/>
                  <a:pt x="41" y="16"/>
                  <a:pt x="41" y="16"/>
                </a:cubicBezTo>
                <a:cubicBezTo>
                  <a:pt x="37" y="11"/>
                  <a:pt x="35" y="6"/>
                  <a:pt x="35" y="0"/>
                </a:cubicBezTo>
                <a:cubicBezTo>
                  <a:pt x="0" y="0"/>
                  <a:pt x="0" y="0"/>
                  <a:pt x="0" y="0"/>
                </a:cubicBezTo>
                <a:cubicBezTo>
                  <a:pt x="0" y="58"/>
                  <a:pt x="0" y="58"/>
                  <a:pt x="0" y="58"/>
                </a:cubicBezTo>
                <a:cubicBezTo>
                  <a:pt x="16" y="58"/>
                  <a:pt x="16" y="58"/>
                  <a:pt x="16" y="58"/>
                </a:cubicBezTo>
                <a:lnTo>
                  <a:pt x="1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5" name="Freeform 564"/>
          <p:cNvSpPr>
            <a:spLocks noEditPoints="1"/>
          </p:cNvSpPr>
          <p:nvPr/>
        </p:nvSpPr>
        <p:spPr bwMode="auto">
          <a:xfrm>
            <a:off x="4226015" y="3139220"/>
            <a:ext cx="43618" cy="61361"/>
          </a:xfrm>
          <a:custGeom>
            <a:avLst/>
            <a:gdLst>
              <a:gd name="T0" fmla="*/ 0 w 25"/>
              <a:gd name="T1" fmla="*/ 1 h 35"/>
              <a:gd name="T2" fmla="*/ 0 w 25"/>
              <a:gd name="T3" fmla="*/ 35 h 35"/>
              <a:gd name="T4" fmla="*/ 8 w 25"/>
              <a:gd name="T5" fmla="*/ 35 h 35"/>
              <a:gd name="T6" fmla="*/ 22 w 25"/>
              <a:gd name="T7" fmla="*/ 32 h 35"/>
              <a:gd name="T8" fmla="*/ 25 w 25"/>
              <a:gd name="T9" fmla="*/ 25 h 35"/>
              <a:gd name="T10" fmla="*/ 19 w 25"/>
              <a:gd name="T11" fmla="*/ 16 h 35"/>
              <a:gd name="T12" fmla="*/ 19 w 25"/>
              <a:gd name="T13" fmla="*/ 16 h 35"/>
              <a:gd name="T14" fmla="*/ 24 w 25"/>
              <a:gd name="T15" fmla="*/ 9 h 35"/>
              <a:gd name="T16" fmla="*/ 20 w 25"/>
              <a:gd name="T17" fmla="*/ 2 h 35"/>
              <a:gd name="T18" fmla="*/ 10 w 25"/>
              <a:gd name="T19" fmla="*/ 0 h 35"/>
              <a:gd name="T20" fmla="*/ 0 w 25"/>
              <a:gd name="T21" fmla="*/ 1 h 35"/>
              <a:gd name="T22" fmla="*/ 11 w 25"/>
              <a:gd name="T23" fmla="*/ 29 h 35"/>
              <a:gd name="T24" fmla="*/ 8 w 25"/>
              <a:gd name="T25" fmla="*/ 29 h 35"/>
              <a:gd name="T26" fmla="*/ 8 w 25"/>
              <a:gd name="T27" fmla="*/ 20 h 35"/>
              <a:gd name="T28" fmla="*/ 10 w 25"/>
              <a:gd name="T29" fmla="*/ 20 h 35"/>
              <a:gd name="T30" fmla="*/ 17 w 25"/>
              <a:gd name="T31" fmla="*/ 24 h 35"/>
              <a:gd name="T32" fmla="*/ 11 w 25"/>
              <a:gd name="T33" fmla="*/ 29 h 35"/>
              <a:gd name="T34" fmla="*/ 16 w 25"/>
              <a:gd name="T35" fmla="*/ 10 h 35"/>
              <a:gd name="T36" fmla="*/ 10 w 25"/>
              <a:gd name="T37" fmla="*/ 14 h 35"/>
              <a:gd name="T38" fmla="*/ 8 w 25"/>
              <a:gd name="T39" fmla="*/ 14 h 35"/>
              <a:gd name="T40" fmla="*/ 8 w 25"/>
              <a:gd name="T41" fmla="*/ 6 h 35"/>
              <a:gd name="T42" fmla="*/ 11 w 25"/>
              <a:gd name="T43" fmla="*/ 6 h 35"/>
              <a:gd name="T44" fmla="*/ 16 w 25"/>
              <a:gd name="T4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35">
                <a:moveTo>
                  <a:pt x="0" y="1"/>
                </a:moveTo>
                <a:cubicBezTo>
                  <a:pt x="0" y="35"/>
                  <a:pt x="0" y="35"/>
                  <a:pt x="0" y="35"/>
                </a:cubicBezTo>
                <a:cubicBezTo>
                  <a:pt x="2" y="35"/>
                  <a:pt x="5" y="35"/>
                  <a:pt x="8" y="35"/>
                </a:cubicBezTo>
                <a:cubicBezTo>
                  <a:pt x="15" y="35"/>
                  <a:pt x="19" y="34"/>
                  <a:pt x="22" y="32"/>
                </a:cubicBezTo>
                <a:cubicBezTo>
                  <a:pt x="24" y="30"/>
                  <a:pt x="25" y="28"/>
                  <a:pt x="25" y="25"/>
                </a:cubicBezTo>
                <a:cubicBezTo>
                  <a:pt x="25" y="20"/>
                  <a:pt x="23" y="17"/>
                  <a:pt x="19" y="16"/>
                </a:cubicBezTo>
                <a:cubicBezTo>
                  <a:pt x="19" y="16"/>
                  <a:pt x="19" y="16"/>
                  <a:pt x="19" y="16"/>
                </a:cubicBezTo>
                <a:cubicBezTo>
                  <a:pt x="23" y="15"/>
                  <a:pt x="24" y="12"/>
                  <a:pt x="24" y="9"/>
                </a:cubicBezTo>
                <a:cubicBezTo>
                  <a:pt x="24" y="6"/>
                  <a:pt x="23" y="3"/>
                  <a:pt x="20" y="2"/>
                </a:cubicBezTo>
                <a:cubicBezTo>
                  <a:pt x="18" y="1"/>
                  <a:pt x="15" y="0"/>
                  <a:pt x="10" y="0"/>
                </a:cubicBezTo>
                <a:cubicBezTo>
                  <a:pt x="6" y="0"/>
                  <a:pt x="2" y="0"/>
                  <a:pt x="0" y="1"/>
                </a:cubicBezTo>
                <a:close/>
                <a:moveTo>
                  <a:pt x="11" y="29"/>
                </a:moveTo>
                <a:cubicBezTo>
                  <a:pt x="9" y="29"/>
                  <a:pt x="8" y="29"/>
                  <a:pt x="8" y="29"/>
                </a:cubicBezTo>
                <a:cubicBezTo>
                  <a:pt x="8" y="20"/>
                  <a:pt x="8" y="20"/>
                  <a:pt x="8" y="20"/>
                </a:cubicBezTo>
                <a:cubicBezTo>
                  <a:pt x="10" y="20"/>
                  <a:pt x="10" y="20"/>
                  <a:pt x="10" y="20"/>
                </a:cubicBezTo>
                <a:cubicBezTo>
                  <a:pt x="14" y="20"/>
                  <a:pt x="17" y="21"/>
                  <a:pt x="17" y="24"/>
                </a:cubicBezTo>
                <a:cubicBezTo>
                  <a:pt x="17" y="28"/>
                  <a:pt x="14" y="29"/>
                  <a:pt x="11" y="29"/>
                </a:cubicBezTo>
                <a:close/>
                <a:moveTo>
                  <a:pt x="16" y="10"/>
                </a:moveTo>
                <a:cubicBezTo>
                  <a:pt x="16" y="12"/>
                  <a:pt x="14" y="14"/>
                  <a:pt x="10" y="14"/>
                </a:cubicBezTo>
                <a:cubicBezTo>
                  <a:pt x="8" y="14"/>
                  <a:pt x="8" y="14"/>
                  <a:pt x="8" y="14"/>
                </a:cubicBezTo>
                <a:cubicBezTo>
                  <a:pt x="8" y="6"/>
                  <a:pt x="8" y="6"/>
                  <a:pt x="8" y="6"/>
                </a:cubicBezTo>
                <a:cubicBezTo>
                  <a:pt x="8" y="6"/>
                  <a:pt x="9" y="6"/>
                  <a:pt x="11" y="6"/>
                </a:cubicBezTo>
                <a:cubicBezTo>
                  <a:pt x="14" y="6"/>
                  <a:pt x="16" y="7"/>
                  <a:pt x="16" y="1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6" name="Freeform 565"/>
          <p:cNvSpPr>
            <a:spLocks noEditPoints="1"/>
          </p:cNvSpPr>
          <p:nvPr/>
        </p:nvSpPr>
        <p:spPr bwMode="auto">
          <a:xfrm>
            <a:off x="3856372" y="3139221"/>
            <a:ext cx="56186" cy="59882"/>
          </a:xfrm>
          <a:custGeom>
            <a:avLst/>
            <a:gdLst>
              <a:gd name="T0" fmla="*/ 11 w 32"/>
              <a:gd name="T1" fmla="*/ 0 h 34"/>
              <a:gd name="T2" fmla="*/ 0 w 32"/>
              <a:gd name="T3" fmla="*/ 34 h 34"/>
              <a:gd name="T4" fmla="*/ 8 w 32"/>
              <a:gd name="T5" fmla="*/ 34 h 34"/>
              <a:gd name="T6" fmla="*/ 11 w 32"/>
              <a:gd name="T7" fmla="*/ 25 h 34"/>
              <a:gd name="T8" fmla="*/ 20 w 32"/>
              <a:gd name="T9" fmla="*/ 25 h 34"/>
              <a:gd name="T10" fmla="*/ 23 w 32"/>
              <a:gd name="T11" fmla="*/ 34 h 34"/>
              <a:gd name="T12" fmla="*/ 32 w 32"/>
              <a:gd name="T13" fmla="*/ 34 h 34"/>
              <a:gd name="T14" fmla="*/ 21 w 32"/>
              <a:gd name="T15" fmla="*/ 0 h 34"/>
              <a:gd name="T16" fmla="*/ 11 w 32"/>
              <a:gd name="T17" fmla="*/ 0 h 34"/>
              <a:gd name="T18" fmla="*/ 12 w 32"/>
              <a:gd name="T19" fmla="*/ 20 h 34"/>
              <a:gd name="T20" fmla="*/ 14 w 32"/>
              <a:gd name="T21" fmla="*/ 12 h 34"/>
              <a:gd name="T22" fmla="*/ 15 w 32"/>
              <a:gd name="T23" fmla="*/ 6 h 34"/>
              <a:gd name="T24" fmla="*/ 15 w 32"/>
              <a:gd name="T25" fmla="*/ 6 h 34"/>
              <a:gd name="T26" fmla="*/ 17 w 32"/>
              <a:gd name="T27" fmla="*/ 12 h 34"/>
              <a:gd name="T28" fmla="*/ 19 w 32"/>
              <a:gd name="T29" fmla="*/ 20 h 34"/>
              <a:gd name="T30" fmla="*/ 12 w 32"/>
              <a:gd name="T31"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4">
                <a:moveTo>
                  <a:pt x="11" y="0"/>
                </a:moveTo>
                <a:cubicBezTo>
                  <a:pt x="0" y="34"/>
                  <a:pt x="0" y="34"/>
                  <a:pt x="0" y="34"/>
                </a:cubicBezTo>
                <a:cubicBezTo>
                  <a:pt x="8" y="34"/>
                  <a:pt x="8" y="34"/>
                  <a:pt x="8" y="34"/>
                </a:cubicBezTo>
                <a:cubicBezTo>
                  <a:pt x="11" y="25"/>
                  <a:pt x="11" y="25"/>
                  <a:pt x="11" y="25"/>
                </a:cubicBezTo>
                <a:cubicBezTo>
                  <a:pt x="20" y="25"/>
                  <a:pt x="20" y="25"/>
                  <a:pt x="20" y="25"/>
                </a:cubicBezTo>
                <a:cubicBezTo>
                  <a:pt x="23" y="34"/>
                  <a:pt x="23" y="34"/>
                  <a:pt x="23" y="34"/>
                </a:cubicBezTo>
                <a:cubicBezTo>
                  <a:pt x="32" y="34"/>
                  <a:pt x="32" y="34"/>
                  <a:pt x="32" y="34"/>
                </a:cubicBezTo>
                <a:cubicBezTo>
                  <a:pt x="21" y="0"/>
                  <a:pt x="21" y="0"/>
                  <a:pt x="21" y="0"/>
                </a:cubicBezTo>
                <a:lnTo>
                  <a:pt x="11" y="0"/>
                </a:lnTo>
                <a:close/>
                <a:moveTo>
                  <a:pt x="12" y="20"/>
                </a:moveTo>
                <a:cubicBezTo>
                  <a:pt x="14" y="12"/>
                  <a:pt x="14" y="12"/>
                  <a:pt x="14" y="12"/>
                </a:cubicBezTo>
                <a:cubicBezTo>
                  <a:pt x="14" y="10"/>
                  <a:pt x="15" y="8"/>
                  <a:pt x="15" y="6"/>
                </a:cubicBezTo>
                <a:cubicBezTo>
                  <a:pt x="15" y="6"/>
                  <a:pt x="15" y="6"/>
                  <a:pt x="15" y="6"/>
                </a:cubicBezTo>
                <a:cubicBezTo>
                  <a:pt x="16" y="8"/>
                  <a:pt x="17" y="10"/>
                  <a:pt x="17" y="12"/>
                </a:cubicBezTo>
                <a:cubicBezTo>
                  <a:pt x="19" y="20"/>
                  <a:pt x="19" y="20"/>
                  <a:pt x="19" y="20"/>
                </a:cubicBezTo>
                <a:lnTo>
                  <a:pt x="12" y="2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7" name="Freeform 566"/>
          <p:cNvSpPr>
            <a:spLocks noEditPoints="1"/>
          </p:cNvSpPr>
          <p:nvPr/>
        </p:nvSpPr>
        <p:spPr bwMode="auto">
          <a:xfrm>
            <a:off x="3908862" y="2983971"/>
            <a:ext cx="87975" cy="33268"/>
          </a:xfrm>
          <a:custGeom>
            <a:avLst/>
            <a:gdLst>
              <a:gd name="T0" fmla="*/ 5 w 50"/>
              <a:gd name="T1" fmla="*/ 19 h 19"/>
              <a:gd name="T2" fmla="*/ 18 w 50"/>
              <a:gd name="T3" fmla="*/ 19 h 19"/>
              <a:gd name="T4" fmla="*/ 23 w 50"/>
              <a:gd name="T5" fmla="*/ 14 h 19"/>
              <a:gd name="T6" fmla="*/ 23 w 50"/>
              <a:gd name="T7" fmla="*/ 9 h 19"/>
              <a:gd name="T8" fmla="*/ 28 w 50"/>
              <a:gd name="T9" fmla="*/ 9 h 19"/>
              <a:gd name="T10" fmla="*/ 28 w 50"/>
              <a:gd name="T11" fmla="*/ 14 h 19"/>
              <a:gd name="T12" fmla="*/ 33 w 50"/>
              <a:gd name="T13" fmla="*/ 19 h 19"/>
              <a:gd name="T14" fmla="*/ 46 w 50"/>
              <a:gd name="T15" fmla="*/ 19 h 19"/>
              <a:gd name="T16" fmla="*/ 50 w 50"/>
              <a:gd name="T17" fmla="*/ 14 h 19"/>
              <a:gd name="T18" fmla="*/ 50 w 50"/>
              <a:gd name="T19" fmla="*/ 5 h 19"/>
              <a:gd name="T20" fmla="*/ 46 w 50"/>
              <a:gd name="T21" fmla="*/ 0 h 19"/>
              <a:gd name="T22" fmla="*/ 33 w 50"/>
              <a:gd name="T23" fmla="*/ 0 h 19"/>
              <a:gd name="T24" fmla="*/ 28 w 50"/>
              <a:gd name="T25" fmla="*/ 5 h 19"/>
              <a:gd name="T26" fmla="*/ 28 w 50"/>
              <a:gd name="T27" fmla="*/ 8 h 19"/>
              <a:gd name="T28" fmla="*/ 23 w 50"/>
              <a:gd name="T29" fmla="*/ 8 h 19"/>
              <a:gd name="T30" fmla="*/ 23 w 50"/>
              <a:gd name="T31" fmla="*/ 5 h 19"/>
              <a:gd name="T32" fmla="*/ 18 w 50"/>
              <a:gd name="T33" fmla="*/ 0 h 19"/>
              <a:gd name="T34" fmla="*/ 5 w 50"/>
              <a:gd name="T35" fmla="*/ 0 h 19"/>
              <a:gd name="T36" fmla="*/ 0 w 50"/>
              <a:gd name="T37" fmla="*/ 5 h 19"/>
              <a:gd name="T38" fmla="*/ 0 w 50"/>
              <a:gd name="T39" fmla="*/ 14 h 19"/>
              <a:gd name="T40" fmla="*/ 5 w 50"/>
              <a:gd name="T41" fmla="*/ 19 h 19"/>
              <a:gd name="T42" fmla="*/ 29 w 50"/>
              <a:gd name="T43" fmla="*/ 9 h 19"/>
              <a:gd name="T44" fmla="*/ 29 w 50"/>
              <a:gd name="T45" fmla="*/ 8 h 19"/>
              <a:gd name="T46" fmla="*/ 29 w 50"/>
              <a:gd name="T47" fmla="*/ 5 h 19"/>
              <a:gd name="T48" fmla="*/ 33 w 50"/>
              <a:gd name="T49" fmla="*/ 1 h 19"/>
              <a:gd name="T50" fmla="*/ 46 w 50"/>
              <a:gd name="T51" fmla="*/ 1 h 19"/>
              <a:gd name="T52" fmla="*/ 49 w 50"/>
              <a:gd name="T53" fmla="*/ 5 h 19"/>
              <a:gd name="T54" fmla="*/ 49 w 50"/>
              <a:gd name="T55" fmla="*/ 14 h 19"/>
              <a:gd name="T56" fmla="*/ 46 w 50"/>
              <a:gd name="T57" fmla="*/ 18 h 19"/>
              <a:gd name="T58" fmla="*/ 33 w 50"/>
              <a:gd name="T59" fmla="*/ 18 h 19"/>
              <a:gd name="T60" fmla="*/ 29 w 50"/>
              <a:gd name="T61" fmla="*/ 14 h 19"/>
              <a:gd name="T62" fmla="*/ 29 w 50"/>
              <a:gd name="T63" fmla="*/ 9 h 19"/>
              <a:gd name="T64" fmla="*/ 1 w 50"/>
              <a:gd name="T65" fmla="*/ 5 h 19"/>
              <a:gd name="T66" fmla="*/ 5 w 50"/>
              <a:gd name="T67" fmla="*/ 1 h 19"/>
              <a:gd name="T68" fmla="*/ 18 w 50"/>
              <a:gd name="T69" fmla="*/ 1 h 19"/>
              <a:gd name="T70" fmla="*/ 22 w 50"/>
              <a:gd name="T71" fmla="*/ 5 h 19"/>
              <a:gd name="T72" fmla="*/ 22 w 50"/>
              <a:gd name="T73" fmla="*/ 14 h 19"/>
              <a:gd name="T74" fmla="*/ 18 w 50"/>
              <a:gd name="T75" fmla="*/ 18 h 19"/>
              <a:gd name="T76" fmla="*/ 5 w 50"/>
              <a:gd name="T77" fmla="*/ 18 h 19"/>
              <a:gd name="T78" fmla="*/ 1 w 50"/>
              <a:gd name="T79" fmla="*/ 14 h 19"/>
              <a:gd name="T80" fmla="*/ 1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5" y="19"/>
                </a:moveTo>
                <a:cubicBezTo>
                  <a:pt x="18" y="19"/>
                  <a:pt x="18" y="19"/>
                  <a:pt x="18" y="19"/>
                </a:cubicBezTo>
                <a:cubicBezTo>
                  <a:pt x="21" y="19"/>
                  <a:pt x="23" y="17"/>
                  <a:pt x="23" y="14"/>
                </a:cubicBezTo>
                <a:cubicBezTo>
                  <a:pt x="23" y="9"/>
                  <a:pt x="23" y="9"/>
                  <a:pt x="23" y="9"/>
                </a:cubicBezTo>
                <a:cubicBezTo>
                  <a:pt x="28" y="9"/>
                  <a:pt x="28" y="9"/>
                  <a:pt x="28" y="9"/>
                </a:cubicBezTo>
                <a:cubicBezTo>
                  <a:pt x="28" y="14"/>
                  <a:pt x="28" y="14"/>
                  <a:pt x="28" y="14"/>
                </a:cubicBezTo>
                <a:cubicBezTo>
                  <a:pt x="28" y="17"/>
                  <a:pt x="30" y="19"/>
                  <a:pt x="33" y="19"/>
                </a:cubicBezTo>
                <a:cubicBezTo>
                  <a:pt x="46" y="19"/>
                  <a:pt x="46" y="19"/>
                  <a:pt x="46" y="19"/>
                </a:cubicBezTo>
                <a:cubicBezTo>
                  <a:pt x="48" y="19"/>
                  <a:pt x="50" y="17"/>
                  <a:pt x="50" y="14"/>
                </a:cubicBezTo>
                <a:cubicBezTo>
                  <a:pt x="50" y="5"/>
                  <a:pt x="50" y="5"/>
                  <a:pt x="50" y="5"/>
                </a:cubicBezTo>
                <a:cubicBezTo>
                  <a:pt x="50" y="2"/>
                  <a:pt x="48" y="0"/>
                  <a:pt x="46" y="0"/>
                </a:cubicBezTo>
                <a:cubicBezTo>
                  <a:pt x="33" y="0"/>
                  <a:pt x="33" y="0"/>
                  <a:pt x="33" y="0"/>
                </a:cubicBezTo>
                <a:cubicBezTo>
                  <a:pt x="30" y="0"/>
                  <a:pt x="28" y="2"/>
                  <a:pt x="28" y="5"/>
                </a:cubicBezTo>
                <a:cubicBezTo>
                  <a:pt x="28" y="8"/>
                  <a:pt x="28" y="8"/>
                  <a:pt x="28" y="8"/>
                </a:cubicBezTo>
                <a:cubicBezTo>
                  <a:pt x="23" y="8"/>
                  <a:pt x="23" y="8"/>
                  <a:pt x="23" y="8"/>
                </a:cubicBezTo>
                <a:cubicBezTo>
                  <a:pt x="23" y="5"/>
                  <a:pt x="23" y="5"/>
                  <a:pt x="23" y="5"/>
                </a:cubicBezTo>
                <a:cubicBezTo>
                  <a:pt x="23" y="2"/>
                  <a:pt x="21" y="0"/>
                  <a:pt x="18" y="0"/>
                </a:cubicBezTo>
                <a:cubicBezTo>
                  <a:pt x="5" y="0"/>
                  <a:pt x="5" y="0"/>
                  <a:pt x="5" y="0"/>
                </a:cubicBezTo>
                <a:cubicBezTo>
                  <a:pt x="2" y="0"/>
                  <a:pt x="0" y="2"/>
                  <a:pt x="0" y="5"/>
                </a:cubicBezTo>
                <a:cubicBezTo>
                  <a:pt x="0" y="14"/>
                  <a:pt x="0" y="14"/>
                  <a:pt x="0" y="14"/>
                </a:cubicBezTo>
                <a:cubicBezTo>
                  <a:pt x="0" y="17"/>
                  <a:pt x="2" y="19"/>
                  <a:pt x="5" y="19"/>
                </a:cubicBezTo>
                <a:close/>
                <a:moveTo>
                  <a:pt x="29" y="9"/>
                </a:moveTo>
                <a:cubicBezTo>
                  <a:pt x="29" y="8"/>
                  <a:pt x="29" y="8"/>
                  <a:pt x="29" y="8"/>
                </a:cubicBezTo>
                <a:cubicBezTo>
                  <a:pt x="29" y="5"/>
                  <a:pt x="29" y="5"/>
                  <a:pt x="29" y="5"/>
                </a:cubicBezTo>
                <a:cubicBezTo>
                  <a:pt x="29" y="3"/>
                  <a:pt x="31" y="1"/>
                  <a:pt x="33" y="1"/>
                </a:cubicBezTo>
                <a:cubicBezTo>
                  <a:pt x="46" y="1"/>
                  <a:pt x="46" y="1"/>
                  <a:pt x="46" y="1"/>
                </a:cubicBezTo>
                <a:cubicBezTo>
                  <a:pt x="48" y="1"/>
                  <a:pt x="49" y="3"/>
                  <a:pt x="49" y="5"/>
                </a:cubicBezTo>
                <a:cubicBezTo>
                  <a:pt x="49" y="14"/>
                  <a:pt x="49" y="14"/>
                  <a:pt x="49" y="14"/>
                </a:cubicBezTo>
                <a:cubicBezTo>
                  <a:pt x="49" y="16"/>
                  <a:pt x="48" y="18"/>
                  <a:pt x="46" y="18"/>
                </a:cubicBezTo>
                <a:cubicBezTo>
                  <a:pt x="33" y="18"/>
                  <a:pt x="33" y="18"/>
                  <a:pt x="33" y="18"/>
                </a:cubicBezTo>
                <a:cubicBezTo>
                  <a:pt x="31" y="18"/>
                  <a:pt x="29" y="16"/>
                  <a:pt x="29" y="14"/>
                </a:cubicBezTo>
                <a:lnTo>
                  <a:pt x="29" y="9"/>
                </a:lnTo>
                <a:close/>
                <a:moveTo>
                  <a:pt x="1" y="5"/>
                </a:moveTo>
                <a:cubicBezTo>
                  <a:pt x="1" y="3"/>
                  <a:pt x="3" y="1"/>
                  <a:pt x="5" y="1"/>
                </a:cubicBezTo>
                <a:cubicBezTo>
                  <a:pt x="18" y="1"/>
                  <a:pt x="18" y="1"/>
                  <a:pt x="18" y="1"/>
                </a:cubicBezTo>
                <a:cubicBezTo>
                  <a:pt x="20" y="1"/>
                  <a:pt x="22" y="3"/>
                  <a:pt x="22" y="5"/>
                </a:cubicBezTo>
                <a:cubicBezTo>
                  <a:pt x="22" y="14"/>
                  <a:pt x="22" y="14"/>
                  <a:pt x="22" y="14"/>
                </a:cubicBezTo>
                <a:cubicBezTo>
                  <a:pt x="22" y="16"/>
                  <a:pt x="20" y="18"/>
                  <a:pt x="18" y="18"/>
                </a:cubicBezTo>
                <a:cubicBezTo>
                  <a:pt x="5" y="18"/>
                  <a:pt x="5" y="18"/>
                  <a:pt x="5" y="18"/>
                </a:cubicBezTo>
                <a:cubicBezTo>
                  <a:pt x="3" y="18"/>
                  <a:pt x="1" y="16"/>
                  <a:pt x="1" y="14"/>
                </a:cubicBezTo>
                <a:lnTo>
                  <a:pt x="1"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8" name="Freeform 567"/>
          <p:cNvSpPr>
            <a:spLocks noEditPoints="1"/>
          </p:cNvSpPr>
          <p:nvPr/>
        </p:nvSpPr>
        <p:spPr bwMode="auto">
          <a:xfrm>
            <a:off x="4132864" y="2981753"/>
            <a:ext cx="87975" cy="33268"/>
          </a:xfrm>
          <a:custGeom>
            <a:avLst/>
            <a:gdLst>
              <a:gd name="T0" fmla="*/ 23 w 50"/>
              <a:gd name="T1" fmla="*/ 5 h 19"/>
              <a:gd name="T2" fmla="*/ 18 w 50"/>
              <a:gd name="T3" fmla="*/ 0 h 19"/>
              <a:gd name="T4" fmla="*/ 5 w 50"/>
              <a:gd name="T5" fmla="*/ 0 h 19"/>
              <a:gd name="T6" fmla="*/ 0 w 50"/>
              <a:gd name="T7" fmla="*/ 5 h 19"/>
              <a:gd name="T8" fmla="*/ 0 w 50"/>
              <a:gd name="T9" fmla="*/ 14 h 19"/>
              <a:gd name="T10" fmla="*/ 5 w 50"/>
              <a:gd name="T11" fmla="*/ 19 h 19"/>
              <a:gd name="T12" fmla="*/ 18 w 50"/>
              <a:gd name="T13" fmla="*/ 19 h 19"/>
              <a:gd name="T14" fmla="*/ 23 w 50"/>
              <a:gd name="T15" fmla="*/ 14 h 19"/>
              <a:gd name="T16" fmla="*/ 23 w 50"/>
              <a:gd name="T17" fmla="*/ 10 h 19"/>
              <a:gd name="T18" fmla="*/ 28 w 50"/>
              <a:gd name="T19" fmla="*/ 10 h 19"/>
              <a:gd name="T20" fmla="*/ 28 w 50"/>
              <a:gd name="T21" fmla="*/ 14 h 19"/>
              <a:gd name="T22" fmla="*/ 32 w 50"/>
              <a:gd name="T23" fmla="*/ 19 h 19"/>
              <a:gd name="T24" fmla="*/ 46 w 50"/>
              <a:gd name="T25" fmla="*/ 19 h 19"/>
              <a:gd name="T26" fmla="*/ 50 w 50"/>
              <a:gd name="T27" fmla="*/ 14 h 19"/>
              <a:gd name="T28" fmla="*/ 50 w 50"/>
              <a:gd name="T29" fmla="*/ 5 h 19"/>
              <a:gd name="T30" fmla="*/ 46 w 50"/>
              <a:gd name="T31" fmla="*/ 0 h 19"/>
              <a:gd name="T32" fmla="*/ 32 w 50"/>
              <a:gd name="T33" fmla="*/ 0 h 19"/>
              <a:gd name="T34" fmla="*/ 28 w 50"/>
              <a:gd name="T35" fmla="*/ 5 h 19"/>
              <a:gd name="T36" fmla="*/ 28 w 50"/>
              <a:gd name="T37" fmla="*/ 8 h 19"/>
              <a:gd name="T38" fmla="*/ 23 w 50"/>
              <a:gd name="T39" fmla="*/ 8 h 19"/>
              <a:gd name="T40" fmla="*/ 23 w 50"/>
              <a:gd name="T41" fmla="*/ 5 h 19"/>
              <a:gd name="T42" fmla="*/ 22 w 50"/>
              <a:gd name="T43" fmla="*/ 8 h 19"/>
              <a:gd name="T44" fmla="*/ 22 w 50"/>
              <a:gd name="T45" fmla="*/ 10 h 19"/>
              <a:gd name="T46" fmla="*/ 22 w 50"/>
              <a:gd name="T47" fmla="*/ 14 h 19"/>
              <a:gd name="T48" fmla="*/ 18 w 50"/>
              <a:gd name="T49" fmla="*/ 18 h 19"/>
              <a:gd name="T50" fmla="*/ 5 w 50"/>
              <a:gd name="T51" fmla="*/ 18 h 19"/>
              <a:gd name="T52" fmla="*/ 1 w 50"/>
              <a:gd name="T53" fmla="*/ 14 h 19"/>
              <a:gd name="T54" fmla="*/ 1 w 50"/>
              <a:gd name="T55" fmla="*/ 5 h 19"/>
              <a:gd name="T56" fmla="*/ 5 w 50"/>
              <a:gd name="T57" fmla="*/ 1 h 19"/>
              <a:gd name="T58" fmla="*/ 18 w 50"/>
              <a:gd name="T59" fmla="*/ 1 h 19"/>
              <a:gd name="T60" fmla="*/ 22 w 50"/>
              <a:gd name="T61" fmla="*/ 5 h 19"/>
              <a:gd name="T62" fmla="*/ 22 w 50"/>
              <a:gd name="T63" fmla="*/ 8 h 19"/>
              <a:gd name="T64" fmla="*/ 29 w 50"/>
              <a:gd name="T65" fmla="*/ 5 h 19"/>
              <a:gd name="T66" fmla="*/ 32 w 50"/>
              <a:gd name="T67" fmla="*/ 1 h 19"/>
              <a:gd name="T68" fmla="*/ 46 w 50"/>
              <a:gd name="T69" fmla="*/ 1 h 19"/>
              <a:gd name="T70" fmla="*/ 49 w 50"/>
              <a:gd name="T71" fmla="*/ 5 h 19"/>
              <a:gd name="T72" fmla="*/ 49 w 50"/>
              <a:gd name="T73" fmla="*/ 14 h 19"/>
              <a:gd name="T74" fmla="*/ 46 w 50"/>
              <a:gd name="T75" fmla="*/ 18 h 19"/>
              <a:gd name="T76" fmla="*/ 32 w 50"/>
              <a:gd name="T77" fmla="*/ 18 h 19"/>
              <a:gd name="T78" fmla="*/ 29 w 50"/>
              <a:gd name="T79" fmla="*/ 14 h 19"/>
              <a:gd name="T80" fmla="*/ 29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23" y="5"/>
                </a:moveTo>
                <a:cubicBezTo>
                  <a:pt x="23" y="3"/>
                  <a:pt x="21" y="0"/>
                  <a:pt x="18" y="0"/>
                </a:cubicBezTo>
                <a:cubicBezTo>
                  <a:pt x="5" y="0"/>
                  <a:pt x="5" y="0"/>
                  <a:pt x="5" y="0"/>
                </a:cubicBezTo>
                <a:cubicBezTo>
                  <a:pt x="2" y="0"/>
                  <a:pt x="0" y="3"/>
                  <a:pt x="0" y="5"/>
                </a:cubicBezTo>
                <a:cubicBezTo>
                  <a:pt x="0" y="14"/>
                  <a:pt x="0" y="14"/>
                  <a:pt x="0" y="14"/>
                </a:cubicBezTo>
                <a:cubicBezTo>
                  <a:pt x="0" y="17"/>
                  <a:pt x="2" y="19"/>
                  <a:pt x="5" y="19"/>
                </a:cubicBezTo>
                <a:cubicBezTo>
                  <a:pt x="18" y="19"/>
                  <a:pt x="18" y="19"/>
                  <a:pt x="18" y="19"/>
                </a:cubicBezTo>
                <a:cubicBezTo>
                  <a:pt x="21" y="19"/>
                  <a:pt x="23" y="17"/>
                  <a:pt x="23" y="14"/>
                </a:cubicBezTo>
                <a:cubicBezTo>
                  <a:pt x="23" y="10"/>
                  <a:pt x="23" y="10"/>
                  <a:pt x="23" y="10"/>
                </a:cubicBezTo>
                <a:cubicBezTo>
                  <a:pt x="28" y="10"/>
                  <a:pt x="28" y="10"/>
                  <a:pt x="28" y="10"/>
                </a:cubicBezTo>
                <a:cubicBezTo>
                  <a:pt x="28" y="14"/>
                  <a:pt x="28" y="14"/>
                  <a:pt x="28" y="14"/>
                </a:cubicBezTo>
                <a:cubicBezTo>
                  <a:pt x="28" y="17"/>
                  <a:pt x="30" y="19"/>
                  <a:pt x="32" y="19"/>
                </a:cubicBezTo>
                <a:cubicBezTo>
                  <a:pt x="46" y="19"/>
                  <a:pt x="46" y="19"/>
                  <a:pt x="46" y="19"/>
                </a:cubicBezTo>
                <a:cubicBezTo>
                  <a:pt x="48" y="19"/>
                  <a:pt x="50" y="17"/>
                  <a:pt x="50" y="14"/>
                </a:cubicBezTo>
                <a:cubicBezTo>
                  <a:pt x="50" y="5"/>
                  <a:pt x="50" y="5"/>
                  <a:pt x="50" y="5"/>
                </a:cubicBezTo>
                <a:cubicBezTo>
                  <a:pt x="50" y="3"/>
                  <a:pt x="48" y="0"/>
                  <a:pt x="46" y="0"/>
                </a:cubicBezTo>
                <a:cubicBezTo>
                  <a:pt x="32" y="0"/>
                  <a:pt x="32" y="0"/>
                  <a:pt x="32" y="0"/>
                </a:cubicBezTo>
                <a:cubicBezTo>
                  <a:pt x="30" y="0"/>
                  <a:pt x="28" y="3"/>
                  <a:pt x="28" y="5"/>
                </a:cubicBezTo>
                <a:cubicBezTo>
                  <a:pt x="28" y="8"/>
                  <a:pt x="28" y="8"/>
                  <a:pt x="28" y="8"/>
                </a:cubicBezTo>
                <a:cubicBezTo>
                  <a:pt x="23" y="8"/>
                  <a:pt x="23" y="8"/>
                  <a:pt x="23" y="8"/>
                </a:cubicBezTo>
                <a:lnTo>
                  <a:pt x="23" y="5"/>
                </a:lnTo>
                <a:close/>
                <a:moveTo>
                  <a:pt x="22" y="8"/>
                </a:moveTo>
                <a:cubicBezTo>
                  <a:pt x="22" y="10"/>
                  <a:pt x="22" y="10"/>
                  <a:pt x="22" y="10"/>
                </a:cubicBezTo>
                <a:cubicBezTo>
                  <a:pt x="22" y="14"/>
                  <a:pt x="22" y="14"/>
                  <a:pt x="22" y="14"/>
                </a:cubicBezTo>
                <a:cubicBezTo>
                  <a:pt x="22" y="16"/>
                  <a:pt x="20" y="18"/>
                  <a:pt x="18" y="18"/>
                </a:cubicBezTo>
                <a:cubicBezTo>
                  <a:pt x="5" y="18"/>
                  <a:pt x="5" y="18"/>
                  <a:pt x="5" y="18"/>
                </a:cubicBezTo>
                <a:cubicBezTo>
                  <a:pt x="3" y="18"/>
                  <a:pt x="1" y="16"/>
                  <a:pt x="1" y="14"/>
                </a:cubicBezTo>
                <a:cubicBezTo>
                  <a:pt x="1" y="5"/>
                  <a:pt x="1" y="5"/>
                  <a:pt x="1" y="5"/>
                </a:cubicBezTo>
                <a:cubicBezTo>
                  <a:pt x="1" y="3"/>
                  <a:pt x="3" y="1"/>
                  <a:pt x="5" y="1"/>
                </a:cubicBezTo>
                <a:cubicBezTo>
                  <a:pt x="18" y="1"/>
                  <a:pt x="18" y="1"/>
                  <a:pt x="18" y="1"/>
                </a:cubicBezTo>
                <a:cubicBezTo>
                  <a:pt x="20" y="1"/>
                  <a:pt x="22" y="3"/>
                  <a:pt x="22" y="5"/>
                </a:cubicBezTo>
                <a:lnTo>
                  <a:pt x="22" y="8"/>
                </a:lnTo>
                <a:close/>
                <a:moveTo>
                  <a:pt x="29" y="5"/>
                </a:moveTo>
                <a:cubicBezTo>
                  <a:pt x="29" y="3"/>
                  <a:pt x="30" y="1"/>
                  <a:pt x="32" y="1"/>
                </a:cubicBezTo>
                <a:cubicBezTo>
                  <a:pt x="46" y="1"/>
                  <a:pt x="46" y="1"/>
                  <a:pt x="46" y="1"/>
                </a:cubicBezTo>
                <a:cubicBezTo>
                  <a:pt x="48" y="1"/>
                  <a:pt x="49" y="3"/>
                  <a:pt x="49" y="5"/>
                </a:cubicBezTo>
                <a:cubicBezTo>
                  <a:pt x="49" y="14"/>
                  <a:pt x="49" y="14"/>
                  <a:pt x="49" y="14"/>
                </a:cubicBezTo>
                <a:cubicBezTo>
                  <a:pt x="49" y="16"/>
                  <a:pt x="48" y="18"/>
                  <a:pt x="46" y="18"/>
                </a:cubicBezTo>
                <a:cubicBezTo>
                  <a:pt x="32" y="18"/>
                  <a:pt x="32" y="18"/>
                  <a:pt x="32" y="18"/>
                </a:cubicBezTo>
                <a:cubicBezTo>
                  <a:pt x="30" y="18"/>
                  <a:pt x="29" y="16"/>
                  <a:pt x="29" y="14"/>
                </a:cubicBezTo>
                <a:lnTo>
                  <a:pt x="29"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9" name="Freeform 568"/>
          <p:cNvSpPr>
            <a:spLocks noEditPoints="1"/>
          </p:cNvSpPr>
          <p:nvPr/>
        </p:nvSpPr>
        <p:spPr bwMode="auto">
          <a:xfrm>
            <a:off x="3763962" y="2725221"/>
            <a:ext cx="603257" cy="603256"/>
          </a:xfrm>
          <a:custGeom>
            <a:avLst/>
            <a:gdLst>
              <a:gd name="T0" fmla="*/ 173 w 345"/>
              <a:gd name="T1" fmla="*/ 345 h 345"/>
              <a:gd name="T2" fmla="*/ 173 w 345"/>
              <a:gd name="T3" fmla="*/ 0 h 345"/>
              <a:gd name="T4" fmla="*/ 108 w 345"/>
              <a:gd name="T5" fmla="*/ 52 h 345"/>
              <a:gd name="T6" fmla="*/ 149 w 345"/>
              <a:gd name="T7" fmla="*/ 68 h 345"/>
              <a:gd name="T8" fmla="*/ 124 w 345"/>
              <a:gd name="T9" fmla="*/ 110 h 345"/>
              <a:gd name="T10" fmla="*/ 108 w 345"/>
              <a:gd name="T11" fmla="*/ 52 h 345"/>
              <a:gd name="T12" fmla="*/ 77 w 345"/>
              <a:gd name="T13" fmla="*/ 147 h 345"/>
              <a:gd name="T14" fmla="*/ 108 w 345"/>
              <a:gd name="T15" fmla="*/ 116 h 345"/>
              <a:gd name="T16" fmla="*/ 140 w 345"/>
              <a:gd name="T17" fmla="*/ 147 h 345"/>
              <a:gd name="T18" fmla="*/ 147 w 345"/>
              <a:gd name="T19" fmla="*/ 159 h 345"/>
              <a:gd name="T20" fmla="*/ 137 w 345"/>
              <a:gd name="T21" fmla="*/ 167 h 345"/>
              <a:gd name="T22" fmla="*/ 80 w 345"/>
              <a:gd name="T23" fmla="*/ 167 h 345"/>
              <a:gd name="T24" fmla="*/ 70 w 345"/>
              <a:gd name="T25" fmla="*/ 159 h 345"/>
              <a:gd name="T26" fmla="*/ 70 w 345"/>
              <a:gd name="T27" fmla="*/ 285 h 345"/>
              <a:gd name="T28" fmla="*/ 70 w 345"/>
              <a:gd name="T29" fmla="*/ 225 h 345"/>
              <a:gd name="T30" fmla="*/ 70 w 345"/>
              <a:gd name="T31" fmla="*/ 285 h 345"/>
              <a:gd name="T32" fmla="*/ 93 w 345"/>
              <a:gd name="T33" fmla="*/ 280 h 345"/>
              <a:gd name="T34" fmla="*/ 70 w 345"/>
              <a:gd name="T35" fmla="*/ 221 h 345"/>
              <a:gd name="T36" fmla="*/ 79 w 345"/>
              <a:gd name="T37" fmla="*/ 199 h 345"/>
              <a:gd name="T38" fmla="*/ 105 w 345"/>
              <a:gd name="T39" fmla="*/ 221 h 345"/>
              <a:gd name="T40" fmla="*/ 109 w 345"/>
              <a:gd name="T41" fmla="*/ 209 h 345"/>
              <a:gd name="T42" fmla="*/ 112 w 345"/>
              <a:gd name="T43" fmla="*/ 221 h 345"/>
              <a:gd name="T44" fmla="*/ 138 w 345"/>
              <a:gd name="T45" fmla="*/ 199 h 345"/>
              <a:gd name="T46" fmla="*/ 163 w 345"/>
              <a:gd name="T47" fmla="*/ 274 h 345"/>
              <a:gd name="T48" fmla="*/ 305 w 345"/>
              <a:gd name="T49" fmla="*/ 254 h 345"/>
              <a:gd name="T50" fmla="*/ 245 w 345"/>
              <a:gd name="T51" fmla="*/ 254 h 345"/>
              <a:gd name="T52" fmla="*/ 305 w 345"/>
              <a:gd name="T53" fmla="*/ 254 h 345"/>
              <a:gd name="T54" fmla="*/ 275 w 345"/>
              <a:gd name="T55" fmla="*/ 220 h 345"/>
              <a:gd name="T56" fmla="*/ 252 w 345"/>
              <a:gd name="T57" fmla="*/ 279 h 345"/>
              <a:gd name="T58" fmla="*/ 182 w 345"/>
              <a:gd name="T59" fmla="*/ 274 h 345"/>
              <a:gd name="T60" fmla="*/ 207 w 345"/>
              <a:gd name="T61" fmla="*/ 199 h 345"/>
              <a:gd name="T62" fmla="*/ 233 w 345"/>
              <a:gd name="T63" fmla="*/ 221 h 345"/>
              <a:gd name="T64" fmla="*/ 236 w 345"/>
              <a:gd name="T65" fmla="*/ 208 h 345"/>
              <a:gd name="T66" fmla="*/ 240 w 345"/>
              <a:gd name="T67" fmla="*/ 221 h 345"/>
              <a:gd name="T68" fmla="*/ 266 w 345"/>
              <a:gd name="T69" fmla="*/ 199 h 345"/>
              <a:gd name="T70" fmla="*/ 268 w 345"/>
              <a:gd name="T71" fmla="*/ 145 h 345"/>
              <a:gd name="T72" fmla="*/ 270 w 345"/>
              <a:gd name="T73" fmla="*/ 146 h 345"/>
              <a:gd name="T74" fmla="*/ 265 w 345"/>
              <a:gd name="T75" fmla="*/ 167 h 345"/>
              <a:gd name="T76" fmla="*/ 236 w 345"/>
              <a:gd name="T77" fmla="*/ 197 h 345"/>
              <a:gd name="T78" fmla="*/ 207 w 345"/>
              <a:gd name="T79" fmla="*/ 167 h 345"/>
              <a:gd name="T80" fmla="*/ 203 w 345"/>
              <a:gd name="T81" fmla="*/ 146 h 345"/>
              <a:gd name="T82" fmla="*/ 205 w 345"/>
              <a:gd name="T83" fmla="*/ 145 h 345"/>
              <a:gd name="T84" fmla="*/ 268 w 345"/>
              <a:gd name="T85" fmla="*/ 145 h 345"/>
              <a:gd name="T86" fmla="*/ 241 w 345"/>
              <a:gd name="T87" fmla="*/ 110 h 345"/>
              <a:gd name="T88" fmla="*/ 225 w 345"/>
              <a:gd name="T89" fmla="*/ 68 h 345"/>
              <a:gd name="T90" fmla="*/ 206 w 345"/>
              <a:gd name="T91" fmla="*/ 52 h 345"/>
              <a:gd name="T92" fmla="*/ 204 w 345"/>
              <a:gd name="T93" fmla="*/ 49 h 345"/>
              <a:gd name="T94" fmla="*/ 144 w 345"/>
              <a:gd name="T95" fmla="*/ 49 h 345"/>
              <a:gd name="T96" fmla="*/ 204 w 345"/>
              <a:gd name="T9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08" y="52"/>
                </a:moveTo>
                <a:cubicBezTo>
                  <a:pt x="143" y="52"/>
                  <a:pt x="143" y="52"/>
                  <a:pt x="143" y="52"/>
                </a:cubicBezTo>
                <a:cubicBezTo>
                  <a:pt x="143" y="58"/>
                  <a:pt x="145" y="63"/>
                  <a:pt x="149" y="68"/>
                </a:cubicBezTo>
                <a:cubicBezTo>
                  <a:pt x="124" y="68"/>
                  <a:pt x="124" y="68"/>
                  <a:pt x="124" y="68"/>
                </a:cubicBezTo>
                <a:cubicBezTo>
                  <a:pt x="124" y="110"/>
                  <a:pt x="124" y="110"/>
                  <a:pt x="124" y="110"/>
                </a:cubicBezTo>
                <a:cubicBezTo>
                  <a:pt x="108" y="110"/>
                  <a:pt x="108" y="110"/>
                  <a:pt x="108" y="110"/>
                </a:cubicBezTo>
                <a:lnTo>
                  <a:pt x="108" y="52"/>
                </a:lnTo>
                <a:close/>
                <a:moveTo>
                  <a:pt x="75" y="147"/>
                </a:moveTo>
                <a:cubicBezTo>
                  <a:pt x="76" y="147"/>
                  <a:pt x="76" y="147"/>
                  <a:pt x="77" y="147"/>
                </a:cubicBezTo>
                <a:cubicBezTo>
                  <a:pt x="77" y="146"/>
                  <a:pt x="77" y="146"/>
                  <a:pt x="77" y="146"/>
                </a:cubicBezTo>
                <a:cubicBezTo>
                  <a:pt x="77" y="129"/>
                  <a:pt x="91" y="116"/>
                  <a:pt x="108" y="116"/>
                </a:cubicBezTo>
                <a:cubicBezTo>
                  <a:pt x="126" y="116"/>
                  <a:pt x="140" y="129"/>
                  <a:pt x="140" y="146"/>
                </a:cubicBezTo>
                <a:cubicBezTo>
                  <a:pt x="140" y="146"/>
                  <a:pt x="140" y="146"/>
                  <a:pt x="140" y="147"/>
                </a:cubicBezTo>
                <a:cubicBezTo>
                  <a:pt x="140" y="147"/>
                  <a:pt x="141" y="147"/>
                  <a:pt x="142" y="147"/>
                </a:cubicBezTo>
                <a:cubicBezTo>
                  <a:pt x="146" y="148"/>
                  <a:pt x="148" y="153"/>
                  <a:pt x="147" y="159"/>
                </a:cubicBezTo>
                <a:cubicBezTo>
                  <a:pt x="146" y="164"/>
                  <a:pt x="141" y="168"/>
                  <a:pt x="137" y="167"/>
                </a:cubicBezTo>
                <a:cubicBezTo>
                  <a:pt x="137" y="167"/>
                  <a:pt x="137" y="167"/>
                  <a:pt x="137" y="167"/>
                </a:cubicBezTo>
                <a:cubicBezTo>
                  <a:pt x="133" y="183"/>
                  <a:pt x="122" y="198"/>
                  <a:pt x="108" y="198"/>
                </a:cubicBezTo>
                <a:cubicBezTo>
                  <a:pt x="95" y="198"/>
                  <a:pt x="83" y="184"/>
                  <a:pt x="80" y="167"/>
                </a:cubicBezTo>
                <a:cubicBezTo>
                  <a:pt x="80" y="167"/>
                  <a:pt x="80" y="167"/>
                  <a:pt x="80" y="167"/>
                </a:cubicBezTo>
                <a:cubicBezTo>
                  <a:pt x="75" y="168"/>
                  <a:pt x="71" y="164"/>
                  <a:pt x="70" y="159"/>
                </a:cubicBezTo>
                <a:cubicBezTo>
                  <a:pt x="69" y="153"/>
                  <a:pt x="71" y="148"/>
                  <a:pt x="75" y="147"/>
                </a:cubicBezTo>
                <a:close/>
                <a:moveTo>
                  <a:pt x="70" y="285"/>
                </a:moveTo>
                <a:cubicBezTo>
                  <a:pt x="53" y="285"/>
                  <a:pt x="40" y="271"/>
                  <a:pt x="40" y="255"/>
                </a:cubicBezTo>
                <a:cubicBezTo>
                  <a:pt x="40" y="238"/>
                  <a:pt x="53" y="225"/>
                  <a:pt x="70" y="225"/>
                </a:cubicBezTo>
                <a:cubicBezTo>
                  <a:pt x="86" y="225"/>
                  <a:pt x="100" y="238"/>
                  <a:pt x="100" y="255"/>
                </a:cubicBezTo>
                <a:cubicBezTo>
                  <a:pt x="100" y="271"/>
                  <a:pt x="86" y="285"/>
                  <a:pt x="70" y="285"/>
                </a:cubicBezTo>
                <a:close/>
                <a:moveTo>
                  <a:pt x="108" y="280"/>
                </a:moveTo>
                <a:cubicBezTo>
                  <a:pt x="103" y="280"/>
                  <a:pt x="98" y="280"/>
                  <a:pt x="93" y="280"/>
                </a:cubicBezTo>
                <a:cubicBezTo>
                  <a:pt x="99" y="273"/>
                  <a:pt x="103" y="265"/>
                  <a:pt x="103" y="255"/>
                </a:cubicBezTo>
                <a:cubicBezTo>
                  <a:pt x="103" y="236"/>
                  <a:pt x="88" y="221"/>
                  <a:pt x="70" y="221"/>
                </a:cubicBezTo>
                <a:cubicBezTo>
                  <a:pt x="64" y="221"/>
                  <a:pt x="59" y="222"/>
                  <a:pt x="54" y="224"/>
                </a:cubicBezTo>
                <a:cubicBezTo>
                  <a:pt x="57" y="214"/>
                  <a:pt x="66" y="205"/>
                  <a:pt x="79" y="199"/>
                </a:cubicBezTo>
                <a:cubicBezTo>
                  <a:pt x="102" y="239"/>
                  <a:pt x="102" y="239"/>
                  <a:pt x="102" y="239"/>
                </a:cubicBezTo>
                <a:cubicBezTo>
                  <a:pt x="105" y="221"/>
                  <a:pt x="105" y="221"/>
                  <a:pt x="105" y="221"/>
                </a:cubicBezTo>
                <a:cubicBezTo>
                  <a:pt x="103" y="220"/>
                  <a:pt x="102" y="218"/>
                  <a:pt x="102" y="215"/>
                </a:cubicBezTo>
                <a:cubicBezTo>
                  <a:pt x="102" y="212"/>
                  <a:pt x="105" y="209"/>
                  <a:pt x="109" y="209"/>
                </a:cubicBezTo>
                <a:cubicBezTo>
                  <a:pt x="112" y="209"/>
                  <a:pt x="115" y="212"/>
                  <a:pt x="115" y="215"/>
                </a:cubicBezTo>
                <a:cubicBezTo>
                  <a:pt x="115" y="218"/>
                  <a:pt x="114" y="220"/>
                  <a:pt x="112" y="221"/>
                </a:cubicBezTo>
                <a:cubicBezTo>
                  <a:pt x="115" y="239"/>
                  <a:pt x="115" y="239"/>
                  <a:pt x="115" y="239"/>
                </a:cubicBezTo>
                <a:cubicBezTo>
                  <a:pt x="138" y="199"/>
                  <a:pt x="138" y="199"/>
                  <a:pt x="138" y="199"/>
                </a:cubicBezTo>
                <a:cubicBezTo>
                  <a:pt x="151" y="205"/>
                  <a:pt x="161" y="214"/>
                  <a:pt x="163" y="225"/>
                </a:cubicBezTo>
                <a:cubicBezTo>
                  <a:pt x="163" y="274"/>
                  <a:pt x="163" y="274"/>
                  <a:pt x="163" y="274"/>
                </a:cubicBezTo>
                <a:cubicBezTo>
                  <a:pt x="163" y="274"/>
                  <a:pt x="135" y="280"/>
                  <a:pt x="108" y="280"/>
                </a:cubicBezTo>
                <a:close/>
                <a:moveTo>
                  <a:pt x="305" y="254"/>
                </a:moveTo>
                <a:cubicBezTo>
                  <a:pt x="305" y="271"/>
                  <a:pt x="292" y="284"/>
                  <a:pt x="275" y="284"/>
                </a:cubicBezTo>
                <a:cubicBezTo>
                  <a:pt x="259" y="284"/>
                  <a:pt x="245" y="271"/>
                  <a:pt x="245" y="254"/>
                </a:cubicBezTo>
                <a:cubicBezTo>
                  <a:pt x="245" y="238"/>
                  <a:pt x="259" y="224"/>
                  <a:pt x="275" y="224"/>
                </a:cubicBezTo>
                <a:cubicBezTo>
                  <a:pt x="292" y="224"/>
                  <a:pt x="305" y="238"/>
                  <a:pt x="305" y="254"/>
                </a:cubicBezTo>
                <a:close/>
                <a:moveTo>
                  <a:pt x="290" y="224"/>
                </a:moveTo>
                <a:cubicBezTo>
                  <a:pt x="286" y="222"/>
                  <a:pt x="281" y="220"/>
                  <a:pt x="275" y="220"/>
                </a:cubicBezTo>
                <a:cubicBezTo>
                  <a:pt x="256" y="220"/>
                  <a:pt x="241" y="235"/>
                  <a:pt x="241" y="254"/>
                </a:cubicBezTo>
                <a:cubicBezTo>
                  <a:pt x="241" y="264"/>
                  <a:pt x="245" y="273"/>
                  <a:pt x="252" y="279"/>
                </a:cubicBezTo>
                <a:cubicBezTo>
                  <a:pt x="247" y="279"/>
                  <a:pt x="242" y="280"/>
                  <a:pt x="236" y="280"/>
                </a:cubicBezTo>
                <a:cubicBezTo>
                  <a:pt x="210" y="280"/>
                  <a:pt x="182" y="274"/>
                  <a:pt x="182" y="274"/>
                </a:cubicBezTo>
                <a:cubicBezTo>
                  <a:pt x="182" y="225"/>
                  <a:pt x="182" y="225"/>
                  <a:pt x="182" y="225"/>
                </a:cubicBezTo>
                <a:cubicBezTo>
                  <a:pt x="184" y="214"/>
                  <a:pt x="193" y="204"/>
                  <a:pt x="207" y="199"/>
                </a:cubicBezTo>
                <a:cubicBezTo>
                  <a:pt x="230" y="238"/>
                  <a:pt x="230" y="238"/>
                  <a:pt x="230" y="238"/>
                </a:cubicBezTo>
                <a:cubicBezTo>
                  <a:pt x="233" y="221"/>
                  <a:pt x="233" y="221"/>
                  <a:pt x="233" y="221"/>
                </a:cubicBezTo>
                <a:cubicBezTo>
                  <a:pt x="231" y="219"/>
                  <a:pt x="229" y="217"/>
                  <a:pt x="229" y="215"/>
                </a:cubicBezTo>
                <a:cubicBezTo>
                  <a:pt x="229" y="211"/>
                  <a:pt x="232" y="208"/>
                  <a:pt x="236" y="208"/>
                </a:cubicBezTo>
                <a:cubicBezTo>
                  <a:pt x="240" y="208"/>
                  <a:pt x="243" y="211"/>
                  <a:pt x="243" y="215"/>
                </a:cubicBezTo>
                <a:cubicBezTo>
                  <a:pt x="243" y="217"/>
                  <a:pt x="242" y="219"/>
                  <a:pt x="240" y="221"/>
                </a:cubicBezTo>
                <a:cubicBezTo>
                  <a:pt x="243" y="238"/>
                  <a:pt x="243" y="238"/>
                  <a:pt x="243" y="238"/>
                </a:cubicBezTo>
                <a:cubicBezTo>
                  <a:pt x="266" y="199"/>
                  <a:pt x="266" y="199"/>
                  <a:pt x="266" y="199"/>
                </a:cubicBezTo>
                <a:cubicBezTo>
                  <a:pt x="279" y="204"/>
                  <a:pt x="288" y="213"/>
                  <a:pt x="290" y="224"/>
                </a:cubicBezTo>
                <a:close/>
                <a:moveTo>
                  <a:pt x="268" y="145"/>
                </a:moveTo>
                <a:cubicBezTo>
                  <a:pt x="268" y="145"/>
                  <a:pt x="268" y="146"/>
                  <a:pt x="268" y="146"/>
                </a:cubicBezTo>
                <a:cubicBezTo>
                  <a:pt x="268" y="146"/>
                  <a:pt x="269" y="146"/>
                  <a:pt x="270" y="146"/>
                </a:cubicBezTo>
                <a:cubicBezTo>
                  <a:pt x="274" y="147"/>
                  <a:pt x="276" y="152"/>
                  <a:pt x="275" y="158"/>
                </a:cubicBezTo>
                <a:cubicBezTo>
                  <a:pt x="274" y="164"/>
                  <a:pt x="269" y="168"/>
                  <a:pt x="265" y="167"/>
                </a:cubicBezTo>
                <a:cubicBezTo>
                  <a:pt x="265" y="167"/>
                  <a:pt x="265" y="167"/>
                  <a:pt x="265" y="167"/>
                </a:cubicBezTo>
                <a:cubicBezTo>
                  <a:pt x="261" y="183"/>
                  <a:pt x="250" y="197"/>
                  <a:pt x="236" y="197"/>
                </a:cubicBezTo>
                <a:cubicBezTo>
                  <a:pt x="223" y="197"/>
                  <a:pt x="211" y="183"/>
                  <a:pt x="208" y="167"/>
                </a:cubicBezTo>
                <a:cubicBezTo>
                  <a:pt x="208" y="167"/>
                  <a:pt x="208" y="167"/>
                  <a:pt x="207" y="167"/>
                </a:cubicBezTo>
                <a:cubicBezTo>
                  <a:pt x="203" y="168"/>
                  <a:pt x="199" y="164"/>
                  <a:pt x="198" y="158"/>
                </a:cubicBezTo>
                <a:cubicBezTo>
                  <a:pt x="197" y="152"/>
                  <a:pt x="199" y="147"/>
                  <a:pt x="203" y="146"/>
                </a:cubicBezTo>
                <a:cubicBezTo>
                  <a:pt x="204" y="146"/>
                  <a:pt x="204" y="146"/>
                  <a:pt x="205" y="146"/>
                </a:cubicBezTo>
                <a:cubicBezTo>
                  <a:pt x="205" y="146"/>
                  <a:pt x="205" y="145"/>
                  <a:pt x="205" y="145"/>
                </a:cubicBezTo>
                <a:cubicBezTo>
                  <a:pt x="205" y="129"/>
                  <a:pt x="219" y="115"/>
                  <a:pt x="236" y="115"/>
                </a:cubicBezTo>
                <a:cubicBezTo>
                  <a:pt x="254" y="115"/>
                  <a:pt x="268" y="129"/>
                  <a:pt x="268" y="145"/>
                </a:cubicBezTo>
                <a:close/>
                <a:moveTo>
                  <a:pt x="241" y="52"/>
                </a:moveTo>
                <a:cubicBezTo>
                  <a:pt x="241" y="110"/>
                  <a:pt x="241" y="110"/>
                  <a:pt x="241" y="110"/>
                </a:cubicBezTo>
                <a:cubicBezTo>
                  <a:pt x="225" y="110"/>
                  <a:pt x="225" y="110"/>
                  <a:pt x="225" y="110"/>
                </a:cubicBezTo>
                <a:cubicBezTo>
                  <a:pt x="225" y="68"/>
                  <a:pt x="225" y="68"/>
                  <a:pt x="225" y="68"/>
                </a:cubicBezTo>
                <a:cubicBezTo>
                  <a:pt x="200" y="68"/>
                  <a:pt x="200" y="68"/>
                  <a:pt x="200" y="68"/>
                </a:cubicBezTo>
                <a:cubicBezTo>
                  <a:pt x="203" y="63"/>
                  <a:pt x="205" y="58"/>
                  <a:pt x="206" y="52"/>
                </a:cubicBezTo>
                <a:lnTo>
                  <a:pt x="241" y="52"/>
                </a:lnTo>
                <a:close/>
                <a:moveTo>
                  <a:pt x="204" y="49"/>
                </a:moveTo>
                <a:cubicBezTo>
                  <a:pt x="204" y="66"/>
                  <a:pt x="191" y="79"/>
                  <a:pt x="174" y="79"/>
                </a:cubicBezTo>
                <a:cubicBezTo>
                  <a:pt x="158" y="79"/>
                  <a:pt x="144" y="66"/>
                  <a:pt x="144" y="49"/>
                </a:cubicBezTo>
                <a:cubicBezTo>
                  <a:pt x="144" y="33"/>
                  <a:pt x="158" y="19"/>
                  <a:pt x="174" y="19"/>
                </a:cubicBezTo>
                <a:cubicBezTo>
                  <a:pt x="191" y="19"/>
                  <a:pt x="204" y="33"/>
                  <a:pt x="204" y="49"/>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0" name="Freeform 569"/>
          <p:cNvSpPr>
            <a:spLocks/>
          </p:cNvSpPr>
          <p:nvPr/>
        </p:nvSpPr>
        <p:spPr bwMode="auto">
          <a:xfrm>
            <a:off x="3848241" y="2807281"/>
            <a:ext cx="636524" cy="618782"/>
          </a:xfrm>
          <a:custGeom>
            <a:avLst/>
            <a:gdLst>
              <a:gd name="T0" fmla="*/ 272 w 364"/>
              <a:gd name="T1" fmla="*/ 0 h 354"/>
              <a:gd name="T2" fmla="*/ 318 w 364"/>
              <a:gd name="T3" fmla="*/ 125 h 354"/>
              <a:gd name="T4" fmla="*/ 125 w 364"/>
              <a:gd name="T5" fmla="*/ 319 h 354"/>
              <a:gd name="T6" fmla="*/ 0 w 364"/>
              <a:gd name="T7" fmla="*/ 274 h 354"/>
              <a:gd name="T8" fmla="*/ 60 w 364"/>
              <a:gd name="T9" fmla="*/ 354 h 354"/>
              <a:gd name="T10" fmla="*/ 337 w 364"/>
              <a:gd name="T11" fmla="*/ 354 h 354"/>
              <a:gd name="T12" fmla="*/ 364 w 364"/>
              <a:gd name="T13" fmla="*/ 327 h 354"/>
              <a:gd name="T14" fmla="*/ 364 w 364"/>
              <a:gd name="T15" fmla="*/ 70 h 354"/>
              <a:gd name="T16" fmla="*/ 272 w 364"/>
              <a:gd name="T1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4">
                <a:moveTo>
                  <a:pt x="272" y="0"/>
                </a:moveTo>
                <a:cubicBezTo>
                  <a:pt x="301" y="34"/>
                  <a:pt x="318" y="78"/>
                  <a:pt x="318" y="125"/>
                </a:cubicBezTo>
                <a:cubicBezTo>
                  <a:pt x="318" y="232"/>
                  <a:pt x="232" y="319"/>
                  <a:pt x="125" y="319"/>
                </a:cubicBezTo>
                <a:cubicBezTo>
                  <a:pt x="77" y="319"/>
                  <a:pt x="34" y="302"/>
                  <a:pt x="0" y="274"/>
                </a:cubicBezTo>
                <a:cubicBezTo>
                  <a:pt x="60" y="354"/>
                  <a:pt x="60" y="354"/>
                  <a:pt x="60" y="354"/>
                </a:cubicBezTo>
                <a:cubicBezTo>
                  <a:pt x="337" y="354"/>
                  <a:pt x="337" y="354"/>
                  <a:pt x="337" y="354"/>
                </a:cubicBezTo>
                <a:cubicBezTo>
                  <a:pt x="352" y="354"/>
                  <a:pt x="364" y="342"/>
                  <a:pt x="364" y="327"/>
                </a:cubicBezTo>
                <a:cubicBezTo>
                  <a:pt x="364" y="70"/>
                  <a:pt x="364" y="70"/>
                  <a:pt x="364" y="70"/>
                </a:cubicBezTo>
                <a:lnTo>
                  <a:pt x="27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1" name="Freeform 570"/>
          <p:cNvSpPr>
            <a:spLocks/>
          </p:cNvSpPr>
          <p:nvPr/>
        </p:nvSpPr>
        <p:spPr bwMode="auto">
          <a:xfrm>
            <a:off x="4049326" y="2780667"/>
            <a:ext cx="28093" cy="61361"/>
          </a:xfrm>
          <a:custGeom>
            <a:avLst/>
            <a:gdLst>
              <a:gd name="T0" fmla="*/ 19 w 38"/>
              <a:gd name="T1" fmla="*/ 17 h 83"/>
              <a:gd name="T2" fmla="*/ 19 w 38"/>
              <a:gd name="T3" fmla="*/ 17 h 83"/>
              <a:gd name="T4" fmla="*/ 19 w 38"/>
              <a:gd name="T5" fmla="*/ 83 h 83"/>
              <a:gd name="T6" fmla="*/ 38 w 38"/>
              <a:gd name="T7" fmla="*/ 83 h 83"/>
              <a:gd name="T8" fmla="*/ 38 w 38"/>
              <a:gd name="T9" fmla="*/ 0 h 83"/>
              <a:gd name="T10" fmla="*/ 21 w 38"/>
              <a:gd name="T11" fmla="*/ 0 h 83"/>
              <a:gd name="T12" fmla="*/ 0 w 38"/>
              <a:gd name="T13" fmla="*/ 10 h 83"/>
              <a:gd name="T14" fmla="*/ 4 w 38"/>
              <a:gd name="T15" fmla="*/ 24 h 83"/>
              <a:gd name="T16" fmla="*/ 19 w 38"/>
              <a:gd name="T17" fmla="*/ 1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3">
                <a:moveTo>
                  <a:pt x="19" y="17"/>
                </a:moveTo>
                <a:lnTo>
                  <a:pt x="19" y="17"/>
                </a:lnTo>
                <a:lnTo>
                  <a:pt x="19" y="83"/>
                </a:lnTo>
                <a:lnTo>
                  <a:pt x="38" y="83"/>
                </a:lnTo>
                <a:lnTo>
                  <a:pt x="38" y="0"/>
                </a:lnTo>
                <a:lnTo>
                  <a:pt x="21" y="0"/>
                </a:lnTo>
                <a:lnTo>
                  <a:pt x="0" y="10"/>
                </a:lnTo>
                <a:lnTo>
                  <a:pt x="4" y="24"/>
                </a:lnTo>
                <a:lnTo>
                  <a:pt x="19" y="17"/>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2" name="Freeform 571"/>
          <p:cNvSpPr>
            <a:spLocks noEditPoints="1"/>
          </p:cNvSpPr>
          <p:nvPr/>
        </p:nvSpPr>
        <p:spPr bwMode="auto">
          <a:xfrm>
            <a:off x="4016059" y="2758489"/>
            <a:ext cx="104978" cy="104240"/>
          </a:xfrm>
          <a:custGeom>
            <a:avLst/>
            <a:gdLst>
              <a:gd name="T0" fmla="*/ 60 w 60"/>
              <a:gd name="T1" fmla="*/ 30 h 60"/>
              <a:gd name="T2" fmla="*/ 30 w 60"/>
              <a:gd name="T3" fmla="*/ 0 h 60"/>
              <a:gd name="T4" fmla="*/ 0 w 60"/>
              <a:gd name="T5" fmla="*/ 30 h 60"/>
              <a:gd name="T6" fmla="*/ 30 w 60"/>
              <a:gd name="T7" fmla="*/ 60 h 60"/>
              <a:gd name="T8" fmla="*/ 60 w 60"/>
              <a:gd name="T9" fmla="*/ 30 h 60"/>
              <a:gd name="T10" fmla="*/ 35 w 60"/>
              <a:gd name="T11" fmla="*/ 48 h 60"/>
              <a:gd name="T12" fmla="*/ 27 w 60"/>
              <a:gd name="T13" fmla="*/ 48 h 60"/>
              <a:gd name="T14" fmla="*/ 27 w 60"/>
              <a:gd name="T15" fmla="*/ 20 h 60"/>
              <a:gd name="T16" fmla="*/ 27 w 60"/>
              <a:gd name="T17" fmla="*/ 20 h 60"/>
              <a:gd name="T18" fmla="*/ 21 w 60"/>
              <a:gd name="T19" fmla="*/ 23 h 60"/>
              <a:gd name="T20" fmla="*/ 19 w 60"/>
              <a:gd name="T21" fmla="*/ 17 h 60"/>
              <a:gd name="T22" fmla="*/ 28 w 60"/>
              <a:gd name="T23" fmla="*/ 13 h 60"/>
              <a:gd name="T24" fmla="*/ 35 w 60"/>
              <a:gd name="T25" fmla="*/ 13 h 60"/>
              <a:gd name="T26" fmla="*/ 35 w 60"/>
              <a:gd name="T27"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60" y="30"/>
                </a:moveTo>
                <a:cubicBezTo>
                  <a:pt x="60" y="14"/>
                  <a:pt x="47" y="0"/>
                  <a:pt x="30" y="0"/>
                </a:cubicBezTo>
                <a:cubicBezTo>
                  <a:pt x="14" y="0"/>
                  <a:pt x="0" y="14"/>
                  <a:pt x="0" y="30"/>
                </a:cubicBezTo>
                <a:cubicBezTo>
                  <a:pt x="0" y="47"/>
                  <a:pt x="14" y="60"/>
                  <a:pt x="30" y="60"/>
                </a:cubicBezTo>
                <a:cubicBezTo>
                  <a:pt x="47" y="60"/>
                  <a:pt x="60" y="47"/>
                  <a:pt x="60" y="30"/>
                </a:cubicBezTo>
                <a:close/>
                <a:moveTo>
                  <a:pt x="35" y="48"/>
                </a:moveTo>
                <a:cubicBezTo>
                  <a:pt x="27" y="48"/>
                  <a:pt x="27" y="48"/>
                  <a:pt x="27" y="48"/>
                </a:cubicBezTo>
                <a:cubicBezTo>
                  <a:pt x="27" y="20"/>
                  <a:pt x="27" y="20"/>
                  <a:pt x="27" y="20"/>
                </a:cubicBezTo>
                <a:cubicBezTo>
                  <a:pt x="27" y="20"/>
                  <a:pt x="27" y="20"/>
                  <a:pt x="27" y="20"/>
                </a:cubicBezTo>
                <a:cubicBezTo>
                  <a:pt x="21" y="23"/>
                  <a:pt x="21" y="23"/>
                  <a:pt x="21" y="23"/>
                </a:cubicBezTo>
                <a:cubicBezTo>
                  <a:pt x="19" y="17"/>
                  <a:pt x="19" y="17"/>
                  <a:pt x="19" y="17"/>
                </a:cubicBezTo>
                <a:cubicBezTo>
                  <a:pt x="28" y="13"/>
                  <a:pt x="28" y="13"/>
                  <a:pt x="28" y="13"/>
                </a:cubicBezTo>
                <a:cubicBezTo>
                  <a:pt x="35" y="13"/>
                  <a:pt x="35" y="13"/>
                  <a:pt x="35" y="13"/>
                </a:cubicBezTo>
                <a:lnTo>
                  <a:pt x="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3" name="Freeform 572"/>
          <p:cNvSpPr>
            <a:spLocks/>
          </p:cNvSpPr>
          <p:nvPr/>
        </p:nvSpPr>
        <p:spPr bwMode="auto">
          <a:xfrm>
            <a:off x="2620288"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A6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4" name="Freeform 573"/>
          <p:cNvSpPr>
            <a:spLocks noEditPoints="1"/>
          </p:cNvSpPr>
          <p:nvPr/>
        </p:nvSpPr>
        <p:spPr bwMode="auto">
          <a:xfrm>
            <a:off x="2711221" y="163403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9"/>
                  <a:pt x="21" y="193"/>
                </a:cubicBezTo>
                <a:cubicBezTo>
                  <a:pt x="21" y="98"/>
                  <a:pt x="98" y="20"/>
                  <a:pt x="194" y="20"/>
                </a:cubicBezTo>
                <a:cubicBezTo>
                  <a:pt x="289" y="20"/>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5" name="Freeform 574"/>
          <p:cNvSpPr>
            <a:spLocks noEditPoints="1"/>
          </p:cNvSpPr>
          <p:nvPr/>
        </p:nvSpPr>
        <p:spPr bwMode="auto">
          <a:xfrm>
            <a:off x="2796978" y="1838080"/>
            <a:ext cx="314936" cy="316414"/>
          </a:xfrm>
          <a:custGeom>
            <a:avLst/>
            <a:gdLst>
              <a:gd name="T0" fmla="*/ 144 w 180"/>
              <a:gd name="T1" fmla="*/ 163 h 181"/>
              <a:gd name="T2" fmla="*/ 109 w 180"/>
              <a:gd name="T3" fmla="*/ 163 h 181"/>
              <a:gd name="T4" fmla="*/ 109 w 180"/>
              <a:gd name="T5" fmla="*/ 139 h 181"/>
              <a:gd name="T6" fmla="*/ 173 w 180"/>
              <a:gd name="T7" fmla="*/ 139 h 181"/>
              <a:gd name="T8" fmla="*/ 180 w 180"/>
              <a:gd name="T9" fmla="*/ 133 h 181"/>
              <a:gd name="T10" fmla="*/ 180 w 180"/>
              <a:gd name="T11" fmla="*/ 6 h 181"/>
              <a:gd name="T12" fmla="*/ 173 w 180"/>
              <a:gd name="T13" fmla="*/ 0 h 181"/>
              <a:gd name="T14" fmla="*/ 7 w 180"/>
              <a:gd name="T15" fmla="*/ 0 h 181"/>
              <a:gd name="T16" fmla="*/ 0 w 180"/>
              <a:gd name="T17" fmla="*/ 6 h 181"/>
              <a:gd name="T18" fmla="*/ 0 w 180"/>
              <a:gd name="T19" fmla="*/ 133 h 181"/>
              <a:gd name="T20" fmla="*/ 7 w 180"/>
              <a:gd name="T21" fmla="*/ 139 h 181"/>
              <a:gd name="T22" fmla="*/ 72 w 180"/>
              <a:gd name="T23" fmla="*/ 139 h 181"/>
              <a:gd name="T24" fmla="*/ 72 w 180"/>
              <a:gd name="T25" fmla="*/ 163 h 181"/>
              <a:gd name="T26" fmla="*/ 37 w 180"/>
              <a:gd name="T27" fmla="*/ 163 h 181"/>
              <a:gd name="T28" fmla="*/ 29 w 180"/>
              <a:gd name="T29" fmla="*/ 171 h 181"/>
              <a:gd name="T30" fmla="*/ 29 w 180"/>
              <a:gd name="T31" fmla="*/ 181 h 181"/>
              <a:gd name="T32" fmla="*/ 151 w 180"/>
              <a:gd name="T33" fmla="*/ 181 h 181"/>
              <a:gd name="T34" fmla="*/ 151 w 180"/>
              <a:gd name="T35" fmla="*/ 171 h 181"/>
              <a:gd name="T36" fmla="*/ 144 w 180"/>
              <a:gd name="T37" fmla="*/ 163 h 181"/>
              <a:gd name="T38" fmla="*/ 19 w 180"/>
              <a:gd name="T39" fmla="*/ 120 h 181"/>
              <a:gd name="T40" fmla="*/ 19 w 180"/>
              <a:gd name="T41" fmla="*/ 19 h 181"/>
              <a:gd name="T42" fmla="*/ 161 w 180"/>
              <a:gd name="T43" fmla="*/ 19 h 181"/>
              <a:gd name="T44" fmla="*/ 161 w 180"/>
              <a:gd name="T45" fmla="*/ 120 h 181"/>
              <a:gd name="T46" fmla="*/ 19 w 180"/>
              <a:gd name="T47"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81">
                <a:moveTo>
                  <a:pt x="144" y="163"/>
                </a:moveTo>
                <a:cubicBezTo>
                  <a:pt x="109" y="163"/>
                  <a:pt x="109" y="163"/>
                  <a:pt x="109" y="163"/>
                </a:cubicBezTo>
                <a:cubicBezTo>
                  <a:pt x="109" y="139"/>
                  <a:pt x="109" y="139"/>
                  <a:pt x="109" y="139"/>
                </a:cubicBezTo>
                <a:cubicBezTo>
                  <a:pt x="173" y="139"/>
                  <a:pt x="173" y="139"/>
                  <a:pt x="173" y="139"/>
                </a:cubicBezTo>
                <a:cubicBezTo>
                  <a:pt x="177" y="139"/>
                  <a:pt x="180" y="136"/>
                  <a:pt x="180" y="133"/>
                </a:cubicBezTo>
                <a:cubicBezTo>
                  <a:pt x="180" y="6"/>
                  <a:pt x="180" y="6"/>
                  <a:pt x="180" y="6"/>
                </a:cubicBezTo>
                <a:cubicBezTo>
                  <a:pt x="180" y="3"/>
                  <a:pt x="177" y="0"/>
                  <a:pt x="173" y="0"/>
                </a:cubicBezTo>
                <a:cubicBezTo>
                  <a:pt x="7" y="0"/>
                  <a:pt x="7" y="0"/>
                  <a:pt x="7" y="0"/>
                </a:cubicBezTo>
                <a:cubicBezTo>
                  <a:pt x="3" y="0"/>
                  <a:pt x="0" y="3"/>
                  <a:pt x="0" y="6"/>
                </a:cubicBezTo>
                <a:cubicBezTo>
                  <a:pt x="0" y="133"/>
                  <a:pt x="0" y="133"/>
                  <a:pt x="0" y="133"/>
                </a:cubicBezTo>
                <a:cubicBezTo>
                  <a:pt x="0" y="136"/>
                  <a:pt x="3" y="139"/>
                  <a:pt x="7" y="139"/>
                </a:cubicBezTo>
                <a:cubicBezTo>
                  <a:pt x="72" y="139"/>
                  <a:pt x="72" y="139"/>
                  <a:pt x="72" y="139"/>
                </a:cubicBezTo>
                <a:cubicBezTo>
                  <a:pt x="72" y="163"/>
                  <a:pt x="72" y="163"/>
                  <a:pt x="72" y="163"/>
                </a:cubicBezTo>
                <a:cubicBezTo>
                  <a:pt x="37" y="163"/>
                  <a:pt x="37" y="163"/>
                  <a:pt x="37" y="163"/>
                </a:cubicBezTo>
                <a:cubicBezTo>
                  <a:pt x="33" y="163"/>
                  <a:pt x="29" y="167"/>
                  <a:pt x="29" y="171"/>
                </a:cubicBezTo>
                <a:cubicBezTo>
                  <a:pt x="29" y="181"/>
                  <a:pt x="29" y="181"/>
                  <a:pt x="29" y="181"/>
                </a:cubicBezTo>
                <a:cubicBezTo>
                  <a:pt x="151" y="181"/>
                  <a:pt x="151" y="181"/>
                  <a:pt x="151" y="181"/>
                </a:cubicBezTo>
                <a:cubicBezTo>
                  <a:pt x="151" y="171"/>
                  <a:pt x="151" y="171"/>
                  <a:pt x="151" y="171"/>
                </a:cubicBezTo>
                <a:cubicBezTo>
                  <a:pt x="151" y="167"/>
                  <a:pt x="148" y="163"/>
                  <a:pt x="144" y="163"/>
                </a:cubicBezTo>
                <a:close/>
                <a:moveTo>
                  <a:pt x="19" y="120"/>
                </a:moveTo>
                <a:cubicBezTo>
                  <a:pt x="19" y="19"/>
                  <a:pt x="19" y="19"/>
                  <a:pt x="19" y="19"/>
                </a:cubicBezTo>
                <a:cubicBezTo>
                  <a:pt x="161" y="19"/>
                  <a:pt x="161" y="19"/>
                  <a:pt x="161" y="19"/>
                </a:cubicBezTo>
                <a:cubicBezTo>
                  <a:pt x="161" y="120"/>
                  <a:pt x="161" y="120"/>
                  <a:pt x="161" y="120"/>
                </a:cubicBezTo>
                <a:lnTo>
                  <a:pt x="1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6" name="Freeform 575"/>
          <p:cNvSpPr>
            <a:spLocks noEditPoints="1"/>
          </p:cNvSpPr>
          <p:nvPr/>
        </p:nvSpPr>
        <p:spPr bwMode="auto">
          <a:xfrm>
            <a:off x="2984017" y="1777459"/>
            <a:ext cx="281668" cy="374078"/>
          </a:xfrm>
          <a:custGeom>
            <a:avLst/>
            <a:gdLst>
              <a:gd name="T0" fmla="*/ 152 w 161"/>
              <a:gd name="T1" fmla="*/ 0 h 214"/>
              <a:gd name="T2" fmla="*/ 9 w 161"/>
              <a:gd name="T3" fmla="*/ 0 h 214"/>
              <a:gd name="T4" fmla="*/ 0 w 161"/>
              <a:gd name="T5" fmla="*/ 7 h 214"/>
              <a:gd name="T6" fmla="*/ 0 w 161"/>
              <a:gd name="T7" fmla="*/ 30 h 214"/>
              <a:gd name="T8" fmla="*/ 66 w 161"/>
              <a:gd name="T9" fmla="*/ 30 h 214"/>
              <a:gd name="T10" fmla="*/ 78 w 161"/>
              <a:gd name="T11" fmla="*/ 41 h 214"/>
              <a:gd name="T12" fmla="*/ 78 w 161"/>
              <a:gd name="T13" fmla="*/ 168 h 214"/>
              <a:gd name="T14" fmla="*/ 66 w 161"/>
              <a:gd name="T15" fmla="*/ 179 h 214"/>
              <a:gd name="T16" fmla="*/ 7 w 161"/>
              <a:gd name="T17" fmla="*/ 179 h 214"/>
              <a:gd name="T18" fmla="*/ 7 w 161"/>
              <a:gd name="T19" fmla="*/ 193 h 214"/>
              <a:gd name="T20" fmla="*/ 37 w 161"/>
              <a:gd name="T21" fmla="*/ 193 h 214"/>
              <a:gd name="T22" fmla="*/ 49 w 161"/>
              <a:gd name="T23" fmla="*/ 206 h 214"/>
              <a:gd name="T24" fmla="*/ 49 w 161"/>
              <a:gd name="T25" fmla="*/ 214 h 214"/>
              <a:gd name="T26" fmla="*/ 152 w 161"/>
              <a:gd name="T27" fmla="*/ 214 h 214"/>
              <a:gd name="T28" fmla="*/ 161 w 161"/>
              <a:gd name="T29" fmla="*/ 207 h 214"/>
              <a:gd name="T30" fmla="*/ 161 w 161"/>
              <a:gd name="T31" fmla="*/ 7 h 214"/>
              <a:gd name="T32" fmla="*/ 152 w 161"/>
              <a:gd name="T33" fmla="*/ 0 h 214"/>
              <a:gd name="T34" fmla="*/ 104 w 161"/>
              <a:gd name="T35" fmla="*/ 118 h 214"/>
              <a:gd name="T36" fmla="*/ 92 w 161"/>
              <a:gd name="T37" fmla="*/ 107 h 214"/>
              <a:gd name="T38" fmla="*/ 104 w 161"/>
              <a:gd name="T39" fmla="*/ 96 h 214"/>
              <a:gd name="T40" fmla="*/ 115 w 161"/>
              <a:gd name="T41" fmla="*/ 107 h 214"/>
              <a:gd name="T42" fmla="*/ 104 w 161"/>
              <a:gd name="T43" fmla="*/ 118 h 214"/>
              <a:gd name="T44" fmla="*/ 136 w 161"/>
              <a:gd name="T45" fmla="*/ 118 h 214"/>
              <a:gd name="T46" fmla="*/ 125 w 161"/>
              <a:gd name="T47" fmla="*/ 107 h 214"/>
              <a:gd name="T48" fmla="*/ 136 w 161"/>
              <a:gd name="T49" fmla="*/ 96 h 214"/>
              <a:gd name="T50" fmla="*/ 148 w 161"/>
              <a:gd name="T51" fmla="*/ 107 h 214"/>
              <a:gd name="T52" fmla="*/ 136 w 161"/>
              <a:gd name="T53" fmla="*/ 118 h 214"/>
              <a:gd name="T54" fmla="*/ 148 w 161"/>
              <a:gd name="T55" fmla="*/ 78 h 214"/>
              <a:gd name="T56" fmla="*/ 143 w 161"/>
              <a:gd name="T57" fmla="*/ 83 h 214"/>
              <a:gd name="T58" fmla="*/ 87 w 161"/>
              <a:gd name="T59" fmla="*/ 83 h 214"/>
              <a:gd name="T60" fmla="*/ 87 w 161"/>
              <a:gd name="T61" fmla="*/ 36 h 214"/>
              <a:gd name="T62" fmla="*/ 143 w 161"/>
              <a:gd name="T63" fmla="*/ 36 h 214"/>
              <a:gd name="T64" fmla="*/ 148 w 161"/>
              <a:gd name="T65" fmla="*/ 41 h 214"/>
              <a:gd name="T66" fmla="*/ 148 w 161"/>
              <a:gd name="T67" fmla="*/ 7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214">
                <a:moveTo>
                  <a:pt x="152" y="0"/>
                </a:moveTo>
                <a:cubicBezTo>
                  <a:pt x="9" y="0"/>
                  <a:pt x="9" y="0"/>
                  <a:pt x="9" y="0"/>
                </a:cubicBezTo>
                <a:cubicBezTo>
                  <a:pt x="4" y="0"/>
                  <a:pt x="0" y="4"/>
                  <a:pt x="0" y="7"/>
                </a:cubicBezTo>
                <a:cubicBezTo>
                  <a:pt x="0" y="30"/>
                  <a:pt x="0" y="30"/>
                  <a:pt x="0" y="30"/>
                </a:cubicBezTo>
                <a:cubicBezTo>
                  <a:pt x="66" y="30"/>
                  <a:pt x="66" y="30"/>
                  <a:pt x="66" y="30"/>
                </a:cubicBezTo>
                <a:cubicBezTo>
                  <a:pt x="73" y="30"/>
                  <a:pt x="78" y="35"/>
                  <a:pt x="78" y="41"/>
                </a:cubicBezTo>
                <a:cubicBezTo>
                  <a:pt x="78" y="168"/>
                  <a:pt x="78" y="168"/>
                  <a:pt x="78" y="168"/>
                </a:cubicBezTo>
                <a:cubicBezTo>
                  <a:pt x="78" y="174"/>
                  <a:pt x="73" y="179"/>
                  <a:pt x="66" y="179"/>
                </a:cubicBezTo>
                <a:cubicBezTo>
                  <a:pt x="7" y="179"/>
                  <a:pt x="7" y="179"/>
                  <a:pt x="7" y="179"/>
                </a:cubicBezTo>
                <a:cubicBezTo>
                  <a:pt x="7" y="193"/>
                  <a:pt x="7" y="193"/>
                  <a:pt x="7" y="193"/>
                </a:cubicBezTo>
                <a:cubicBezTo>
                  <a:pt x="37" y="193"/>
                  <a:pt x="37" y="193"/>
                  <a:pt x="37" y="193"/>
                </a:cubicBezTo>
                <a:cubicBezTo>
                  <a:pt x="44" y="193"/>
                  <a:pt x="49" y="199"/>
                  <a:pt x="49" y="206"/>
                </a:cubicBezTo>
                <a:cubicBezTo>
                  <a:pt x="49" y="214"/>
                  <a:pt x="49" y="214"/>
                  <a:pt x="49" y="214"/>
                </a:cubicBezTo>
                <a:cubicBezTo>
                  <a:pt x="152" y="214"/>
                  <a:pt x="152" y="214"/>
                  <a:pt x="152" y="214"/>
                </a:cubicBezTo>
                <a:cubicBezTo>
                  <a:pt x="157" y="214"/>
                  <a:pt x="161" y="211"/>
                  <a:pt x="161" y="207"/>
                </a:cubicBezTo>
                <a:cubicBezTo>
                  <a:pt x="161" y="7"/>
                  <a:pt x="161" y="7"/>
                  <a:pt x="161" y="7"/>
                </a:cubicBezTo>
                <a:cubicBezTo>
                  <a:pt x="161" y="4"/>
                  <a:pt x="157" y="0"/>
                  <a:pt x="152" y="0"/>
                </a:cubicBezTo>
                <a:close/>
                <a:moveTo>
                  <a:pt x="104" y="118"/>
                </a:moveTo>
                <a:cubicBezTo>
                  <a:pt x="98" y="118"/>
                  <a:pt x="92" y="113"/>
                  <a:pt x="92" y="107"/>
                </a:cubicBezTo>
                <a:cubicBezTo>
                  <a:pt x="92" y="101"/>
                  <a:pt x="98" y="96"/>
                  <a:pt x="104" y="96"/>
                </a:cubicBezTo>
                <a:cubicBezTo>
                  <a:pt x="110" y="96"/>
                  <a:pt x="115" y="101"/>
                  <a:pt x="115" y="107"/>
                </a:cubicBezTo>
                <a:cubicBezTo>
                  <a:pt x="115" y="113"/>
                  <a:pt x="110" y="118"/>
                  <a:pt x="104" y="118"/>
                </a:cubicBezTo>
                <a:close/>
                <a:moveTo>
                  <a:pt x="136" y="118"/>
                </a:moveTo>
                <a:cubicBezTo>
                  <a:pt x="130" y="118"/>
                  <a:pt x="125" y="113"/>
                  <a:pt x="125" y="107"/>
                </a:cubicBezTo>
                <a:cubicBezTo>
                  <a:pt x="125" y="101"/>
                  <a:pt x="130" y="96"/>
                  <a:pt x="136" y="96"/>
                </a:cubicBezTo>
                <a:cubicBezTo>
                  <a:pt x="143" y="96"/>
                  <a:pt x="148" y="101"/>
                  <a:pt x="148" y="107"/>
                </a:cubicBezTo>
                <a:cubicBezTo>
                  <a:pt x="148" y="113"/>
                  <a:pt x="143" y="118"/>
                  <a:pt x="136" y="118"/>
                </a:cubicBezTo>
                <a:close/>
                <a:moveTo>
                  <a:pt x="148" y="78"/>
                </a:moveTo>
                <a:cubicBezTo>
                  <a:pt x="148" y="81"/>
                  <a:pt x="145" y="83"/>
                  <a:pt x="143" y="83"/>
                </a:cubicBezTo>
                <a:cubicBezTo>
                  <a:pt x="87" y="83"/>
                  <a:pt x="87" y="83"/>
                  <a:pt x="87" y="83"/>
                </a:cubicBezTo>
                <a:cubicBezTo>
                  <a:pt x="87" y="36"/>
                  <a:pt x="87" y="36"/>
                  <a:pt x="87" y="36"/>
                </a:cubicBezTo>
                <a:cubicBezTo>
                  <a:pt x="143" y="36"/>
                  <a:pt x="143" y="36"/>
                  <a:pt x="143" y="36"/>
                </a:cubicBezTo>
                <a:cubicBezTo>
                  <a:pt x="145" y="36"/>
                  <a:pt x="148" y="38"/>
                  <a:pt x="148" y="41"/>
                </a:cubicBezTo>
                <a:lnTo>
                  <a:pt x="148"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7" name="Freeform 576"/>
          <p:cNvSpPr>
            <a:spLocks noEditPoints="1"/>
          </p:cNvSpPr>
          <p:nvPr/>
        </p:nvSpPr>
        <p:spPr bwMode="auto">
          <a:xfrm>
            <a:off x="2830246" y="1871347"/>
            <a:ext cx="248399" cy="176690"/>
          </a:xfrm>
          <a:custGeom>
            <a:avLst/>
            <a:gdLst>
              <a:gd name="T0" fmla="*/ 142 w 142"/>
              <a:gd name="T1" fmla="*/ 0 h 101"/>
              <a:gd name="T2" fmla="*/ 0 w 142"/>
              <a:gd name="T3" fmla="*/ 0 h 101"/>
              <a:gd name="T4" fmla="*/ 0 w 142"/>
              <a:gd name="T5" fmla="*/ 101 h 101"/>
              <a:gd name="T6" fmla="*/ 142 w 142"/>
              <a:gd name="T7" fmla="*/ 101 h 101"/>
              <a:gd name="T8" fmla="*/ 142 w 142"/>
              <a:gd name="T9" fmla="*/ 0 h 101"/>
              <a:gd name="T10" fmla="*/ 125 w 142"/>
              <a:gd name="T11" fmla="*/ 27 h 101"/>
              <a:gd name="T12" fmla="*/ 124 w 142"/>
              <a:gd name="T13" fmla="*/ 27 h 101"/>
              <a:gd name="T14" fmla="*/ 102 w 142"/>
              <a:gd name="T15" fmla="*/ 77 h 101"/>
              <a:gd name="T16" fmla="*/ 104 w 142"/>
              <a:gd name="T17" fmla="*/ 82 h 101"/>
              <a:gd name="T18" fmla="*/ 97 w 142"/>
              <a:gd name="T19" fmla="*/ 88 h 101"/>
              <a:gd name="T20" fmla="*/ 90 w 142"/>
              <a:gd name="T21" fmla="*/ 82 h 101"/>
              <a:gd name="T22" fmla="*/ 93 w 142"/>
              <a:gd name="T23" fmla="*/ 76 h 101"/>
              <a:gd name="T24" fmla="*/ 76 w 142"/>
              <a:gd name="T25" fmla="*/ 47 h 101"/>
              <a:gd name="T26" fmla="*/ 74 w 142"/>
              <a:gd name="T27" fmla="*/ 46 h 101"/>
              <a:gd name="T28" fmla="*/ 57 w 142"/>
              <a:gd name="T29" fmla="*/ 69 h 101"/>
              <a:gd name="T30" fmla="*/ 59 w 142"/>
              <a:gd name="T31" fmla="*/ 73 h 101"/>
              <a:gd name="T32" fmla="*/ 52 w 142"/>
              <a:gd name="T33" fmla="*/ 79 h 101"/>
              <a:gd name="T34" fmla="*/ 45 w 142"/>
              <a:gd name="T35" fmla="*/ 73 h 101"/>
              <a:gd name="T36" fmla="*/ 45 w 142"/>
              <a:gd name="T37" fmla="*/ 71 h 101"/>
              <a:gd name="T38" fmla="*/ 39 w 142"/>
              <a:gd name="T39" fmla="*/ 69 h 101"/>
              <a:gd name="T40" fmla="*/ 33 w 142"/>
              <a:gd name="T41" fmla="*/ 73 h 101"/>
              <a:gd name="T42" fmla="*/ 31 w 142"/>
              <a:gd name="T43" fmla="*/ 72 h 101"/>
              <a:gd name="T44" fmla="*/ 20 w 142"/>
              <a:gd name="T45" fmla="*/ 84 h 101"/>
              <a:gd name="T46" fmla="*/ 21 w 142"/>
              <a:gd name="T47" fmla="*/ 88 h 101"/>
              <a:gd name="T48" fmla="*/ 14 w 142"/>
              <a:gd name="T49" fmla="*/ 95 h 101"/>
              <a:gd name="T50" fmla="*/ 8 w 142"/>
              <a:gd name="T51" fmla="*/ 88 h 101"/>
              <a:gd name="T52" fmla="*/ 14 w 142"/>
              <a:gd name="T53" fmla="*/ 81 h 101"/>
              <a:gd name="T54" fmla="*/ 17 w 142"/>
              <a:gd name="T55" fmla="*/ 82 h 101"/>
              <a:gd name="T56" fmla="*/ 28 w 142"/>
              <a:gd name="T57" fmla="*/ 70 h 101"/>
              <a:gd name="T58" fmla="*/ 27 w 142"/>
              <a:gd name="T59" fmla="*/ 66 h 101"/>
              <a:gd name="T60" fmla="*/ 33 w 142"/>
              <a:gd name="T61" fmla="*/ 59 h 101"/>
              <a:gd name="T62" fmla="*/ 40 w 142"/>
              <a:gd name="T63" fmla="*/ 66 h 101"/>
              <a:gd name="T64" fmla="*/ 47 w 142"/>
              <a:gd name="T65" fmla="*/ 68 h 101"/>
              <a:gd name="T66" fmla="*/ 52 w 142"/>
              <a:gd name="T67" fmla="*/ 66 h 101"/>
              <a:gd name="T68" fmla="*/ 55 w 142"/>
              <a:gd name="T69" fmla="*/ 66 h 101"/>
              <a:gd name="T70" fmla="*/ 71 w 142"/>
              <a:gd name="T71" fmla="*/ 43 h 101"/>
              <a:gd name="T72" fmla="*/ 70 w 142"/>
              <a:gd name="T73" fmla="*/ 40 h 101"/>
              <a:gd name="T74" fmla="*/ 77 w 142"/>
              <a:gd name="T75" fmla="*/ 33 h 101"/>
              <a:gd name="T76" fmla="*/ 83 w 142"/>
              <a:gd name="T77" fmla="*/ 40 h 101"/>
              <a:gd name="T78" fmla="*/ 80 w 142"/>
              <a:gd name="T79" fmla="*/ 46 h 101"/>
              <a:gd name="T80" fmla="*/ 97 w 142"/>
              <a:gd name="T81" fmla="*/ 75 h 101"/>
              <a:gd name="T82" fmla="*/ 97 w 142"/>
              <a:gd name="T83" fmla="*/ 75 h 101"/>
              <a:gd name="T84" fmla="*/ 98 w 142"/>
              <a:gd name="T85" fmla="*/ 75 h 101"/>
              <a:gd name="T86" fmla="*/ 121 w 142"/>
              <a:gd name="T87" fmla="*/ 26 h 101"/>
              <a:gd name="T88" fmla="*/ 119 w 142"/>
              <a:gd name="T89" fmla="*/ 21 h 101"/>
              <a:gd name="T90" fmla="*/ 125 w 142"/>
              <a:gd name="T91" fmla="*/ 14 h 101"/>
              <a:gd name="T92" fmla="*/ 132 w 142"/>
              <a:gd name="T93" fmla="*/ 21 h 101"/>
              <a:gd name="T94" fmla="*/ 125 w 142"/>
              <a:gd name="T9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01">
                <a:moveTo>
                  <a:pt x="142" y="0"/>
                </a:moveTo>
                <a:cubicBezTo>
                  <a:pt x="0" y="0"/>
                  <a:pt x="0" y="0"/>
                  <a:pt x="0" y="0"/>
                </a:cubicBezTo>
                <a:cubicBezTo>
                  <a:pt x="0" y="101"/>
                  <a:pt x="0" y="101"/>
                  <a:pt x="0" y="101"/>
                </a:cubicBezTo>
                <a:cubicBezTo>
                  <a:pt x="142" y="101"/>
                  <a:pt x="142" y="101"/>
                  <a:pt x="142" y="101"/>
                </a:cubicBezTo>
                <a:lnTo>
                  <a:pt x="142" y="0"/>
                </a:lnTo>
                <a:close/>
                <a:moveTo>
                  <a:pt x="125" y="27"/>
                </a:moveTo>
                <a:cubicBezTo>
                  <a:pt x="125" y="27"/>
                  <a:pt x="125" y="27"/>
                  <a:pt x="124" y="27"/>
                </a:cubicBezTo>
                <a:cubicBezTo>
                  <a:pt x="102" y="77"/>
                  <a:pt x="102" y="77"/>
                  <a:pt x="102" y="77"/>
                </a:cubicBezTo>
                <a:cubicBezTo>
                  <a:pt x="103" y="78"/>
                  <a:pt x="104" y="80"/>
                  <a:pt x="104" y="82"/>
                </a:cubicBezTo>
                <a:cubicBezTo>
                  <a:pt x="104" y="85"/>
                  <a:pt x="101" y="88"/>
                  <a:pt x="97" y="88"/>
                </a:cubicBezTo>
                <a:cubicBezTo>
                  <a:pt x="93" y="88"/>
                  <a:pt x="90" y="85"/>
                  <a:pt x="90" y="82"/>
                </a:cubicBezTo>
                <a:cubicBezTo>
                  <a:pt x="90" y="80"/>
                  <a:pt x="91" y="78"/>
                  <a:pt x="93" y="76"/>
                </a:cubicBezTo>
                <a:cubicBezTo>
                  <a:pt x="76" y="47"/>
                  <a:pt x="76" y="47"/>
                  <a:pt x="76" y="47"/>
                </a:cubicBezTo>
                <a:cubicBezTo>
                  <a:pt x="75" y="46"/>
                  <a:pt x="75" y="46"/>
                  <a:pt x="74" y="46"/>
                </a:cubicBezTo>
                <a:cubicBezTo>
                  <a:pt x="57" y="69"/>
                  <a:pt x="57" y="69"/>
                  <a:pt x="57" y="69"/>
                </a:cubicBezTo>
                <a:cubicBezTo>
                  <a:pt x="58" y="70"/>
                  <a:pt x="59" y="71"/>
                  <a:pt x="59" y="73"/>
                </a:cubicBezTo>
                <a:cubicBezTo>
                  <a:pt x="59" y="76"/>
                  <a:pt x="56" y="79"/>
                  <a:pt x="52" y="79"/>
                </a:cubicBezTo>
                <a:cubicBezTo>
                  <a:pt x="48" y="79"/>
                  <a:pt x="45" y="76"/>
                  <a:pt x="45" y="73"/>
                </a:cubicBezTo>
                <a:cubicBezTo>
                  <a:pt x="45" y="72"/>
                  <a:pt x="45" y="72"/>
                  <a:pt x="45" y="71"/>
                </a:cubicBezTo>
                <a:cubicBezTo>
                  <a:pt x="39" y="69"/>
                  <a:pt x="39" y="69"/>
                  <a:pt x="39" y="69"/>
                </a:cubicBezTo>
                <a:cubicBezTo>
                  <a:pt x="38" y="71"/>
                  <a:pt x="36" y="73"/>
                  <a:pt x="33" y="73"/>
                </a:cubicBezTo>
                <a:cubicBezTo>
                  <a:pt x="32" y="73"/>
                  <a:pt x="32" y="72"/>
                  <a:pt x="31" y="72"/>
                </a:cubicBezTo>
                <a:cubicBezTo>
                  <a:pt x="20" y="84"/>
                  <a:pt x="20" y="84"/>
                  <a:pt x="20" y="84"/>
                </a:cubicBezTo>
                <a:cubicBezTo>
                  <a:pt x="21" y="85"/>
                  <a:pt x="21" y="87"/>
                  <a:pt x="21" y="88"/>
                </a:cubicBezTo>
                <a:cubicBezTo>
                  <a:pt x="21" y="92"/>
                  <a:pt x="18" y="95"/>
                  <a:pt x="14" y="95"/>
                </a:cubicBezTo>
                <a:cubicBezTo>
                  <a:pt x="11" y="95"/>
                  <a:pt x="8" y="92"/>
                  <a:pt x="8" y="88"/>
                </a:cubicBezTo>
                <a:cubicBezTo>
                  <a:pt x="8" y="84"/>
                  <a:pt x="11" y="81"/>
                  <a:pt x="14" y="81"/>
                </a:cubicBezTo>
                <a:cubicBezTo>
                  <a:pt x="15" y="81"/>
                  <a:pt x="16" y="82"/>
                  <a:pt x="17" y="82"/>
                </a:cubicBezTo>
                <a:cubicBezTo>
                  <a:pt x="28" y="70"/>
                  <a:pt x="28" y="70"/>
                  <a:pt x="28" y="70"/>
                </a:cubicBezTo>
                <a:cubicBezTo>
                  <a:pt x="27" y="68"/>
                  <a:pt x="27" y="67"/>
                  <a:pt x="27" y="66"/>
                </a:cubicBezTo>
                <a:cubicBezTo>
                  <a:pt x="27" y="62"/>
                  <a:pt x="30" y="59"/>
                  <a:pt x="33" y="59"/>
                </a:cubicBezTo>
                <a:cubicBezTo>
                  <a:pt x="37" y="59"/>
                  <a:pt x="40" y="62"/>
                  <a:pt x="40" y="66"/>
                </a:cubicBezTo>
                <a:cubicBezTo>
                  <a:pt x="47" y="68"/>
                  <a:pt x="47" y="68"/>
                  <a:pt x="47" y="68"/>
                </a:cubicBezTo>
                <a:cubicBezTo>
                  <a:pt x="48" y="67"/>
                  <a:pt x="50" y="66"/>
                  <a:pt x="52" y="66"/>
                </a:cubicBezTo>
                <a:cubicBezTo>
                  <a:pt x="53" y="66"/>
                  <a:pt x="54" y="66"/>
                  <a:pt x="55" y="66"/>
                </a:cubicBezTo>
                <a:cubicBezTo>
                  <a:pt x="71" y="43"/>
                  <a:pt x="71" y="43"/>
                  <a:pt x="71" y="43"/>
                </a:cubicBezTo>
                <a:cubicBezTo>
                  <a:pt x="70" y="42"/>
                  <a:pt x="70" y="41"/>
                  <a:pt x="70" y="40"/>
                </a:cubicBezTo>
                <a:cubicBezTo>
                  <a:pt x="70" y="36"/>
                  <a:pt x="73" y="33"/>
                  <a:pt x="77" y="33"/>
                </a:cubicBezTo>
                <a:cubicBezTo>
                  <a:pt x="80" y="33"/>
                  <a:pt x="83" y="36"/>
                  <a:pt x="83" y="40"/>
                </a:cubicBezTo>
                <a:cubicBezTo>
                  <a:pt x="83" y="43"/>
                  <a:pt x="82" y="45"/>
                  <a:pt x="80" y="46"/>
                </a:cubicBezTo>
                <a:cubicBezTo>
                  <a:pt x="97" y="75"/>
                  <a:pt x="97" y="75"/>
                  <a:pt x="97" y="75"/>
                </a:cubicBezTo>
                <a:cubicBezTo>
                  <a:pt x="97" y="75"/>
                  <a:pt x="97" y="75"/>
                  <a:pt x="97" y="75"/>
                </a:cubicBezTo>
                <a:cubicBezTo>
                  <a:pt x="97" y="75"/>
                  <a:pt x="98" y="75"/>
                  <a:pt x="98" y="75"/>
                </a:cubicBezTo>
                <a:cubicBezTo>
                  <a:pt x="121" y="26"/>
                  <a:pt x="121" y="26"/>
                  <a:pt x="121" y="26"/>
                </a:cubicBezTo>
                <a:cubicBezTo>
                  <a:pt x="120" y="24"/>
                  <a:pt x="119" y="23"/>
                  <a:pt x="119" y="21"/>
                </a:cubicBezTo>
                <a:cubicBezTo>
                  <a:pt x="119" y="17"/>
                  <a:pt x="122" y="14"/>
                  <a:pt x="125" y="14"/>
                </a:cubicBezTo>
                <a:cubicBezTo>
                  <a:pt x="129" y="14"/>
                  <a:pt x="132" y="17"/>
                  <a:pt x="132" y="21"/>
                </a:cubicBezTo>
                <a:cubicBezTo>
                  <a:pt x="132" y="24"/>
                  <a:pt x="129" y="27"/>
                  <a:pt x="125" y="27"/>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8" name="Oval 577"/>
          <p:cNvSpPr>
            <a:spLocks noChangeArrowheads="1"/>
          </p:cNvSpPr>
          <p:nvPr/>
        </p:nvSpPr>
        <p:spPr bwMode="auto">
          <a:xfrm>
            <a:off x="3202845"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9" name="Oval 578"/>
          <p:cNvSpPr>
            <a:spLocks noChangeArrowheads="1"/>
          </p:cNvSpPr>
          <p:nvPr/>
        </p:nvSpPr>
        <p:spPr bwMode="auto">
          <a:xfrm>
            <a:off x="3145181"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0" name="Freeform 579"/>
          <p:cNvSpPr>
            <a:spLocks/>
          </p:cNvSpPr>
          <p:nvPr/>
        </p:nvSpPr>
        <p:spPr bwMode="auto">
          <a:xfrm>
            <a:off x="2817678" y="1770065"/>
            <a:ext cx="647613" cy="617303"/>
          </a:xfrm>
          <a:custGeom>
            <a:avLst/>
            <a:gdLst>
              <a:gd name="T0" fmla="*/ 288 w 370"/>
              <a:gd name="T1" fmla="*/ 0 h 353"/>
              <a:gd name="T2" fmla="*/ 326 w 370"/>
              <a:gd name="T3" fmla="*/ 115 h 353"/>
              <a:gd name="T4" fmla="*/ 133 w 370"/>
              <a:gd name="T5" fmla="*/ 309 h 353"/>
              <a:gd name="T6" fmla="*/ 0 w 370"/>
              <a:gd name="T7" fmla="*/ 256 h 353"/>
              <a:gd name="T8" fmla="*/ 67 w 370"/>
              <a:gd name="T9" fmla="*/ 353 h 353"/>
              <a:gd name="T10" fmla="*/ 343 w 370"/>
              <a:gd name="T11" fmla="*/ 353 h 353"/>
              <a:gd name="T12" fmla="*/ 370 w 370"/>
              <a:gd name="T13" fmla="*/ 326 h 353"/>
              <a:gd name="T14" fmla="*/ 370 w 370"/>
              <a:gd name="T15" fmla="*/ 69 h 353"/>
              <a:gd name="T16" fmla="*/ 288 w 370"/>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53">
                <a:moveTo>
                  <a:pt x="288" y="0"/>
                </a:moveTo>
                <a:cubicBezTo>
                  <a:pt x="312" y="32"/>
                  <a:pt x="326" y="72"/>
                  <a:pt x="326" y="115"/>
                </a:cubicBezTo>
                <a:cubicBezTo>
                  <a:pt x="326" y="222"/>
                  <a:pt x="239" y="309"/>
                  <a:pt x="133" y="309"/>
                </a:cubicBezTo>
                <a:cubicBezTo>
                  <a:pt x="81" y="309"/>
                  <a:pt x="34" y="289"/>
                  <a:pt x="0" y="256"/>
                </a:cubicBezTo>
                <a:cubicBezTo>
                  <a:pt x="67" y="353"/>
                  <a:pt x="67" y="353"/>
                  <a:pt x="67" y="353"/>
                </a:cubicBezTo>
                <a:cubicBezTo>
                  <a:pt x="343" y="353"/>
                  <a:pt x="343" y="353"/>
                  <a:pt x="343" y="353"/>
                </a:cubicBezTo>
                <a:cubicBezTo>
                  <a:pt x="358" y="353"/>
                  <a:pt x="370" y="341"/>
                  <a:pt x="370" y="326"/>
                </a:cubicBezTo>
                <a:cubicBezTo>
                  <a:pt x="370" y="69"/>
                  <a:pt x="370" y="69"/>
                  <a:pt x="370" y="69"/>
                </a:cubicBezTo>
                <a:lnTo>
                  <a:pt x="288" y="0"/>
                </a:ln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1" name="Freeform 580"/>
          <p:cNvSpPr>
            <a:spLocks/>
          </p:cNvSpPr>
          <p:nvPr/>
        </p:nvSpPr>
        <p:spPr bwMode="auto">
          <a:xfrm>
            <a:off x="3136310" y="1840297"/>
            <a:ext cx="106457" cy="82061"/>
          </a:xfrm>
          <a:custGeom>
            <a:avLst/>
            <a:gdLst>
              <a:gd name="T0" fmla="*/ 61 w 61"/>
              <a:gd name="T1" fmla="*/ 42 h 47"/>
              <a:gd name="T2" fmla="*/ 61 w 61"/>
              <a:gd name="T3" fmla="*/ 5 h 47"/>
              <a:gd name="T4" fmla="*/ 56 w 61"/>
              <a:gd name="T5" fmla="*/ 0 h 47"/>
              <a:gd name="T6" fmla="*/ 0 w 61"/>
              <a:gd name="T7" fmla="*/ 0 h 47"/>
              <a:gd name="T8" fmla="*/ 0 w 61"/>
              <a:gd name="T9" fmla="*/ 47 h 47"/>
              <a:gd name="T10" fmla="*/ 56 w 61"/>
              <a:gd name="T11" fmla="*/ 47 h 47"/>
              <a:gd name="T12" fmla="*/ 61 w 61"/>
              <a:gd name="T13" fmla="*/ 42 h 47"/>
            </a:gdLst>
            <a:ahLst/>
            <a:cxnLst>
              <a:cxn ang="0">
                <a:pos x="T0" y="T1"/>
              </a:cxn>
              <a:cxn ang="0">
                <a:pos x="T2" y="T3"/>
              </a:cxn>
              <a:cxn ang="0">
                <a:pos x="T4" y="T5"/>
              </a:cxn>
              <a:cxn ang="0">
                <a:pos x="T6" y="T7"/>
              </a:cxn>
              <a:cxn ang="0">
                <a:pos x="T8" y="T9"/>
              </a:cxn>
              <a:cxn ang="0">
                <a:pos x="T10" y="T11"/>
              </a:cxn>
              <a:cxn ang="0">
                <a:pos x="T12" y="T13"/>
              </a:cxn>
            </a:cxnLst>
            <a:rect l="0" t="0" r="r" b="b"/>
            <a:pathLst>
              <a:path w="61" h="47">
                <a:moveTo>
                  <a:pt x="61" y="42"/>
                </a:moveTo>
                <a:cubicBezTo>
                  <a:pt x="61" y="5"/>
                  <a:pt x="61" y="5"/>
                  <a:pt x="61" y="5"/>
                </a:cubicBezTo>
                <a:cubicBezTo>
                  <a:pt x="61" y="2"/>
                  <a:pt x="58" y="0"/>
                  <a:pt x="56" y="0"/>
                </a:cubicBezTo>
                <a:cubicBezTo>
                  <a:pt x="0" y="0"/>
                  <a:pt x="0" y="0"/>
                  <a:pt x="0" y="0"/>
                </a:cubicBezTo>
                <a:cubicBezTo>
                  <a:pt x="0" y="47"/>
                  <a:pt x="0" y="47"/>
                  <a:pt x="0" y="47"/>
                </a:cubicBezTo>
                <a:cubicBezTo>
                  <a:pt x="56" y="47"/>
                  <a:pt x="56" y="47"/>
                  <a:pt x="56" y="47"/>
                </a:cubicBezTo>
                <a:cubicBezTo>
                  <a:pt x="58" y="47"/>
                  <a:pt x="61" y="45"/>
                  <a:pt x="61" y="42"/>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2" name="Freeform 581"/>
          <p:cNvSpPr>
            <a:spLocks noEditPoints="1"/>
          </p:cNvSpPr>
          <p:nvPr/>
        </p:nvSpPr>
        <p:spPr bwMode="auto">
          <a:xfrm>
            <a:off x="2748185" y="1668784"/>
            <a:ext cx="603257" cy="604735"/>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179 w 345"/>
              <a:gd name="T11" fmla="*/ 278 h 346"/>
              <a:gd name="T12" fmla="*/ 57 w 345"/>
              <a:gd name="T13" fmla="*/ 278 h 346"/>
              <a:gd name="T14" fmla="*/ 57 w 345"/>
              <a:gd name="T15" fmla="*/ 268 h 346"/>
              <a:gd name="T16" fmla="*/ 65 w 345"/>
              <a:gd name="T17" fmla="*/ 260 h 346"/>
              <a:gd name="T18" fmla="*/ 100 w 345"/>
              <a:gd name="T19" fmla="*/ 260 h 346"/>
              <a:gd name="T20" fmla="*/ 100 w 345"/>
              <a:gd name="T21" fmla="*/ 236 h 346"/>
              <a:gd name="T22" fmla="*/ 35 w 345"/>
              <a:gd name="T23" fmla="*/ 236 h 346"/>
              <a:gd name="T24" fmla="*/ 28 w 345"/>
              <a:gd name="T25" fmla="*/ 230 h 346"/>
              <a:gd name="T26" fmla="*/ 28 w 345"/>
              <a:gd name="T27" fmla="*/ 103 h 346"/>
              <a:gd name="T28" fmla="*/ 35 w 345"/>
              <a:gd name="T29" fmla="*/ 97 h 346"/>
              <a:gd name="T30" fmla="*/ 201 w 345"/>
              <a:gd name="T31" fmla="*/ 97 h 346"/>
              <a:gd name="T32" fmla="*/ 208 w 345"/>
              <a:gd name="T33" fmla="*/ 103 h 346"/>
              <a:gd name="T34" fmla="*/ 208 w 345"/>
              <a:gd name="T35" fmla="*/ 230 h 346"/>
              <a:gd name="T36" fmla="*/ 201 w 345"/>
              <a:gd name="T37" fmla="*/ 236 h 346"/>
              <a:gd name="T38" fmla="*/ 137 w 345"/>
              <a:gd name="T39" fmla="*/ 236 h 346"/>
              <a:gd name="T40" fmla="*/ 137 w 345"/>
              <a:gd name="T41" fmla="*/ 260 h 346"/>
              <a:gd name="T42" fmla="*/ 172 w 345"/>
              <a:gd name="T43" fmla="*/ 260 h 346"/>
              <a:gd name="T44" fmla="*/ 179 w 345"/>
              <a:gd name="T45" fmla="*/ 268 h 346"/>
              <a:gd name="T46" fmla="*/ 179 w 345"/>
              <a:gd name="T47" fmla="*/ 278 h 346"/>
              <a:gd name="T48" fmla="*/ 296 w 345"/>
              <a:gd name="T49" fmla="*/ 69 h 346"/>
              <a:gd name="T50" fmla="*/ 296 w 345"/>
              <a:gd name="T51" fmla="*/ 269 h 346"/>
              <a:gd name="T52" fmla="*/ 287 w 345"/>
              <a:gd name="T53" fmla="*/ 276 h 346"/>
              <a:gd name="T54" fmla="*/ 184 w 345"/>
              <a:gd name="T55" fmla="*/ 276 h 346"/>
              <a:gd name="T56" fmla="*/ 184 w 345"/>
              <a:gd name="T57" fmla="*/ 268 h 346"/>
              <a:gd name="T58" fmla="*/ 172 w 345"/>
              <a:gd name="T59" fmla="*/ 255 h 346"/>
              <a:gd name="T60" fmla="*/ 142 w 345"/>
              <a:gd name="T61" fmla="*/ 255 h 346"/>
              <a:gd name="T62" fmla="*/ 142 w 345"/>
              <a:gd name="T63" fmla="*/ 241 h 346"/>
              <a:gd name="T64" fmla="*/ 201 w 345"/>
              <a:gd name="T65" fmla="*/ 241 h 346"/>
              <a:gd name="T66" fmla="*/ 213 w 345"/>
              <a:gd name="T67" fmla="*/ 230 h 346"/>
              <a:gd name="T68" fmla="*/ 213 w 345"/>
              <a:gd name="T69" fmla="*/ 103 h 346"/>
              <a:gd name="T70" fmla="*/ 201 w 345"/>
              <a:gd name="T71" fmla="*/ 92 h 346"/>
              <a:gd name="T72" fmla="*/ 135 w 345"/>
              <a:gd name="T73" fmla="*/ 92 h 346"/>
              <a:gd name="T74" fmla="*/ 135 w 345"/>
              <a:gd name="T75" fmla="*/ 69 h 346"/>
              <a:gd name="T76" fmla="*/ 144 w 345"/>
              <a:gd name="T77" fmla="*/ 62 h 346"/>
              <a:gd name="T78" fmla="*/ 287 w 345"/>
              <a:gd name="T79" fmla="*/ 62 h 346"/>
              <a:gd name="T80" fmla="*/ 296 w 345"/>
              <a:gd name="T81" fmla="*/ 6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46">
                <a:moveTo>
                  <a:pt x="0" y="173"/>
                </a:moveTo>
                <a:cubicBezTo>
                  <a:pt x="0" y="269"/>
                  <a:pt x="77" y="346"/>
                  <a:pt x="173" y="346"/>
                </a:cubicBezTo>
                <a:cubicBezTo>
                  <a:pt x="268" y="346"/>
                  <a:pt x="345" y="269"/>
                  <a:pt x="345" y="173"/>
                </a:cubicBezTo>
                <a:cubicBezTo>
                  <a:pt x="345" y="78"/>
                  <a:pt x="268" y="0"/>
                  <a:pt x="173" y="0"/>
                </a:cubicBezTo>
                <a:cubicBezTo>
                  <a:pt x="77" y="0"/>
                  <a:pt x="0" y="78"/>
                  <a:pt x="0" y="173"/>
                </a:cubicBezTo>
                <a:close/>
                <a:moveTo>
                  <a:pt x="179" y="278"/>
                </a:moveTo>
                <a:cubicBezTo>
                  <a:pt x="57" y="278"/>
                  <a:pt x="57" y="278"/>
                  <a:pt x="57" y="278"/>
                </a:cubicBezTo>
                <a:cubicBezTo>
                  <a:pt x="57" y="268"/>
                  <a:pt x="57" y="268"/>
                  <a:pt x="57" y="268"/>
                </a:cubicBezTo>
                <a:cubicBezTo>
                  <a:pt x="57" y="264"/>
                  <a:pt x="61" y="260"/>
                  <a:pt x="65" y="260"/>
                </a:cubicBezTo>
                <a:cubicBezTo>
                  <a:pt x="100" y="260"/>
                  <a:pt x="100" y="260"/>
                  <a:pt x="100" y="260"/>
                </a:cubicBezTo>
                <a:cubicBezTo>
                  <a:pt x="100" y="236"/>
                  <a:pt x="100" y="236"/>
                  <a:pt x="100" y="236"/>
                </a:cubicBezTo>
                <a:cubicBezTo>
                  <a:pt x="35" y="236"/>
                  <a:pt x="35" y="236"/>
                  <a:pt x="35" y="236"/>
                </a:cubicBezTo>
                <a:cubicBezTo>
                  <a:pt x="31" y="236"/>
                  <a:pt x="28" y="233"/>
                  <a:pt x="28" y="230"/>
                </a:cubicBezTo>
                <a:cubicBezTo>
                  <a:pt x="28" y="103"/>
                  <a:pt x="28" y="103"/>
                  <a:pt x="28" y="103"/>
                </a:cubicBezTo>
                <a:cubicBezTo>
                  <a:pt x="28" y="100"/>
                  <a:pt x="31" y="97"/>
                  <a:pt x="35" y="97"/>
                </a:cubicBezTo>
                <a:cubicBezTo>
                  <a:pt x="201" y="97"/>
                  <a:pt x="201" y="97"/>
                  <a:pt x="201" y="97"/>
                </a:cubicBezTo>
                <a:cubicBezTo>
                  <a:pt x="205" y="97"/>
                  <a:pt x="208" y="100"/>
                  <a:pt x="208" y="103"/>
                </a:cubicBezTo>
                <a:cubicBezTo>
                  <a:pt x="208" y="230"/>
                  <a:pt x="208" y="230"/>
                  <a:pt x="208" y="230"/>
                </a:cubicBezTo>
                <a:cubicBezTo>
                  <a:pt x="208" y="233"/>
                  <a:pt x="205" y="236"/>
                  <a:pt x="201" y="236"/>
                </a:cubicBezTo>
                <a:cubicBezTo>
                  <a:pt x="137" y="236"/>
                  <a:pt x="137" y="236"/>
                  <a:pt x="137" y="236"/>
                </a:cubicBezTo>
                <a:cubicBezTo>
                  <a:pt x="137" y="260"/>
                  <a:pt x="137" y="260"/>
                  <a:pt x="137" y="260"/>
                </a:cubicBezTo>
                <a:cubicBezTo>
                  <a:pt x="172" y="260"/>
                  <a:pt x="172" y="260"/>
                  <a:pt x="172" y="260"/>
                </a:cubicBezTo>
                <a:cubicBezTo>
                  <a:pt x="176" y="260"/>
                  <a:pt x="179" y="264"/>
                  <a:pt x="179" y="268"/>
                </a:cubicBezTo>
                <a:lnTo>
                  <a:pt x="179" y="278"/>
                </a:lnTo>
                <a:close/>
                <a:moveTo>
                  <a:pt x="296" y="69"/>
                </a:moveTo>
                <a:cubicBezTo>
                  <a:pt x="296" y="269"/>
                  <a:pt x="296" y="269"/>
                  <a:pt x="296" y="269"/>
                </a:cubicBezTo>
                <a:cubicBezTo>
                  <a:pt x="296" y="273"/>
                  <a:pt x="292" y="276"/>
                  <a:pt x="287" y="276"/>
                </a:cubicBezTo>
                <a:cubicBezTo>
                  <a:pt x="184" y="276"/>
                  <a:pt x="184" y="276"/>
                  <a:pt x="184" y="276"/>
                </a:cubicBezTo>
                <a:cubicBezTo>
                  <a:pt x="184" y="268"/>
                  <a:pt x="184" y="268"/>
                  <a:pt x="184" y="268"/>
                </a:cubicBezTo>
                <a:cubicBezTo>
                  <a:pt x="184" y="261"/>
                  <a:pt x="179" y="255"/>
                  <a:pt x="172" y="255"/>
                </a:cubicBezTo>
                <a:cubicBezTo>
                  <a:pt x="142" y="255"/>
                  <a:pt x="142" y="255"/>
                  <a:pt x="142" y="255"/>
                </a:cubicBezTo>
                <a:cubicBezTo>
                  <a:pt x="142" y="241"/>
                  <a:pt x="142" y="241"/>
                  <a:pt x="142" y="241"/>
                </a:cubicBezTo>
                <a:cubicBezTo>
                  <a:pt x="201" y="241"/>
                  <a:pt x="201" y="241"/>
                  <a:pt x="201" y="241"/>
                </a:cubicBezTo>
                <a:cubicBezTo>
                  <a:pt x="208" y="241"/>
                  <a:pt x="213" y="236"/>
                  <a:pt x="213" y="230"/>
                </a:cubicBezTo>
                <a:cubicBezTo>
                  <a:pt x="213" y="103"/>
                  <a:pt x="213" y="103"/>
                  <a:pt x="213" y="103"/>
                </a:cubicBezTo>
                <a:cubicBezTo>
                  <a:pt x="213" y="97"/>
                  <a:pt x="208" y="92"/>
                  <a:pt x="201" y="92"/>
                </a:cubicBezTo>
                <a:cubicBezTo>
                  <a:pt x="135" y="92"/>
                  <a:pt x="135" y="92"/>
                  <a:pt x="135" y="92"/>
                </a:cubicBezTo>
                <a:cubicBezTo>
                  <a:pt x="135" y="69"/>
                  <a:pt x="135" y="69"/>
                  <a:pt x="135" y="69"/>
                </a:cubicBezTo>
                <a:cubicBezTo>
                  <a:pt x="135" y="66"/>
                  <a:pt x="139" y="62"/>
                  <a:pt x="144" y="62"/>
                </a:cubicBezTo>
                <a:cubicBezTo>
                  <a:pt x="287" y="62"/>
                  <a:pt x="287" y="62"/>
                  <a:pt x="287" y="62"/>
                </a:cubicBezTo>
                <a:cubicBezTo>
                  <a:pt x="292" y="62"/>
                  <a:pt x="296" y="66"/>
                  <a:pt x="296" y="69"/>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3" name="Freeform 582"/>
          <p:cNvSpPr>
            <a:spLocks/>
          </p:cNvSpPr>
          <p:nvPr/>
        </p:nvSpPr>
        <p:spPr bwMode="auto">
          <a:xfrm>
            <a:off x="2844292" y="1895744"/>
            <a:ext cx="216611" cy="141943"/>
          </a:xfrm>
          <a:custGeom>
            <a:avLst/>
            <a:gdLst>
              <a:gd name="T0" fmla="*/ 117 w 124"/>
              <a:gd name="T1" fmla="*/ 0 h 81"/>
              <a:gd name="T2" fmla="*/ 111 w 124"/>
              <a:gd name="T3" fmla="*/ 7 h 81"/>
              <a:gd name="T4" fmla="*/ 113 w 124"/>
              <a:gd name="T5" fmla="*/ 12 h 81"/>
              <a:gd name="T6" fmla="*/ 90 w 124"/>
              <a:gd name="T7" fmla="*/ 61 h 81"/>
              <a:gd name="T8" fmla="*/ 89 w 124"/>
              <a:gd name="T9" fmla="*/ 61 h 81"/>
              <a:gd name="T10" fmla="*/ 89 w 124"/>
              <a:gd name="T11" fmla="*/ 61 h 81"/>
              <a:gd name="T12" fmla="*/ 72 w 124"/>
              <a:gd name="T13" fmla="*/ 32 h 81"/>
              <a:gd name="T14" fmla="*/ 75 w 124"/>
              <a:gd name="T15" fmla="*/ 26 h 81"/>
              <a:gd name="T16" fmla="*/ 69 w 124"/>
              <a:gd name="T17" fmla="*/ 19 h 81"/>
              <a:gd name="T18" fmla="*/ 62 w 124"/>
              <a:gd name="T19" fmla="*/ 26 h 81"/>
              <a:gd name="T20" fmla="*/ 63 w 124"/>
              <a:gd name="T21" fmla="*/ 29 h 81"/>
              <a:gd name="T22" fmla="*/ 47 w 124"/>
              <a:gd name="T23" fmla="*/ 52 h 81"/>
              <a:gd name="T24" fmla="*/ 44 w 124"/>
              <a:gd name="T25" fmla="*/ 52 h 81"/>
              <a:gd name="T26" fmla="*/ 39 w 124"/>
              <a:gd name="T27" fmla="*/ 54 h 81"/>
              <a:gd name="T28" fmla="*/ 32 w 124"/>
              <a:gd name="T29" fmla="*/ 52 h 81"/>
              <a:gd name="T30" fmla="*/ 25 w 124"/>
              <a:gd name="T31" fmla="*/ 45 h 81"/>
              <a:gd name="T32" fmla="*/ 19 w 124"/>
              <a:gd name="T33" fmla="*/ 52 h 81"/>
              <a:gd name="T34" fmla="*/ 20 w 124"/>
              <a:gd name="T35" fmla="*/ 56 h 81"/>
              <a:gd name="T36" fmla="*/ 9 w 124"/>
              <a:gd name="T37" fmla="*/ 68 h 81"/>
              <a:gd name="T38" fmla="*/ 6 w 124"/>
              <a:gd name="T39" fmla="*/ 67 h 81"/>
              <a:gd name="T40" fmla="*/ 0 w 124"/>
              <a:gd name="T41" fmla="*/ 74 h 81"/>
              <a:gd name="T42" fmla="*/ 6 w 124"/>
              <a:gd name="T43" fmla="*/ 81 h 81"/>
              <a:gd name="T44" fmla="*/ 13 w 124"/>
              <a:gd name="T45" fmla="*/ 74 h 81"/>
              <a:gd name="T46" fmla="*/ 12 w 124"/>
              <a:gd name="T47" fmla="*/ 70 h 81"/>
              <a:gd name="T48" fmla="*/ 23 w 124"/>
              <a:gd name="T49" fmla="*/ 58 h 81"/>
              <a:gd name="T50" fmla="*/ 25 w 124"/>
              <a:gd name="T51" fmla="*/ 59 h 81"/>
              <a:gd name="T52" fmla="*/ 31 w 124"/>
              <a:gd name="T53" fmla="*/ 55 h 81"/>
              <a:gd name="T54" fmla="*/ 37 w 124"/>
              <a:gd name="T55" fmla="*/ 57 h 81"/>
              <a:gd name="T56" fmla="*/ 37 w 124"/>
              <a:gd name="T57" fmla="*/ 59 h 81"/>
              <a:gd name="T58" fmla="*/ 44 w 124"/>
              <a:gd name="T59" fmla="*/ 65 h 81"/>
              <a:gd name="T60" fmla="*/ 51 w 124"/>
              <a:gd name="T61" fmla="*/ 59 h 81"/>
              <a:gd name="T62" fmla="*/ 49 w 124"/>
              <a:gd name="T63" fmla="*/ 55 h 81"/>
              <a:gd name="T64" fmla="*/ 66 w 124"/>
              <a:gd name="T65" fmla="*/ 32 h 81"/>
              <a:gd name="T66" fmla="*/ 68 w 124"/>
              <a:gd name="T67" fmla="*/ 33 h 81"/>
              <a:gd name="T68" fmla="*/ 85 w 124"/>
              <a:gd name="T69" fmla="*/ 62 h 81"/>
              <a:gd name="T70" fmla="*/ 82 w 124"/>
              <a:gd name="T71" fmla="*/ 68 h 81"/>
              <a:gd name="T72" fmla="*/ 89 w 124"/>
              <a:gd name="T73" fmla="*/ 74 h 81"/>
              <a:gd name="T74" fmla="*/ 96 w 124"/>
              <a:gd name="T75" fmla="*/ 68 h 81"/>
              <a:gd name="T76" fmla="*/ 94 w 124"/>
              <a:gd name="T77" fmla="*/ 63 h 81"/>
              <a:gd name="T78" fmla="*/ 116 w 124"/>
              <a:gd name="T79" fmla="*/ 13 h 81"/>
              <a:gd name="T80" fmla="*/ 117 w 124"/>
              <a:gd name="T81" fmla="*/ 13 h 81"/>
              <a:gd name="T82" fmla="*/ 124 w 124"/>
              <a:gd name="T83" fmla="*/ 7 h 81"/>
              <a:gd name="T84" fmla="*/ 117 w 124"/>
              <a:gd name="T8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81">
                <a:moveTo>
                  <a:pt x="117" y="0"/>
                </a:moveTo>
                <a:cubicBezTo>
                  <a:pt x="114" y="0"/>
                  <a:pt x="111" y="3"/>
                  <a:pt x="111" y="7"/>
                </a:cubicBezTo>
                <a:cubicBezTo>
                  <a:pt x="111" y="9"/>
                  <a:pt x="112" y="10"/>
                  <a:pt x="113" y="12"/>
                </a:cubicBezTo>
                <a:cubicBezTo>
                  <a:pt x="90" y="61"/>
                  <a:pt x="90" y="61"/>
                  <a:pt x="90" y="61"/>
                </a:cubicBezTo>
                <a:cubicBezTo>
                  <a:pt x="90" y="61"/>
                  <a:pt x="89" y="61"/>
                  <a:pt x="89" y="61"/>
                </a:cubicBezTo>
                <a:cubicBezTo>
                  <a:pt x="89" y="61"/>
                  <a:pt x="89" y="61"/>
                  <a:pt x="89" y="61"/>
                </a:cubicBezTo>
                <a:cubicBezTo>
                  <a:pt x="72" y="32"/>
                  <a:pt x="72" y="32"/>
                  <a:pt x="72" y="32"/>
                </a:cubicBezTo>
                <a:cubicBezTo>
                  <a:pt x="74" y="31"/>
                  <a:pt x="75" y="29"/>
                  <a:pt x="75" y="26"/>
                </a:cubicBezTo>
                <a:cubicBezTo>
                  <a:pt x="75" y="22"/>
                  <a:pt x="72" y="19"/>
                  <a:pt x="69" y="19"/>
                </a:cubicBezTo>
                <a:cubicBezTo>
                  <a:pt x="65" y="19"/>
                  <a:pt x="62" y="22"/>
                  <a:pt x="62" y="26"/>
                </a:cubicBezTo>
                <a:cubicBezTo>
                  <a:pt x="62" y="27"/>
                  <a:pt x="62" y="28"/>
                  <a:pt x="63" y="29"/>
                </a:cubicBezTo>
                <a:cubicBezTo>
                  <a:pt x="47" y="52"/>
                  <a:pt x="47" y="52"/>
                  <a:pt x="47" y="52"/>
                </a:cubicBezTo>
                <a:cubicBezTo>
                  <a:pt x="46" y="52"/>
                  <a:pt x="45" y="52"/>
                  <a:pt x="44" y="52"/>
                </a:cubicBezTo>
                <a:cubicBezTo>
                  <a:pt x="42" y="52"/>
                  <a:pt x="40" y="53"/>
                  <a:pt x="39" y="54"/>
                </a:cubicBezTo>
                <a:cubicBezTo>
                  <a:pt x="32" y="52"/>
                  <a:pt x="32" y="52"/>
                  <a:pt x="32" y="52"/>
                </a:cubicBezTo>
                <a:cubicBezTo>
                  <a:pt x="32" y="48"/>
                  <a:pt x="29" y="45"/>
                  <a:pt x="25" y="45"/>
                </a:cubicBezTo>
                <a:cubicBezTo>
                  <a:pt x="22" y="45"/>
                  <a:pt x="19" y="48"/>
                  <a:pt x="19" y="52"/>
                </a:cubicBezTo>
                <a:cubicBezTo>
                  <a:pt x="19" y="53"/>
                  <a:pt x="19" y="54"/>
                  <a:pt x="20" y="56"/>
                </a:cubicBezTo>
                <a:cubicBezTo>
                  <a:pt x="9" y="68"/>
                  <a:pt x="9" y="68"/>
                  <a:pt x="9" y="68"/>
                </a:cubicBezTo>
                <a:cubicBezTo>
                  <a:pt x="8" y="68"/>
                  <a:pt x="7" y="67"/>
                  <a:pt x="6" y="67"/>
                </a:cubicBezTo>
                <a:cubicBezTo>
                  <a:pt x="3" y="67"/>
                  <a:pt x="0" y="70"/>
                  <a:pt x="0" y="74"/>
                </a:cubicBezTo>
                <a:cubicBezTo>
                  <a:pt x="0" y="78"/>
                  <a:pt x="3" y="81"/>
                  <a:pt x="6" y="81"/>
                </a:cubicBezTo>
                <a:cubicBezTo>
                  <a:pt x="10" y="81"/>
                  <a:pt x="13" y="78"/>
                  <a:pt x="13" y="74"/>
                </a:cubicBezTo>
                <a:cubicBezTo>
                  <a:pt x="13" y="73"/>
                  <a:pt x="13" y="71"/>
                  <a:pt x="12" y="70"/>
                </a:cubicBezTo>
                <a:cubicBezTo>
                  <a:pt x="23" y="58"/>
                  <a:pt x="23" y="58"/>
                  <a:pt x="23" y="58"/>
                </a:cubicBezTo>
                <a:cubicBezTo>
                  <a:pt x="24" y="58"/>
                  <a:pt x="24" y="59"/>
                  <a:pt x="25" y="59"/>
                </a:cubicBezTo>
                <a:cubicBezTo>
                  <a:pt x="28" y="59"/>
                  <a:pt x="30" y="57"/>
                  <a:pt x="31" y="55"/>
                </a:cubicBezTo>
                <a:cubicBezTo>
                  <a:pt x="37" y="57"/>
                  <a:pt x="37" y="57"/>
                  <a:pt x="37" y="57"/>
                </a:cubicBezTo>
                <a:cubicBezTo>
                  <a:pt x="37" y="58"/>
                  <a:pt x="37" y="58"/>
                  <a:pt x="37" y="59"/>
                </a:cubicBezTo>
                <a:cubicBezTo>
                  <a:pt x="37" y="62"/>
                  <a:pt x="40" y="65"/>
                  <a:pt x="44" y="65"/>
                </a:cubicBezTo>
                <a:cubicBezTo>
                  <a:pt x="48" y="65"/>
                  <a:pt x="51" y="62"/>
                  <a:pt x="51" y="59"/>
                </a:cubicBezTo>
                <a:cubicBezTo>
                  <a:pt x="51" y="57"/>
                  <a:pt x="50" y="56"/>
                  <a:pt x="49" y="55"/>
                </a:cubicBezTo>
                <a:cubicBezTo>
                  <a:pt x="66" y="32"/>
                  <a:pt x="66" y="32"/>
                  <a:pt x="66" y="32"/>
                </a:cubicBezTo>
                <a:cubicBezTo>
                  <a:pt x="67" y="32"/>
                  <a:pt x="67" y="32"/>
                  <a:pt x="68" y="33"/>
                </a:cubicBezTo>
                <a:cubicBezTo>
                  <a:pt x="85" y="62"/>
                  <a:pt x="85" y="62"/>
                  <a:pt x="85" y="62"/>
                </a:cubicBezTo>
                <a:cubicBezTo>
                  <a:pt x="83" y="64"/>
                  <a:pt x="82" y="66"/>
                  <a:pt x="82" y="68"/>
                </a:cubicBezTo>
                <a:cubicBezTo>
                  <a:pt x="82" y="71"/>
                  <a:pt x="85" y="74"/>
                  <a:pt x="89" y="74"/>
                </a:cubicBezTo>
                <a:cubicBezTo>
                  <a:pt x="93" y="74"/>
                  <a:pt x="96" y="71"/>
                  <a:pt x="96" y="68"/>
                </a:cubicBezTo>
                <a:cubicBezTo>
                  <a:pt x="96" y="66"/>
                  <a:pt x="95" y="64"/>
                  <a:pt x="94" y="63"/>
                </a:cubicBezTo>
                <a:cubicBezTo>
                  <a:pt x="116" y="13"/>
                  <a:pt x="116" y="13"/>
                  <a:pt x="116" y="13"/>
                </a:cubicBezTo>
                <a:cubicBezTo>
                  <a:pt x="117" y="13"/>
                  <a:pt x="117" y="13"/>
                  <a:pt x="117" y="13"/>
                </a:cubicBezTo>
                <a:cubicBezTo>
                  <a:pt x="121" y="13"/>
                  <a:pt x="124" y="10"/>
                  <a:pt x="124" y="7"/>
                </a:cubicBezTo>
                <a:cubicBezTo>
                  <a:pt x="124" y="3"/>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4" name="Freeform 583"/>
          <p:cNvSpPr>
            <a:spLocks/>
          </p:cNvSpPr>
          <p:nvPr/>
        </p:nvSpPr>
        <p:spPr bwMode="auto">
          <a:xfrm>
            <a:off x="5678709"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AC7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5" name="Freeform 584"/>
          <p:cNvSpPr>
            <a:spLocks noEditPoints="1"/>
          </p:cNvSpPr>
          <p:nvPr/>
        </p:nvSpPr>
        <p:spPr bwMode="auto">
          <a:xfrm>
            <a:off x="5782210" y="1640691"/>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6" name="Freeform 585"/>
          <p:cNvSpPr>
            <a:spLocks noEditPoints="1"/>
          </p:cNvSpPr>
          <p:nvPr/>
        </p:nvSpPr>
        <p:spPr bwMode="auto">
          <a:xfrm>
            <a:off x="5860573" y="1770066"/>
            <a:ext cx="264664" cy="290539"/>
          </a:xfrm>
          <a:custGeom>
            <a:avLst/>
            <a:gdLst>
              <a:gd name="T0" fmla="*/ 358 w 358"/>
              <a:gd name="T1" fmla="*/ 0 h 393"/>
              <a:gd name="T2" fmla="*/ 97 w 358"/>
              <a:gd name="T3" fmla="*/ 0 h 393"/>
              <a:gd name="T4" fmla="*/ 0 w 358"/>
              <a:gd name="T5" fmla="*/ 99 h 393"/>
              <a:gd name="T6" fmla="*/ 0 w 358"/>
              <a:gd name="T7" fmla="*/ 393 h 393"/>
              <a:gd name="T8" fmla="*/ 358 w 358"/>
              <a:gd name="T9" fmla="*/ 393 h 393"/>
              <a:gd name="T10" fmla="*/ 358 w 358"/>
              <a:gd name="T11" fmla="*/ 0 h 393"/>
              <a:gd name="T12" fmla="*/ 320 w 358"/>
              <a:gd name="T13" fmla="*/ 355 h 393"/>
              <a:gd name="T14" fmla="*/ 38 w 358"/>
              <a:gd name="T15" fmla="*/ 355 h 393"/>
              <a:gd name="T16" fmla="*/ 38 w 358"/>
              <a:gd name="T17" fmla="*/ 114 h 393"/>
              <a:gd name="T18" fmla="*/ 112 w 358"/>
              <a:gd name="T19" fmla="*/ 38 h 393"/>
              <a:gd name="T20" fmla="*/ 320 w 358"/>
              <a:gd name="T21" fmla="*/ 38 h 393"/>
              <a:gd name="T22" fmla="*/ 320 w 358"/>
              <a:gd name="T23" fmla="*/ 35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393">
                <a:moveTo>
                  <a:pt x="358" y="0"/>
                </a:moveTo>
                <a:lnTo>
                  <a:pt x="97" y="0"/>
                </a:lnTo>
                <a:lnTo>
                  <a:pt x="0" y="99"/>
                </a:lnTo>
                <a:lnTo>
                  <a:pt x="0" y="393"/>
                </a:lnTo>
                <a:lnTo>
                  <a:pt x="358" y="393"/>
                </a:lnTo>
                <a:lnTo>
                  <a:pt x="358" y="0"/>
                </a:lnTo>
                <a:close/>
                <a:moveTo>
                  <a:pt x="320" y="355"/>
                </a:moveTo>
                <a:lnTo>
                  <a:pt x="38" y="355"/>
                </a:lnTo>
                <a:lnTo>
                  <a:pt x="38" y="114"/>
                </a:lnTo>
                <a:lnTo>
                  <a:pt x="112" y="38"/>
                </a:lnTo>
                <a:lnTo>
                  <a:pt x="320" y="38"/>
                </a:lnTo>
                <a:lnTo>
                  <a:pt x="320" y="3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7" name="Rectangle 586"/>
          <p:cNvSpPr>
            <a:spLocks noChangeArrowheads="1"/>
          </p:cNvSpPr>
          <p:nvPr/>
        </p:nvSpPr>
        <p:spPr bwMode="auto">
          <a:xfrm>
            <a:off x="5925630" y="1835123"/>
            <a:ext cx="148597" cy="273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8" name="Rectangle 587"/>
          <p:cNvSpPr>
            <a:spLocks noChangeArrowheads="1"/>
          </p:cNvSpPr>
          <p:nvPr/>
        </p:nvSpPr>
        <p:spPr bwMode="auto">
          <a:xfrm>
            <a:off x="5925630" y="1883916"/>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9" name="Rectangle 588"/>
          <p:cNvSpPr>
            <a:spLocks noChangeArrowheads="1"/>
          </p:cNvSpPr>
          <p:nvPr/>
        </p:nvSpPr>
        <p:spPr bwMode="auto">
          <a:xfrm>
            <a:off x="5925630" y="1932708"/>
            <a:ext cx="148597"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0" name="Freeform 589"/>
          <p:cNvSpPr>
            <a:spLocks/>
          </p:cNvSpPr>
          <p:nvPr/>
        </p:nvSpPr>
        <p:spPr bwMode="auto">
          <a:xfrm>
            <a:off x="6012866" y="1846951"/>
            <a:ext cx="357075" cy="360032"/>
          </a:xfrm>
          <a:custGeom>
            <a:avLst/>
            <a:gdLst>
              <a:gd name="T0" fmla="*/ 196 w 204"/>
              <a:gd name="T1" fmla="*/ 0 h 206"/>
              <a:gd name="T2" fmla="*/ 70 w 204"/>
              <a:gd name="T3" fmla="*/ 0 h 206"/>
              <a:gd name="T4" fmla="*/ 70 w 204"/>
              <a:gd name="T5" fmla="*/ 22 h 206"/>
              <a:gd name="T6" fmla="*/ 182 w 204"/>
              <a:gd name="T7" fmla="*/ 22 h 206"/>
              <a:gd name="T8" fmla="*/ 182 w 204"/>
              <a:gd name="T9" fmla="*/ 136 h 206"/>
              <a:gd name="T10" fmla="*/ 22 w 204"/>
              <a:gd name="T11" fmla="*/ 136 h 206"/>
              <a:gd name="T12" fmla="*/ 22 w 204"/>
              <a:gd name="T13" fmla="*/ 128 h 206"/>
              <a:gd name="T14" fmla="*/ 0 w 204"/>
              <a:gd name="T15" fmla="*/ 128 h 206"/>
              <a:gd name="T16" fmla="*/ 0 w 204"/>
              <a:gd name="T17" fmla="*/ 151 h 206"/>
              <a:gd name="T18" fmla="*/ 8 w 204"/>
              <a:gd name="T19" fmla="*/ 158 h 206"/>
              <a:gd name="T20" fmla="*/ 81 w 204"/>
              <a:gd name="T21" fmla="*/ 158 h 206"/>
              <a:gd name="T22" fmla="*/ 81 w 204"/>
              <a:gd name="T23" fmla="*/ 185 h 206"/>
              <a:gd name="T24" fmla="*/ 41 w 204"/>
              <a:gd name="T25" fmla="*/ 185 h 206"/>
              <a:gd name="T26" fmla="*/ 33 w 204"/>
              <a:gd name="T27" fmla="*/ 194 h 206"/>
              <a:gd name="T28" fmla="*/ 33 w 204"/>
              <a:gd name="T29" fmla="*/ 206 h 206"/>
              <a:gd name="T30" fmla="*/ 171 w 204"/>
              <a:gd name="T31" fmla="*/ 206 h 206"/>
              <a:gd name="T32" fmla="*/ 171 w 204"/>
              <a:gd name="T33" fmla="*/ 194 h 206"/>
              <a:gd name="T34" fmla="*/ 162 w 204"/>
              <a:gd name="T35" fmla="*/ 185 h 206"/>
              <a:gd name="T36" fmla="*/ 123 w 204"/>
              <a:gd name="T37" fmla="*/ 185 h 206"/>
              <a:gd name="T38" fmla="*/ 123 w 204"/>
              <a:gd name="T39" fmla="*/ 158 h 206"/>
              <a:gd name="T40" fmla="*/ 196 w 204"/>
              <a:gd name="T41" fmla="*/ 158 h 206"/>
              <a:gd name="T42" fmla="*/ 204 w 204"/>
              <a:gd name="T43" fmla="*/ 151 h 206"/>
              <a:gd name="T44" fmla="*/ 204 w 204"/>
              <a:gd name="T45" fmla="*/ 7 h 206"/>
              <a:gd name="T46" fmla="*/ 196 w 204"/>
              <a:gd name="T4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4" h="206">
                <a:moveTo>
                  <a:pt x="196" y="0"/>
                </a:moveTo>
                <a:cubicBezTo>
                  <a:pt x="70" y="0"/>
                  <a:pt x="70" y="0"/>
                  <a:pt x="70" y="0"/>
                </a:cubicBezTo>
                <a:cubicBezTo>
                  <a:pt x="70" y="22"/>
                  <a:pt x="70" y="22"/>
                  <a:pt x="70" y="22"/>
                </a:cubicBezTo>
                <a:cubicBezTo>
                  <a:pt x="182" y="22"/>
                  <a:pt x="182" y="22"/>
                  <a:pt x="182" y="22"/>
                </a:cubicBezTo>
                <a:cubicBezTo>
                  <a:pt x="182" y="136"/>
                  <a:pt x="182" y="136"/>
                  <a:pt x="182" y="136"/>
                </a:cubicBezTo>
                <a:cubicBezTo>
                  <a:pt x="22" y="136"/>
                  <a:pt x="22" y="136"/>
                  <a:pt x="22" y="136"/>
                </a:cubicBezTo>
                <a:cubicBezTo>
                  <a:pt x="22" y="128"/>
                  <a:pt x="22" y="128"/>
                  <a:pt x="22" y="128"/>
                </a:cubicBezTo>
                <a:cubicBezTo>
                  <a:pt x="0" y="128"/>
                  <a:pt x="0" y="128"/>
                  <a:pt x="0" y="128"/>
                </a:cubicBezTo>
                <a:cubicBezTo>
                  <a:pt x="0" y="151"/>
                  <a:pt x="0" y="151"/>
                  <a:pt x="0" y="151"/>
                </a:cubicBezTo>
                <a:cubicBezTo>
                  <a:pt x="0" y="155"/>
                  <a:pt x="4" y="158"/>
                  <a:pt x="8" y="158"/>
                </a:cubicBezTo>
                <a:cubicBezTo>
                  <a:pt x="81" y="158"/>
                  <a:pt x="81" y="158"/>
                  <a:pt x="81" y="158"/>
                </a:cubicBezTo>
                <a:cubicBezTo>
                  <a:pt x="81" y="185"/>
                  <a:pt x="81" y="185"/>
                  <a:pt x="81" y="185"/>
                </a:cubicBezTo>
                <a:cubicBezTo>
                  <a:pt x="41" y="185"/>
                  <a:pt x="41" y="185"/>
                  <a:pt x="41" y="185"/>
                </a:cubicBezTo>
                <a:cubicBezTo>
                  <a:pt x="37" y="185"/>
                  <a:pt x="33" y="189"/>
                  <a:pt x="33" y="194"/>
                </a:cubicBezTo>
                <a:cubicBezTo>
                  <a:pt x="33" y="206"/>
                  <a:pt x="33" y="206"/>
                  <a:pt x="33" y="206"/>
                </a:cubicBezTo>
                <a:cubicBezTo>
                  <a:pt x="171" y="206"/>
                  <a:pt x="171" y="206"/>
                  <a:pt x="171" y="206"/>
                </a:cubicBezTo>
                <a:cubicBezTo>
                  <a:pt x="171" y="194"/>
                  <a:pt x="171" y="194"/>
                  <a:pt x="171" y="194"/>
                </a:cubicBezTo>
                <a:cubicBezTo>
                  <a:pt x="171" y="189"/>
                  <a:pt x="167" y="185"/>
                  <a:pt x="162" y="185"/>
                </a:cubicBezTo>
                <a:cubicBezTo>
                  <a:pt x="123" y="185"/>
                  <a:pt x="123" y="185"/>
                  <a:pt x="123" y="185"/>
                </a:cubicBezTo>
                <a:cubicBezTo>
                  <a:pt x="123" y="158"/>
                  <a:pt x="123" y="158"/>
                  <a:pt x="123" y="158"/>
                </a:cubicBezTo>
                <a:cubicBezTo>
                  <a:pt x="196" y="158"/>
                  <a:pt x="196" y="158"/>
                  <a:pt x="196" y="158"/>
                </a:cubicBezTo>
                <a:cubicBezTo>
                  <a:pt x="200" y="158"/>
                  <a:pt x="204" y="155"/>
                  <a:pt x="204" y="151"/>
                </a:cubicBezTo>
                <a:cubicBezTo>
                  <a:pt x="204" y="7"/>
                  <a:pt x="204" y="7"/>
                  <a:pt x="204" y="7"/>
                </a:cubicBezTo>
                <a:cubicBezTo>
                  <a:pt x="204" y="3"/>
                  <a:pt x="200" y="0"/>
                  <a:pt x="1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1" name="Rectangle 590"/>
          <p:cNvSpPr>
            <a:spLocks noChangeArrowheads="1"/>
          </p:cNvSpPr>
          <p:nvPr/>
        </p:nvSpPr>
        <p:spPr bwMode="auto">
          <a:xfrm>
            <a:off x="5925630" y="1981501"/>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2" name="Rectangle 591"/>
          <p:cNvSpPr>
            <a:spLocks noChangeArrowheads="1"/>
          </p:cNvSpPr>
          <p:nvPr/>
        </p:nvSpPr>
        <p:spPr bwMode="auto">
          <a:xfrm>
            <a:off x="6149634" y="2009594"/>
            <a:ext cx="38443" cy="53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3" name="Rectangle 592"/>
          <p:cNvSpPr>
            <a:spLocks noChangeArrowheads="1"/>
          </p:cNvSpPr>
          <p:nvPr/>
        </p:nvSpPr>
        <p:spPr bwMode="auto">
          <a:xfrm>
            <a:off x="6207297" y="1988894"/>
            <a:ext cx="38443" cy="746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4" name="Freeform 593"/>
          <p:cNvSpPr>
            <a:spLocks noEditPoints="1"/>
          </p:cNvSpPr>
          <p:nvPr/>
        </p:nvSpPr>
        <p:spPr bwMode="auto">
          <a:xfrm>
            <a:off x="5888666" y="1798159"/>
            <a:ext cx="208478" cy="234353"/>
          </a:xfrm>
          <a:custGeom>
            <a:avLst/>
            <a:gdLst>
              <a:gd name="T0" fmla="*/ 0 w 282"/>
              <a:gd name="T1" fmla="*/ 317 h 317"/>
              <a:gd name="T2" fmla="*/ 282 w 282"/>
              <a:gd name="T3" fmla="*/ 317 h 317"/>
              <a:gd name="T4" fmla="*/ 282 w 282"/>
              <a:gd name="T5" fmla="*/ 0 h 317"/>
              <a:gd name="T6" fmla="*/ 74 w 282"/>
              <a:gd name="T7" fmla="*/ 0 h 317"/>
              <a:gd name="T8" fmla="*/ 0 w 282"/>
              <a:gd name="T9" fmla="*/ 76 h 317"/>
              <a:gd name="T10" fmla="*/ 0 w 282"/>
              <a:gd name="T11" fmla="*/ 317 h 317"/>
              <a:gd name="T12" fmla="*/ 249 w 282"/>
              <a:gd name="T13" fmla="*/ 286 h 317"/>
              <a:gd name="T14" fmla="*/ 50 w 282"/>
              <a:gd name="T15" fmla="*/ 286 h 317"/>
              <a:gd name="T16" fmla="*/ 50 w 282"/>
              <a:gd name="T17" fmla="*/ 248 h 317"/>
              <a:gd name="T18" fmla="*/ 249 w 282"/>
              <a:gd name="T19" fmla="*/ 248 h 317"/>
              <a:gd name="T20" fmla="*/ 249 w 282"/>
              <a:gd name="T21" fmla="*/ 286 h 317"/>
              <a:gd name="T22" fmla="*/ 251 w 282"/>
              <a:gd name="T23" fmla="*/ 220 h 317"/>
              <a:gd name="T24" fmla="*/ 50 w 282"/>
              <a:gd name="T25" fmla="*/ 220 h 317"/>
              <a:gd name="T26" fmla="*/ 50 w 282"/>
              <a:gd name="T27" fmla="*/ 182 h 317"/>
              <a:gd name="T28" fmla="*/ 251 w 282"/>
              <a:gd name="T29" fmla="*/ 182 h 317"/>
              <a:gd name="T30" fmla="*/ 251 w 282"/>
              <a:gd name="T31" fmla="*/ 220 h 317"/>
              <a:gd name="T32" fmla="*/ 50 w 282"/>
              <a:gd name="T33" fmla="*/ 50 h 317"/>
              <a:gd name="T34" fmla="*/ 251 w 282"/>
              <a:gd name="T35" fmla="*/ 50 h 317"/>
              <a:gd name="T36" fmla="*/ 251 w 282"/>
              <a:gd name="T37" fmla="*/ 87 h 317"/>
              <a:gd name="T38" fmla="*/ 50 w 282"/>
              <a:gd name="T39" fmla="*/ 87 h 317"/>
              <a:gd name="T40" fmla="*/ 50 w 282"/>
              <a:gd name="T41" fmla="*/ 50 h 317"/>
              <a:gd name="T42" fmla="*/ 50 w 282"/>
              <a:gd name="T43" fmla="*/ 116 h 317"/>
              <a:gd name="T44" fmla="*/ 249 w 282"/>
              <a:gd name="T45" fmla="*/ 116 h 317"/>
              <a:gd name="T46" fmla="*/ 249 w 282"/>
              <a:gd name="T47" fmla="*/ 154 h 317"/>
              <a:gd name="T48" fmla="*/ 50 w 282"/>
              <a:gd name="T49" fmla="*/ 154 h 317"/>
              <a:gd name="T50" fmla="*/ 50 w 282"/>
              <a:gd name="T51" fmla="*/ 11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2" h="317">
                <a:moveTo>
                  <a:pt x="0" y="317"/>
                </a:moveTo>
                <a:lnTo>
                  <a:pt x="282" y="317"/>
                </a:lnTo>
                <a:lnTo>
                  <a:pt x="282" y="0"/>
                </a:lnTo>
                <a:lnTo>
                  <a:pt x="74" y="0"/>
                </a:lnTo>
                <a:lnTo>
                  <a:pt x="0" y="76"/>
                </a:lnTo>
                <a:lnTo>
                  <a:pt x="0" y="317"/>
                </a:lnTo>
                <a:close/>
                <a:moveTo>
                  <a:pt x="249" y="286"/>
                </a:moveTo>
                <a:lnTo>
                  <a:pt x="50" y="286"/>
                </a:lnTo>
                <a:lnTo>
                  <a:pt x="50" y="248"/>
                </a:lnTo>
                <a:lnTo>
                  <a:pt x="249" y="248"/>
                </a:lnTo>
                <a:lnTo>
                  <a:pt x="249" y="286"/>
                </a:lnTo>
                <a:close/>
                <a:moveTo>
                  <a:pt x="251" y="220"/>
                </a:moveTo>
                <a:lnTo>
                  <a:pt x="50" y="220"/>
                </a:lnTo>
                <a:lnTo>
                  <a:pt x="50" y="182"/>
                </a:lnTo>
                <a:lnTo>
                  <a:pt x="251" y="182"/>
                </a:lnTo>
                <a:lnTo>
                  <a:pt x="251" y="220"/>
                </a:lnTo>
                <a:close/>
                <a:moveTo>
                  <a:pt x="50" y="50"/>
                </a:moveTo>
                <a:lnTo>
                  <a:pt x="251" y="50"/>
                </a:lnTo>
                <a:lnTo>
                  <a:pt x="251" y="87"/>
                </a:lnTo>
                <a:lnTo>
                  <a:pt x="50" y="87"/>
                </a:lnTo>
                <a:lnTo>
                  <a:pt x="50" y="50"/>
                </a:lnTo>
                <a:close/>
                <a:moveTo>
                  <a:pt x="50" y="116"/>
                </a:moveTo>
                <a:lnTo>
                  <a:pt x="249" y="116"/>
                </a:lnTo>
                <a:lnTo>
                  <a:pt x="249" y="154"/>
                </a:lnTo>
                <a:lnTo>
                  <a:pt x="50" y="154"/>
                </a:lnTo>
                <a:lnTo>
                  <a:pt x="50" y="116"/>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5" name="Freeform 594"/>
          <p:cNvSpPr>
            <a:spLocks/>
          </p:cNvSpPr>
          <p:nvPr/>
        </p:nvSpPr>
        <p:spPr bwMode="auto">
          <a:xfrm>
            <a:off x="5887188" y="1784112"/>
            <a:ext cx="636524" cy="603256"/>
          </a:xfrm>
          <a:custGeom>
            <a:avLst/>
            <a:gdLst>
              <a:gd name="T0" fmla="*/ 292 w 364"/>
              <a:gd name="T1" fmla="*/ 0 h 345"/>
              <a:gd name="T2" fmla="*/ 327 w 364"/>
              <a:gd name="T3" fmla="*/ 111 h 345"/>
              <a:gd name="T4" fmla="*/ 134 w 364"/>
              <a:gd name="T5" fmla="*/ 305 h 345"/>
              <a:gd name="T6" fmla="*/ 0 w 364"/>
              <a:gd name="T7" fmla="*/ 251 h 345"/>
              <a:gd name="T8" fmla="*/ 61 w 364"/>
              <a:gd name="T9" fmla="*/ 345 h 345"/>
              <a:gd name="T10" fmla="*/ 337 w 364"/>
              <a:gd name="T11" fmla="*/ 345 h 345"/>
              <a:gd name="T12" fmla="*/ 364 w 364"/>
              <a:gd name="T13" fmla="*/ 318 h 345"/>
              <a:gd name="T14" fmla="*/ 364 w 364"/>
              <a:gd name="T15" fmla="*/ 61 h 345"/>
              <a:gd name="T16" fmla="*/ 292 w 364"/>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45">
                <a:moveTo>
                  <a:pt x="292" y="0"/>
                </a:moveTo>
                <a:cubicBezTo>
                  <a:pt x="314" y="31"/>
                  <a:pt x="327" y="70"/>
                  <a:pt x="327" y="111"/>
                </a:cubicBezTo>
                <a:cubicBezTo>
                  <a:pt x="327" y="218"/>
                  <a:pt x="241" y="305"/>
                  <a:pt x="134" y="305"/>
                </a:cubicBezTo>
                <a:cubicBezTo>
                  <a:pt x="82" y="305"/>
                  <a:pt x="35" y="285"/>
                  <a:pt x="0" y="251"/>
                </a:cubicBezTo>
                <a:cubicBezTo>
                  <a:pt x="61" y="345"/>
                  <a:pt x="61" y="345"/>
                  <a:pt x="61" y="345"/>
                </a:cubicBezTo>
                <a:cubicBezTo>
                  <a:pt x="337" y="345"/>
                  <a:pt x="337" y="345"/>
                  <a:pt x="337" y="345"/>
                </a:cubicBezTo>
                <a:cubicBezTo>
                  <a:pt x="352" y="345"/>
                  <a:pt x="364" y="333"/>
                  <a:pt x="364" y="318"/>
                </a:cubicBezTo>
                <a:cubicBezTo>
                  <a:pt x="364" y="61"/>
                  <a:pt x="364" y="61"/>
                  <a:pt x="364" y="61"/>
                </a:cubicBezTo>
                <a:lnTo>
                  <a:pt x="292"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6" name="Freeform 595"/>
          <p:cNvSpPr>
            <a:spLocks noEditPoints="1"/>
          </p:cNvSpPr>
          <p:nvPr/>
        </p:nvSpPr>
        <p:spPr bwMode="auto">
          <a:xfrm>
            <a:off x="5819173" y="1677655"/>
            <a:ext cx="603257" cy="603256"/>
          </a:xfrm>
          <a:custGeom>
            <a:avLst/>
            <a:gdLst>
              <a:gd name="T0" fmla="*/ 0 w 345"/>
              <a:gd name="T1" fmla="*/ 172 h 345"/>
              <a:gd name="T2" fmla="*/ 173 w 345"/>
              <a:gd name="T3" fmla="*/ 345 h 345"/>
              <a:gd name="T4" fmla="*/ 345 w 345"/>
              <a:gd name="T5" fmla="*/ 172 h 345"/>
              <a:gd name="T6" fmla="*/ 173 w 345"/>
              <a:gd name="T7" fmla="*/ 0 h 345"/>
              <a:gd name="T8" fmla="*/ 0 w 345"/>
              <a:gd name="T9" fmla="*/ 172 h 345"/>
              <a:gd name="T10" fmla="*/ 181 w 345"/>
              <a:gd name="T11" fmla="*/ 97 h 345"/>
              <a:gd name="T12" fmla="*/ 307 w 345"/>
              <a:gd name="T13" fmla="*/ 97 h 345"/>
              <a:gd name="T14" fmla="*/ 315 w 345"/>
              <a:gd name="T15" fmla="*/ 104 h 345"/>
              <a:gd name="T16" fmla="*/ 315 w 345"/>
              <a:gd name="T17" fmla="*/ 248 h 345"/>
              <a:gd name="T18" fmla="*/ 307 w 345"/>
              <a:gd name="T19" fmla="*/ 255 h 345"/>
              <a:gd name="T20" fmla="*/ 234 w 345"/>
              <a:gd name="T21" fmla="*/ 255 h 345"/>
              <a:gd name="T22" fmla="*/ 234 w 345"/>
              <a:gd name="T23" fmla="*/ 282 h 345"/>
              <a:gd name="T24" fmla="*/ 273 w 345"/>
              <a:gd name="T25" fmla="*/ 282 h 345"/>
              <a:gd name="T26" fmla="*/ 282 w 345"/>
              <a:gd name="T27" fmla="*/ 291 h 345"/>
              <a:gd name="T28" fmla="*/ 282 w 345"/>
              <a:gd name="T29" fmla="*/ 303 h 345"/>
              <a:gd name="T30" fmla="*/ 144 w 345"/>
              <a:gd name="T31" fmla="*/ 303 h 345"/>
              <a:gd name="T32" fmla="*/ 144 w 345"/>
              <a:gd name="T33" fmla="*/ 291 h 345"/>
              <a:gd name="T34" fmla="*/ 152 w 345"/>
              <a:gd name="T35" fmla="*/ 282 h 345"/>
              <a:gd name="T36" fmla="*/ 192 w 345"/>
              <a:gd name="T37" fmla="*/ 282 h 345"/>
              <a:gd name="T38" fmla="*/ 192 w 345"/>
              <a:gd name="T39" fmla="*/ 255 h 345"/>
              <a:gd name="T40" fmla="*/ 119 w 345"/>
              <a:gd name="T41" fmla="*/ 255 h 345"/>
              <a:gd name="T42" fmla="*/ 111 w 345"/>
              <a:gd name="T43" fmla="*/ 248 h 345"/>
              <a:gd name="T44" fmla="*/ 111 w 345"/>
              <a:gd name="T45" fmla="*/ 225 h 345"/>
              <a:gd name="T46" fmla="*/ 133 w 345"/>
              <a:gd name="T47" fmla="*/ 225 h 345"/>
              <a:gd name="T48" fmla="*/ 133 w 345"/>
              <a:gd name="T49" fmla="*/ 233 h 345"/>
              <a:gd name="T50" fmla="*/ 293 w 345"/>
              <a:gd name="T51" fmla="*/ 233 h 345"/>
              <a:gd name="T52" fmla="*/ 293 w 345"/>
              <a:gd name="T53" fmla="*/ 119 h 345"/>
              <a:gd name="T54" fmla="*/ 181 w 345"/>
              <a:gd name="T55" fmla="*/ 119 h 345"/>
              <a:gd name="T56" fmla="*/ 181 w 345"/>
              <a:gd name="T57" fmla="*/ 97 h 345"/>
              <a:gd name="T58" fmla="*/ 189 w 345"/>
              <a:gd name="T59" fmla="*/ 221 h 345"/>
              <a:gd name="T60" fmla="*/ 189 w 345"/>
              <a:gd name="T61" fmla="*/ 190 h 345"/>
              <a:gd name="T62" fmla="*/ 211 w 345"/>
              <a:gd name="T63" fmla="*/ 190 h 345"/>
              <a:gd name="T64" fmla="*/ 211 w 345"/>
              <a:gd name="T65" fmla="*/ 221 h 345"/>
              <a:gd name="T66" fmla="*/ 189 w 345"/>
              <a:gd name="T67" fmla="*/ 221 h 345"/>
              <a:gd name="T68" fmla="*/ 222 w 345"/>
              <a:gd name="T69" fmla="*/ 221 h 345"/>
              <a:gd name="T70" fmla="*/ 222 w 345"/>
              <a:gd name="T71" fmla="*/ 178 h 345"/>
              <a:gd name="T72" fmla="*/ 244 w 345"/>
              <a:gd name="T73" fmla="*/ 178 h 345"/>
              <a:gd name="T74" fmla="*/ 244 w 345"/>
              <a:gd name="T75" fmla="*/ 221 h 345"/>
              <a:gd name="T76" fmla="*/ 222 w 345"/>
              <a:gd name="T77" fmla="*/ 221 h 345"/>
              <a:gd name="T78" fmla="*/ 253 w 345"/>
              <a:gd name="T79" fmla="*/ 221 h 345"/>
              <a:gd name="T80" fmla="*/ 253 w 345"/>
              <a:gd name="T81" fmla="*/ 134 h 345"/>
              <a:gd name="T82" fmla="*/ 275 w 345"/>
              <a:gd name="T83" fmla="*/ 134 h 345"/>
              <a:gd name="T84" fmla="*/ 275 w 345"/>
              <a:gd name="T85" fmla="*/ 221 h 345"/>
              <a:gd name="T86" fmla="*/ 253 w 345"/>
              <a:gd name="T87" fmla="*/ 221 h 345"/>
              <a:gd name="T88" fmla="*/ 175 w 345"/>
              <a:gd name="T89" fmla="*/ 219 h 345"/>
              <a:gd name="T90" fmla="*/ 24 w 345"/>
              <a:gd name="T91" fmla="*/ 219 h 345"/>
              <a:gd name="T92" fmla="*/ 24 w 345"/>
              <a:gd name="T93" fmla="*/ 95 h 345"/>
              <a:gd name="T94" fmla="*/ 65 w 345"/>
              <a:gd name="T95" fmla="*/ 53 h 345"/>
              <a:gd name="T96" fmla="*/ 175 w 345"/>
              <a:gd name="T97" fmla="*/ 53 h 345"/>
              <a:gd name="T98" fmla="*/ 175 w 345"/>
              <a:gd name="T99" fmla="*/ 21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81" y="97"/>
                </a:moveTo>
                <a:cubicBezTo>
                  <a:pt x="307" y="97"/>
                  <a:pt x="307" y="97"/>
                  <a:pt x="307" y="97"/>
                </a:cubicBezTo>
                <a:cubicBezTo>
                  <a:pt x="311" y="97"/>
                  <a:pt x="315" y="100"/>
                  <a:pt x="315" y="104"/>
                </a:cubicBezTo>
                <a:cubicBezTo>
                  <a:pt x="315" y="248"/>
                  <a:pt x="315" y="248"/>
                  <a:pt x="315" y="248"/>
                </a:cubicBezTo>
                <a:cubicBezTo>
                  <a:pt x="315" y="252"/>
                  <a:pt x="311" y="255"/>
                  <a:pt x="307" y="255"/>
                </a:cubicBezTo>
                <a:cubicBezTo>
                  <a:pt x="234" y="255"/>
                  <a:pt x="234" y="255"/>
                  <a:pt x="234" y="255"/>
                </a:cubicBezTo>
                <a:cubicBezTo>
                  <a:pt x="234" y="282"/>
                  <a:pt x="234" y="282"/>
                  <a:pt x="234" y="282"/>
                </a:cubicBezTo>
                <a:cubicBezTo>
                  <a:pt x="273" y="282"/>
                  <a:pt x="273" y="282"/>
                  <a:pt x="273" y="282"/>
                </a:cubicBezTo>
                <a:cubicBezTo>
                  <a:pt x="278" y="282"/>
                  <a:pt x="282" y="286"/>
                  <a:pt x="282" y="291"/>
                </a:cubicBezTo>
                <a:cubicBezTo>
                  <a:pt x="282" y="303"/>
                  <a:pt x="282" y="303"/>
                  <a:pt x="282" y="303"/>
                </a:cubicBezTo>
                <a:cubicBezTo>
                  <a:pt x="144" y="303"/>
                  <a:pt x="144" y="303"/>
                  <a:pt x="144" y="303"/>
                </a:cubicBezTo>
                <a:cubicBezTo>
                  <a:pt x="144" y="291"/>
                  <a:pt x="144" y="291"/>
                  <a:pt x="144" y="291"/>
                </a:cubicBezTo>
                <a:cubicBezTo>
                  <a:pt x="144" y="286"/>
                  <a:pt x="148" y="282"/>
                  <a:pt x="152" y="282"/>
                </a:cubicBezTo>
                <a:cubicBezTo>
                  <a:pt x="192" y="282"/>
                  <a:pt x="192" y="282"/>
                  <a:pt x="192" y="282"/>
                </a:cubicBezTo>
                <a:cubicBezTo>
                  <a:pt x="192" y="255"/>
                  <a:pt x="192" y="255"/>
                  <a:pt x="192" y="255"/>
                </a:cubicBezTo>
                <a:cubicBezTo>
                  <a:pt x="119" y="255"/>
                  <a:pt x="119" y="255"/>
                  <a:pt x="119" y="255"/>
                </a:cubicBezTo>
                <a:cubicBezTo>
                  <a:pt x="115" y="255"/>
                  <a:pt x="111" y="252"/>
                  <a:pt x="111" y="248"/>
                </a:cubicBezTo>
                <a:cubicBezTo>
                  <a:pt x="111" y="225"/>
                  <a:pt x="111" y="225"/>
                  <a:pt x="111" y="225"/>
                </a:cubicBezTo>
                <a:cubicBezTo>
                  <a:pt x="133" y="225"/>
                  <a:pt x="133" y="225"/>
                  <a:pt x="133" y="225"/>
                </a:cubicBezTo>
                <a:cubicBezTo>
                  <a:pt x="133" y="233"/>
                  <a:pt x="133" y="233"/>
                  <a:pt x="133" y="233"/>
                </a:cubicBezTo>
                <a:cubicBezTo>
                  <a:pt x="293" y="233"/>
                  <a:pt x="293" y="233"/>
                  <a:pt x="293" y="233"/>
                </a:cubicBezTo>
                <a:cubicBezTo>
                  <a:pt x="293" y="119"/>
                  <a:pt x="293" y="119"/>
                  <a:pt x="293" y="119"/>
                </a:cubicBezTo>
                <a:cubicBezTo>
                  <a:pt x="181" y="119"/>
                  <a:pt x="181" y="119"/>
                  <a:pt x="181" y="119"/>
                </a:cubicBezTo>
                <a:lnTo>
                  <a:pt x="181" y="97"/>
                </a:lnTo>
                <a:close/>
                <a:moveTo>
                  <a:pt x="189" y="221"/>
                </a:moveTo>
                <a:cubicBezTo>
                  <a:pt x="189" y="190"/>
                  <a:pt x="189" y="190"/>
                  <a:pt x="189" y="190"/>
                </a:cubicBezTo>
                <a:cubicBezTo>
                  <a:pt x="211" y="190"/>
                  <a:pt x="211" y="190"/>
                  <a:pt x="211" y="190"/>
                </a:cubicBezTo>
                <a:cubicBezTo>
                  <a:pt x="211" y="221"/>
                  <a:pt x="211" y="221"/>
                  <a:pt x="211" y="221"/>
                </a:cubicBezTo>
                <a:lnTo>
                  <a:pt x="189" y="221"/>
                </a:lnTo>
                <a:close/>
                <a:moveTo>
                  <a:pt x="222" y="221"/>
                </a:moveTo>
                <a:cubicBezTo>
                  <a:pt x="222" y="178"/>
                  <a:pt x="222" y="178"/>
                  <a:pt x="222" y="178"/>
                </a:cubicBezTo>
                <a:cubicBezTo>
                  <a:pt x="244" y="178"/>
                  <a:pt x="244" y="178"/>
                  <a:pt x="244" y="178"/>
                </a:cubicBezTo>
                <a:cubicBezTo>
                  <a:pt x="244" y="221"/>
                  <a:pt x="244" y="221"/>
                  <a:pt x="244" y="221"/>
                </a:cubicBezTo>
                <a:lnTo>
                  <a:pt x="222" y="221"/>
                </a:lnTo>
                <a:close/>
                <a:moveTo>
                  <a:pt x="253" y="221"/>
                </a:moveTo>
                <a:cubicBezTo>
                  <a:pt x="253" y="134"/>
                  <a:pt x="253" y="134"/>
                  <a:pt x="253" y="134"/>
                </a:cubicBezTo>
                <a:cubicBezTo>
                  <a:pt x="275" y="134"/>
                  <a:pt x="275" y="134"/>
                  <a:pt x="275" y="134"/>
                </a:cubicBezTo>
                <a:cubicBezTo>
                  <a:pt x="275" y="221"/>
                  <a:pt x="275" y="221"/>
                  <a:pt x="275" y="221"/>
                </a:cubicBezTo>
                <a:lnTo>
                  <a:pt x="253" y="221"/>
                </a:lnTo>
                <a:close/>
                <a:moveTo>
                  <a:pt x="175" y="219"/>
                </a:moveTo>
                <a:cubicBezTo>
                  <a:pt x="24" y="219"/>
                  <a:pt x="24" y="219"/>
                  <a:pt x="24" y="219"/>
                </a:cubicBezTo>
                <a:cubicBezTo>
                  <a:pt x="24" y="95"/>
                  <a:pt x="24" y="95"/>
                  <a:pt x="24" y="95"/>
                </a:cubicBezTo>
                <a:cubicBezTo>
                  <a:pt x="65" y="53"/>
                  <a:pt x="65" y="53"/>
                  <a:pt x="65" y="53"/>
                </a:cubicBezTo>
                <a:cubicBezTo>
                  <a:pt x="175" y="53"/>
                  <a:pt x="175" y="53"/>
                  <a:pt x="175" y="53"/>
                </a:cubicBezTo>
                <a:lnTo>
                  <a:pt x="175" y="219"/>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7" name="Rectangle 596"/>
          <p:cNvSpPr>
            <a:spLocks noChangeArrowheads="1"/>
          </p:cNvSpPr>
          <p:nvPr/>
        </p:nvSpPr>
        <p:spPr bwMode="auto">
          <a:xfrm>
            <a:off x="6261266" y="1912009"/>
            <a:ext cx="38443" cy="1515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8" name="Freeform 597"/>
          <p:cNvSpPr>
            <a:spLocks/>
          </p:cNvSpPr>
          <p:nvPr/>
        </p:nvSpPr>
        <p:spPr bwMode="auto">
          <a:xfrm>
            <a:off x="4659235" y="1554934"/>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E9D6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9" name="Freeform 598"/>
          <p:cNvSpPr>
            <a:spLocks noEditPoints="1"/>
          </p:cNvSpPr>
          <p:nvPr/>
        </p:nvSpPr>
        <p:spPr bwMode="auto">
          <a:xfrm>
            <a:off x="4753864" y="1640691"/>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1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7" y="0"/>
                  <a:pt x="0" y="87"/>
                  <a:pt x="0" y="193"/>
                </a:cubicBezTo>
                <a:cubicBezTo>
                  <a:pt x="0" y="300"/>
                  <a:pt x="87" y="387"/>
                  <a:pt x="193" y="387"/>
                </a:cubicBezTo>
                <a:cubicBezTo>
                  <a:pt x="300" y="387"/>
                  <a:pt x="387" y="300"/>
                  <a:pt x="387" y="193"/>
                </a:cubicBezTo>
                <a:cubicBezTo>
                  <a:pt x="387" y="87"/>
                  <a:pt x="300" y="0"/>
                  <a:pt x="193" y="0"/>
                </a:cubicBezTo>
                <a:close/>
                <a:moveTo>
                  <a:pt x="193" y="366"/>
                </a:moveTo>
                <a:cubicBezTo>
                  <a:pt x="98" y="366"/>
                  <a:pt x="21" y="289"/>
                  <a:pt x="21" y="193"/>
                </a:cubicBezTo>
                <a:cubicBezTo>
                  <a:pt x="21" y="98"/>
                  <a:pt x="98" y="21"/>
                  <a:pt x="193" y="21"/>
                </a:cubicBezTo>
                <a:cubicBezTo>
                  <a:pt x="289" y="21"/>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0" name="Freeform 599"/>
          <p:cNvSpPr>
            <a:spLocks noEditPoints="1"/>
          </p:cNvSpPr>
          <p:nvPr/>
        </p:nvSpPr>
        <p:spPr bwMode="auto">
          <a:xfrm>
            <a:off x="5021485" y="1810727"/>
            <a:ext cx="139725" cy="307542"/>
          </a:xfrm>
          <a:custGeom>
            <a:avLst/>
            <a:gdLst>
              <a:gd name="T0" fmla="*/ 64 w 80"/>
              <a:gd name="T1" fmla="*/ 0 h 176"/>
              <a:gd name="T2" fmla="*/ 48 w 80"/>
              <a:gd name="T3" fmla="*/ 28 h 176"/>
              <a:gd name="T4" fmla="*/ 42 w 80"/>
              <a:gd name="T5" fmla="*/ 4 h 176"/>
              <a:gd name="T6" fmla="*/ 39 w 80"/>
              <a:gd name="T7" fmla="*/ 4 h 176"/>
              <a:gd name="T8" fmla="*/ 33 w 80"/>
              <a:gd name="T9" fmla="*/ 28 h 176"/>
              <a:gd name="T10" fmla="*/ 17 w 80"/>
              <a:gd name="T11" fmla="*/ 0 h 176"/>
              <a:gd name="T12" fmla="*/ 0 w 80"/>
              <a:gd name="T13" fmla="*/ 20 h 176"/>
              <a:gd name="T14" fmla="*/ 0 w 80"/>
              <a:gd name="T15" fmla="*/ 71 h 176"/>
              <a:gd name="T16" fmla="*/ 8 w 80"/>
              <a:gd name="T17" fmla="*/ 79 h 176"/>
              <a:gd name="T18" fmla="*/ 16 w 80"/>
              <a:gd name="T19" fmla="*/ 71 h 176"/>
              <a:gd name="T20" fmla="*/ 16 w 80"/>
              <a:gd name="T21" fmla="*/ 79 h 176"/>
              <a:gd name="T22" fmla="*/ 16 w 80"/>
              <a:gd name="T23" fmla="*/ 163 h 176"/>
              <a:gd name="T24" fmla="*/ 29 w 80"/>
              <a:gd name="T25" fmla="*/ 176 h 176"/>
              <a:gd name="T26" fmla="*/ 42 w 80"/>
              <a:gd name="T27" fmla="*/ 167 h 176"/>
              <a:gd name="T28" fmla="*/ 54 w 80"/>
              <a:gd name="T29" fmla="*/ 176 h 176"/>
              <a:gd name="T30" fmla="*/ 66 w 80"/>
              <a:gd name="T31" fmla="*/ 163 h 176"/>
              <a:gd name="T32" fmla="*/ 66 w 80"/>
              <a:gd name="T33" fmla="*/ 74 h 176"/>
              <a:gd name="T34" fmla="*/ 72 w 80"/>
              <a:gd name="T35" fmla="*/ 77 h 176"/>
              <a:gd name="T36" fmla="*/ 80 w 80"/>
              <a:gd name="T37" fmla="*/ 69 h 176"/>
              <a:gd name="T38" fmla="*/ 80 w 80"/>
              <a:gd name="T39" fmla="*/ 48 h 176"/>
              <a:gd name="T40" fmla="*/ 80 w 80"/>
              <a:gd name="T41" fmla="*/ 20 h 176"/>
              <a:gd name="T42" fmla="*/ 64 w 80"/>
              <a:gd name="T43" fmla="*/ 0 h 176"/>
              <a:gd name="T44" fmla="*/ 40 w 80"/>
              <a:gd name="T45" fmla="*/ 42 h 176"/>
              <a:gd name="T46" fmla="*/ 40 w 80"/>
              <a:gd name="T47" fmla="*/ 41 h 176"/>
              <a:gd name="T48" fmla="*/ 41 w 80"/>
              <a:gd name="T49" fmla="*/ 41 h 176"/>
              <a:gd name="T50" fmla="*/ 40 w 80"/>
              <a:gd name="T51"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6">
                <a:moveTo>
                  <a:pt x="64" y="0"/>
                </a:moveTo>
                <a:cubicBezTo>
                  <a:pt x="48" y="28"/>
                  <a:pt x="48" y="28"/>
                  <a:pt x="48" y="28"/>
                </a:cubicBezTo>
                <a:cubicBezTo>
                  <a:pt x="42" y="4"/>
                  <a:pt x="42" y="4"/>
                  <a:pt x="42" y="4"/>
                </a:cubicBezTo>
                <a:cubicBezTo>
                  <a:pt x="39" y="4"/>
                  <a:pt x="39" y="4"/>
                  <a:pt x="39" y="4"/>
                </a:cubicBezTo>
                <a:cubicBezTo>
                  <a:pt x="33" y="28"/>
                  <a:pt x="33" y="28"/>
                  <a:pt x="33" y="28"/>
                </a:cubicBezTo>
                <a:cubicBezTo>
                  <a:pt x="17" y="0"/>
                  <a:pt x="17" y="0"/>
                  <a:pt x="17" y="0"/>
                </a:cubicBezTo>
                <a:cubicBezTo>
                  <a:pt x="7" y="4"/>
                  <a:pt x="0" y="12"/>
                  <a:pt x="0" y="20"/>
                </a:cubicBezTo>
                <a:cubicBezTo>
                  <a:pt x="0" y="71"/>
                  <a:pt x="0" y="71"/>
                  <a:pt x="0" y="71"/>
                </a:cubicBezTo>
                <a:cubicBezTo>
                  <a:pt x="0" y="76"/>
                  <a:pt x="4" y="79"/>
                  <a:pt x="8" y="79"/>
                </a:cubicBezTo>
                <a:cubicBezTo>
                  <a:pt x="13" y="79"/>
                  <a:pt x="16" y="76"/>
                  <a:pt x="16" y="71"/>
                </a:cubicBezTo>
                <a:cubicBezTo>
                  <a:pt x="16" y="79"/>
                  <a:pt x="16" y="79"/>
                  <a:pt x="16" y="79"/>
                </a:cubicBezTo>
                <a:cubicBezTo>
                  <a:pt x="16" y="163"/>
                  <a:pt x="16" y="163"/>
                  <a:pt x="16" y="163"/>
                </a:cubicBezTo>
                <a:cubicBezTo>
                  <a:pt x="16" y="170"/>
                  <a:pt x="22" y="176"/>
                  <a:pt x="29" y="176"/>
                </a:cubicBezTo>
                <a:cubicBezTo>
                  <a:pt x="35" y="176"/>
                  <a:pt x="40" y="172"/>
                  <a:pt x="42" y="167"/>
                </a:cubicBezTo>
                <a:cubicBezTo>
                  <a:pt x="43" y="172"/>
                  <a:pt x="48" y="176"/>
                  <a:pt x="54" y="176"/>
                </a:cubicBezTo>
                <a:cubicBezTo>
                  <a:pt x="61" y="176"/>
                  <a:pt x="66" y="170"/>
                  <a:pt x="66" y="163"/>
                </a:cubicBezTo>
                <a:cubicBezTo>
                  <a:pt x="66" y="74"/>
                  <a:pt x="66" y="74"/>
                  <a:pt x="66" y="74"/>
                </a:cubicBezTo>
                <a:cubicBezTo>
                  <a:pt x="68" y="76"/>
                  <a:pt x="70" y="77"/>
                  <a:pt x="72" y="77"/>
                </a:cubicBezTo>
                <a:cubicBezTo>
                  <a:pt x="77" y="77"/>
                  <a:pt x="80" y="73"/>
                  <a:pt x="80" y="69"/>
                </a:cubicBezTo>
                <a:cubicBezTo>
                  <a:pt x="80" y="69"/>
                  <a:pt x="80" y="49"/>
                  <a:pt x="80" y="48"/>
                </a:cubicBezTo>
                <a:cubicBezTo>
                  <a:pt x="80" y="20"/>
                  <a:pt x="80" y="20"/>
                  <a:pt x="80" y="20"/>
                </a:cubicBezTo>
                <a:cubicBezTo>
                  <a:pt x="80" y="12"/>
                  <a:pt x="74" y="4"/>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1" name="Freeform 600"/>
          <p:cNvSpPr>
            <a:spLocks/>
          </p:cNvSpPr>
          <p:nvPr/>
        </p:nvSpPr>
        <p:spPr bwMode="auto">
          <a:xfrm>
            <a:off x="5047360" y="1712401"/>
            <a:ext cx="90932" cy="94628"/>
          </a:xfrm>
          <a:custGeom>
            <a:avLst/>
            <a:gdLst>
              <a:gd name="T0" fmla="*/ 7 w 52"/>
              <a:gd name="T1" fmla="*/ 34 h 54"/>
              <a:gd name="T2" fmla="*/ 7 w 52"/>
              <a:gd name="T3" fmla="*/ 34 h 54"/>
              <a:gd name="T4" fmla="*/ 26 w 52"/>
              <a:gd name="T5" fmla="*/ 54 h 54"/>
              <a:gd name="T6" fmla="*/ 44 w 52"/>
              <a:gd name="T7" fmla="*/ 34 h 54"/>
              <a:gd name="T8" fmla="*/ 45 w 52"/>
              <a:gd name="T9" fmla="*/ 34 h 54"/>
              <a:gd name="T10" fmla="*/ 51 w 52"/>
              <a:gd name="T11" fmla="*/ 28 h 54"/>
              <a:gd name="T12" fmla="*/ 48 w 52"/>
              <a:gd name="T13" fmla="*/ 21 h 54"/>
              <a:gd name="T14" fmla="*/ 46 w 52"/>
              <a:gd name="T15" fmla="*/ 20 h 54"/>
              <a:gd name="T16" fmla="*/ 46 w 52"/>
              <a:gd name="T17" fmla="*/ 20 h 54"/>
              <a:gd name="T18" fmla="*/ 26 w 52"/>
              <a:gd name="T19" fmla="*/ 0 h 54"/>
              <a:gd name="T20" fmla="*/ 5 w 52"/>
              <a:gd name="T21" fmla="*/ 20 h 54"/>
              <a:gd name="T22" fmla="*/ 5 w 52"/>
              <a:gd name="T23" fmla="*/ 20 h 54"/>
              <a:gd name="T24" fmla="*/ 4 w 52"/>
              <a:gd name="T25" fmla="*/ 21 h 54"/>
              <a:gd name="T26" fmla="*/ 1 w 52"/>
              <a:gd name="T27" fmla="*/ 28 h 54"/>
              <a:gd name="T28" fmla="*/ 7 w 52"/>
              <a:gd name="T2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4">
                <a:moveTo>
                  <a:pt x="7" y="34"/>
                </a:moveTo>
                <a:cubicBezTo>
                  <a:pt x="7" y="34"/>
                  <a:pt x="7" y="34"/>
                  <a:pt x="7" y="34"/>
                </a:cubicBezTo>
                <a:cubicBezTo>
                  <a:pt x="9" y="45"/>
                  <a:pt x="17" y="54"/>
                  <a:pt x="26" y="54"/>
                </a:cubicBezTo>
                <a:cubicBezTo>
                  <a:pt x="35" y="54"/>
                  <a:pt x="42" y="45"/>
                  <a:pt x="44" y="34"/>
                </a:cubicBezTo>
                <a:cubicBezTo>
                  <a:pt x="45" y="34"/>
                  <a:pt x="45" y="34"/>
                  <a:pt x="45" y="34"/>
                </a:cubicBezTo>
                <a:cubicBezTo>
                  <a:pt x="47" y="35"/>
                  <a:pt x="50" y="32"/>
                  <a:pt x="51" y="28"/>
                </a:cubicBezTo>
                <a:cubicBezTo>
                  <a:pt x="52" y="25"/>
                  <a:pt x="50" y="21"/>
                  <a:pt x="48" y="21"/>
                </a:cubicBezTo>
                <a:cubicBezTo>
                  <a:pt x="47" y="20"/>
                  <a:pt x="47" y="20"/>
                  <a:pt x="46" y="20"/>
                </a:cubicBezTo>
                <a:cubicBezTo>
                  <a:pt x="46" y="20"/>
                  <a:pt x="46" y="20"/>
                  <a:pt x="46" y="20"/>
                </a:cubicBezTo>
                <a:cubicBezTo>
                  <a:pt x="46" y="9"/>
                  <a:pt x="37" y="0"/>
                  <a:pt x="26" y="0"/>
                </a:cubicBezTo>
                <a:cubicBezTo>
                  <a:pt x="14" y="0"/>
                  <a:pt x="5" y="9"/>
                  <a:pt x="5" y="20"/>
                </a:cubicBezTo>
                <a:cubicBezTo>
                  <a:pt x="5" y="20"/>
                  <a:pt x="5" y="20"/>
                  <a:pt x="5" y="20"/>
                </a:cubicBezTo>
                <a:cubicBezTo>
                  <a:pt x="5" y="20"/>
                  <a:pt x="4" y="20"/>
                  <a:pt x="4" y="21"/>
                </a:cubicBezTo>
                <a:cubicBezTo>
                  <a:pt x="1" y="21"/>
                  <a:pt x="0" y="25"/>
                  <a:pt x="1" y="28"/>
                </a:cubicBezTo>
                <a:cubicBezTo>
                  <a:pt x="1" y="32"/>
                  <a:pt x="4" y="35"/>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2" name="Freeform 601"/>
          <p:cNvSpPr>
            <a:spLocks noEditPoints="1"/>
          </p:cNvSpPr>
          <p:nvPr/>
        </p:nvSpPr>
        <p:spPr bwMode="auto">
          <a:xfrm>
            <a:off x="5194478" y="1875043"/>
            <a:ext cx="139725" cy="309761"/>
          </a:xfrm>
          <a:custGeom>
            <a:avLst/>
            <a:gdLst>
              <a:gd name="T0" fmla="*/ 64 w 80"/>
              <a:gd name="T1" fmla="*/ 0 h 177"/>
              <a:gd name="T2" fmla="*/ 48 w 80"/>
              <a:gd name="T3" fmla="*/ 29 h 177"/>
              <a:gd name="T4" fmla="*/ 41 w 80"/>
              <a:gd name="T5" fmla="*/ 4 h 177"/>
              <a:gd name="T6" fmla="*/ 39 w 80"/>
              <a:gd name="T7" fmla="*/ 4 h 177"/>
              <a:gd name="T8" fmla="*/ 33 w 80"/>
              <a:gd name="T9" fmla="*/ 29 h 177"/>
              <a:gd name="T10" fmla="*/ 17 w 80"/>
              <a:gd name="T11" fmla="*/ 0 h 177"/>
              <a:gd name="T12" fmla="*/ 0 w 80"/>
              <a:gd name="T13" fmla="*/ 20 h 177"/>
              <a:gd name="T14" fmla="*/ 0 w 80"/>
              <a:gd name="T15" fmla="*/ 72 h 177"/>
              <a:gd name="T16" fmla="*/ 8 w 80"/>
              <a:gd name="T17" fmla="*/ 80 h 177"/>
              <a:gd name="T18" fmla="*/ 16 w 80"/>
              <a:gd name="T19" fmla="*/ 72 h 177"/>
              <a:gd name="T20" fmla="*/ 16 w 80"/>
              <a:gd name="T21" fmla="*/ 80 h 177"/>
              <a:gd name="T22" fmla="*/ 16 w 80"/>
              <a:gd name="T23" fmla="*/ 164 h 177"/>
              <a:gd name="T24" fmla="*/ 29 w 80"/>
              <a:gd name="T25" fmla="*/ 177 h 177"/>
              <a:gd name="T26" fmla="*/ 42 w 80"/>
              <a:gd name="T27" fmla="*/ 167 h 177"/>
              <a:gd name="T28" fmla="*/ 54 w 80"/>
              <a:gd name="T29" fmla="*/ 177 h 177"/>
              <a:gd name="T30" fmla="*/ 66 w 80"/>
              <a:gd name="T31" fmla="*/ 164 h 177"/>
              <a:gd name="T32" fmla="*/ 66 w 80"/>
              <a:gd name="T33" fmla="*/ 74 h 177"/>
              <a:gd name="T34" fmla="*/ 72 w 80"/>
              <a:gd name="T35" fmla="*/ 77 h 177"/>
              <a:gd name="T36" fmla="*/ 80 w 80"/>
              <a:gd name="T37" fmla="*/ 69 h 177"/>
              <a:gd name="T38" fmla="*/ 80 w 80"/>
              <a:gd name="T39" fmla="*/ 49 h 177"/>
              <a:gd name="T40" fmla="*/ 80 w 80"/>
              <a:gd name="T41" fmla="*/ 20 h 177"/>
              <a:gd name="T42" fmla="*/ 64 w 80"/>
              <a:gd name="T43" fmla="*/ 0 h 177"/>
              <a:gd name="T44" fmla="*/ 40 w 80"/>
              <a:gd name="T45" fmla="*/ 42 h 177"/>
              <a:gd name="T46" fmla="*/ 40 w 80"/>
              <a:gd name="T47" fmla="*/ 41 h 177"/>
              <a:gd name="T48" fmla="*/ 41 w 80"/>
              <a:gd name="T49" fmla="*/ 41 h 177"/>
              <a:gd name="T50" fmla="*/ 40 w 80"/>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7">
                <a:moveTo>
                  <a:pt x="64" y="0"/>
                </a:moveTo>
                <a:cubicBezTo>
                  <a:pt x="48" y="29"/>
                  <a:pt x="48" y="29"/>
                  <a:pt x="48" y="29"/>
                </a:cubicBezTo>
                <a:cubicBezTo>
                  <a:pt x="41" y="4"/>
                  <a:pt x="41" y="4"/>
                  <a:pt x="41" y="4"/>
                </a:cubicBezTo>
                <a:cubicBezTo>
                  <a:pt x="39" y="4"/>
                  <a:pt x="39" y="4"/>
                  <a:pt x="39" y="4"/>
                </a:cubicBezTo>
                <a:cubicBezTo>
                  <a:pt x="33" y="29"/>
                  <a:pt x="33" y="29"/>
                  <a:pt x="33" y="29"/>
                </a:cubicBezTo>
                <a:cubicBezTo>
                  <a:pt x="17" y="0"/>
                  <a:pt x="17" y="0"/>
                  <a:pt x="17" y="0"/>
                </a:cubicBezTo>
                <a:cubicBezTo>
                  <a:pt x="7" y="5"/>
                  <a:pt x="0" y="12"/>
                  <a:pt x="0" y="20"/>
                </a:cubicBezTo>
                <a:cubicBezTo>
                  <a:pt x="0" y="72"/>
                  <a:pt x="0" y="72"/>
                  <a:pt x="0" y="72"/>
                </a:cubicBezTo>
                <a:cubicBezTo>
                  <a:pt x="0" y="76"/>
                  <a:pt x="4" y="80"/>
                  <a:pt x="8" y="80"/>
                </a:cubicBezTo>
                <a:cubicBezTo>
                  <a:pt x="13" y="80"/>
                  <a:pt x="16" y="76"/>
                  <a:pt x="16" y="72"/>
                </a:cubicBezTo>
                <a:cubicBezTo>
                  <a:pt x="16" y="80"/>
                  <a:pt x="16" y="80"/>
                  <a:pt x="16" y="80"/>
                </a:cubicBezTo>
                <a:cubicBezTo>
                  <a:pt x="16" y="164"/>
                  <a:pt x="16" y="164"/>
                  <a:pt x="16" y="164"/>
                </a:cubicBezTo>
                <a:cubicBezTo>
                  <a:pt x="16" y="171"/>
                  <a:pt x="22" y="177"/>
                  <a:pt x="29" y="177"/>
                </a:cubicBezTo>
                <a:cubicBezTo>
                  <a:pt x="35" y="177"/>
                  <a:pt x="40" y="173"/>
                  <a:pt x="42" y="167"/>
                </a:cubicBezTo>
                <a:cubicBezTo>
                  <a:pt x="43" y="173"/>
                  <a:pt x="48" y="177"/>
                  <a:pt x="54" y="177"/>
                </a:cubicBezTo>
                <a:cubicBezTo>
                  <a:pt x="61" y="177"/>
                  <a:pt x="66" y="171"/>
                  <a:pt x="66" y="164"/>
                </a:cubicBezTo>
                <a:cubicBezTo>
                  <a:pt x="66" y="74"/>
                  <a:pt x="66" y="74"/>
                  <a:pt x="66" y="74"/>
                </a:cubicBezTo>
                <a:cubicBezTo>
                  <a:pt x="67" y="76"/>
                  <a:pt x="70" y="77"/>
                  <a:pt x="72" y="77"/>
                </a:cubicBezTo>
                <a:cubicBezTo>
                  <a:pt x="76" y="77"/>
                  <a:pt x="80" y="73"/>
                  <a:pt x="80" y="69"/>
                </a:cubicBezTo>
                <a:cubicBezTo>
                  <a:pt x="80" y="69"/>
                  <a:pt x="80" y="49"/>
                  <a:pt x="80" y="49"/>
                </a:cubicBezTo>
                <a:cubicBezTo>
                  <a:pt x="80" y="20"/>
                  <a:pt x="80" y="20"/>
                  <a:pt x="80" y="20"/>
                </a:cubicBezTo>
                <a:cubicBezTo>
                  <a:pt x="80" y="12"/>
                  <a:pt x="74" y="5"/>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3" name="Freeform 602"/>
          <p:cNvSpPr>
            <a:spLocks/>
          </p:cNvSpPr>
          <p:nvPr/>
        </p:nvSpPr>
        <p:spPr bwMode="auto">
          <a:xfrm>
            <a:off x="5221092" y="1778937"/>
            <a:ext cx="90932" cy="92411"/>
          </a:xfrm>
          <a:custGeom>
            <a:avLst/>
            <a:gdLst>
              <a:gd name="T0" fmla="*/ 7 w 52"/>
              <a:gd name="T1" fmla="*/ 33 h 53"/>
              <a:gd name="T2" fmla="*/ 7 w 52"/>
              <a:gd name="T3" fmla="*/ 33 h 53"/>
              <a:gd name="T4" fmla="*/ 26 w 52"/>
              <a:gd name="T5" fmla="*/ 53 h 53"/>
              <a:gd name="T6" fmla="*/ 44 w 52"/>
              <a:gd name="T7" fmla="*/ 33 h 53"/>
              <a:gd name="T8" fmla="*/ 45 w 52"/>
              <a:gd name="T9" fmla="*/ 33 h 53"/>
              <a:gd name="T10" fmla="*/ 51 w 52"/>
              <a:gd name="T11" fmla="*/ 28 h 53"/>
              <a:gd name="T12" fmla="*/ 47 w 52"/>
              <a:gd name="T13" fmla="*/ 20 h 53"/>
              <a:gd name="T14" fmla="*/ 46 w 52"/>
              <a:gd name="T15" fmla="*/ 20 h 53"/>
              <a:gd name="T16" fmla="*/ 46 w 52"/>
              <a:gd name="T17" fmla="*/ 19 h 53"/>
              <a:gd name="T18" fmla="*/ 26 w 52"/>
              <a:gd name="T19" fmla="*/ 0 h 53"/>
              <a:gd name="T20" fmla="*/ 5 w 52"/>
              <a:gd name="T21" fmla="*/ 19 h 53"/>
              <a:gd name="T22" fmla="*/ 5 w 52"/>
              <a:gd name="T23" fmla="*/ 20 h 53"/>
              <a:gd name="T24" fmla="*/ 4 w 52"/>
              <a:gd name="T25" fmla="*/ 20 h 53"/>
              <a:gd name="T26" fmla="*/ 0 w 52"/>
              <a:gd name="T27" fmla="*/ 28 h 53"/>
              <a:gd name="T28" fmla="*/ 7 w 52"/>
              <a:gd name="T29"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3"/>
                </a:moveTo>
                <a:cubicBezTo>
                  <a:pt x="7" y="33"/>
                  <a:pt x="7" y="33"/>
                  <a:pt x="7" y="33"/>
                </a:cubicBezTo>
                <a:cubicBezTo>
                  <a:pt x="9" y="44"/>
                  <a:pt x="17" y="53"/>
                  <a:pt x="26" y="53"/>
                </a:cubicBezTo>
                <a:cubicBezTo>
                  <a:pt x="35" y="53"/>
                  <a:pt x="42" y="44"/>
                  <a:pt x="44" y="33"/>
                </a:cubicBezTo>
                <a:cubicBezTo>
                  <a:pt x="44" y="33"/>
                  <a:pt x="44" y="33"/>
                  <a:pt x="45" y="33"/>
                </a:cubicBezTo>
                <a:cubicBezTo>
                  <a:pt x="47" y="34"/>
                  <a:pt x="50" y="31"/>
                  <a:pt x="51" y="28"/>
                </a:cubicBezTo>
                <a:cubicBezTo>
                  <a:pt x="52" y="24"/>
                  <a:pt x="50" y="20"/>
                  <a:pt x="47" y="20"/>
                </a:cubicBezTo>
                <a:cubicBezTo>
                  <a:pt x="47" y="20"/>
                  <a:pt x="47" y="20"/>
                  <a:pt x="46" y="20"/>
                </a:cubicBezTo>
                <a:cubicBezTo>
                  <a:pt x="46" y="20"/>
                  <a:pt x="46" y="19"/>
                  <a:pt x="46" y="19"/>
                </a:cubicBezTo>
                <a:cubicBezTo>
                  <a:pt x="46" y="8"/>
                  <a:pt x="37" y="0"/>
                  <a:pt x="26" y="0"/>
                </a:cubicBezTo>
                <a:cubicBezTo>
                  <a:pt x="14" y="0"/>
                  <a:pt x="5" y="8"/>
                  <a:pt x="5" y="19"/>
                </a:cubicBezTo>
                <a:cubicBezTo>
                  <a:pt x="5" y="19"/>
                  <a:pt x="5" y="20"/>
                  <a:pt x="5" y="20"/>
                </a:cubicBezTo>
                <a:cubicBezTo>
                  <a:pt x="5" y="20"/>
                  <a:pt x="4" y="20"/>
                  <a:pt x="4" y="20"/>
                </a:cubicBezTo>
                <a:cubicBezTo>
                  <a:pt x="1" y="20"/>
                  <a:pt x="0" y="24"/>
                  <a:pt x="0" y="28"/>
                </a:cubicBezTo>
                <a:cubicBezTo>
                  <a:pt x="1" y="31"/>
                  <a:pt x="4" y="34"/>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4" name="Freeform 603"/>
          <p:cNvSpPr>
            <a:spLocks noEditPoints="1"/>
          </p:cNvSpPr>
          <p:nvPr/>
        </p:nvSpPr>
        <p:spPr bwMode="auto">
          <a:xfrm>
            <a:off x="4855146" y="1871347"/>
            <a:ext cx="138247" cy="309761"/>
          </a:xfrm>
          <a:custGeom>
            <a:avLst/>
            <a:gdLst>
              <a:gd name="T0" fmla="*/ 63 w 79"/>
              <a:gd name="T1" fmla="*/ 0 h 177"/>
              <a:gd name="T2" fmla="*/ 47 w 79"/>
              <a:gd name="T3" fmla="*/ 29 h 177"/>
              <a:gd name="T4" fmla="*/ 41 w 79"/>
              <a:gd name="T5" fmla="*/ 4 h 177"/>
              <a:gd name="T6" fmla="*/ 38 w 79"/>
              <a:gd name="T7" fmla="*/ 4 h 177"/>
              <a:gd name="T8" fmla="*/ 32 w 79"/>
              <a:gd name="T9" fmla="*/ 29 h 177"/>
              <a:gd name="T10" fmla="*/ 16 w 79"/>
              <a:gd name="T11" fmla="*/ 0 h 177"/>
              <a:gd name="T12" fmla="*/ 0 w 79"/>
              <a:gd name="T13" fmla="*/ 21 h 177"/>
              <a:gd name="T14" fmla="*/ 0 w 79"/>
              <a:gd name="T15" fmla="*/ 72 h 177"/>
              <a:gd name="T16" fmla="*/ 8 w 79"/>
              <a:gd name="T17" fmla="*/ 80 h 177"/>
              <a:gd name="T18" fmla="*/ 16 w 79"/>
              <a:gd name="T19" fmla="*/ 72 h 177"/>
              <a:gd name="T20" fmla="*/ 16 w 79"/>
              <a:gd name="T21" fmla="*/ 80 h 177"/>
              <a:gd name="T22" fmla="*/ 16 w 79"/>
              <a:gd name="T23" fmla="*/ 164 h 177"/>
              <a:gd name="T24" fmla="*/ 29 w 79"/>
              <a:gd name="T25" fmla="*/ 177 h 177"/>
              <a:gd name="T26" fmla="*/ 41 w 79"/>
              <a:gd name="T27" fmla="*/ 167 h 177"/>
              <a:gd name="T28" fmla="*/ 53 w 79"/>
              <a:gd name="T29" fmla="*/ 177 h 177"/>
              <a:gd name="T30" fmla="*/ 65 w 79"/>
              <a:gd name="T31" fmla="*/ 164 h 177"/>
              <a:gd name="T32" fmla="*/ 65 w 79"/>
              <a:gd name="T33" fmla="*/ 74 h 177"/>
              <a:gd name="T34" fmla="*/ 71 w 79"/>
              <a:gd name="T35" fmla="*/ 77 h 177"/>
              <a:gd name="T36" fmla="*/ 79 w 79"/>
              <a:gd name="T37" fmla="*/ 69 h 177"/>
              <a:gd name="T38" fmla="*/ 79 w 79"/>
              <a:gd name="T39" fmla="*/ 49 h 177"/>
              <a:gd name="T40" fmla="*/ 79 w 79"/>
              <a:gd name="T41" fmla="*/ 21 h 177"/>
              <a:gd name="T42" fmla="*/ 63 w 79"/>
              <a:gd name="T43" fmla="*/ 0 h 177"/>
              <a:gd name="T44" fmla="*/ 40 w 79"/>
              <a:gd name="T45" fmla="*/ 42 h 177"/>
              <a:gd name="T46" fmla="*/ 39 w 79"/>
              <a:gd name="T47" fmla="*/ 41 h 177"/>
              <a:gd name="T48" fmla="*/ 40 w 79"/>
              <a:gd name="T49" fmla="*/ 41 h 177"/>
              <a:gd name="T50" fmla="*/ 40 w 79"/>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177">
                <a:moveTo>
                  <a:pt x="63" y="0"/>
                </a:moveTo>
                <a:cubicBezTo>
                  <a:pt x="47" y="29"/>
                  <a:pt x="47" y="29"/>
                  <a:pt x="47" y="29"/>
                </a:cubicBezTo>
                <a:cubicBezTo>
                  <a:pt x="41" y="4"/>
                  <a:pt x="41" y="4"/>
                  <a:pt x="41" y="4"/>
                </a:cubicBezTo>
                <a:cubicBezTo>
                  <a:pt x="38" y="4"/>
                  <a:pt x="38" y="4"/>
                  <a:pt x="38" y="4"/>
                </a:cubicBezTo>
                <a:cubicBezTo>
                  <a:pt x="32" y="29"/>
                  <a:pt x="32" y="29"/>
                  <a:pt x="32" y="29"/>
                </a:cubicBezTo>
                <a:cubicBezTo>
                  <a:pt x="16" y="0"/>
                  <a:pt x="16" y="0"/>
                  <a:pt x="16" y="0"/>
                </a:cubicBezTo>
                <a:cubicBezTo>
                  <a:pt x="6" y="5"/>
                  <a:pt x="0" y="12"/>
                  <a:pt x="0" y="21"/>
                </a:cubicBezTo>
                <a:cubicBezTo>
                  <a:pt x="0" y="72"/>
                  <a:pt x="0" y="72"/>
                  <a:pt x="0" y="72"/>
                </a:cubicBezTo>
                <a:cubicBezTo>
                  <a:pt x="0" y="76"/>
                  <a:pt x="3" y="80"/>
                  <a:pt x="8" y="80"/>
                </a:cubicBezTo>
                <a:cubicBezTo>
                  <a:pt x="12" y="80"/>
                  <a:pt x="16" y="76"/>
                  <a:pt x="16" y="72"/>
                </a:cubicBezTo>
                <a:cubicBezTo>
                  <a:pt x="16" y="80"/>
                  <a:pt x="16" y="80"/>
                  <a:pt x="16" y="80"/>
                </a:cubicBezTo>
                <a:cubicBezTo>
                  <a:pt x="16" y="164"/>
                  <a:pt x="16" y="164"/>
                  <a:pt x="16" y="164"/>
                </a:cubicBezTo>
                <a:cubicBezTo>
                  <a:pt x="16" y="171"/>
                  <a:pt x="21" y="177"/>
                  <a:pt x="29" y="177"/>
                </a:cubicBezTo>
                <a:cubicBezTo>
                  <a:pt x="34" y="177"/>
                  <a:pt x="39" y="173"/>
                  <a:pt x="41" y="167"/>
                </a:cubicBezTo>
                <a:cubicBezTo>
                  <a:pt x="43" y="173"/>
                  <a:pt x="48" y="177"/>
                  <a:pt x="53" y="177"/>
                </a:cubicBezTo>
                <a:cubicBezTo>
                  <a:pt x="61" y="177"/>
                  <a:pt x="65" y="171"/>
                  <a:pt x="65" y="164"/>
                </a:cubicBezTo>
                <a:cubicBezTo>
                  <a:pt x="65" y="74"/>
                  <a:pt x="65" y="74"/>
                  <a:pt x="65" y="74"/>
                </a:cubicBezTo>
                <a:cubicBezTo>
                  <a:pt x="67" y="76"/>
                  <a:pt x="69" y="77"/>
                  <a:pt x="71" y="77"/>
                </a:cubicBezTo>
                <a:cubicBezTo>
                  <a:pt x="76" y="77"/>
                  <a:pt x="79" y="74"/>
                  <a:pt x="79" y="69"/>
                </a:cubicBezTo>
                <a:cubicBezTo>
                  <a:pt x="79" y="69"/>
                  <a:pt x="79" y="49"/>
                  <a:pt x="79" y="49"/>
                </a:cubicBezTo>
                <a:cubicBezTo>
                  <a:pt x="79" y="21"/>
                  <a:pt x="79" y="21"/>
                  <a:pt x="79" y="21"/>
                </a:cubicBezTo>
                <a:cubicBezTo>
                  <a:pt x="79" y="12"/>
                  <a:pt x="73" y="5"/>
                  <a:pt x="63" y="0"/>
                </a:cubicBezTo>
                <a:close/>
                <a:moveTo>
                  <a:pt x="40" y="42"/>
                </a:moveTo>
                <a:cubicBezTo>
                  <a:pt x="39" y="41"/>
                  <a:pt x="39" y="41"/>
                  <a:pt x="39" y="41"/>
                </a:cubicBezTo>
                <a:cubicBezTo>
                  <a:pt x="40" y="41"/>
                  <a:pt x="40" y="41"/>
                  <a:pt x="40"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5" name="Freeform 604"/>
          <p:cNvSpPr>
            <a:spLocks/>
          </p:cNvSpPr>
          <p:nvPr/>
        </p:nvSpPr>
        <p:spPr bwMode="auto">
          <a:xfrm>
            <a:off x="5264710" y="1946755"/>
            <a:ext cx="1478" cy="1478"/>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6" name="Freeform 605"/>
          <p:cNvSpPr>
            <a:spLocks/>
          </p:cNvSpPr>
          <p:nvPr/>
        </p:nvSpPr>
        <p:spPr bwMode="auto">
          <a:xfrm>
            <a:off x="5091718" y="1881698"/>
            <a:ext cx="1478" cy="2218"/>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0" y="0"/>
                </a:lnTo>
                <a:lnTo>
                  <a:pt x="0"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7" name="Freeform 606"/>
          <p:cNvSpPr>
            <a:spLocks/>
          </p:cNvSpPr>
          <p:nvPr/>
        </p:nvSpPr>
        <p:spPr bwMode="auto">
          <a:xfrm>
            <a:off x="4923900" y="1943058"/>
            <a:ext cx="1478" cy="2218"/>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608"/>
          <p:cNvSpPr>
            <a:spLocks/>
          </p:cNvSpPr>
          <p:nvPr/>
        </p:nvSpPr>
        <p:spPr bwMode="auto">
          <a:xfrm>
            <a:off x="4869192" y="1784112"/>
            <a:ext cx="635046" cy="603256"/>
          </a:xfrm>
          <a:custGeom>
            <a:avLst/>
            <a:gdLst>
              <a:gd name="T0" fmla="*/ 286 w 363"/>
              <a:gd name="T1" fmla="*/ 0 h 345"/>
              <a:gd name="T2" fmla="*/ 321 w 363"/>
              <a:gd name="T3" fmla="*/ 111 h 345"/>
              <a:gd name="T4" fmla="*/ 127 w 363"/>
              <a:gd name="T5" fmla="*/ 305 h 345"/>
              <a:gd name="T6" fmla="*/ 0 w 363"/>
              <a:gd name="T7" fmla="*/ 257 h 345"/>
              <a:gd name="T8" fmla="*/ 60 w 363"/>
              <a:gd name="T9" fmla="*/ 345 h 345"/>
              <a:gd name="T10" fmla="*/ 337 w 363"/>
              <a:gd name="T11" fmla="*/ 345 h 345"/>
              <a:gd name="T12" fmla="*/ 363 w 363"/>
              <a:gd name="T13" fmla="*/ 318 h 345"/>
              <a:gd name="T14" fmla="*/ 363 w 363"/>
              <a:gd name="T15" fmla="*/ 61 h 345"/>
              <a:gd name="T16" fmla="*/ 286 w 363"/>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345">
                <a:moveTo>
                  <a:pt x="286" y="0"/>
                </a:moveTo>
                <a:cubicBezTo>
                  <a:pt x="308" y="31"/>
                  <a:pt x="321" y="70"/>
                  <a:pt x="321" y="111"/>
                </a:cubicBezTo>
                <a:cubicBezTo>
                  <a:pt x="321" y="218"/>
                  <a:pt x="234" y="305"/>
                  <a:pt x="127" y="305"/>
                </a:cubicBezTo>
                <a:cubicBezTo>
                  <a:pt x="79" y="305"/>
                  <a:pt x="34" y="287"/>
                  <a:pt x="0" y="257"/>
                </a:cubicBezTo>
                <a:cubicBezTo>
                  <a:pt x="60" y="345"/>
                  <a:pt x="60" y="345"/>
                  <a:pt x="60" y="345"/>
                </a:cubicBezTo>
                <a:cubicBezTo>
                  <a:pt x="337" y="345"/>
                  <a:pt x="337" y="345"/>
                  <a:pt x="337" y="345"/>
                </a:cubicBezTo>
                <a:cubicBezTo>
                  <a:pt x="351" y="345"/>
                  <a:pt x="363" y="333"/>
                  <a:pt x="363" y="318"/>
                </a:cubicBezTo>
                <a:cubicBezTo>
                  <a:pt x="363" y="61"/>
                  <a:pt x="363" y="61"/>
                  <a:pt x="363" y="61"/>
                </a:cubicBezTo>
                <a:lnTo>
                  <a:pt x="286"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609"/>
          <p:cNvSpPr>
            <a:spLocks noEditPoints="1"/>
          </p:cNvSpPr>
          <p:nvPr/>
        </p:nvSpPr>
        <p:spPr bwMode="auto">
          <a:xfrm>
            <a:off x="4790828" y="1677655"/>
            <a:ext cx="603257" cy="603256"/>
          </a:xfrm>
          <a:custGeom>
            <a:avLst/>
            <a:gdLst>
              <a:gd name="T0" fmla="*/ 172 w 345"/>
              <a:gd name="T1" fmla="*/ 345 h 345"/>
              <a:gd name="T2" fmla="*/ 172 w 345"/>
              <a:gd name="T3" fmla="*/ 0 h 345"/>
              <a:gd name="T4" fmla="*/ 55 w 345"/>
              <a:gd name="T5" fmla="*/ 76 h 345"/>
              <a:gd name="T6" fmla="*/ 56 w 345"/>
              <a:gd name="T7" fmla="*/ 75 h 345"/>
              <a:gd name="T8" fmla="*/ 98 w 345"/>
              <a:gd name="T9" fmla="*/ 75 h 345"/>
              <a:gd name="T10" fmla="*/ 99 w 345"/>
              <a:gd name="T11" fmla="*/ 76 h 345"/>
              <a:gd name="T12" fmla="*/ 96 w 345"/>
              <a:gd name="T13" fmla="*/ 90 h 345"/>
              <a:gd name="T14" fmla="*/ 77 w 345"/>
              <a:gd name="T15" fmla="*/ 109 h 345"/>
              <a:gd name="T16" fmla="*/ 58 w 345"/>
              <a:gd name="T17" fmla="*/ 90 h 345"/>
              <a:gd name="T18" fmla="*/ 55 w 345"/>
              <a:gd name="T19" fmla="*/ 76 h 345"/>
              <a:gd name="T20" fmla="*/ 116 w 345"/>
              <a:gd name="T21" fmla="*/ 180 h 345"/>
              <a:gd name="T22" fmla="*/ 102 w 345"/>
              <a:gd name="T23" fmla="*/ 185 h 345"/>
              <a:gd name="T24" fmla="*/ 90 w 345"/>
              <a:gd name="T25" fmla="*/ 288 h 345"/>
              <a:gd name="T26" fmla="*/ 66 w 345"/>
              <a:gd name="T27" fmla="*/ 288 h 345"/>
              <a:gd name="T28" fmla="*/ 53 w 345"/>
              <a:gd name="T29" fmla="*/ 191 h 345"/>
              <a:gd name="T30" fmla="*/ 45 w 345"/>
              <a:gd name="T31" fmla="*/ 191 h 345"/>
              <a:gd name="T32" fmla="*/ 37 w 345"/>
              <a:gd name="T33" fmla="*/ 132 h 345"/>
              <a:gd name="T34" fmla="*/ 69 w 345"/>
              <a:gd name="T35" fmla="*/ 140 h 345"/>
              <a:gd name="T36" fmla="*/ 78 w 345"/>
              <a:gd name="T37" fmla="*/ 115 h 345"/>
              <a:gd name="T38" fmla="*/ 100 w 345"/>
              <a:gd name="T39" fmla="*/ 111 h 345"/>
              <a:gd name="T40" fmla="*/ 116 w 345"/>
              <a:gd name="T41" fmla="*/ 160 h 345"/>
              <a:gd name="T42" fmla="*/ 251 w 345"/>
              <a:gd name="T43" fmla="*/ 78 h 345"/>
              <a:gd name="T44" fmla="*/ 272 w 345"/>
              <a:gd name="T45" fmla="*/ 58 h 345"/>
              <a:gd name="T46" fmla="*/ 292 w 345"/>
              <a:gd name="T47" fmla="*/ 78 h 345"/>
              <a:gd name="T48" fmla="*/ 297 w 345"/>
              <a:gd name="T49" fmla="*/ 86 h 345"/>
              <a:gd name="T50" fmla="*/ 290 w 345"/>
              <a:gd name="T51" fmla="*/ 91 h 345"/>
              <a:gd name="T52" fmla="*/ 253 w 345"/>
              <a:gd name="T53" fmla="*/ 91 h 345"/>
              <a:gd name="T54" fmla="*/ 246 w 345"/>
              <a:gd name="T55" fmla="*/ 86 h 345"/>
              <a:gd name="T56" fmla="*/ 231 w 345"/>
              <a:gd name="T57" fmla="*/ 133 h 345"/>
              <a:gd name="T58" fmla="*/ 264 w 345"/>
              <a:gd name="T59" fmla="*/ 142 h 345"/>
              <a:gd name="T60" fmla="*/ 272 w 345"/>
              <a:gd name="T61" fmla="*/ 117 h 345"/>
              <a:gd name="T62" fmla="*/ 295 w 345"/>
              <a:gd name="T63" fmla="*/ 113 h 345"/>
              <a:gd name="T64" fmla="*/ 311 w 345"/>
              <a:gd name="T65" fmla="*/ 162 h 345"/>
              <a:gd name="T66" fmla="*/ 303 w 345"/>
              <a:gd name="T67" fmla="*/ 190 h 345"/>
              <a:gd name="T68" fmla="*/ 297 w 345"/>
              <a:gd name="T69" fmla="*/ 277 h 345"/>
              <a:gd name="T70" fmla="*/ 273 w 345"/>
              <a:gd name="T71" fmla="*/ 280 h 345"/>
              <a:gd name="T72" fmla="*/ 247 w 345"/>
              <a:gd name="T73" fmla="*/ 277 h 345"/>
              <a:gd name="T74" fmla="*/ 247 w 345"/>
              <a:gd name="T75" fmla="*/ 185 h 345"/>
              <a:gd name="T76" fmla="*/ 231 w 345"/>
              <a:gd name="T77" fmla="*/ 185 h 345"/>
              <a:gd name="T78" fmla="*/ 212 w 345"/>
              <a:gd name="T79" fmla="*/ 96 h 345"/>
              <a:gd name="T80" fmla="*/ 212 w 345"/>
              <a:gd name="T81" fmla="*/ 145 h 345"/>
              <a:gd name="T82" fmla="*/ 198 w 345"/>
              <a:gd name="T83" fmla="*/ 150 h 345"/>
              <a:gd name="T84" fmla="*/ 186 w 345"/>
              <a:gd name="T85" fmla="*/ 252 h 345"/>
              <a:gd name="T86" fmla="*/ 161 w 345"/>
              <a:gd name="T87" fmla="*/ 252 h 345"/>
              <a:gd name="T88" fmla="*/ 148 w 345"/>
              <a:gd name="T89" fmla="*/ 155 h 345"/>
              <a:gd name="T90" fmla="*/ 140 w 345"/>
              <a:gd name="T91" fmla="*/ 155 h 345"/>
              <a:gd name="T92" fmla="*/ 132 w 345"/>
              <a:gd name="T93" fmla="*/ 96 h 345"/>
              <a:gd name="T94" fmla="*/ 165 w 345"/>
              <a:gd name="T95" fmla="*/ 104 h 345"/>
              <a:gd name="T96" fmla="*/ 174 w 345"/>
              <a:gd name="T97" fmla="*/ 80 h 345"/>
              <a:gd name="T98" fmla="*/ 196 w 345"/>
              <a:gd name="T99" fmla="*/ 76 h 345"/>
              <a:gd name="T100" fmla="*/ 193 w 345"/>
              <a:gd name="T101" fmla="*/ 40 h 345"/>
              <a:gd name="T102" fmla="*/ 195 w 345"/>
              <a:gd name="T103" fmla="*/ 41 h 345"/>
              <a:gd name="T104" fmla="*/ 192 w 345"/>
              <a:gd name="T105" fmla="*/ 54 h 345"/>
              <a:gd name="T106" fmla="*/ 173 w 345"/>
              <a:gd name="T107" fmla="*/ 74 h 345"/>
              <a:gd name="T108" fmla="*/ 154 w 345"/>
              <a:gd name="T109" fmla="*/ 54 h 345"/>
              <a:gd name="T110" fmla="*/ 151 w 345"/>
              <a:gd name="T111" fmla="*/ 41 h 345"/>
              <a:gd name="T112" fmla="*/ 152 w 345"/>
              <a:gd name="T113" fmla="*/ 40 h 345"/>
              <a:gd name="T114" fmla="*/ 193 w 345"/>
              <a:gd name="T115" fmla="*/ 4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345">
                <a:moveTo>
                  <a:pt x="0" y="172"/>
                </a:moveTo>
                <a:cubicBezTo>
                  <a:pt x="0" y="268"/>
                  <a:pt x="77" y="345"/>
                  <a:pt x="172" y="345"/>
                </a:cubicBezTo>
                <a:cubicBezTo>
                  <a:pt x="268" y="345"/>
                  <a:pt x="345" y="268"/>
                  <a:pt x="345" y="172"/>
                </a:cubicBezTo>
                <a:cubicBezTo>
                  <a:pt x="345" y="77"/>
                  <a:pt x="268" y="0"/>
                  <a:pt x="172" y="0"/>
                </a:cubicBezTo>
                <a:cubicBezTo>
                  <a:pt x="77" y="0"/>
                  <a:pt x="0" y="77"/>
                  <a:pt x="0" y="172"/>
                </a:cubicBezTo>
                <a:close/>
                <a:moveTo>
                  <a:pt x="55" y="76"/>
                </a:moveTo>
                <a:cubicBezTo>
                  <a:pt x="56" y="76"/>
                  <a:pt x="56" y="76"/>
                  <a:pt x="56" y="76"/>
                </a:cubicBezTo>
                <a:cubicBezTo>
                  <a:pt x="56" y="76"/>
                  <a:pt x="56" y="76"/>
                  <a:pt x="56" y="75"/>
                </a:cubicBezTo>
                <a:cubicBezTo>
                  <a:pt x="56" y="65"/>
                  <a:pt x="66" y="56"/>
                  <a:pt x="77" y="56"/>
                </a:cubicBezTo>
                <a:cubicBezTo>
                  <a:pt x="88" y="56"/>
                  <a:pt x="98" y="65"/>
                  <a:pt x="98" y="75"/>
                </a:cubicBezTo>
                <a:cubicBezTo>
                  <a:pt x="98" y="76"/>
                  <a:pt x="98" y="76"/>
                  <a:pt x="98" y="76"/>
                </a:cubicBezTo>
                <a:cubicBezTo>
                  <a:pt x="98" y="76"/>
                  <a:pt x="98" y="76"/>
                  <a:pt x="99" y="76"/>
                </a:cubicBezTo>
                <a:cubicBezTo>
                  <a:pt x="101" y="77"/>
                  <a:pt x="103" y="80"/>
                  <a:pt x="102" y="84"/>
                </a:cubicBezTo>
                <a:cubicBezTo>
                  <a:pt x="101" y="88"/>
                  <a:pt x="98" y="90"/>
                  <a:pt x="96" y="90"/>
                </a:cubicBezTo>
                <a:cubicBezTo>
                  <a:pt x="96" y="90"/>
                  <a:pt x="96" y="89"/>
                  <a:pt x="96" y="89"/>
                </a:cubicBezTo>
                <a:cubicBezTo>
                  <a:pt x="93" y="100"/>
                  <a:pt x="86" y="109"/>
                  <a:pt x="77" y="109"/>
                </a:cubicBezTo>
                <a:cubicBezTo>
                  <a:pt x="68" y="109"/>
                  <a:pt x="61" y="100"/>
                  <a:pt x="58" y="89"/>
                </a:cubicBezTo>
                <a:cubicBezTo>
                  <a:pt x="58" y="89"/>
                  <a:pt x="58" y="90"/>
                  <a:pt x="58" y="90"/>
                </a:cubicBezTo>
                <a:cubicBezTo>
                  <a:pt x="55" y="90"/>
                  <a:pt x="53" y="88"/>
                  <a:pt x="52" y="84"/>
                </a:cubicBezTo>
                <a:cubicBezTo>
                  <a:pt x="51" y="80"/>
                  <a:pt x="52" y="77"/>
                  <a:pt x="55" y="76"/>
                </a:cubicBezTo>
                <a:close/>
                <a:moveTo>
                  <a:pt x="116" y="160"/>
                </a:moveTo>
                <a:cubicBezTo>
                  <a:pt x="116" y="160"/>
                  <a:pt x="116" y="180"/>
                  <a:pt x="116" y="180"/>
                </a:cubicBezTo>
                <a:cubicBezTo>
                  <a:pt x="116" y="185"/>
                  <a:pt x="113" y="188"/>
                  <a:pt x="108" y="188"/>
                </a:cubicBezTo>
                <a:cubicBezTo>
                  <a:pt x="106" y="188"/>
                  <a:pt x="104" y="187"/>
                  <a:pt x="102" y="185"/>
                </a:cubicBezTo>
                <a:cubicBezTo>
                  <a:pt x="102" y="275"/>
                  <a:pt x="102" y="275"/>
                  <a:pt x="102" y="275"/>
                </a:cubicBezTo>
                <a:cubicBezTo>
                  <a:pt x="102" y="282"/>
                  <a:pt x="98" y="288"/>
                  <a:pt x="90" y="288"/>
                </a:cubicBezTo>
                <a:cubicBezTo>
                  <a:pt x="85" y="288"/>
                  <a:pt x="80" y="284"/>
                  <a:pt x="78" y="278"/>
                </a:cubicBezTo>
                <a:cubicBezTo>
                  <a:pt x="76" y="284"/>
                  <a:pt x="71" y="288"/>
                  <a:pt x="66" y="288"/>
                </a:cubicBezTo>
                <a:cubicBezTo>
                  <a:pt x="58" y="288"/>
                  <a:pt x="53" y="282"/>
                  <a:pt x="53" y="275"/>
                </a:cubicBezTo>
                <a:cubicBezTo>
                  <a:pt x="53" y="191"/>
                  <a:pt x="53" y="191"/>
                  <a:pt x="53" y="191"/>
                </a:cubicBezTo>
                <a:cubicBezTo>
                  <a:pt x="53" y="183"/>
                  <a:pt x="53" y="183"/>
                  <a:pt x="53" y="183"/>
                </a:cubicBezTo>
                <a:cubicBezTo>
                  <a:pt x="53" y="187"/>
                  <a:pt x="49" y="191"/>
                  <a:pt x="45" y="191"/>
                </a:cubicBezTo>
                <a:cubicBezTo>
                  <a:pt x="40" y="191"/>
                  <a:pt x="37" y="187"/>
                  <a:pt x="37" y="183"/>
                </a:cubicBezTo>
                <a:cubicBezTo>
                  <a:pt x="37" y="132"/>
                  <a:pt x="37" y="132"/>
                  <a:pt x="37" y="132"/>
                </a:cubicBezTo>
                <a:cubicBezTo>
                  <a:pt x="37" y="123"/>
                  <a:pt x="43" y="116"/>
                  <a:pt x="53" y="111"/>
                </a:cubicBezTo>
                <a:cubicBezTo>
                  <a:pt x="69" y="140"/>
                  <a:pt x="69" y="140"/>
                  <a:pt x="69" y="140"/>
                </a:cubicBezTo>
                <a:cubicBezTo>
                  <a:pt x="75" y="115"/>
                  <a:pt x="75" y="115"/>
                  <a:pt x="75" y="115"/>
                </a:cubicBezTo>
                <a:cubicBezTo>
                  <a:pt x="78" y="115"/>
                  <a:pt x="78" y="115"/>
                  <a:pt x="78" y="115"/>
                </a:cubicBezTo>
                <a:cubicBezTo>
                  <a:pt x="84" y="140"/>
                  <a:pt x="84" y="140"/>
                  <a:pt x="84" y="140"/>
                </a:cubicBezTo>
                <a:cubicBezTo>
                  <a:pt x="100" y="111"/>
                  <a:pt x="100" y="111"/>
                  <a:pt x="100" y="111"/>
                </a:cubicBezTo>
                <a:cubicBezTo>
                  <a:pt x="110" y="116"/>
                  <a:pt x="116" y="123"/>
                  <a:pt x="116" y="132"/>
                </a:cubicBezTo>
                <a:lnTo>
                  <a:pt x="116" y="160"/>
                </a:lnTo>
                <a:close/>
                <a:moveTo>
                  <a:pt x="250" y="78"/>
                </a:moveTo>
                <a:cubicBezTo>
                  <a:pt x="250" y="78"/>
                  <a:pt x="251" y="78"/>
                  <a:pt x="251" y="78"/>
                </a:cubicBezTo>
                <a:cubicBezTo>
                  <a:pt x="251" y="78"/>
                  <a:pt x="251" y="77"/>
                  <a:pt x="251" y="77"/>
                </a:cubicBezTo>
                <a:cubicBezTo>
                  <a:pt x="251" y="66"/>
                  <a:pt x="260" y="58"/>
                  <a:pt x="272" y="58"/>
                </a:cubicBezTo>
                <a:cubicBezTo>
                  <a:pt x="283" y="58"/>
                  <a:pt x="292" y="66"/>
                  <a:pt x="292" y="77"/>
                </a:cubicBezTo>
                <a:cubicBezTo>
                  <a:pt x="292" y="77"/>
                  <a:pt x="292" y="78"/>
                  <a:pt x="292" y="78"/>
                </a:cubicBezTo>
                <a:cubicBezTo>
                  <a:pt x="293" y="78"/>
                  <a:pt x="293" y="78"/>
                  <a:pt x="293" y="78"/>
                </a:cubicBezTo>
                <a:cubicBezTo>
                  <a:pt x="296" y="78"/>
                  <a:pt x="298" y="82"/>
                  <a:pt x="297" y="86"/>
                </a:cubicBezTo>
                <a:cubicBezTo>
                  <a:pt x="296" y="89"/>
                  <a:pt x="293" y="92"/>
                  <a:pt x="291" y="91"/>
                </a:cubicBezTo>
                <a:cubicBezTo>
                  <a:pt x="290" y="91"/>
                  <a:pt x="290" y="91"/>
                  <a:pt x="290" y="91"/>
                </a:cubicBezTo>
                <a:cubicBezTo>
                  <a:pt x="288" y="102"/>
                  <a:pt x="281" y="111"/>
                  <a:pt x="272" y="111"/>
                </a:cubicBezTo>
                <a:cubicBezTo>
                  <a:pt x="263" y="111"/>
                  <a:pt x="255" y="102"/>
                  <a:pt x="253" y="91"/>
                </a:cubicBezTo>
                <a:cubicBezTo>
                  <a:pt x="253" y="91"/>
                  <a:pt x="253" y="91"/>
                  <a:pt x="253" y="91"/>
                </a:cubicBezTo>
                <a:cubicBezTo>
                  <a:pt x="250" y="92"/>
                  <a:pt x="247" y="89"/>
                  <a:pt x="246" y="86"/>
                </a:cubicBezTo>
                <a:cubicBezTo>
                  <a:pt x="246" y="82"/>
                  <a:pt x="247" y="78"/>
                  <a:pt x="250" y="78"/>
                </a:cubicBezTo>
                <a:close/>
                <a:moveTo>
                  <a:pt x="231" y="133"/>
                </a:moveTo>
                <a:cubicBezTo>
                  <a:pt x="231" y="125"/>
                  <a:pt x="238" y="118"/>
                  <a:pt x="248" y="113"/>
                </a:cubicBezTo>
                <a:cubicBezTo>
                  <a:pt x="264" y="142"/>
                  <a:pt x="264" y="142"/>
                  <a:pt x="264" y="142"/>
                </a:cubicBezTo>
                <a:cubicBezTo>
                  <a:pt x="270" y="117"/>
                  <a:pt x="270" y="117"/>
                  <a:pt x="270" y="117"/>
                </a:cubicBezTo>
                <a:cubicBezTo>
                  <a:pt x="272" y="117"/>
                  <a:pt x="272" y="117"/>
                  <a:pt x="272" y="117"/>
                </a:cubicBezTo>
                <a:cubicBezTo>
                  <a:pt x="279" y="142"/>
                  <a:pt x="279" y="142"/>
                  <a:pt x="279" y="142"/>
                </a:cubicBezTo>
                <a:cubicBezTo>
                  <a:pt x="295" y="113"/>
                  <a:pt x="295" y="113"/>
                  <a:pt x="295" y="113"/>
                </a:cubicBezTo>
                <a:cubicBezTo>
                  <a:pt x="305" y="118"/>
                  <a:pt x="311" y="125"/>
                  <a:pt x="311" y="133"/>
                </a:cubicBezTo>
                <a:cubicBezTo>
                  <a:pt x="311" y="162"/>
                  <a:pt x="311" y="162"/>
                  <a:pt x="311" y="162"/>
                </a:cubicBezTo>
                <a:cubicBezTo>
                  <a:pt x="311" y="162"/>
                  <a:pt x="311" y="182"/>
                  <a:pt x="311" y="182"/>
                </a:cubicBezTo>
                <a:cubicBezTo>
                  <a:pt x="311" y="186"/>
                  <a:pt x="307" y="190"/>
                  <a:pt x="303" y="190"/>
                </a:cubicBezTo>
                <a:cubicBezTo>
                  <a:pt x="301" y="190"/>
                  <a:pt x="298" y="189"/>
                  <a:pt x="297" y="187"/>
                </a:cubicBezTo>
                <a:cubicBezTo>
                  <a:pt x="297" y="277"/>
                  <a:pt x="297" y="277"/>
                  <a:pt x="297" y="277"/>
                </a:cubicBezTo>
                <a:cubicBezTo>
                  <a:pt x="297" y="284"/>
                  <a:pt x="292" y="290"/>
                  <a:pt x="285" y="290"/>
                </a:cubicBezTo>
                <a:cubicBezTo>
                  <a:pt x="279" y="290"/>
                  <a:pt x="274" y="286"/>
                  <a:pt x="273" y="280"/>
                </a:cubicBezTo>
                <a:cubicBezTo>
                  <a:pt x="271" y="286"/>
                  <a:pt x="266" y="290"/>
                  <a:pt x="260" y="290"/>
                </a:cubicBezTo>
                <a:cubicBezTo>
                  <a:pt x="253" y="290"/>
                  <a:pt x="247" y="284"/>
                  <a:pt x="247" y="277"/>
                </a:cubicBezTo>
                <a:cubicBezTo>
                  <a:pt x="247" y="193"/>
                  <a:pt x="247" y="193"/>
                  <a:pt x="247" y="193"/>
                </a:cubicBezTo>
                <a:cubicBezTo>
                  <a:pt x="247" y="185"/>
                  <a:pt x="247" y="185"/>
                  <a:pt x="247" y="185"/>
                </a:cubicBezTo>
                <a:cubicBezTo>
                  <a:pt x="247" y="189"/>
                  <a:pt x="244" y="193"/>
                  <a:pt x="239" y="193"/>
                </a:cubicBezTo>
                <a:cubicBezTo>
                  <a:pt x="235" y="193"/>
                  <a:pt x="231" y="189"/>
                  <a:pt x="231" y="185"/>
                </a:cubicBezTo>
                <a:lnTo>
                  <a:pt x="231" y="133"/>
                </a:lnTo>
                <a:close/>
                <a:moveTo>
                  <a:pt x="212" y="96"/>
                </a:moveTo>
                <a:cubicBezTo>
                  <a:pt x="212" y="124"/>
                  <a:pt x="212" y="124"/>
                  <a:pt x="212" y="124"/>
                </a:cubicBezTo>
                <a:cubicBezTo>
                  <a:pt x="212" y="125"/>
                  <a:pt x="212" y="145"/>
                  <a:pt x="212" y="145"/>
                </a:cubicBezTo>
                <a:cubicBezTo>
                  <a:pt x="212" y="149"/>
                  <a:pt x="209" y="153"/>
                  <a:pt x="204" y="153"/>
                </a:cubicBezTo>
                <a:cubicBezTo>
                  <a:pt x="202" y="153"/>
                  <a:pt x="200" y="152"/>
                  <a:pt x="198" y="150"/>
                </a:cubicBezTo>
                <a:cubicBezTo>
                  <a:pt x="198" y="239"/>
                  <a:pt x="198" y="239"/>
                  <a:pt x="198" y="239"/>
                </a:cubicBezTo>
                <a:cubicBezTo>
                  <a:pt x="198" y="246"/>
                  <a:pt x="193" y="252"/>
                  <a:pt x="186" y="252"/>
                </a:cubicBezTo>
                <a:cubicBezTo>
                  <a:pt x="180" y="252"/>
                  <a:pt x="175" y="248"/>
                  <a:pt x="174" y="243"/>
                </a:cubicBezTo>
                <a:cubicBezTo>
                  <a:pt x="172" y="248"/>
                  <a:pt x="167" y="252"/>
                  <a:pt x="161" y="252"/>
                </a:cubicBezTo>
                <a:cubicBezTo>
                  <a:pt x="154" y="252"/>
                  <a:pt x="148" y="246"/>
                  <a:pt x="148" y="239"/>
                </a:cubicBezTo>
                <a:cubicBezTo>
                  <a:pt x="148" y="155"/>
                  <a:pt x="148" y="155"/>
                  <a:pt x="148" y="155"/>
                </a:cubicBezTo>
                <a:cubicBezTo>
                  <a:pt x="148" y="147"/>
                  <a:pt x="148" y="147"/>
                  <a:pt x="148" y="147"/>
                </a:cubicBezTo>
                <a:cubicBezTo>
                  <a:pt x="148" y="152"/>
                  <a:pt x="145" y="155"/>
                  <a:pt x="140" y="155"/>
                </a:cubicBezTo>
                <a:cubicBezTo>
                  <a:pt x="136" y="155"/>
                  <a:pt x="132" y="152"/>
                  <a:pt x="132" y="147"/>
                </a:cubicBezTo>
                <a:cubicBezTo>
                  <a:pt x="132" y="96"/>
                  <a:pt x="132" y="96"/>
                  <a:pt x="132" y="96"/>
                </a:cubicBezTo>
                <a:cubicBezTo>
                  <a:pt x="132" y="88"/>
                  <a:pt x="139" y="80"/>
                  <a:pt x="149" y="76"/>
                </a:cubicBezTo>
                <a:cubicBezTo>
                  <a:pt x="165" y="104"/>
                  <a:pt x="165" y="104"/>
                  <a:pt x="165" y="104"/>
                </a:cubicBezTo>
                <a:cubicBezTo>
                  <a:pt x="171" y="80"/>
                  <a:pt x="171" y="80"/>
                  <a:pt x="171" y="80"/>
                </a:cubicBezTo>
                <a:cubicBezTo>
                  <a:pt x="174" y="80"/>
                  <a:pt x="174" y="80"/>
                  <a:pt x="174" y="80"/>
                </a:cubicBezTo>
                <a:cubicBezTo>
                  <a:pt x="180" y="104"/>
                  <a:pt x="180" y="104"/>
                  <a:pt x="180" y="104"/>
                </a:cubicBezTo>
                <a:cubicBezTo>
                  <a:pt x="196" y="76"/>
                  <a:pt x="196" y="76"/>
                  <a:pt x="196" y="76"/>
                </a:cubicBezTo>
                <a:cubicBezTo>
                  <a:pt x="206" y="80"/>
                  <a:pt x="212" y="88"/>
                  <a:pt x="212" y="96"/>
                </a:cubicBezTo>
                <a:close/>
                <a:moveTo>
                  <a:pt x="193" y="40"/>
                </a:moveTo>
                <a:cubicBezTo>
                  <a:pt x="193" y="40"/>
                  <a:pt x="193" y="40"/>
                  <a:pt x="193" y="40"/>
                </a:cubicBezTo>
                <a:cubicBezTo>
                  <a:pt x="194" y="40"/>
                  <a:pt x="194" y="40"/>
                  <a:pt x="195" y="41"/>
                </a:cubicBezTo>
                <a:cubicBezTo>
                  <a:pt x="197" y="41"/>
                  <a:pt x="199" y="45"/>
                  <a:pt x="198" y="48"/>
                </a:cubicBezTo>
                <a:cubicBezTo>
                  <a:pt x="197" y="52"/>
                  <a:pt x="194" y="55"/>
                  <a:pt x="192" y="54"/>
                </a:cubicBezTo>
                <a:cubicBezTo>
                  <a:pt x="192" y="54"/>
                  <a:pt x="192" y="54"/>
                  <a:pt x="191" y="54"/>
                </a:cubicBezTo>
                <a:cubicBezTo>
                  <a:pt x="189" y="65"/>
                  <a:pt x="182" y="74"/>
                  <a:pt x="173" y="74"/>
                </a:cubicBezTo>
                <a:cubicBezTo>
                  <a:pt x="164" y="74"/>
                  <a:pt x="156" y="65"/>
                  <a:pt x="154" y="54"/>
                </a:cubicBezTo>
                <a:cubicBezTo>
                  <a:pt x="154" y="54"/>
                  <a:pt x="154" y="54"/>
                  <a:pt x="154" y="54"/>
                </a:cubicBezTo>
                <a:cubicBezTo>
                  <a:pt x="151" y="55"/>
                  <a:pt x="148" y="52"/>
                  <a:pt x="148" y="48"/>
                </a:cubicBezTo>
                <a:cubicBezTo>
                  <a:pt x="147" y="45"/>
                  <a:pt x="148" y="41"/>
                  <a:pt x="151" y="41"/>
                </a:cubicBezTo>
                <a:cubicBezTo>
                  <a:pt x="151" y="40"/>
                  <a:pt x="152" y="40"/>
                  <a:pt x="152" y="40"/>
                </a:cubicBezTo>
                <a:cubicBezTo>
                  <a:pt x="152" y="40"/>
                  <a:pt x="152" y="40"/>
                  <a:pt x="152" y="40"/>
                </a:cubicBezTo>
                <a:cubicBezTo>
                  <a:pt x="152" y="29"/>
                  <a:pt x="161" y="20"/>
                  <a:pt x="173" y="20"/>
                </a:cubicBezTo>
                <a:cubicBezTo>
                  <a:pt x="184" y="20"/>
                  <a:pt x="193" y="29"/>
                  <a:pt x="193" y="4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610"/>
          <p:cNvSpPr>
            <a:spLocks/>
          </p:cNvSpPr>
          <p:nvPr/>
        </p:nvSpPr>
        <p:spPr bwMode="auto">
          <a:xfrm>
            <a:off x="4879543" y="1775240"/>
            <a:ext cx="90932" cy="93150"/>
          </a:xfrm>
          <a:custGeom>
            <a:avLst/>
            <a:gdLst>
              <a:gd name="T0" fmla="*/ 7 w 52"/>
              <a:gd name="T1" fmla="*/ 34 h 53"/>
              <a:gd name="T2" fmla="*/ 7 w 52"/>
              <a:gd name="T3" fmla="*/ 33 h 53"/>
              <a:gd name="T4" fmla="*/ 26 w 52"/>
              <a:gd name="T5" fmla="*/ 53 h 53"/>
              <a:gd name="T6" fmla="*/ 45 w 52"/>
              <a:gd name="T7" fmla="*/ 33 h 53"/>
              <a:gd name="T8" fmla="*/ 45 w 52"/>
              <a:gd name="T9" fmla="*/ 34 h 53"/>
              <a:gd name="T10" fmla="*/ 51 w 52"/>
              <a:gd name="T11" fmla="*/ 28 h 53"/>
              <a:gd name="T12" fmla="*/ 48 w 52"/>
              <a:gd name="T13" fmla="*/ 20 h 53"/>
              <a:gd name="T14" fmla="*/ 47 w 52"/>
              <a:gd name="T15" fmla="*/ 20 h 53"/>
              <a:gd name="T16" fmla="*/ 47 w 52"/>
              <a:gd name="T17" fmla="*/ 19 h 53"/>
              <a:gd name="T18" fmla="*/ 26 w 52"/>
              <a:gd name="T19" fmla="*/ 0 h 53"/>
              <a:gd name="T20" fmla="*/ 5 w 52"/>
              <a:gd name="T21" fmla="*/ 19 h 53"/>
              <a:gd name="T22" fmla="*/ 5 w 52"/>
              <a:gd name="T23" fmla="*/ 20 h 53"/>
              <a:gd name="T24" fmla="*/ 4 w 52"/>
              <a:gd name="T25" fmla="*/ 20 h 53"/>
              <a:gd name="T26" fmla="*/ 1 w 52"/>
              <a:gd name="T27" fmla="*/ 28 h 53"/>
              <a:gd name="T28" fmla="*/ 7 w 52"/>
              <a:gd name="T29"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4"/>
                </a:moveTo>
                <a:cubicBezTo>
                  <a:pt x="7" y="34"/>
                  <a:pt x="7" y="33"/>
                  <a:pt x="7" y="33"/>
                </a:cubicBezTo>
                <a:cubicBezTo>
                  <a:pt x="10" y="44"/>
                  <a:pt x="17" y="53"/>
                  <a:pt x="26" y="53"/>
                </a:cubicBezTo>
                <a:cubicBezTo>
                  <a:pt x="35" y="53"/>
                  <a:pt x="42" y="44"/>
                  <a:pt x="45" y="33"/>
                </a:cubicBezTo>
                <a:cubicBezTo>
                  <a:pt x="45" y="33"/>
                  <a:pt x="45" y="34"/>
                  <a:pt x="45" y="34"/>
                </a:cubicBezTo>
                <a:cubicBezTo>
                  <a:pt x="47" y="34"/>
                  <a:pt x="50" y="32"/>
                  <a:pt x="51" y="28"/>
                </a:cubicBezTo>
                <a:cubicBezTo>
                  <a:pt x="52" y="24"/>
                  <a:pt x="50" y="21"/>
                  <a:pt x="48" y="20"/>
                </a:cubicBezTo>
                <a:cubicBezTo>
                  <a:pt x="47" y="20"/>
                  <a:pt x="47" y="20"/>
                  <a:pt x="47" y="20"/>
                </a:cubicBezTo>
                <a:cubicBezTo>
                  <a:pt x="47" y="20"/>
                  <a:pt x="47" y="20"/>
                  <a:pt x="47" y="19"/>
                </a:cubicBezTo>
                <a:cubicBezTo>
                  <a:pt x="47" y="9"/>
                  <a:pt x="37" y="0"/>
                  <a:pt x="26" y="0"/>
                </a:cubicBezTo>
                <a:cubicBezTo>
                  <a:pt x="15" y="0"/>
                  <a:pt x="5" y="9"/>
                  <a:pt x="5" y="19"/>
                </a:cubicBezTo>
                <a:cubicBezTo>
                  <a:pt x="5" y="20"/>
                  <a:pt x="5" y="20"/>
                  <a:pt x="5" y="20"/>
                </a:cubicBezTo>
                <a:cubicBezTo>
                  <a:pt x="5" y="20"/>
                  <a:pt x="5" y="20"/>
                  <a:pt x="4" y="20"/>
                </a:cubicBezTo>
                <a:cubicBezTo>
                  <a:pt x="1" y="21"/>
                  <a:pt x="0" y="24"/>
                  <a:pt x="1" y="28"/>
                </a:cubicBezTo>
                <a:cubicBezTo>
                  <a:pt x="2" y="32"/>
                  <a:pt x="4" y="34"/>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611"/>
          <p:cNvSpPr>
            <a:spLocks/>
          </p:cNvSpPr>
          <p:nvPr/>
        </p:nvSpPr>
        <p:spPr bwMode="auto">
          <a:xfrm>
            <a:off x="3639762" y="1554934"/>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27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612"/>
          <p:cNvSpPr>
            <a:spLocks noEditPoints="1"/>
          </p:cNvSpPr>
          <p:nvPr/>
        </p:nvSpPr>
        <p:spPr bwMode="auto">
          <a:xfrm>
            <a:off x="3725520" y="163403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9"/>
                  <a:pt x="21" y="193"/>
                </a:cubicBezTo>
                <a:cubicBezTo>
                  <a:pt x="21" y="98"/>
                  <a:pt x="98" y="20"/>
                  <a:pt x="193" y="20"/>
                </a:cubicBezTo>
                <a:cubicBezTo>
                  <a:pt x="289" y="20"/>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613"/>
          <p:cNvSpPr>
            <a:spLocks/>
          </p:cNvSpPr>
          <p:nvPr/>
        </p:nvSpPr>
        <p:spPr bwMode="auto">
          <a:xfrm>
            <a:off x="3959873" y="1871347"/>
            <a:ext cx="215132" cy="159686"/>
          </a:xfrm>
          <a:custGeom>
            <a:avLst/>
            <a:gdLst>
              <a:gd name="T0" fmla="*/ 123 w 123"/>
              <a:gd name="T1" fmla="*/ 84 h 91"/>
              <a:gd name="T2" fmla="*/ 122 w 123"/>
              <a:gd name="T3" fmla="*/ 29 h 91"/>
              <a:gd name="T4" fmla="*/ 95 w 123"/>
              <a:gd name="T5" fmla="*/ 0 h 91"/>
              <a:gd name="T6" fmla="*/ 69 w 123"/>
              <a:gd name="T7" fmla="*/ 45 h 91"/>
              <a:gd name="T8" fmla="*/ 65 w 123"/>
              <a:gd name="T9" fmla="*/ 25 h 91"/>
              <a:gd name="T10" fmla="*/ 69 w 123"/>
              <a:gd name="T11" fmla="*/ 18 h 91"/>
              <a:gd name="T12" fmla="*/ 61 w 123"/>
              <a:gd name="T13" fmla="*/ 11 h 91"/>
              <a:gd name="T14" fmla="*/ 54 w 123"/>
              <a:gd name="T15" fmla="*/ 18 h 91"/>
              <a:gd name="T16" fmla="*/ 57 w 123"/>
              <a:gd name="T17" fmla="*/ 25 h 91"/>
              <a:gd name="T18" fmla="*/ 54 w 123"/>
              <a:gd name="T19" fmla="*/ 44 h 91"/>
              <a:gd name="T20" fmla="*/ 28 w 123"/>
              <a:gd name="T21" fmla="*/ 0 h 91"/>
              <a:gd name="T22" fmla="*/ 1 w 123"/>
              <a:gd name="T23" fmla="*/ 29 h 91"/>
              <a:gd name="T24" fmla="*/ 0 w 123"/>
              <a:gd name="T25" fmla="*/ 84 h 91"/>
              <a:gd name="T26" fmla="*/ 61 w 123"/>
              <a:gd name="T27" fmla="*/ 91 h 91"/>
              <a:gd name="T28" fmla="*/ 123 w 123"/>
              <a:gd name="T29" fmla="*/ 8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3" h="91">
                <a:moveTo>
                  <a:pt x="123" y="84"/>
                </a:moveTo>
                <a:cubicBezTo>
                  <a:pt x="122" y="29"/>
                  <a:pt x="122" y="29"/>
                  <a:pt x="122" y="29"/>
                </a:cubicBezTo>
                <a:cubicBezTo>
                  <a:pt x="120" y="17"/>
                  <a:pt x="110" y="7"/>
                  <a:pt x="95" y="0"/>
                </a:cubicBezTo>
                <a:cubicBezTo>
                  <a:pt x="69" y="45"/>
                  <a:pt x="69" y="45"/>
                  <a:pt x="69" y="45"/>
                </a:cubicBezTo>
                <a:cubicBezTo>
                  <a:pt x="65" y="25"/>
                  <a:pt x="65" y="25"/>
                  <a:pt x="65" y="25"/>
                </a:cubicBezTo>
                <a:cubicBezTo>
                  <a:pt x="67" y="23"/>
                  <a:pt x="69" y="21"/>
                  <a:pt x="69" y="18"/>
                </a:cubicBezTo>
                <a:cubicBezTo>
                  <a:pt x="69" y="14"/>
                  <a:pt x="66" y="11"/>
                  <a:pt x="61" y="11"/>
                </a:cubicBezTo>
                <a:cubicBezTo>
                  <a:pt x="57" y="11"/>
                  <a:pt x="54" y="14"/>
                  <a:pt x="54" y="18"/>
                </a:cubicBezTo>
                <a:cubicBezTo>
                  <a:pt x="54" y="21"/>
                  <a:pt x="55" y="23"/>
                  <a:pt x="57" y="25"/>
                </a:cubicBezTo>
                <a:cubicBezTo>
                  <a:pt x="54" y="44"/>
                  <a:pt x="54" y="44"/>
                  <a:pt x="54" y="44"/>
                </a:cubicBezTo>
                <a:cubicBezTo>
                  <a:pt x="28" y="0"/>
                  <a:pt x="28" y="0"/>
                  <a:pt x="28" y="0"/>
                </a:cubicBezTo>
                <a:cubicBezTo>
                  <a:pt x="13" y="7"/>
                  <a:pt x="3" y="17"/>
                  <a:pt x="1" y="29"/>
                </a:cubicBezTo>
                <a:cubicBezTo>
                  <a:pt x="0" y="84"/>
                  <a:pt x="0" y="84"/>
                  <a:pt x="0" y="84"/>
                </a:cubicBezTo>
                <a:cubicBezTo>
                  <a:pt x="0" y="84"/>
                  <a:pt x="32" y="91"/>
                  <a:pt x="61" y="91"/>
                </a:cubicBezTo>
                <a:cubicBezTo>
                  <a:pt x="91" y="91"/>
                  <a:pt x="123" y="84"/>
                  <a:pt x="123"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614"/>
          <p:cNvSpPr>
            <a:spLocks/>
          </p:cNvSpPr>
          <p:nvPr/>
        </p:nvSpPr>
        <p:spPr bwMode="auto">
          <a:xfrm>
            <a:off x="4073722" y="1773762"/>
            <a:ext cx="39921" cy="33268"/>
          </a:xfrm>
          <a:custGeom>
            <a:avLst/>
            <a:gdLst>
              <a:gd name="T0" fmla="*/ 4 w 23"/>
              <a:gd name="T1" fmla="*/ 19 h 19"/>
              <a:gd name="T2" fmla="*/ 19 w 23"/>
              <a:gd name="T3" fmla="*/ 19 h 19"/>
              <a:gd name="T4" fmla="*/ 23 w 23"/>
              <a:gd name="T5" fmla="*/ 14 h 19"/>
              <a:gd name="T6" fmla="*/ 23 w 23"/>
              <a:gd name="T7" fmla="*/ 4 h 19"/>
              <a:gd name="T8" fmla="*/ 19 w 23"/>
              <a:gd name="T9" fmla="*/ 0 h 19"/>
              <a:gd name="T10" fmla="*/ 4 w 23"/>
              <a:gd name="T11" fmla="*/ 0 h 19"/>
              <a:gd name="T12" fmla="*/ 0 w 23"/>
              <a:gd name="T13" fmla="*/ 4 h 19"/>
              <a:gd name="T14" fmla="*/ 0 w 23"/>
              <a:gd name="T15" fmla="*/ 14 h 19"/>
              <a:gd name="T16" fmla="*/ 4 w 2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4" y="19"/>
                </a:moveTo>
                <a:cubicBezTo>
                  <a:pt x="19" y="19"/>
                  <a:pt x="19" y="19"/>
                  <a:pt x="19" y="19"/>
                </a:cubicBezTo>
                <a:cubicBezTo>
                  <a:pt x="22" y="19"/>
                  <a:pt x="23" y="17"/>
                  <a:pt x="23" y="14"/>
                </a:cubicBezTo>
                <a:cubicBezTo>
                  <a:pt x="23" y="4"/>
                  <a:pt x="23" y="4"/>
                  <a:pt x="23" y="4"/>
                </a:cubicBezTo>
                <a:cubicBezTo>
                  <a:pt x="23" y="2"/>
                  <a:pt x="22" y="0"/>
                  <a:pt x="19" y="0"/>
                </a:cubicBezTo>
                <a:cubicBezTo>
                  <a:pt x="4" y="0"/>
                  <a:pt x="4" y="0"/>
                  <a:pt x="4" y="0"/>
                </a:cubicBezTo>
                <a:cubicBezTo>
                  <a:pt x="2" y="0"/>
                  <a:pt x="0" y="2"/>
                  <a:pt x="0" y="4"/>
                </a:cubicBezTo>
                <a:cubicBezTo>
                  <a:pt x="0" y="14"/>
                  <a:pt x="0" y="14"/>
                  <a:pt x="0" y="14"/>
                </a:cubicBezTo>
                <a:cubicBezTo>
                  <a:pt x="0" y="17"/>
                  <a:pt x="2"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615"/>
          <p:cNvSpPr>
            <a:spLocks noEditPoints="1"/>
          </p:cNvSpPr>
          <p:nvPr/>
        </p:nvSpPr>
        <p:spPr bwMode="auto">
          <a:xfrm>
            <a:off x="3989443" y="1708705"/>
            <a:ext cx="155990" cy="161164"/>
          </a:xfrm>
          <a:custGeom>
            <a:avLst/>
            <a:gdLst>
              <a:gd name="T0" fmla="*/ 12 w 89"/>
              <a:gd name="T1" fmla="*/ 58 h 92"/>
              <a:gd name="T2" fmla="*/ 13 w 89"/>
              <a:gd name="T3" fmla="*/ 57 h 92"/>
              <a:gd name="T4" fmla="*/ 45 w 89"/>
              <a:gd name="T5" fmla="*/ 92 h 92"/>
              <a:gd name="T6" fmla="*/ 77 w 89"/>
              <a:gd name="T7" fmla="*/ 58 h 92"/>
              <a:gd name="T8" fmla="*/ 77 w 89"/>
              <a:gd name="T9" fmla="*/ 58 h 92"/>
              <a:gd name="T10" fmla="*/ 88 w 89"/>
              <a:gd name="T11" fmla="*/ 48 h 92"/>
              <a:gd name="T12" fmla="*/ 82 w 89"/>
              <a:gd name="T13" fmla="*/ 34 h 92"/>
              <a:gd name="T14" fmla="*/ 80 w 89"/>
              <a:gd name="T15" fmla="*/ 34 h 92"/>
              <a:gd name="T16" fmla="*/ 80 w 89"/>
              <a:gd name="T17" fmla="*/ 33 h 92"/>
              <a:gd name="T18" fmla="*/ 45 w 89"/>
              <a:gd name="T19" fmla="*/ 0 h 92"/>
              <a:gd name="T20" fmla="*/ 9 w 89"/>
              <a:gd name="T21" fmla="*/ 33 h 92"/>
              <a:gd name="T22" fmla="*/ 9 w 89"/>
              <a:gd name="T23" fmla="*/ 34 h 92"/>
              <a:gd name="T24" fmla="*/ 7 w 89"/>
              <a:gd name="T25" fmla="*/ 34 h 92"/>
              <a:gd name="T26" fmla="*/ 1 w 89"/>
              <a:gd name="T27" fmla="*/ 48 h 92"/>
              <a:gd name="T28" fmla="*/ 12 w 89"/>
              <a:gd name="T29" fmla="*/ 58 h 92"/>
              <a:gd name="T30" fmla="*/ 16 w 89"/>
              <a:gd name="T31" fmla="*/ 41 h 92"/>
              <a:gd name="T32" fmla="*/ 22 w 89"/>
              <a:gd name="T33" fmla="*/ 36 h 92"/>
              <a:gd name="T34" fmla="*/ 37 w 89"/>
              <a:gd name="T35" fmla="*/ 36 h 92"/>
              <a:gd name="T36" fmla="*/ 42 w 89"/>
              <a:gd name="T37" fmla="*/ 41 h 92"/>
              <a:gd name="T38" fmla="*/ 42 w 89"/>
              <a:gd name="T39" fmla="*/ 45 h 92"/>
              <a:gd name="T40" fmla="*/ 47 w 89"/>
              <a:gd name="T41" fmla="*/ 45 h 92"/>
              <a:gd name="T42" fmla="*/ 47 w 89"/>
              <a:gd name="T43" fmla="*/ 41 h 92"/>
              <a:gd name="T44" fmla="*/ 52 w 89"/>
              <a:gd name="T45" fmla="*/ 36 h 92"/>
              <a:gd name="T46" fmla="*/ 67 w 89"/>
              <a:gd name="T47" fmla="*/ 36 h 92"/>
              <a:gd name="T48" fmla="*/ 73 w 89"/>
              <a:gd name="T49" fmla="*/ 41 h 92"/>
              <a:gd name="T50" fmla="*/ 73 w 89"/>
              <a:gd name="T51" fmla="*/ 51 h 92"/>
              <a:gd name="T52" fmla="*/ 67 w 89"/>
              <a:gd name="T53" fmla="*/ 57 h 92"/>
              <a:gd name="T54" fmla="*/ 52 w 89"/>
              <a:gd name="T55" fmla="*/ 57 h 92"/>
              <a:gd name="T56" fmla="*/ 47 w 89"/>
              <a:gd name="T57" fmla="*/ 51 h 92"/>
              <a:gd name="T58" fmla="*/ 47 w 89"/>
              <a:gd name="T59" fmla="*/ 46 h 92"/>
              <a:gd name="T60" fmla="*/ 42 w 89"/>
              <a:gd name="T61" fmla="*/ 46 h 92"/>
              <a:gd name="T62" fmla="*/ 42 w 89"/>
              <a:gd name="T63" fmla="*/ 51 h 92"/>
              <a:gd name="T64" fmla="*/ 37 w 89"/>
              <a:gd name="T65" fmla="*/ 57 h 92"/>
              <a:gd name="T66" fmla="*/ 22 w 89"/>
              <a:gd name="T67" fmla="*/ 57 h 92"/>
              <a:gd name="T68" fmla="*/ 16 w 89"/>
              <a:gd name="T69" fmla="*/ 51 h 92"/>
              <a:gd name="T70" fmla="*/ 16 w 89"/>
              <a:gd name="T71" fmla="*/ 4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 h="92">
                <a:moveTo>
                  <a:pt x="12" y="58"/>
                </a:moveTo>
                <a:cubicBezTo>
                  <a:pt x="12" y="58"/>
                  <a:pt x="12" y="58"/>
                  <a:pt x="13" y="57"/>
                </a:cubicBezTo>
                <a:cubicBezTo>
                  <a:pt x="17" y="76"/>
                  <a:pt x="29" y="92"/>
                  <a:pt x="45" y="92"/>
                </a:cubicBezTo>
                <a:cubicBezTo>
                  <a:pt x="60" y="92"/>
                  <a:pt x="73" y="76"/>
                  <a:pt x="77" y="58"/>
                </a:cubicBezTo>
                <a:cubicBezTo>
                  <a:pt x="77" y="58"/>
                  <a:pt x="77" y="58"/>
                  <a:pt x="77" y="58"/>
                </a:cubicBezTo>
                <a:cubicBezTo>
                  <a:pt x="81" y="59"/>
                  <a:pt x="86" y="54"/>
                  <a:pt x="88" y="48"/>
                </a:cubicBezTo>
                <a:cubicBezTo>
                  <a:pt x="89" y="41"/>
                  <a:pt x="86" y="35"/>
                  <a:pt x="82" y="34"/>
                </a:cubicBezTo>
                <a:cubicBezTo>
                  <a:pt x="81" y="34"/>
                  <a:pt x="80" y="34"/>
                  <a:pt x="80" y="34"/>
                </a:cubicBezTo>
                <a:cubicBezTo>
                  <a:pt x="80" y="34"/>
                  <a:pt x="80" y="34"/>
                  <a:pt x="80" y="33"/>
                </a:cubicBezTo>
                <a:cubicBezTo>
                  <a:pt x="80" y="15"/>
                  <a:pt x="64" y="0"/>
                  <a:pt x="45" y="0"/>
                </a:cubicBezTo>
                <a:cubicBezTo>
                  <a:pt x="25" y="0"/>
                  <a:pt x="9" y="15"/>
                  <a:pt x="9" y="33"/>
                </a:cubicBezTo>
                <a:cubicBezTo>
                  <a:pt x="9" y="34"/>
                  <a:pt x="9" y="34"/>
                  <a:pt x="9" y="34"/>
                </a:cubicBezTo>
                <a:cubicBezTo>
                  <a:pt x="9" y="34"/>
                  <a:pt x="8" y="34"/>
                  <a:pt x="7" y="34"/>
                </a:cubicBezTo>
                <a:cubicBezTo>
                  <a:pt x="3" y="35"/>
                  <a:pt x="0" y="41"/>
                  <a:pt x="1" y="48"/>
                </a:cubicBezTo>
                <a:cubicBezTo>
                  <a:pt x="3" y="54"/>
                  <a:pt x="8" y="59"/>
                  <a:pt x="12" y="58"/>
                </a:cubicBezTo>
                <a:close/>
                <a:moveTo>
                  <a:pt x="16" y="41"/>
                </a:moveTo>
                <a:cubicBezTo>
                  <a:pt x="16" y="38"/>
                  <a:pt x="19" y="36"/>
                  <a:pt x="22" y="36"/>
                </a:cubicBezTo>
                <a:cubicBezTo>
                  <a:pt x="37" y="36"/>
                  <a:pt x="37" y="36"/>
                  <a:pt x="37" y="36"/>
                </a:cubicBezTo>
                <a:cubicBezTo>
                  <a:pt x="39" y="36"/>
                  <a:pt x="42" y="38"/>
                  <a:pt x="42" y="41"/>
                </a:cubicBezTo>
                <a:cubicBezTo>
                  <a:pt x="42" y="45"/>
                  <a:pt x="42" y="45"/>
                  <a:pt x="42" y="45"/>
                </a:cubicBezTo>
                <a:cubicBezTo>
                  <a:pt x="47" y="45"/>
                  <a:pt x="47" y="45"/>
                  <a:pt x="47" y="45"/>
                </a:cubicBezTo>
                <a:cubicBezTo>
                  <a:pt x="47" y="41"/>
                  <a:pt x="47" y="41"/>
                  <a:pt x="47" y="41"/>
                </a:cubicBezTo>
                <a:cubicBezTo>
                  <a:pt x="47" y="38"/>
                  <a:pt x="50" y="36"/>
                  <a:pt x="52" y="36"/>
                </a:cubicBezTo>
                <a:cubicBezTo>
                  <a:pt x="67" y="36"/>
                  <a:pt x="67" y="36"/>
                  <a:pt x="67" y="36"/>
                </a:cubicBezTo>
                <a:cubicBezTo>
                  <a:pt x="70" y="36"/>
                  <a:pt x="73" y="38"/>
                  <a:pt x="73" y="41"/>
                </a:cubicBezTo>
                <a:cubicBezTo>
                  <a:pt x="73" y="51"/>
                  <a:pt x="73" y="51"/>
                  <a:pt x="73" y="51"/>
                </a:cubicBezTo>
                <a:cubicBezTo>
                  <a:pt x="73" y="54"/>
                  <a:pt x="70" y="57"/>
                  <a:pt x="67" y="57"/>
                </a:cubicBezTo>
                <a:cubicBezTo>
                  <a:pt x="52" y="57"/>
                  <a:pt x="52" y="57"/>
                  <a:pt x="52" y="57"/>
                </a:cubicBezTo>
                <a:cubicBezTo>
                  <a:pt x="50" y="57"/>
                  <a:pt x="47" y="54"/>
                  <a:pt x="47" y="51"/>
                </a:cubicBezTo>
                <a:cubicBezTo>
                  <a:pt x="47" y="46"/>
                  <a:pt x="47" y="46"/>
                  <a:pt x="47" y="46"/>
                </a:cubicBezTo>
                <a:cubicBezTo>
                  <a:pt x="42" y="46"/>
                  <a:pt x="42" y="46"/>
                  <a:pt x="42" y="46"/>
                </a:cubicBezTo>
                <a:cubicBezTo>
                  <a:pt x="42" y="51"/>
                  <a:pt x="42" y="51"/>
                  <a:pt x="42" y="51"/>
                </a:cubicBezTo>
                <a:cubicBezTo>
                  <a:pt x="42" y="54"/>
                  <a:pt x="39" y="57"/>
                  <a:pt x="37" y="57"/>
                </a:cubicBezTo>
                <a:cubicBezTo>
                  <a:pt x="22" y="57"/>
                  <a:pt x="22" y="57"/>
                  <a:pt x="22" y="57"/>
                </a:cubicBezTo>
                <a:cubicBezTo>
                  <a:pt x="19" y="57"/>
                  <a:pt x="16" y="54"/>
                  <a:pt x="16" y="51"/>
                </a:cubicBezTo>
                <a:lnTo>
                  <a:pt x="16"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616"/>
          <p:cNvSpPr>
            <a:spLocks/>
          </p:cNvSpPr>
          <p:nvPr/>
        </p:nvSpPr>
        <p:spPr bwMode="auto">
          <a:xfrm>
            <a:off x="4021233" y="1773762"/>
            <a:ext cx="38443" cy="33268"/>
          </a:xfrm>
          <a:custGeom>
            <a:avLst/>
            <a:gdLst>
              <a:gd name="T0" fmla="*/ 4 w 22"/>
              <a:gd name="T1" fmla="*/ 19 h 19"/>
              <a:gd name="T2" fmla="*/ 19 w 22"/>
              <a:gd name="T3" fmla="*/ 19 h 19"/>
              <a:gd name="T4" fmla="*/ 22 w 22"/>
              <a:gd name="T5" fmla="*/ 14 h 19"/>
              <a:gd name="T6" fmla="*/ 22 w 22"/>
              <a:gd name="T7" fmla="*/ 9 h 19"/>
              <a:gd name="T8" fmla="*/ 22 w 22"/>
              <a:gd name="T9" fmla="*/ 8 h 19"/>
              <a:gd name="T10" fmla="*/ 22 w 22"/>
              <a:gd name="T11" fmla="*/ 4 h 19"/>
              <a:gd name="T12" fmla="*/ 19 w 22"/>
              <a:gd name="T13" fmla="*/ 0 h 19"/>
              <a:gd name="T14" fmla="*/ 4 w 22"/>
              <a:gd name="T15" fmla="*/ 0 h 19"/>
              <a:gd name="T16" fmla="*/ 0 w 22"/>
              <a:gd name="T17" fmla="*/ 4 h 19"/>
              <a:gd name="T18" fmla="*/ 0 w 22"/>
              <a:gd name="T19" fmla="*/ 14 h 19"/>
              <a:gd name="T20" fmla="*/ 4 w 22"/>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4" y="19"/>
                </a:moveTo>
                <a:cubicBezTo>
                  <a:pt x="19" y="19"/>
                  <a:pt x="19" y="19"/>
                  <a:pt x="19" y="19"/>
                </a:cubicBezTo>
                <a:cubicBezTo>
                  <a:pt x="21" y="19"/>
                  <a:pt x="22" y="17"/>
                  <a:pt x="22" y="14"/>
                </a:cubicBezTo>
                <a:cubicBezTo>
                  <a:pt x="22" y="9"/>
                  <a:pt x="22" y="9"/>
                  <a:pt x="22" y="9"/>
                </a:cubicBezTo>
                <a:cubicBezTo>
                  <a:pt x="22" y="8"/>
                  <a:pt x="22" y="8"/>
                  <a:pt x="22" y="8"/>
                </a:cubicBezTo>
                <a:cubicBezTo>
                  <a:pt x="22" y="4"/>
                  <a:pt x="22" y="4"/>
                  <a:pt x="22" y="4"/>
                </a:cubicBezTo>
                <a:cubicBezTo>
                  <a:pt x="22" y="2"/>
                  <a:pt x="21" y="0"/>
                  <a:pt x="19" y="0"/>
                </a:cubicBezTo>
                <a:cubicBezTo>
                  <a:pt x="4" y="0"/>
                  <a:pt x="4" y="0"/>
                  <a:pt x="4" y="0"/>
                </a:cubicBezTo>
                <a:cubicBezTo>
                  <a:pt x="1" y="0"/>
                  <a:pt x="0" y="2"/>
                  <a:pt x="0" y="4"/>
                </a:cubicBezTo>
                <a:cubicBezTo>
                  <a:pt x="0" y="14"/>
                  <a:pt x="0" y="14"/>
                  <a:pt x="0" y="14"/>
                </a:cubicBezTo>
                <a:cubicBezTo>
                  <a:pt x="0" y="17"/>
                  <a:pt x="1"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617"/>
          <p:cNvSpPr>
            <a:spLocks noEditPoints="1"/>
          </p:cNvSpPr>
          <p:nvPr/>
        </p:nvSpPr>
        <p:spPr bwMode="auto">
          <a:xfrm>
            <a:off x="4017536" y="1771543"/>
            <a:ext cx="99804" cy="36965"/>
          </a:xfrm>
          <a:custGeom>
            <a:avLst/>
            <a:gdLst>
              <a:gd name="T0" fmla="*/ 0 w 57"/>
              <a:gd name="T1" fmla="*/ 5 h 21"/>
              <a:gd name="T2" fmla="*/ 0 w 57"/>
              <a:gd name="T3" fmla="*/ 15 h 21"/>
              <a:gd name="T4" fmla="*/ 6 w 57"/>
              <a:gd name="T5" fmla="*/ 21 h 21"/>
              <a:gd name="T6" fmla="*/ 21 w 57"/>
              <a:gd name="T7" fmla="*/ 21 h 21"/>
              <a:gd name="T8" fmla="*/ 26 w 57"/>
              <a:gd name="T9" fmla="*/ 15 h 21"/>
              <a:gd name="T10" fmla="*/ 26 w 57"/>
              <a:gd name="T11" fmla="*/ 10 h 21"/>
              <a:gd name="T12" fmla="*/ 31 w 57"/>
              <a:gd name="T13" fmla="*/ 10 h 21"/>
              <a:gd name="T14" fmla="*/ 31 w 57"/>
              <a:gd name="T15" fmla="*/ 15 h 21"/>
              <a:gd name="T16" fmla="*/ 36 w 57"/>
              <a:gd name="T17" fmla="*/ 21 h 21"/>
              <a:gd name="T18" fmla="*/ 51 w 57"/>
              <a:gd name="T19" fmla="*/ 21 h 21"/>
              <a:gd name="T20" fmla="*/ 57 w 57"/>
              <a:gd name="T21" fmla="*/ 15 h 21"/>
              <a:gd name="T22" fmla="*/ 57 w 57"/>
              <a:gd name="T23" fmla="*/ 5 h 21"/>
              <a:gd name="T24" fmla="*/ 51 w 57"/>
              <a:gd name="T25" fmla="*/ 0 h 21"/>
              <a:gd name="T26" fmla="*/ 36 w 57"/>
              <a:gd name="T27" fmla="*/ 0 h 21"/>
              <a:gd name="T28" fmla="*/ 31 w 57"/>
              <a:gd name="T29" fmla="*/ 5 h 21"/>
              <a:gd name="T30" fmla="*/ 31 w 57"/>
              <a:gd name="T31" fmla="*/ 9 h 21"/>
              <a:gd name="T32" fmla="*/ 26 w 57"/>
              <a:gd name="T33" fmla="*/ 9 h 21"/>
              <a:gd name="T34" fmla="*/ 26 w 57"/>
              <a:gd name="T35" fmla="*/ 5 h 21"/>
              <a:gd name="T36" fmla="*/ 21 w 57"/>
              <a:gd name="T37" fmla="*/ 0 h 21"/>
              <a:gd name="T38" fmla="*/ 6 w 57"/>
              <a:gd name="T39" fmla="*/ 0 h 21"/>
              <a:gd name="T40" fmla="*/ 0 w 57"/>
              <a:gd name="T41" fmla="*/ 5 h 21"/>
              <a:gd name="T42" fmla="*/ 32 w 57"/>
              <a:gd name="T43" fmla="*/ 5 h 21"/>
              <a:gd name="T44" fmla="*/ 36 w 57"/>
              <a:gd name="T45" fmla="*/ 1 h 21"/>
              <a:gd name="T46" fmla="*/ 51 w 57"/>
              <a:gd name="T47" fmla="*/ 1 h 21"/>
              <a:gd name="T48" fmla="*/ 55 w 57"/>
              <a:gd name="T49" fmla="*/ 5 h 21"/>
              <a:gd name="T50" fmla="*/ 55 w 57"/>
              <a:gd name="T51" fmla="*/ 15 h 21"/>
              <a:gd name="T52" fmla="*/ 51 w 57"/>
              <a:gd name="T53" fmla="*/ 20 h 21"/>
              <a:gd name="T54" fmla="*/ 36 w 57"/>
              <a:gd name="T55" fmla="*/ 20 h 21"/>
              <a:gd name="T56" fmla="*/ 32 w 57"/>
              <a:gd name="T57" fmla="*/ 15 h 21"/>
              <a:gd name="T58" fmla="*/ 32 w 57"/>
              <a:gd name="T59" fmla="*/ 5 h 21"/>
              <a:gd name="T60" fmla="*/ 6 w 57"/>
              <a:gd name="T61" fmla="*/ 1 h 21"/>
              <a:gd name="T62" fmla="*/ 21 w 57"/>
              <a:gd name="T63" fmla="*/ 1 h 21"/>
              <a:gd name="T64" fmla="*/ 24 w 57"/>
              <a:gd name="T65" fmla="*/ 5 h 21"/>
              <a:gd name="T66" fmla="*/ 24 w 57"/>
              <a:gd name="T67" fmla="*/ 9 h 21"/>
              <a:gd name="T68" fmla="*/ 24 w 57"/>
              <a:gd name="T69" fmla="*/ 10 h 21"/>
              <a:gd name="T70" fmla="*/ 24 w 57"/>
              <a:gd name="T71" fmla="*/ 15 h 21"/>
              <a:gd name="T72" fmla="*/ 21 w 57"/>
              <a:gd name="T73" fmla="*/ 20 h 21"/>
              <a:gd name="T74" fmla="*/ 6 w 57"/>
              <a:gd name="T75" fmla="*/ 20 h 21"/>
              <a:gd name="T76" fmla="*/ 2 w 57"/>
              <a:gd name="T77" fmla="*/ 15 h 21"/>
              <a:gd name="T78" fmla="*/ 2 w 57"/>
              <a:gd name="T79" fmla="*/ 5 h 21"/>
              <a:gd name="T80" fmla="*/ 6 w 57"/>
              <a:gd name="T8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21">
                <a:moveTo>
                  <a:pt x="0" y="5"/>
                </a:moveTo>
                <a:cubicBezTo>
                  <a:pt x="0" y="15"/>
                  <a:pt x="0" y="15"/>
                  <a:pt x="0" y="15"/>
                </a:cubicBezTo>
                <a:cubicBezTo>
                  <a:pt x="0" y="18"/>
                  <a:pt x="3" y="21"/>
                  <a:pt x="6" y="21"/>
                </a:cubicBezTo>
                <a:cubicBezTo>
                  <a:pt x="21" y="21"/>
                  <a:pt x="21" y="21"/>
                  <a:pt x="21" y="21"/>
                </a:cubicBezTo>
                <a:cubicBezTo>
                  <a:pt x="23" y="21"/>
                  <a:pt x="26" y="18"/>
                  <a:pt x="26" y="15"/>
                </a:cubicBezTo>
                <a:cubicBezTo>
                  <a:pt x="26" y="10"/>
                  <a:pt x="26" y="10"/>
                  <a:pt x="26" y="10"/>
                </a:cubicBezTo>
                <a:cubicBezTo>
                  <a:pt x="31" y="10"/>
                  <a:pt x="31" y="10"/>
                  <a:pt x="31" y="10"/>
                </a:cubicBezTo>
                <a:cubicBezTo>
                  <a:pt x="31" y="15"/>
                  <a:pt x="31" y="15"/>
                  <a:pt x="31" y="15"/>
                </a:cubicBezTo>
                <a:cubicBezTo>
                  <a:pt x="31" y="18"/>
                  <a:pt x="34" y="21"/>
                  <a:pt x="36" y="21"/>
                </a:cubicBezTo>
                <a:cubicBezTo>
                  <a:pt x="51" y="21"/>
                  <a:pt x="51" y="21"/>
                  <a:pt x="51" y="21"/>
                </a:cubicBezTo>
                <a:cubicBezTo>
                  <a:pt x="54" y="21"/>
                  <a:pt x="57" y="18"/>
                  <a:pt x="57" y="15"/>
                </a:cubicBezTo>
                <a:cubicBezTo>
                  <a:pt x="57" y="5"/>
                  <a:pt x="57" y="5"/>
                  <a:pt x="57" y="5"/>
                </a:cubicBezTo>
                <a:cubicBezTo>
                  <a:pt x="57" y="2"/>
                  <a:pt x="54" y="0"/>
                  <a:pt x="51" y="0"/>
                </a:cubicBezTo>
                <a:cubicBezTo>
                  <a:pt x="36" y="0"/>
                  <a:pt x="36" y="0"/>
                  <a:pt x="36" y="0"/>
                </a:cubicBezTo>
                <a:cubicBezTo>
                  <a:pt x="34" y="0"/>
                  <a:pt x="31" y="2"/>
                  <a:pt x="31" y="5"/>
                </a:cubicBezTo>
                <a:cubicBezTo>
                  <a:pt x="31" y="9"/>
                  <a:pt x="31" y="9"/>
                  <a:pt x="31" y="9"/>
                </a:cubicBezTo>
                <a:cubicBezTo>
                  <a:pt x="26" y="9"/>
                  <a:pt x="26" y="9"/>
                  <a:pt x="26" y="9"/>
                </a:cubicBezTo>
                <a:cubicBezTo>
                  <a:pt x="26" y="5"/>
                  <a:pt x="26" y="5"/>
                  <a:pt x="26" y="5"/>
                </a:cubicBezTo>
                <a:cubicBezTo>
                  <a:pt x="26" y="2"/>
                  <a:pt x="23" y="0"/>
                  <a:pt x="21" y="0"/>
                </a:cubicBezTo>
                <a:cubicBezTo>
                  <a:pt x="6" y="0"/>
                  <a:pt x="6" y="0"/>
                  <a:pt x="6" y="0"/>
                </a:cubicBezTo>
                <a:cubicBezTo>
                  <a:pt x="3" y="0"/>
                  <a:pt x="0" y="2"/>
                  <a:pt x="0" y="5"/>
                </a:cubicBezTo>
                <a:close/>
                <a:moveTo>
                  <a:pt x="32" y="5"/>
                </a:moveTo>
                <a:cubicBezTo>
                  <a:pt x="32" y="3"/>
                  <a:pt x="34" y="1"/>
                  <a:pt x="36" y="1"/>
                </a:cubicBezTo>
                <a:cubicBezTo>
                  <a:pt x="51" y="1"/>
                  <a:pt x="51" y="1"/>
                  <a:pt x="51" y="1"/>
                </a:cubicBezTo>
                <a:cubicBezTo>
                  <a:pt x="54" y="1"/>
                  <a:pt x="55" y="3"/>
                  <a:pt x="55" y="5"/>
                </a:cubicBezTo>
                <a:cubicBezTo>
                  <a:pt x="55" y="15"/>
                  <a:pt x="55" y="15"/>
                  <a:pt x="55" y="15"/>
                </a:cubicBezTo>
                <a:cubicBezTo>
                  <a:pt x="55" y="18"/>
                  <a:pt x="54" y="20"/>
                  <a:pt x="51" y="20"/>
                </a:cubicBezTo>
                <a:cubicBezTo>
                  <a:pt x="36" y="20"/>
                  <a:pt x="36" y="20"/>
                  <a:pt x="36" y="20"/>
                </a:cubicBezTo>
                <a:cubicBezTo>
                  <a:pt x="34" y="20"/>
                  <a:pt x="32" y="18"/>
                  <a:pt x="32" y="15"/>
                </a:cubicBezTo>
                <a:lnTo>
                  <a:pt x="32" y="5"/>
                </a:lnTo>
                <a:close/>
                <a:moveTo>
                  <a:pt x="6" y="1"/>
                </a:moveTo>
                <a:cubicBezTo>
                  <a:pt x="21" y="1"/>
                  <a:pt x="21" y="1"/>
                  <a:pt x="21" y="1"/>
                </a:cubicBezTo>
                <a:cubicBezTo>
                  <a:pt x="23" y="1"/>
                  <a:pt x="24" y="3"/>
                  <a:pt x="24" y="5"/>
                </a:cubicBezTo>
                <a:cubicBezTo>
                  <a:pt x="24" y="9"/>
                  <a:pt x="24" y="9"/>
                  <a:pt x="24" y="9"/>
                </a:cubicBezTo>
                <a:cubicBezTo>
                  <a:pt x="24" y="10"/>
                  <a:pt x="24" y="10"/>
                  <a:pt x="24" y="10"/>
                </a:cubicBezTo>
                <a:cubicBezTo>
                  <a:pt x="24" y="15"/>
                  <a:pt x="24" y="15"/>
                  <a:pt x="24" y="15"/>
                </a:cubicBezTo>
                <a:cubicBezTo>
                  <a:pt x="24" y="18"/>
                  <a:pt x="23" y="20"/>
                  <a:pt x="21" y="20"/>
                </a:cubicBezTo>
                <a:cubicBezTo>
                  <a:pt x="6" y="20"/>
                  <a:pt x="6" y="20"/>
                  <a:pt x="6" y="20"/>
                </a:cubicBezTo>
                <a:cubicBezTo>
                  <a:pt x="3" y="20"/>
                  <a:pt x="2" y="18"/>
                  <a:pt x="2" y="15"/>
                </a:cubicBezTo>
                <a:cubicBezTo>
                  <a:pt x="2" y="5"/>
                  <a:pt x="2" y="5"/>
                  <a:pt x="2" y="5"/>
                </a:cubicBezTo>
                <a:cubicBezTo>
                  <a:pt x="2" y="3"/>
                  <a:pt x="3" y="1"/>
                  <a:pt x="6" y="1"/>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618"/>
          <p:cNvSpPr>
            <a:spLocks noEditPoints="1"/>
          </p:cNvSpPr>
          <p:nvPr/>
        </p:nvSpPr>
        <p:spPr bwMode="auto">
          <a:xfrm>
            <a:off x="3762484" y="1668784"/>
            <a:ext cx="603257" cy="604735"/>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54 w 345"/>
              <a:gd name="T11" fmla="*/ 258 h 346"/>
              <a:gd name="T12" fmla="*/ 230 w 345"/>
              <a:gd name="T13" fmla="*/ 308 h 346"/>
              <a:gd name="T14" fmla="*/ 206 w 345"/>
              <a:gd name="T15" fmla="*/ 258 h 346"/>
              <a:gd name="T16" fmla="*/ 222 w 345"/>
              <a:gd name="T17" fmla="*/ 258 h 346"/>
              <a:gd name="T18" fmla="*/ 222 w 345"/>
              <a:gd name="T19" fmla="*/ 236 h 346"/>
              <a:gd name="T20" fmla="*/ 185 w 345"/>
              <a:gd name="T21" fmla="*/ 236 h 346"/>
              <a:gd name="T22" fmla="*/ 185 w 345"/>
              <a:gd name="T23" fmla="*/ 286 h 346"/>
              <a:gd name="T24" fmla="*/ 198 w 345"/>
              <a:gd name="T25" fmla="*/ 286 h 346"/>
              <a:gd name="T26" fmla="*/ 174 w 345"/>
              <a:gd name="T27" fmla="*/ 335 h 346"/>
              <a:gd name="T28" fmla="*/ 150 w 345"/>
              <a:gd name="T29" fmla="*/ 286 h 346"/>
              <a:gd name="T30" fmla="*/ 165 w 345"/>
              <a:gd name="T31" fmla="*/ 286 h 346"/>
              <a:gd name="T32" fmla="*/ 165 w 345"/>
              <a:gd name="T33" fmla="*/ 236 h 346"/>
              <a:gd name="T34" fmla="*/ 127 w 345"/>
              <a:gd name="T35" fmla="*/ 236 h 346"/>
              <a:gd name="T36" fmla="*/ 127 w 345"/>
              <a:gd name="T37" fmla="*/ 258 h 346"/>
              <a:gd name="T38" fmla="*/ 145 w 345"/>
              <a:gd name="T39" fmla="*/ 258 h 346"/>
              <a:gd name="T40" fmla="*/ 121 w 345"/>
              <a:gd name="T41" fmla="*/ 308 h 346"/>
              <a:gd name="T42" fmla="*/ 96 w 345"/>
              <a:gd name="T43" fmla="*/ 258 h 346"/>
              <a:gd name="T44" fmla="*/ 113 w 345"/>
              <a:gd name="T45" fmla="*/ 258 h 346"/>
              <a:gd name="T46" fmla="*/ 113 w 345"/>
              <a:gd name="T47" fmla="*/ 221 h 346"/>
              <a:gd name="T48" fmla="*/ 165 w 345"/>
              <a:gd name="T49" fmla="*/ 221 h 346"/>
              <a:gd name="T50" fmla="*/ 165 w 345"/>
              <a:gd name="T51" fmla="*/ 211 h 346"/>
              <a:gd name="T52" fmla="*/ 174 w 345"/>
              <a:gd name="T53" fmla="*/ 211 h 346"/>
              <a:gd name="T54" fmla="*/ 185 w 345"/>
              <a:gd name="T55" fmla="*/ 211 h 346"/>
              <a:gd name="T56" fmla="*/ 185 w 345"/>
              <a:gd name="T57" fmla="*/ 221 h 346"/>
              <a:gd name="T58" fmla="*/ 236 w 345"/>
              <a:gd name="T59" fmla="*/ 221 h 346"/>
              <a:gd name="T60" fmla="*/ 236 w 345"/>
              <a:gd name="T61" fmla="*/ 258 h 346"/>
              <a:gd name="T62" fmla="*/ 254 w 345"/>
              <a:gd name="T63" fmla="*/ 258 h 346"/>
              <a:gd name="T64" fmla="*/ 235 w 345"/>
              <a:gd name="T65" fmla="*/ 145 h 346"/>
              <a:gd name="T66" fmla="*/ 236 w 345"/>
              <a:gd name="T67" fmla="*/ 200 h 346"/>
              <a:gd name="T68" fmla="*/ 174 w 345"/>
              <a:gd name="T69" fmla="*/ 207 h 346"/>
              <a:gd name="T70" fmla="*/ 113 w 345"/>
              <a:gd name="T71" fmla="*/ 200 h 346"/>
              <a:gd name="T72" fmla="*/ 114 w 345"/>
              <a:gd name="T73" fmla="*/ 145 h 346"/>
              <a:gd name="T74" fmla="*/ 141 w 345"/>
              <a:gd name="T75" fmla="*/ 116 h 346"/>
              <a:gd name="T76" fmla="*/ 167 w 345"/>
              <a:gd name="T77" fmla="*/ 160 h 346"/>
              <a:gd name="T78" fmla="*/ 170 w 345"/>
              <a:gd name="T79" fmla="*/ 141 h 346"/>
              <a:gd name="T80" fmla="*/ 167 w 345"/>
              <a:gd name="T81" fmla="*/ 134 h 346"/>
              <a:gd name="T82" fmla="*/ 174 w 345"/>
              <a:gd name="T83" fmla="*/ 127 h 346"/>
              <a:gd name="T84" fmla="*/ 182 w 345"/>
              <a:gd name="T85" fmla="*/ 134 h 346"/>
              <a:gd name="T86" fmla="*/ 178 w 345"/>
              <a:gd name="T87" fmla="*/ 141 h 346"/>
              <a:gd name="T88" fmla="*/ 182 w 345"/>
              <a:gd name="T89" fmla="*/ 161 h 346"/>
              <a:gd name="T90" fmla="*/ 208 w 345"/>
              <a:gd name="T91" fmla="*/ 116 h 346"/>
              <a:gd name="T92" fmla="*/ 235 w 345"/>
              <a:gd name="T93" fmla="*/ 145 h 346"/>
              <a:gd name="T94" fmla="*/ 210 w 345"/>
              <a:gd name="T95" fmla="*/ 56 h 346"/>
              <a:gd name="T96" fmla="*/ 210 w 345"/>
              <a:gd name="T97" fmla="*/ 57 h 346"/>
              <a:gd name="T98" fmla="*/ 212 w 345"/>
              <a:gd name="T99" fmla="*/ 57 h 346"/>
              <a:gd name="T100" fmla="*/ 218 w 345"/>
              <a:gd name="T101" fmla="*/ 71 h 346"/>
              <a:gd name="T102" fmla="*/ 207 w 345"/>
              <a:gd name="T103" fmla="*/ 81 h 346"/>
              <a:gd name="T104" fmla="*/ 207 w 345"/>
              <a:gd name="T105" fmla="*/ 81 h 346"/>
              <a:gd name="T106" fmla="*/ 175 w 345"/>
              <a:gd name="T107" fmla="*/ 115 h 346"/>
              <a:gd name="T108" fmla="*/ 143 w 345"/>
              <a:gd name="T109" fmla="*/ 80 h 346"/>
              <a:gd name="T110" fmla="*/ 142 w 345"/>
              <a:gd name="T111" fmla="*/ 81 h 346"/>
              <a:gd name="T112" fmla="*/ 131 w 345"/>
              <a:gd name="T113" fmla="*/ 71 h 346"/>
              <a:gd name="T114" fmla="*/ 137 w 345"/>
              <a:gd name="T115" fmla="*/ 57 h 346"/>
              <a:gd name="T116" fmla="*/ 139 w 345"/>
              <a:gd name="T117" fmla="*/ 57 h 346"/>
              <a:gd name="T118" fmla="*/ 139 w 345"/>
              <a:gd name="T119" fmla="*/ 56 h 346"/>
              <a:gd name="T120" fmla="*/ 175 w 345"/>
              <a:gd name="T121" fmla="*/ 23 h 346"/>
              <a:gd name="T122" fmla="*/ 210 w 345"/>
              <a:gd name="T123" fmla="*/ 5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346">
                <a:moveTo>
                  <a:pt x="0" y="173"/>
                </a:moveTo>
                <a:cubicBezTo>
                  <a:pt x="0" y="269"/>
                  <a:pt x="77" y="346"/>
                  <a:pt x="172" y="346"/>
                </a:cubicBezTo>
                <a:cubicBezTo>
                  <a:pt x="268" y="346"/>
                  <a:pt x="345" y="269"/>
                  <a:pt x="345" y="173"/>
                </a:cubicBezTo>
                <a:cubicBezTo>
                  <a:pt x="345" y="78"/>
                  <a:pt x="268" y="0"/>
                  <a:pt x="172" y="0"/>
                </a:cubicBezTo>
                <a:cubicBezTo>
                  <a:pt x="77" y="0"/>
                  <a:pt x="0" y="78"/>
                  <a:pt x="0" y="173"/>
                </a:cubicBezTo>
                <a:close/>
                <a:moveTo>
                  <a:pt x="254" y="258"/>
                </a:moveTo>
                <a:cubicBezTo>
                  <a:pt x="230" y="308"/>
                  <a:pt x="230" y="308"/>
                  <a:pt x="230" y="308"/>
                </a:cubicBezTo>
                <a:cubicBezTo>
                  <a:pt x="206" y="258"/>
                  <a:pt x="206" y="258"/>
                  <a:pt x="206" y="258"/>
                </a:cubicBezTo>
                <a:cubicBezTo>
                  <a:pt x="222" y="258"/>
                  <a:pt x="222" y="258"/>
                  <a:pt x="222" y="258"/>
                </a:cubicBezTo>
                <a:cubicBezTo>
                  <a:pt x="222" y="236"/>
                  <a:pt x="222" y="236"/>
                  <a:pt x="222" y="236"/>
                </a:cubicBezTo>
                <a:cubicBezTo>
                  <a:pt x="185" y="236"/>
                  <a:pt x="185" y="236"/>
                  <a:pt x="185" y="236"/>
                </a:cubicBezTo>
                <a:cubicBezTo>
                  <a:pt x="185" y="286"/>
                  <a:pt x="185" y="286"/>
                  <a:pt x="185" y="286"/>
                </a:cubicBezTo>
                <a:cubicBezTo>
                  <a:pt x="198" y="286"/>
                  <a:pt x="198" y="286"/>
                  <a:pt x="198" y="286"/>
                </a:cubicBezTo>
                <a:cubicBezTo>
                  <a:pt x="174" y="335"/>
                  <a:pt x="174" y="335"/>
                  <a:pt x="174" y="335"/>
                </a:cubicBezTo>
                <a:cubicBezTo>
                  <a:pt x="150" y="286"/>
                  <a:pt x="150" y="286"/>
                  <a:pt x="150" y="286"/>
                </a:cubicBezTo>
                <a:cubicBezTo>
                  <a:pt x="165" y="286"/>
                  <a:pt x="165" y="286"/>
                  <a:pt x="165" y="286"/>
                </a:cubicBezTo>
                <a:cubicBezTo>
                  <a:pt x="165" y="236"/>
                  <a:pt x="165" y="236"/>
                  <a:pt x="165" y="236"/>
                </a:cubicBezTo>
                <a:cubicBezTo>
                  <a:pt x="127" y="236"/>
                  <a:pt x="127" y="236"/>
                  <a:pt x="127" y="236"/>
                </a:cubicBezTo>
                <a:cubicBezTo>
                  <a:pt x="127" y="258"/>
                  <a:pt x="127" y="258"/>
                  <a:pt x="127" y="258"/>
                </a:cubicBezTo>
                <a:cubicBezTo>
                  <a:pt x="145" y="258"/>
                  <a:pt x="145" y="258"/>
                  <a:pt x="145" y="258"/>
                </a:cubicBezTo>
                <a:cubicBezTo>
                  <a:pt x="121" y="308"/>
                  <a:pt x="121" y="308"/>
                  <a:pt x="121" y="308"/>
                </a:cubicBezTo>
                <a:cubicBezTo>
                  <a:pt x="96" y="258"/>
                  <a:pt x="96" y="258"/>
                  <a:pt x="96" y="258"/>
                </a:cubicBezTo>
                <a:cubicBezTo>
                  <a:pt x="113" y="258"/>
                  <a:pt x="113" y="258"/>
                  <a:pt x="113" y="258"/>
                </a:cubicBezTo>
                <a:cubicBezTo>
                  <a:pt x="113" y="221"/>
                  <a:pt x="113" y="221"/>
                  <a:pt x="113" y="221"/>
                </a:cubicBezTo>
                <a:cubicBezTo>
                  <a:pt x="165" y="221"/>
                  <a:pt x="165" y="221"/>
                  <a:pt x="165" y="221"/>
                </a:cubicBezTo>
                <a:cubicBezTo>
                  <a:pt x="165" y="211"/>
                  <a:pt x="165" y="211"/>
                  <a:pt x="165" y="211"/>
                </a:cubicBezTo>
                <a:cubicBezTo>
                  <a:pt x="168" y="211"/>
                  <a:pt x="171" y="211"/>
                  <a:pt x="174" y="211"/>
                </a:cubicBezTo>
                <a:cubicBezTo>
                  <a:pt x="178" y="211"/>
                  <a:pt x="181" y="211"/>
                  <a:pt x="185" y="211"/>
                </a:cubicBezTo>
                <a:cubicBezTo>
                  <a:pt x="185" y="221"/>
                  <a:pt x="185" y="221"/>
                  <a:pt x="185" y="221"/>
                </a:cubicBezTo>
                <a:cubicBezTo>
                  <a:pt x="236" y="221"/>
                  <a:pt x="236" y="221"/>
                  <a:pt x="236" y="221"/>
                </a:cubicBezTo>
                <a:cubicBezTo>
                  <a:pt x="236" y="258"/>
                  <a:pt x="236" y="258"/>
                  <a:pt x="236" y="258"/>
                </a:cubicBezTo>
                <a:lnTo>
                  <a:pt x="254" y="258"/>
                </a:lnTo>
                <a:close/>
                <a:moveTo>
                  <a:pt x="235" y="145"/>
                </a:moveTo>
                <a:cubicBezTo>
                  <a:pt x="236" y="200"/>
                  <a:pt x="236" y="200"/>
                  <a:pt x="236" y="200"/>
                </a:cubicBezTo>
                <a:cubicBezTo>
                  <a:pt x="236" y="200"/>
                  <a:pt x="204" y="207"/>
                  <a:pt x="174" y="207"/>
                </a:cubicBezTo>
                <a:cubicBezTo>
                  <a:pt x="145" y="207"/>
                  <a:pt x="113" y="200"/>
                  <a:pt x="113" y="200"/>
                </a:cubicBezTo>
                <a:cubicBezTo>
                  <a:pt x="114" y="145"/>
                  <a:pt x="114" y="145"/>
                  <a:pt x="114" y="145"/>
                </a:cubicBezTo>
                <a:cubicBezTo>
                  <a:pt x="116" y="133"/>
                  <a:pt x="126" y="123"/>
                  <a:pt x="141" y="116"/>
                </a:cubicBezTo>
                <a:cubicBezTo>
                  <a:pt x="167" y="160"/>
                  <a:pt x="167" y="160"/>
                  <a:pt x="167" y="160"/>
                </a:cubicBezTo>
                <a:cubicBezTo>
                  <a:pt x="170" y="141"/>
                  <a:pt x="170" y="141"/>
                  <a:pt x="170" y="141"/>
                </a:cubicBezTo>
                <a:cubicBezTo>
                  <a:pt x="168" y="139"/>
                  <a:pt x="167" y="137"/>
                  <a:pt x="167" y="134"/>
                </a:cubicBezTo>
                <a:cubicBezTo>
                  <a:pt x="167" y="130"/>
                  <a:pt x="170" y="127"/>
                  <a:pt x="174" y="127"/>
                </a:cubicBezTo>
                <a:cubicBezTo>
                  <a:pt x="179" y="127"/>
                  <a:pt x="182" y="130"/>
                  <a:pt x="182" y="134"/>
                </a:cubicBezTo>
                <a:cubicBezTo>
                  <a:pt x="182" y="137"/>
                  <a:pt x="180" y="139"/>
                  <a:pt x="178" y="141"/>
                </a:cubicBezTo>
                <a:cubicBezTo>
                  <a:pt x="182" y="161"/>
                  <a:pt x="182" y="161"/>
                  <a:pt x="182" y="161"/>
                </a:cubicBezTo>
                <a:cubicBezTo>
                  <a:pt x="208" y="116"/>
                  <a:pt x="208" y="116"/>
                  <a:pt x="208" y="116"/>
                </a:cubicBezTo>
                <a:cubicBezTo>
                  <a:pt x="223" y="123"/>
                  <a:pt x="233" y="133"/>
                  <a:pt x="235" y="145"/>
                </a:cubicBezTo>
                <a:close/>
                <a:moveTo>
                  <a:pt x="210" y="56"/>
                </a:moveTo>
                <a:cubicBezTo>
                  <a:pt x="210" y="57"/>
                  <a:pt x="210" y="57"/>
                  <a:pt x="210" y="57"/>
                </a:cubicBezTo>
                <a:cubicBezTo>
                  <a:pt x="210" y="57"/>
                  <a:pt x="211" y="57"/>
                  <a:pt x="212" y="57"/>
                </a:cubicBezTo>
                <a:cubicBezTo>
                  <a:pt x="216" y="58"/>
                  <a:pt x="219" y="64"/>
                  <a:pt x="218" y="71"/>
                </a:cubicBezTo>
                <a:cubicBezTo>
                  <a:pt x="216" y="77"/>
                  <a:pt x="211" y="82"/>
                  <a:pt x="207" y="81"/>
                </a:cubicBezTo>
                <a:cubicBezTo>
                  <a:pt x="207" y="81"/>
                  <a:pt x="207" y="81"/>
                  <a:pt x="207" y="81"/>
                </a:cubicBezTo>
                <a:cubicBezTo>
                  <a:pt x="203" y="99"/>
                  <a:pt x="190" y="115"/>
                  <a:pt x="175" y="115"/>
                </a:cubicBezTo>
                <a:cubicBezTo>
                  <a:pt x="159" y="115"/>
                  <a:pt x="147" y="99"/>
                  <a:pt x="143" y="80"/>
                </a:cubicBezTo>
                <a:cubicBezTo>
                  <a:pt x="142" y="81"/>
                  <a:pt x="142" y="81"/>
                  <a:pt x="142" y="81"/>
                </a:cubicBezTo>
                <a:cubicBezTo>
                  <a:pt x="138" y="82"/>
                  <a:pt x="133" y="77"/>
                  <a:pt x="131" y="71"/>
                </a:cubicBezTo>
                <a:cubicBezTo>
                  <a:pt x="130" y="64"/>
                  <a:pt x="133" y="58"/>
                  <a:pt x="137" y="57"/>
                </a:cubicBezTo>
                <a:cubicBezTo>
                  <a:pt x="138" y="57"/>
                  <a:pt x="139" y="57"/>
                  <a:pt x="139" y="57"/>
                </a:cubicBezTo>
                <a:cubicBezTo>
                  <a:pt x="139" y="57"/>
                  <a:pt x="139" y="57"/>
                  <a:pt x="139" y="56"/>
                </a:cubicBezTo>
                <a:cubicBezTo>
                  <a:pt x="139" y="38"/>
                  <a:pt x="155" y="23"/>
                  <a:pt x="175" y="23"/>
                </a:cubicBezTo>
                <a:cubicBezTo>
                  <a:pt x="194" y="23"/>
                  <a:pt x="210" y="38"/>
                  <a:pt x="210" y="56"/>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619"/>
          <p:cNvSpPr>
            <a:spLocks/>
          </p:cNvSpPr>
          <p:nvPr/>
        </p:nvSpPr>
        <p:spPr bwMode="auto">
          <a:xfrm>
            <a:off x="3829019" y="1773762"/>
            <a:ext cx="655746" cy="613606"/>
          </a:xfrm>
          <a:custGeom>
            <a:avLst/>
            <a:gdLst>
              <a:gd name="T0" fmla="*/ 291 w 375"/>
              <a:gd name="T1" fmla="*/ 0 h 351"/>
              <a:gd name="T2" fmla="*/ 328 w 375"/>
              <a:gd name="T3" fmla="*/ 113 h 351"/>
              <a:gd name="T4" fmla="*/ 134 w 375"/>
              <a:gd name="T5" fmla="*/ 307 h 351"/>
              <a:gd name="T6" fmla="*/ 0 w 375"/>
              <a:gd name="T7" fmla="*/ 253 h 351"/>
              <a:gd name="T8" fmla="*/ 71 w 375"/>
              <a:gd name="T9" fmla="*/ 351 h 351"/>
              <a:gd name="T10" fmla="*/ 348 w 375"/>
              <a:gd name="T11" fmla="*/ 351 h 351"/>
              <a:gd name="T12" fmla="*/ 375 w 375"/>
              <a:gd name="T13" fmla="*/ 324 h 351"/>
              <a:gd name="T14" fmla="*/ 375 w 375"/>
              <a:gd name="T15" fmla="*/ 67 h 351"/>
              <a:gd name="T16" fmla="*/ 291 w 375"/>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351">
                <a:moveTo>
                  <a:pt x="291" y="0"/>
                </a:moveTo>
                <a:cubicBezTo>
                  <a:pt x="314" y="32"/>
                  <a:pt x="328" y="71"/>
                  <a:pt x="328" y="113"/>
                </a:cubicBezTo>
                <a:cubicBezTo>
                  <a:pt x="328" y="220"/>
                  <a:pt x="241" y="307"/>
                  <a:pt x="134" y="307"/>
                </a:cubicBezTo>
                <a:cubicBezTo>
                  <a:pt x="82" y="307"/>
                  <a:pt x="35" y="286"/>
                  <a:pt x="0" y="253"/>
                </a:cubicBezTo>
                <a:cubicBezTo>
                  <a:pt x="71" y="351"/>
                  <a:pt x="71" y="351"/>
                  <a:pt x="71" y="351"/>
                </a:cubicBezTo>
                <a:cubicBezTo>
                  <a:pt x="348" y="351"/>
                  <a:pt x="348" y="351"/>
                  <a:pt x="348" y="351"/>
                </a:cubicBezTo>
                <a:cubicBezTo>
                  <a:pt x="363" y="351"/>
                  <a:pt x="375" y="339"/>
                  <a:pt x="375" y="324"/>
                </a:cubicBezTo>
                <a:cubicBezTo>
                  <a:pt x="375" y="67"/>
                  <a:pt x="375" y="67"/>
                  <a:pt x="375" y="67"/>
                </a:cubicBezTo>
                <a:lnTo>
                  <a:pt x="291" y="0"/>
                </a:ln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620"/>
          <p:cNvSpPr>
            <a:spLocks/>
          </p:cNvSpPr>
          <p:nvPr/>
        </p:nvSpPr>
        <p:spPr bwMode="auto">
          <a:xfrm>
            <a:off x="3930301" y="2037686"/>
            <a:ext cx="276493" cy="216611"/>
          </a:xfrm>
          <a:custGeom>
            <a:avLst/>
            <a:gdLst>
              <a:gd name="T0" fmla="*/ 140 w 158"/>
              <a:gd name="T1" fmla="*/ 10 h 124"/>
              <a:gd name="T2" fmla="*/ 89 w 158"/>
              <a:gd name="T3" fmla="*/ 10 h 124"/>
              <a:gd name="T4" fmla="*/ 89 w 158"/>
              <a:gd name="T5" fmla="*/ 0 h 124"/>
              <a:gd name="T6" fmla="*/ 78 w 158"/>
              <a:gd name="T7" fmla="*/ 0 h 124"/>
              <a:gd name="T8" fmla="*/ 69 w 158"/>
              <a:gd name="T9" fmla="*/ 0 h 124"/>
              <a:gd name="T10" fmla="*/ 69 w 158"/>
              <a:gd name="T11" fmla="*/ 10 h 124"/>
              <a:gd name="T12" fmla="*/ 17 w 158"/>
              <a:gd name="T13" fmla="*/ 10 h 124"/>
              <a:gd name="T14" fmla="*/ 17 w 158"/>
              <a:gd name="T15" fmla="*/ 47 h 124"/>
              <a:gd name="T16" fmla="*/ 0 w 158"/>
              <a:gd name="T17" fmla="*/ 47 h 124"/>
              <a:gd name="T18" fmla="*/ 25 w 158"/>
              <a:gd name="T19" fmla="*/ 97 h 124"/>
              <a:gd name="T20" fmla="*/ 49 w 158"/>
              <a:gd name="T21" fmla="*/ 47 h 124"/>
              <a:gd name="T22" fmla="*/ 31 w 158"/>
              <a:gd name="T23" fmla="*/ 47 h 124"/>
              <a:gd name="T24" fmla="*/ 31 w 158"/>
              <a:gd name="T25" fmla="*/ 25 h 124"/>
              <a:gd name="T26" fmla="*/ 69 w 158"/>
              <a:gd name="T27" fmla="*/ 25 h 124"/>
              <a:gd name="T28" fmla="*/ 69 w 158"/>
              <a:gd name="T29" fmla="*/ 75 h 124"/>
              <a:gd name="T30" fmla="*/ 54 w 158"/>
              <a:gd name="T31" fmla="*/ 75 h 124"/>
              <a:gd name="T32" fmla="*/ 78 w 158"/>
              <a:gd name="T33" fmla="*/ 124 h 124"/>
              <a:gd name="T34" fmla="*/ 102 w 158"/>
              <a:gd name="T35" fmla="*/ 75 h 124"/>
              <a:gd name="T36" fmla="*/ 89 w 158"/>
              <a:gd name="T37" fmla="*/ 75 h 124"/>
              <a:gd name="T38" fmla="*/ 89 w 158"/>
              <a:gd name="T39" fmla="*/ 25 h 124"/>
              <a:gd name="T40" fmla="*/ 126 w 158"/>
              <a:gd name="T41" fmla="*/ 25 h 124"/>
              <a:gd name="T42" fmla="*/ 126 w 158"/>
              <a:gd name="T43" fmla="*/ 47 h 124"/>
              <a:gd name="T44" fmla="*/ 110 w 158"/>
              <a:gd name="T45" fmla="*/ 47 h 124"/>
              <a:gd name="T46" fmla="*/ 134 w 158"/>
              <a:gd name="T47" fmla="*/ 97 h 124"/>
              <a:gd name="T48" fmla="*/ 158 w 158"/>
              <a:gd name="T49" fmla="*/ 47 h 124"/>
              <a:gd name="T50" fmla="*/ 140 w 158"/>
              <a:gd name="T51" fmla="*/ 47 h 124"/>
              <a:gd name="T52" fmla="*/ 140 w 158"/>
              <a:gd name="T53" fmla="*/ 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24">
                <a:moveTo>
                  <a:pt x="140" y="10"/>
                </a:moveTo>
                <a:cubicBezTo>
                  <a:pt x="89" y="10"/>
                  <a:pt x="89" y="10"/>
                  <a:pt x="89" y="10"/>
                </a:cubicBezTo>
                <a:cubicBezTo>
                  <a:pt x="89" y="0"/>
                  <a:pt x="89" y="0"/>
                  <a:pt x="89" y="0"/>
                </a:cubicBezTo>
                <a:cubicBezTo>
                  <a:pt x="85" y="0"/>
                  <a:pt x="82" y="0"/>
                  <a:pt x="78" y="0"/>
                </a:cubicBezTo>
                <a:cubicBezTo>
                  <a:pt x="75" y="0"/>
                  <a:pt x="72" y="0"/>
                  <a:pt x="69" y="0"/>
                </a:cubicBezTo>
                <a:cubicBezTo>
                  <a:pt x="69" y="10"/>
                  <a:pt x="69" y="10"/>
                  <a:pt x="69" y="10"/>
                </a:cubicBezTo>
                <a:cubicBezTo>
                  <a:pt x="17" y="10"/>
                  <a:pt x="17" y="10"/>
                  <a:pt x="17" y="10"/>
                </a:cubicBezTo>
                <a:cubicBezTo>
                  <a:pt x="17" y="47"/>
                  <a:pt x="17" y="47"/>
                  <a:pt x="17" y="47"/>
                </a:cubicBezTo>
                <a:cubicBezTo>
                  <a:pt x="0" y="47"/>
                  <a:pt x="0" y="47"/>
                  <a:pt x="0" y="47"/>
                </a:cubicBezTo>
                <a:cubicBezTo>
                  <a:pt x="25" y="97"/>
                  <a:pt x="25" y="97"/>
                  <a:pt x="25" y="97"/>
                </a:cubicBezTo>
                <a:cubicBezTo>
                  <a:pt x="49" y="47"/>
                  <a:pt x="49" y="47"/>
                  <a:pt x="49" y="47"/>
                </a:cubicBezTo>
                <a:cubicBezTo>
                  <a:pt x="31" y="47"/>
                  <a:pt x="31" y="47"/>
                  <a:pt x="31" y="47"/>
                </a:cubicBezTo>
                <a:cubicBezTo>
                  <a:pt x="31" y="25"/>
                  <a:pt x="31" y="25"/>
                  <a:pt x="31" y="25"/>
                </a:cubicBezTo>
                <a:cubicBezTo>
                  <a:pt x="69" y="25"/>
                  <a:pt x="69" y="25"/>
                  <a:pt x="69" y="25"/>
                </a:cubicBezTo>
                <a:cubicBezTo>
                  <a:pt x="69" y="75"/>
                  <a:pt x="69" y="75"/>
                  <a:pt x="69" y="75"/>
                </a:cubicBezTo>
                <a:cubicBezTo>
                  <a:pt x="54" y="75"/>
                  <a:pt x="54" y="75"/>
                  <a:pt x="54" y="75"/>
                </a:cubicBezTo>
                <a:cubicBezTo>
                  <a:pt x="78" y="124"/>
                  <a:pt x="78" y="124"/>
                  <a:pt x="78" y="124"/>
                </a:cubicBezTo>
                <a:cubicBezTo>
                  <a:pt x="102" y="75"/>
                  <a:pt x="102" y="75"/>
                  <a:pt x="102" y="75"/>
                </a:cubicBezTo>
                <a:cubicBezTo>
                  <a:pt x="89" y="75"/>
                  <a:pt x="89" y="75"/>
                  <a:pt x="89" y="75"/>
                </a:cubicBezTo>
                <a:cubicBezTo>
                  <a:pt x="89" y="25"/>
                  <a:pt x="89" y="25"/>
                  <a:pt x="89" y="25"/>
                </a:cubicBezTo>
                <a:cubicBezTo>
                  <a:pt x="126" y="25"/>
                  <a:pt x="126" y="25"/>
                  <a:pt x="126" y="25"/>
                </a:cubicBezTo>
                <a:cubicBezTo>
                  <a:pt x="126" y="47"/>
                  <a:pt x="126" y="47"/>
                  <a:pt x="126" y="47"/>
                </a:cubicBezTo>
                <a:cubicBezTo>
                  <a:pt x="110" y="47"/>
                  <a:pt x="110" y="47"/>
                  <a:pt x="110" y="47"/>
                </a:cubicBezTo>
                <a:cubicBezTo>
                  <a:pt x="134" y="97"/>
                  <a:pt x="134" y="97"/>
                  <a:pt x="134" y="97"/>
                </a:cubicBezTo>
                <a:cubicBezTo>
                  <a:pt x="158" y="47"/>
                  <a:pt x="158" y="47"/>
                  <a:pt x="158" y="47"/>
                </a:cubicBezTo>
                <a:cubicBezTo>
                  <a:pt x="140" y="47"/>
                  <a:pt x="140" y="47"/>
                  <a:pt x="140" y="47"/>
                </a:cubicBezTo>
                <a:lnTo>
                  <a:pt x="1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0" name="Freeform 640"/>
          <p:cNvSpPr>
            <a:spLocks/>
          </p:cNvSpPr>
          <p:nvPr/>
        </p:nvSpPr>
        <p:spPr bwMode="auto">
          <a:xfrm>
            <a:off x="3639762" y="3660416"/>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1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641"/>
          <p:cNvSpPr>
            <a:spLocks noEditPoints="1"/>
          </p:cNvSpPr>
          <p:nvPr/>
        </p:nvSpPr>
        <p:spPr bwMode="auto">
          <a:xfrm>
            <a:off x="3734391" y="3744695"/>
            <a:ext cx="67644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341 w 387"/>
              <a:gd name="T19" fmla="*/ 284 h 387"/>
              <a:gd name="T20" fmla="*/ 341 w 387"/>
              <a:gd name="T21" fmla="*/ 151 h 387"/>
              <a:gd name="T22" fmla="*/ 331 w 387"/>
              <a:gd name="T23" fmla="*/ 143 h 387"/>
              <a:gd name="T24" fmla="*/ 299 w 387"/>
              <a:gd name="T25" fmla="*/ 143 h 387"/>
              <a:gd name="T26" fmla="*/ 299 w 387"/>
              <a:gd name="T27" fmla="*/ 172 h 387"/>
              <a:gd name="T28" fmla="*/ 325 w 387"/>
              <a:gd name="T29" fmla="*/ 172 h 387"/>
              <a:gd name="T30" fmla="*/ 325 w 387"/>
              <a:gd name="T31" fmla="*/ 186 h 387"/>
              <a:gd name="T32" fmla="*/ 299 w 387"/>
              <a:gd name="T33" fmla="*/ 186 h 387"/>
              <a:gd name="T34" fmla="*/ 299 w 387"/>
              <a:gd name="T35" fmla="*/ 200 h 387"/>
              <a:gd name="T36" fmla="*/ 325 w 387"/>
              <a:gd name="T37" fmla="*/ 200 h 387"/>
              <a:gd name="T38" fmla="*/ 325 w 387"/>
              <a:gd name="T39" fmla="*/ 214 h 387"/>
              <a:gd name="T40" fmla="*/ 299 w 387"/>
              <a:gd name="T41" fmla="*/ 214 h 387"/>
              <a:gd name="T42" fmla="*/ 299 w 387"/>
              <a:gd name="T43" fmla="*/ 228 h 387"/>
              <a:gd name="T44" fmla="*/ 325 w 387"/>
              <a:gd name="T45" fmla="*/ 228 h 387"/>
              <a:gd name="T46" fmla="*/ 325 w 387"/>
              <a:gd name="T47" fmla="*/ 242 h 387"/>
              <a:gd name="T48" fmla="*/ 299 w 387"/>
              <a:gd name="T49" fmla="*/ 242 h 387"/>
              <a:gd name="T50" fmla="*/ 299 w 387"/>
              <a:gd name="T51" fmla="*/ 256 h 387"/>
              <a:gd name="T52" fmla="*/ 325 w 387"/>
              <a:gd name="T53" fmla="*/ 256 h 387"/>
              <a:gd name="T54" fmla="*/ 325 w 387"/>
              <a:gd name="T55" fmla="*/ 270 h 387"/>
              <a:gd name="T56" fmla="*/ 298 w 387"/>
              <a:gd name="T57" fmla="*/ 270 h 387"/>
              <a:gd name="T58" fmla="*/ 283 w 387"/>
              <a:gd name="T59" fmla="*/ 281 h 387"/>
              <a:gd name="T60" fmla="*/ 93 w 387"/>
              <a:gd name="T61" fmla="*/ 281 h 387"/>
              <a:gd name="T62" fmla="*/ 93 w 387"/>
              <a:gd name="T63" fmla="*/ 288 h 387"/>
              <a:gd name="T64" fmla="*/ 103 w 387"/>
              <a:gd name="T65" fmla="*/ 296 h 387"/>
              <a:gd name="T66" fmla="*/ 331 w 387"/>
              <a:gd name="T67" fmla="*/ 296 h 387"/>
              <a:gd name="T68" fmla="*/ 333 w 387"/>
              <a:gd name="T69" fmla="*/ 296 h 387"/>
              <a:gd name="T70" fmla="*/ 193 w 387"/>
              <a:gd name="T71"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27"/>
                  <a:pt x="357" y="257"/>
                  <a:pt x="341" y="284"/>
                </a:cubicBezTo>
                <a:cubicBezTo>
                  <a:pt x="341" y="151"/>
                  <a:pt x="341" y="151"/>
                  <a:pt x="341" y="151"/>
                </a:cubicBezTo>
                <a:cubicBezTo>
                  <a:pt x="341" y="146"/>
                  <a:pt x="336" y="143"/>
                  <a:pt x="331" y="143"/>
                </a:cubicBezTo>
                <a:cubicBezTo>
                  <a:pt x="299" y="143"/>
                  <a:pt x="299" y="143"/>
                  <a:pt x="299" y="143"/>
                </a:cubicBezTo>
                <a:cubicBezTo>
                  <a:pt x="299" y="172"/>
                  <a:pt x="299" y="172"/>
                  <a:pt x="299" y="172"/>
                </a:cubicBezTo>
                <a:cubicBezTo>
                  <a:pt x="325" y="172"/>
                  <a:pt x="325" y="172"/>
                  <a:pt x="325" y="172"/>
                </a:cubicBezTo>
                <a:cubicBezTo>
                  <a:pt x="325" y="186"/>
                  <a:pt x="325" y="186"/>
                  <a:pt x="325" y="186"/>
                </a:cubicBezTo>
                <a:cubicBezTo>
                  <a:pt x="299" y="186"/>
                  <a:pt x="299" y="186"/>
                  <a:pt x="299" y="186"/>
                </a:cubicBezTo>
                <a:cubicBezTo>
                  <a:pt x="299" y="200"/>
                  <a:pt x="299" y="200"/>
                  <a:pt x="299" y="200"/>
                </a:cubicBezTo>
                <a:cubicBezTo>
                  <a:pt x="325" y="200"/>
                  <a:pt x="325" y="200"/>
                  <a:pt x="325" y="200"/>
                </a:cubicBezTo>
                <a:cubicBezTo>
                  <a:pt x="325" y="214"/>
                  <a:pt x="325" y="214"/>
                  <a:pt x="325" y="214"/>
                </a:cubicBezTo>
                <a:cubicBezTo>
                  <a:pt x="299" y="214"/>
                  <a:pt x="299" y="214"/>
                  <a:pt x="299" y="214"/>
                </a:cubicBezTo>
                <a:cubicBezTo>
                  <a:pt x="299" y="228"/>
                  <a:pt x="299" y="228"/>
                  <a:pt x="299" y="228"/>
                </a:cubicBezTo>
                <a:cubicBezTo>
                  <a:pt x="325" y="228"/>
                  <a:pt x="325" y="228"/>
                  <a:pt x="325" y="228"/>
                </a:cubicBezTo>
                <a:cubicBezTo>
                  <a:pt x="325" y="242"/>
                  <a:pt x="325" y="242"/>
                  <a:pt x="325" y="242"/>
                </a:cubicBezTo>
                <a:cubicBezTo>
                  <a:pt x="299" y="242"/>
                  <a:pt x="299" y="242"/>
                  <a:pt x="299" y="242"/>
                </a:cubicBezTo>
                <a:cubicBezTo>
                  <a:pt x="299" y="256"/>
                  <a:pt x="299" y="256"/>
                  <a:pt x="299" y="256"/>
                </a:cubicBezTo>
                <a:cubicBezTo>
                  <a:pt x="325" y="256"/>
                  <a:pt x="325" y="256"/>
                  <a:pt x="325" y="256"/>
                </a:cubicBezTo>
                <a:cubicBezTo>
                  <a:pt x="325" y="270"/>
                  <a:pt x="325" y="270"/>
                  <a:pt x="325" y="270"/>
                </a:cubicBezTo>
                <a:cubicBezTo>
                  <a:pt x="298" y="270"/>
                  <a:pt x="298" y="270"/>
                  <a:pt x="298" y="270"/>
                </a:cubicBezTo>
                <a:cubicBezTo>
                  <a:pt x="297" y="276"/>
                  <a:pt x="290" y="281"/>
                  <a:pt x="283" y="281"/>
                </a:cubicBezTo>
                <a:cubicBezTo>
                  <a:pt x="93" y="281"/>
                  <a:pt x="93" y="281"/>
                  <a:pt x="93" y="281"/>
                </a:cubicBezTo>
                <a:cubicBezTo>
                  <a:pt x="93" y="288"/>
                  <a:pt x="93" y="288"/>
                  <a:pt x="93" y="288"/>
                </a:cubicBezTo>
                <a:cubicBezTo>
                  <a:pt x="93" y="292"/>
                  <a:pt x="97" y="296"/>
                  <a:pt x="103" y="296"/>
                </a:cubicBezTo>
                <a:cubicBezTo>
                  <a:pt x="331" y="296"/>
                  <a:pt x="331" y="296"/>
                  <a:pt x="331" y="296"/>
                </a:cubicBezTo>
                <a:cubicBezTo>
                  <a:pt x="331" y="296"/>
                  <a:pt x="332" y="296"/>
                  <a:pt x="333" y="296"/>
                </a:cubicBezTo>
                <a:cubicBezTo>
                  <a:pt x="301" y="339"/>
                  <a:pt x="250"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Rectangle 642"/>
          <p:cNvSpPr>
            <a:spLocks noChangeArrowheads="1"/>
          </p:cNvSpPr>
          <p:nvPr/>
        </p:nvSpPr>
        <p:spPr bwMode="auto">
          <a:xfrm>
            <a:off x="4012362" y="4154998"/>
            <a:ext cx="208478" cy="2661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643"/>
          <p:cNvSpPr>
            <a:spLocks/>
          </p:cNvSpPr>
          <p:nvPr/>
        </p:nvSpPr>
        <p:spPr bwMode="auto">
          <a:xfrm>
            <a:off x="3868940" y="3985702"/>
            <a:ext cx="103500" cy="106457"/>
          </a:xfrm>
          <a:custGeom>
            <a:avLst/>
            <a:gdLst>
              <a:gd name="T0" fmla="*/ 8 w 59"/>
              <a:gd name="T1" fmla="*/ 38 h 61"/>
              <a:gd name="T2" fmla="*/ 9 w 59"/>
              <a:gd name="T3" fmla="*/ 38 h 61"/>
              <a:gd name="T4" fmla="*/ 30 w 59"/>
              <a:gd name="T5" fmla="*/ 61 h 61"/>
              <a:gd name="T6" fmla="*/ 51 w 59"/>
              <a:gd name="T7" fmla="*/ 38 h 61"/>
              <a:gd name="T8" fmla="*/ 51 w 59"/>
              <a:gd name="T9" fmla="*/ 38 h 61"/>
              <a:gd name="T10" fmla="*/ 58 w 59"/>
              <a:gd name="T11" fmla="*/ 32 h 61"/>
              <a:gd name="T12" fmla="*/ 54 w 59"/>
              <a:gd name="T13" fmla="*/ 23 h 61"/>
              <a:gd name="T14" fmla="*/ 53 w 59"/>
              <a:gd name="T15" fmla="*/ 23 h 61"/>
              <a:gd name="T16" fmla="*/ 53 w 59"/>
              <a:gd name="T17" fmla="*/ 22 h 61"/>
              <a:gd name="T18" fmla="*/ 30 w 59"/>
              <a:gd name="T19" fmla="*/ 0 h 61"/>
              <a:gd name="T20" fmla="*/ 6 w 59"/>
              <a:gd name="T21" fmla="*/ 22 h 61"/>
              <a:gd name="T22" fmla="*/ 6 w 59"/>
              <a:gd name="T23" fmla="*/ 23 h 61"/>
              <a:gd name="T24" fmla="*/ 5 w 59"/>
              <a:gd name="T25" fmla="*/ 23 h 61"/>
              <a:gd name="T26" fmla="*/ 1 w 59"/>
              <a:gd name="T27" fmla="*/ 32 h 61"/>
              <a:gd name="T28" fmla="*/ 8 w 59"/>
              <a:gd name="T2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1">
                <a:moveTo>
                  <a:pt x="8" y="38"/>
                </a:moveTo>
                <a:cubicBezTo>
                  <a:pt x="8" y="38"/>
                  <a:pt x="9" y="38"/>
                  <a:pt x="9" y="38"/>
                </a:cubicBezTo>
                <a:cubicBezTo>
                  <a:pt x="11" y="50"/>
                  <a:pt x="20" y="61"/>
                  <a:pt x="30" y="61"/>
                </a:cubicBezTo>
                <a:cubicBezTo>
                  <a:pt x="40" y="61"/>
                  <a:pt x="48" y="50"/>
                  <a:pt x="51" y="38"/>
                </a:cubicBezTo>
                <a:cubicBezTo>
                  <a:pt x="51" y="38"/>
                  <a:pt x="51" y="38"/>
                  <a:pt x="51" y="38"/>
                </a:cubicBezTo>
                <a:cubicBezTo>
                  <a:pt x="54" y="39"/>
                  <a:pt x="57" y="36"/>
                  <a:pt x="58" y="32"/>
                </a:cubicBezTo>
                <a:cubicBezTo>
                  <a:pt x="59" y="27"/>
                  <a:pt x="57" y="23"/>
                  <a:pt x="54" y="23"/>
                </a:cubicBezTo>
                <a:cubicBezTo>
                  <a:pt x="54" y="23"/>
                  <a:pt x="53" y="23"/>
                  <a:pt x="53" y="23"/>
                </a:cubicBezTo>
                <a:cubicBezTo>
                  <a:pt x="53" y="22"/>
                  <a:pt x="53" y="22"/>
                  <a:pt x="53" y="22"/>
                </a:cubicBezTo>
                <a:cubicBezTo>
                  <a:pt x="53" y="10"/>
                  <a:pt x="43" y="0"/>
                  <a:pt x="30" y="0"/>
                </a:cubicBezTo>
                <a:cubicBezTo>
                  <a:pt x="17" y="0"/>
                  <a:pt x="6" y="10"/>
                  <a:pt x="6" y="22"/>
                </a:cubicBezTo>
                <a:cubicBezTo>
                  <a:pt x="6" y="22"/>
                  <a:pt x="6" y="22"/>
                  <a:pt x="6" y="23"/>
                </a:cubicBezTo>
                <a:cubicBezTo>
                  <a:pt x="6" y="23"/>
                  <a:pt x="6" y="23"/>
                  <a:pt x="5" y="23"/>
                </a:cubicBezTo>
                <a:cubicBezTo>
                  <a:pt x="2" y="23"/>
                  <a:pt x="0" y="27"/>
                  <a:pt x="1" y="32"/>
                </a:cubicBezTo>
                <a:cubicBezTo>
                  <a:pt x="2" y="36"/>
                  <a:pt x="5" y="39"/>
                  <a:pt x="8" y="38"/>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Rectangle 644"/>
          <p:cNvSpPr>
            <a:spLocks noChangeArrowheads="1"/>
          </p:cNvSpPr>
          <p:nvPr/>
        </p:nvSpPr>
        <p:spPr bwMode="auto">
          <a:xfrm>
            <a:off x="4012362" y="4057412"/>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645"/>
          <p:cNvSpPr>
            <a:spLocks/>
          </p:cNvSpPr>
          <p:nvPr/>
        </p:nvSpPr>
        <p:spPr bwMode="auto">
          <a:xfrm>
            <a:off x="3849720" y="4094376"/>
            <a:ext cx="141943" cy="102761"/>
          </a:xfrm>
          <a:custGeom>
            <a:avLst/>
            <a:gdLst>
              <a:gd name="T0" fmla="*/ 63 w 81"/>
              <a:gd name="T1" fmla="*/ 0 h 59"/>
              <a:gd name="T2" fmla="*/ 45 w 81"/>
              <a:gd name="T3" fmla="*/ 29 h 59"/>
              <a:gd name="T4" fmla="*/ 43 w 81"/>
              <a:gd name="T5" fmla="*/ 16 h 59"/>
              <a:gd name="T6" fmla="*/ 46 w 81"/>
              <a:gd name="T7" fmla="*/ 11 h 59"/>
              <a:gd name="T8" fmla="*/ 41 w 81"/>
              <a:gd name="T9" fmla="*/ 6 h 59"/>
              <a:gd name="T10" fmla="*/ 36 w 81"/>
              <a:gd name="T11" fmla="*/ 11 h 59"/>
              <a:gd name="T12" fmla="*/ 38 w 81"/>
              <a:gd name="T13" fmla="*/ 16 h 59"/>
              <a:gd name="T14" fmla="*/ 36 w 81"/>
              <a:gd name="T15" fmla="*/ 29 h 59"/>
              <a:gd name="T16" fmla="*/ 19 w 81"/>
              <a:gd name="T17" fmla="*/ 0 h 59"/>
              <a:gd name="T18" fmla="*/ 1 w 81"/>
              <a:gd name="T19" fmla="*/ 19 h 59"/>
              <a:gd name="T20" fmla="*/ 0 w 81"/>
              <a:gd name="T21" fmla="*/ 55 h 59"/>
              <a:gd name="T22" fmla="*/ 41 w 81"/>
              <a:gd name="T23" fmla="*/ 59 h 59"/>
              <a:gd name="T24" fmla="*/ 81 w 81"/>
              <a:gd name="T25" fmla="*/ 55 h 59"/>
              <a:gd name="T26" fmla="*/ 81 w 81"/>
              <a:gd name="T27" fmla="*/ 19 h 59"/>
              <a:gd name="T28" fmla="*/ 63 w 81"/>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59">
                <a:moveTo>
                  <a:pt x="63" y="0"/>
                </a:moveTo>
                <a:cubicBezTo>
                  <a:pt x="45" y="29"/>
                  <a:pt x="45" y="29"/>
                  <a:pt x="45" y="29"/>
                </a:cubicBezTo>
                <a:cubicBezTo>
                  <a:pt x="43" y="16"/>
                  <a:pt x="43" y="16"/>
                  <a:pt x="43" y="16"/>
                </a:cubicBezTo>
                <a:cubicBezTo>
                  <a:pt x="45" y="15"/>
                  <a:pt x="46" y="13"/>
                  <a:pt x="46" y="11"/>
                </a:cubicBezTo>
                <a:cubicBezTo>
                  <a:pt x="46" y="9"/>
                  <a:pt x="43" y="6"/>
                  <a:pt x="41" y="6"/>
                </a:cubicBezTo>
                <a:cubicBezTo>
                  <a:pt x="38" y="6"/>
                  <a:pt x="36" y="9"/>
                  <a:pt x="36" y="11"/>
                </a:cubicBezTo>
                <a:cubicBezTo>
                  <a:pt x="36" y="13"/>
                  <a:pt x="37" y="15"/>
                  <a:pt x="38" y="16"/>
                </a:cubicBezTo>
                <a:cubicBezTo>
                  <a:pt x="36" y="29"/>
                  <a:pt x="36" y="29"/>
                  <a:pt x="36" y="29"/>
                </a:cubicBezTo>
                <a:cubicBezTo>
                  <a:pt x="19" y="0"/>
                  <a:pt x="19" y="0"/>
                  <a:pt x="19" y="0"/>
                </a:cubicBezTo>
                <a:cubicBezTo>
                  <a:pt x="9" y="4"/>
                  <a:pt x="2" y="11"/>
                  <a:pt x="1" y="19"/>
                </a:cubicBezTo>
                <a:cubicBezTo>
                  <a:pt x="0" y="55"/>
                  <a:pt x="0" y="55"/>
                  <a:pt x="0" y="55"/>
                </a:cubicBezTo>
                <a:cubicBezTo>
                  <a:pt x="0" y="55"/>
                  <a:pt x="21" y="59"/>
                  <a:pt x="41" y="59"/>
                </a:cubicBezTo>
                <a:cubicBezTo>
                  <a:pt x="60" y="59"/>
                  <a:pt x="81" y="55"/>
                  <a:pt x="81" y="55"/>
                </a:cubicBezTo>
                <a:cubicBezTo>
                  <a:pt x="81" y="19"/>
                  <a:pt x="81" y="19"/>
                  <a:pt x="81" y="19"/>
                </a:cubicBezTo>
                <a:cubicBezTo>
                  <a:pt x="79" y="11"/>
                  <a:pt x="72" y="4"/>
                  <a:pt x="63" y="0"/>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Rectangle 646"/>
          <p:cNvSpPr>
            <a:spLocks noChangeArrowheads="1"/>
          </p:cNvSpPr>
          <p:nvPr/>
        </p:nvSpPr>
        <p:spPr bwMode="auto">
          <a:xfrm>
            <a:off x="4012362" y="4008619"/>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Rectangle 647"/>
          <p:cNvSpPr>
            <a:spLocks noChangeArrowheads="1"/>
          </p:cNvSpPr>
          <p:nvPr/>
        </p:nvSpPr>
        <p:spPr bwMode="auto">
          <a:xfrm>
            <a:off x="4012362" y="4106205"/>
            <a:ext cx="208478" cy="24397"/>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648"/>
          <p:cNvSpPr>
            <a:spLocks/>
          </p:cNvSpPr>
          <p:nvPr/>
        </p:nvSpPr>
        <p:spPr bwMode="auto">
          <a:xfrm>
            <a:off x="3834194" y="3868894"/>
            <a:ext cx="650570" cy="623956"/>
          </a:xfrm>
          <a:custGeom>
            <a:avLst/>
            <a:gdLst>
              <a:gd name="T0" fmla="*/ 286 w 372"/>
              <a:gd name="T1" fmla="*/ 0 h 357"/>
              <a:gd name="T2" fmla="*/ 330 w 372"/>
              <a:gd name="T3" fmla="*/ 123 h 357"/>
              <a:gd name="T4" fmla="*/ 136 w 372"/>
              <a:gd name="T5" fmla="*/ 316 h 357"/>
              <a:gd name="T6" fmla="*/ 0 w 372"/>
              <a:gd name="T7" fmla="*/ 260 h 357"/>
              <a:gd name="T8" fmla="*/ 68 w 372"/>
              <a:gd name="T9" fmla="*/ 357 h 357"/>
              <a:gd name="T10" fmla="*/ 345 w 372"/>
              <a:gd name="T11" fmla="*/ 357 h 357"/>
              <a:gd name="T12" fmla="*/ 372 w 372"/>
              <a:gd name="T13" fmla="*/ 330 h 357"/>
              <a:gd name="T14" fmla="*/ 372 w 372"/>
              <a:gd name="T15" fmla="*/ 72 h 357"/>
              <a:gd name="T16" fmla="*/ 286 w 372"/>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57">
                <a:moveTo>
                  <a:pt x="286" y="0"/>
                </a:moveTo>
                <a:cubicBezTo>
                  <a:pt x="313" y="33"/>
                  <a:pt x="330" y="76"/>
                  <a:pt x="330" y="123"/>
                </a:cubicBezTo>
                <a:cubicBezTo>
                  <a:pt x="330" y="230"/>
                  <a:pt x="243" y="316"/>
                  <a:pt x="136" y="316"/>
                </a:cubicBezTo>
                <a:cubicBezTo>
                  <a:pt x="83" y="316"/>
                  <a:pt x="35" y="295"/>
                  <a:pt x="0" y="260"/>
                </a:cubicBezTo>
                <a:cubicBezTo>
                  <a:pt x="68" y="357"/>
                  <a:pt x="68" y="357"/>
                  <a:pt x="68" y="357"/>
                </a:cubicBezTo>
                <a:cubicBezTo>
                  <a:pt x="345" y="357"/>
                  <a:pt x="345" y="357"/>
                  <a:pt x="345" y="357"/>
                </a:cubicBezTo>
                <a:cubicBezTo>
                  <a:pt x="360" y="357"/>
                  <a:pt x="372" y="345"/>
                  <a:pt x="372" y="330"/>
                </a:cubicBezTo>
                <a:cubicBezTo>
                  <a:pt x="372" y="72"/>
                  <a:pt x="372" y="72"/>
                  <a:pt x="372" y="72"/>
                </a:cubicBezTo>
                <a:lnTo>
                  <a:pt x="286" y="0"/>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649"/>
          <p:cNvSpPr>
            <a:spLocks noEditPoints="1"/>
          </p:cNvSpPr>
          <p:nvPr/>
        </p:nvSpPr>
        <p:spPr bwMode="auto">
          <a:xfrm>
            <a:off x="3771355" y="3780920"/>
            <a:ext cx="603257" cy="605474"/>
          </a:xfrm>
          <a:custGeom>
            <a:avLst/>
            <a:gdLst>
              <a:gd name="T0" fmla="*/ 345 w 345"/>
              <a:gd name="T1" fmla="*/ 173 h 346"/>
              <a:gd name="T2" fmla="*/ 172 w 345"/>
              <a:gd name="T3" fmla="*/ 0 h 346"/>
              <a:gd name="T4" fmla="*/ 0 w 345"/>
              <a:gd name="T5" fmla="*/ 173 h 346"/>
              <a:gd name="T6" fmla="*/ 172 w 345"/>
              <a:gd name="T7" fmla="*/ 346 h 346"/>
              <a:gd name="T8" fmla="*/ 312 w 345"/>
              <a:gd name="T9" fmla="*/ 275 h 346"/>
              <a:gd name="T10" fmla="*/ 310 w 345"/>
              <a:gd name="T11" fmla="*/ 275 h 346"/>
              <a:gd name="T12" fmla="*/ 82 w 345"/>
              <a:gd name="T13" fmla="*/ 275 h 346"/>
              <a:gd name="T14" fmla="*/ 72 w 345"/>
              <a:gd name="T15" fmla="*/ 267 h 346"/>
              <a:gd name="T16" fmla="*/ 72 w 345"/>
              <a:gd name="T17" fmla="*/ 260 h 346"/>
              <a:gd name="T18" fmla="*/ 262 w 345"/>
              <a:gd name="T19" fmla="*/ 260 h 346"/>
              <a:gd name="T20" fmla="*/ 277 w 345"/>
              <a:gd name="T21" fmla="*/ 249 h 346"/>
              <a:gd name="T22" fmla="*/ 304 w 345"/>
              <a:gd name="T23" fmla="*/ 249 h 346"/>
              <a:gd name="T24" fmla="*/ 304 w 345"/>
              <a:gd name="T25" fmla="*/ 235 h 346"/>
              <a:gd name="T26" fmla="*/ 278 w 345"/>
              <a:gd name="T27" fmla="*/ 235 h 346"/>
              <a:gd name="T28" fmla="*/ 278 w 345"/>
              <a:gd name="T29" fmla="*/ 221 h 346"/>
              <a:gd name="T30" fmla="*/ 304 w 345"/>
              <a:gd name="T31" fmla="*/ 221 h 346"/>
              <a:gd name="T32" fmla="*/ 304 w 345"/>
              <a:gd name="T33" fmla="*/ 207 h 346"/>
              <a:gd name="T34" fmla="*/ 278 w 345"/>
              <a:gd name="T35" fmla="*/ 207 h 346"/>
              <a:gd name="T36" fmla="*/ 278 w 345"/>
              <a:gd name="T37" fmla="*/ 193 h 346"/>
              <a:gd name="T38" fmla="*/ 304 w 345"/>
              <a:gd name="T39" fmla="*/ 193 h 346"/>
              <a:gd name="T40" fmla="*/ 304 w 345"/>
              <a:gd name="T41" fmla="*/ 179 h 346"/>
              <a:gd name="T42" fmla="*/ 278 w 345"/>
              <a:gd name="T43" fmla="*/ 179 h 346"/>
              <a:gd name="T44" fmla="*/ 278 w 345"/>
              <a:gd name="T45" fmla="*/ 165 h 346"/>
              <a:gd name="T46" fmla="*/ 304 w 345"/>
              <a:gd name="T47" fmla="*/ 165 h 346"/>
              <a:gd name="T48" fmla="*/ 304 w 345"/>
              <a:gd name="T49" fmla="*/ 151 h 346"/>
              <a:gd name="T50" fmla="*/ 278 w 345"/>
              <a:gd name="T51" fmla="*/ 151 h 346"/>
              <a:gd name="T52" fmla="*/ 278 w 345"/>
              <a:gd name="T53" fmla="*/ 122 h 346"/>
              <a:gd name="T54" fmla="*/ 310 w 345"/>
              <a:gd name="T55" fmla="*/ 122 h 346"/>
              <a:gd name="T56" fmla="*/ 320 w 345"/>
              <a:gd name="T57" fmla="*/ 130 h 346"/>
              <a:gd name="T58" fmla="*/ 320 w 345"/>
              <a:gd name="T59" fmla="*/ 263 h 346"/>
              <a:gd name="T60" fmla="*/ 345 w 345"/>
              <a:gd name="T61" fmla="*/ 173 h 346"/>
              <a:gd name="T62" fmla="*/ 272 w 345"/>
              <a:gd name="T63" fmla="*/ 246 h 346"/>
              <a:gd name="T64" fmla="*/ 262 w 345"/>
              <a:gd name="T65" fmla="*/ 254 h 346"/>
              <a:gd name="T66" fmla="*/ 35 w 345"/>
              <a:gd name="T67" fmla="*/ 254 h 346"/>
              <a:gd name="T68" fmla="*/ 24 w 345"/>
              <a:gd name="T69" fmla="*/ 246 h 346"/>
              <a:gd name="T70" fmla="*/ 24 w 345"/>
              <a:gd name="T71" fmla="*/ 109 h 346"/>
              <a:gd name="T72" fmla="*/ 35 w 345"/>
              <a:gd name="T73" fmla="*/ 101 h 346"/>
              <a:gd name="T74" fmla="*/ 262 w 345"/>
              <a:gd name="T75" fmla="*/ 101 h 346"/>
              <a:gd name="T76" fmla="*/ 272 w 345"/>
              <a:gd name="T77" fmla="*/ 109 h 346"/>
              <a:gd name="T78" fmla="*/ 272 w 345"/>
              <a:gd name="T79" fmla="*/ 2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29" y="346"/>
                  <a:pt x="280" y="318"/>
                  <a:pt x="312" y="275"/>
                </a:cubicBezTo>
                <a:cubicBezTo>
                  <a:pt x="311" y="275"/>
                  <a:pt x="310" y="275"/>
                  <a:pt x="310" y="275"/>
                </a:cubicBezTo>
                <a:cubicBezTo>
                  <a:pt x="82" y="275"/>
                  <a:pt x="82" y="275"/>
                  <a:pt x="82" y="275"/>
                </a:cubicBezTo>
                <a:cubicBezTo>
                  <a:pt x="76" y="275"/>
                  <a:pt x="72" y="271"/>
                  <a:pt x="72" y="267"/>
                </a:cubicBezTo>
                <a:cubicBezTo>
                  <a:pt x="72" y="260"/>
                  <a:pt x="72" y="260"/>
                  <a:pt x="72" y="260"/>
                </a:cubicBezTo>
                <a:cubicBezTo>
                  <a:pt x="262" y="260"/>
                  <a:pt x="262" y="260"/>
                  <a:pt x="262" y="260"/>
                </a:cubicBezTo>
                <a:cubicBezTo>
                  <a:pt x="269" y="260"/>
                  <a:pt x="276" y="255"/>
                  <a:pt x="277" y="249"/>
                </a:cubicBezTo>
                <a:cubicBezTo>
                  <a:pt x="304" y="249"/>
                  <a:pt x="304" y="249"/>
                  <a:pt x="304" y="249"/>
                </a:cubicBezTo>
                <a:cubicBezTo>
                  <a:pt x="304" y="235"/>
                  <a:pt x="304" y="235"/>
                  <a:pt x="304" y="235"/>
                </a:cubicBezTo>
                <a:cubicBezTo>
                  <a:pt x="278" y="235"/>
                  <a:pt x="278" y="235"/>
                  <a:pt x="278" y="235"/>
                </a:cubicBezTo>
                <a:cubicBezTo>
                  <a:pt x="278" y="221"/>
                  <a:pt x="278" y="221"/>
                  <a:pt x="278" y="221"/>
                </a:cubicBezTo>
                <a:cubicBezTo>
                  <a:pt x="304" y="221"/>
                  <a:pt x="304" y="221"/>
                  <a:pt x="304" y="221"/>
                </a:cubicBezTo>
                <a:cubicBezTo>
                  <a:pt x="304" y="207"/>
                  <a:pt x="304" y="207"/>
                  <a:pt x="304" y="207"/>
                </a:cubicBezTo>
                <a:cubicBezTo>
                  <a:pt x="278" y="207"/>
                  <a:pt x="278" y="207"/>
                  <a:pt x="278" y="207"/>
                </a:cubicBezTo>
                <a:cubicBezTo>
                  <a:pt x="278" y="193"/>
                  <a:pt x="278" y="193"/>
                  <a:pt x="278" y="193"/>
                </a:cubicBezTo>
                <a:cubicBezTo>
                  <a:pt x="304" y="193"/>
                  <a:pt x="304" y="193"/>
                  <a:pt x="304" y="193"/>
                </a:cubicBezTo>
                <a:cubicBezTo>
                  <a:pt x="304" y="179"/>
                  <a:pt x="304" y="179"/>
                  <a:pt x="304" y="179"/>
                </a:cubicBezTo>
                <a:cubicBezTo>
                  <a:pt x="278" y="179"/>
                  <a:pt x="278" y="179"/>
                  <a:pt x="278" y="179"/>
                </a:cubicBezTo>
                <a:cubicBezTo>
                  <a:pt x="278" y="165"/>
                  <a:pt x="278" y="165"/>
                  <a:pt x="278" y="165"/>
                </a:cubicBezTo>
                <a:cubicBezTo>
                  <a:pt x="304" y="165"/>
                  <a:pt x="304" y="165"/>
                  <a:pt x="304" y="165"/>
                </a:cubicBezTo>
                <a:cubicBezTo>
                  <a:pt x="304" y="151"/>
                  <a:pt x="304" y="151"/>
                  <a:pt x="304" y="151"/>
                </a:cubicBezTo>
                <a:cubicBezTo>
                  <a:pt x="278" y="151"/>
                  <a:pt x="278" y="151"/>
                  <a:pt x="278" y="151"/>
                </a:cubicBezTo>
                <a:cubicBezTo>
                  <a:pt x="278" y="122"/>
                  <a:pt x="278" y="122"/>
                  <a:pt x="278" y="122"/>
                </a:cubicBezTo>
                <a:cubicBezTo>
                  <a:pt x="310" y="122"/>
                  <a:pt x="310" y="122"/>
                  <a:pt x="310" y="122"/>
                </a:cubicBezTo>
                <a:cubicBezTo>
                  <a:pt x="315" y="122"/>
                  <a:pt x="320" y="125"/>
                  <a:pt x="320" y="130"/>
                </a:cubicBezTo>
                <a:cubicBezTo>
                  <a:pt x="320" y="263"/>
                  <a:pt x="320" y="263"/>
                  <a:pt x="320" y="263"/>
                </a:cubicBezTo>
                <a:cubicBezTo>
                  <a:pt x="336" y="236"/>
                  <a:pt x="345" y="206"/>
                  <a:pt x="345" y="173"/>
                </a:cubicBezTo>
                <a:close/>
                <a:moveTo>
                  <a:pt x="272" y="246"/>
                </a:moveTo>
                <a:cubicBezTo>
                  <a:pt x="272" y="251"/>
                  <a:pt x="268" y="254"/>
                  <a:pt x="262" y="254"/>
                </a:cubicBezTo>
                <a:cubicBezTo>
                  <a:pt x="35" y="254"/>
                  <a:pt x="35" y="254"/>
                  <a:pt x="35" y="254"/>
                </a:cubicBezTo>
                <a:cubicBezTo>
                  <a:pt x="29" y="254"/>
                  <a:pt x="24" y="251"/>
                  <a:pt x="24" y="246"/>
                </a:cubicBezTo>
                <a:cubicBezTo>
                  <a:pt x="24" y="109"/>
                  <a:pt x="24" y="109"/>
                  <a:pt x="24" y="109"/>
                </a:cubicBezTo>
                <a:cubicBezTo>
                  <a:pt x="24" y="105"/>
                  <a:pt x="29" y="101"/>
                  <a:pt x="35" y="101"/>
                </a:cubicBezTo>
                <a:cubicBezTo>
                  <a:pt x="262" y="101"/>
                  <a:pt x="262" y="101"/>
                  <a:pt x="262" y="101"/>
                </a:cubicBezTo>
                <a:cubicBezTo>
                  <a:pt x="268" y="101"/>
                  <a:pt x="272" y="105"/>
                  <a:pt x="272" y="109"/>
                </a:cubicBezTo>
                <a:lnTo>
                  <a:pt x="272" y="246"/>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650"/>
          <p:cNvSpPr>
            <a:spLocks noEditPoints="1"/>
          </p:cNvSpPr>
          <p:nvPr/>
        </p:nvSpPr>
        <p:spPr bwMode="auto">
          <a:xfrm>
            <a:off x="3812755" y="3957608"/>
            <a:ext cx="433961" cy="267621"/>
          </a:xfrm>
          <a:custGeom>
            <a:avLst/>
            <a:gdLst>
              <a:gd name="T0" fmla="*/ 248 w 248"/>
              <a:gd name="T1" fmla="*/ 145 h 153"/>
              <a:gd name="T2" fmla="*/ 248 w 248"/>
              <a:gd name="T3" fmla="*/ 8 h 153"/>
              <a:gd name="T4" fmla="*/ 238 w 248"/>
              <a:gd name="T5" fmla="*/ 0 h 153"/>
              <a:gd name="T6" fmla="*/ 11 w 248"/>
              <a:gd name="T7" fmla="*/ 0 h 153"/>
              <a:gd name="T8" fmla="*/ 0 w 248"/>
              <a:gd name="T9" fmla="*/ 8 h 153"/>
              <a:gd name="T10" fmla="*/ 0 w 248"/>
              <a:gd name="T11" fmla="*/ 145 h 153"/>
              <a:gd name="T12" fmla="*/ 11 w 248"/>
              <a:gd name="T13" fmla="*/ 153 h 153"/>
              <a:gd name="T14" fmla="*/ 238 w 248"/>
              <a:gd name="T15" fmla="*/ 153 h 153"/>
              <a:gd name="T16" fmla="*/ 248 w 248"/>
              <a:gd name="T17" fmla="*/ 145 h 153"/>
              <a:gd name="T18" fmla="*/ 114 w 248"/>
              <a:gd name="T19" fmla="*/ 29 h 153"/>
              <a:gd name="T20" fmla="*/ 233 w 248"/>
              <a:gd name="T21" fmla="*/ 29 h 153"/>
              <a:gd name="T22" fmla="*/ 233 w 248"/>
              <a:gd name="T23" fmla="*/ 44 h 153"/>
              <a:gd name="T24" fmla="*/ 114 w 248"/>
              <a:gd name="T25" fmla="*/ 44 h 153"/>
              <a:gd name="T26" fmla="*/ 114 w 248"/>
              <a:gd name="T27" fmla="*/ 29 h 153"/>
              <a:gd name="T28" fmla="*/ 37 w 248"/>
              <a:gd name="T29" fmla="*/ 39 h 153"/>
              <a:gd name="T30" fmla="*/ 38 w 248"/>
              <a:gd name="T31" fmla="*/ 39 h 153"/>
              <a:gd name="T32" fmla="*/ 38 w 248"/>
              <a:gd name="T33" fmla="*/ 38 h 153"/>
              <a:gd name="T34" fmla="*/ 62 w 248"/>
              <a:gd name="T35" fmla="*/ 16 h 153"/>
              <a:gd name="T36" fmla="*/ 85 w 248"/>
              <a:gd name="T37" fmla="*/ 38 h 153"/>
              <a:gd name="T38" fmla="*/ 85 w 248"/>
              <a:gd name="T39" fmla="*/ 39 h 153"/>
              <a:gd name="T40" fmla="*/ 86 w 248"/>
              <a:gd name="T41" fmla="*/ 39 h 153"/>
              <a:gd name="T42" fmla="*/ 90 w 248"/>
              <a:gd name="T43" fmla="*/ 48 h 153"/>
              <a:gd name="T44" fmla="*/ 83 w 248"/>
              <a:gd name="T45" fmla="*/ 54 h 153"/>
              <a:gd name="T46" fmla="*/ 83 w 248"/>
              <a:gd name="T47" fmla="*/ 54 h 153"/>
              <a:gd name="T48" fmla="*/ 62 w 248"/>
              <a:gd name="T49" fmla="*/ 77 h 153"/>
              <a:gd name="T50" fmla="*/ 41 w 248"/>
              <a:gd name="T51" fmla="*/ 54 h 153"/>
              <a:gd name="T52" fmla="*/ 40 w 248"/>
              <a:gd name="T53" fmla="*/ 54 h 153"/>
              <a:gd name="T54" fmla="*/ 33 w 248"/>
              <a:gd name="T55" fmla="*/ 48 h 153"/>
              <a:gd name="T56" fmla="*/ 37 w 248"/>
              <a:gd name="T57" fmla="*/ 39 h 153"/>
              <a:gd name="T58" fmla="*/ 62 w 248"/>
              <a:gd name="T59" fmla="*/ 137 h 153"/>
              <a:gd name="T60" fmla="*/ 21 w 248"/>
              <a:gd name="T61" fmla="*/ 133 h 153"/>
              <a:gd name="T62" fmla="*/ 22 w 248"/>
              <a:gd name="T63" fmla="*/ 97 h 153"/>
              <a:gd name="T64" fmla="*/ 40 w 248"/>
              <a:gd name="T65" fmla="*/ 78 h 153"/>
              <a:gd name="T66" fmla="*/ 57 w 248"/>
              <a:gd name="T67" fmla="*/ 107 h 153"/>
              <a:gd name="T68" fmla="*/ 59 w 248"/>
              <a:gd name="T69" fmla="*/ 94 h 153"/>
              <a:gd name="T70" fmla="*/ 57 w 248"/>
              <a:gd name="T71" fmla="*/ 89 h 153"/>
              <a:gd name="T72" fmla="*/ 62 w 248"/>
              <a:gd name="T73" fmla="*/ 84 h 153"/>
              <a:gd name="T74" fmla="*/ 67 w 248"/>
              <a:gd name="T75" fmla="*/ 89 h 153"/>
              <a:gd name="T76" fmla="*/ 64 w 248"/>
              <a:gd name="T77" fmla="*/ 94 h 153"/>
              <a:gd name="T78" fmla="*/ 66 w 248"/>
              <a:gd name="T79" fmla="*/ 107 h 153"/>
              <a:gd name="T80" fmla="*/ 84 w 248"/>
              <a:gd name="T81" fmla="*/ 78 h 153"/>
              <a:gd name="T82" fmla="*/ 102 w 248"/>
              <a:gd name="T83" fmla="*/ 97 h 153"/>
              <a:gd name="T84" fmla="*/ 102 w 248"/>
              <a:gd name="T85" fmla="*/ 133 h 153"/>
              <a:gd name="T86" fmla="*/ 62 w 248"/>
              <a:gd name="T87" fmla="*/ 137 h 153"/>
              <a:gd name="T88" fmla="*/ 114 w 248"/>
              <a:gd name="T89" fmla="*/ 57 h 153"/>
              <a:gd name="T90" fmla="*/ 233 w 248"/>
              <a:gd name="T91" fmla="*/ 57 h 153"/>
              <a:gd name="T92" fmla="*/ 233 w 248"/>
              <a:gd name="T93" fmla="*/ 72 h 153"/>
              <a:gd name="T94" fmla="*/ 114 w 248"/>
              <a:gd name="T95" fmla="*/ 72 h 153"/>
              <a:gd name="T96" fmla="*/ 114 w 248"/>
              <a:gd name="T97" fmla="*/ 57 h 153"/>
              <a:gd name="T98" fmla="*/ 233 w 248"/>
              <a:gd name="T99" fmla="*/ 128 h 153"/>
              <a:gd name="T100" fmla="*/ 114 w 248"/>
              <a:gd name="T101" fmla="*/ 128 h 153"/>
              <a:gd name="T102" fmla="*/ 114 w 248"/>
              <a:gd name="T103" fmla="*/ 113 h 153"/>
              <a:gd name="T104" fmla="*/ 233 w 248"/>
              <a:gd name="T105" fmla="*/ 113 h 153"/>
              <a:gd name="T106" fmla="*/ 233 w 248"/>
              <a:gd name="T107" fmla="*/ 128 h 153"/>
              <a:gd name="T108" fmla="*/ 233 w 248"/>
              <a:gd name="T109" fmla="*/ 99 h 153"/>
              <a:gd name="T110" fmla="*/ 114 w 248"/>
              <a:gd name="T111" fmla="*/ 99 h 153"/>
              <a:gd name="T112" fmla="*/ 114 w 248"/>
              <a:gd name="T113" fmla="*/ 85 h 153"/>
              <a:gd name="T114" fmla="*/ 233 w 248"/>
              <a:gd name="T115" fmla="*/ 85 h 153"/>
              <a:gd name="T116" fmla="*/ 233 w 248"/>
              <a:gd name="T117"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8" h="153">
                <a:moveTo>
                  <a:pt x="248" y="145"/>
                </a:moveTo>
                <a:cubicBezTo>
                  <a:pt x="248" y="8"/>
                  <a:pt x="248" y="8"/>
                  <a:pt x="248" y="8"/>
                </a:cubicBezTo>
                <a:cubicBezTo>
                  <a:pt x="248" y="4"/>
                  <a:pt x="244" y="0"/>
                  <a:pt x="238" y="0"/>
                </a:cubicBezTo>
                <a:cubicBezTo>
                  <a:pt x="11" y="0"/>
                  <a:pt x="11" y="0"/>
                  <a:pt x="11" y="0"/>
                </a:cubicBezTo>
                <a:cubicBezTo>
                  <a:pt x="5" y="0"/>
                  <a:pt x="0" y="4"/>
                  <a:pt x="0" y="8"/>
                </a:cubicBezTo>
                <a:cubicBezTo>
                  <a:pt x="0" y="145"/>
                  <a:pt x="0" y="145"/>
                  <a:pt x="0" y="145"/>
                </a:cubicBezTo>
                <a:cubicBezTo>
                  <a:pt x="0" y="150"/>
                  <a:pt x="5" y="153"/>
                  <a:pt x="11" y="153"/>
                </a:cubicBezTo>
                <a:cubicBezTo>
                  <a:pt x="238" y="153"/>
                  <a:pt x="238" y="153"/>
                  <a:pt x="238" y="153"/>
                </a:cubicBezTo>
                <a:cubicBezTo>
                  <a:pt x="244" y="153"/>
                  <a:pt x="248" y="150"/>
                  <a:pt x="248" y="145"/>
                </a:cubicBezTo>
                <a:close/>
                <a:moveTo>
                  <a:pt x="114" y="29"/>
                </a:moveTo>
                <a:cubicBezTo>
                  <a:pt x="233" y="29"/>
                  <a:pt x="233" y="29"/>
                  <a:pt x="233" y="29"/>
                </a:cubicBezTo>
                <a:cubicBezTo>
                  <a:pt x="233" y="44"/>
                  <a:pt x="233" y="44"/>
                  <a:pt x="233" y="44"/>
                </a:cubicBezTo>
                <a:cubicBezTo>
                  <a:pt x="114" y="44"/>
                  <a:pt x="114" y="44"/>
                  <a:pt x="114" y="44"/>
                </a:cubicBezTo>
                <a:lnTo>
                  <a:pt x="114" y="29"/>
                </a:lnTo>
                <a:close/>
                <a:moveTo>
                  <a:pt x="37" y="39"/>
                </a:moveTo>
                <a:cubicBezTo>
                  <a:pt x="38" y="39"/>
                  <a:pt x="38" y="39"/>
                  <a:pt x="38" y="39"/>
                </a:cubicBezTo>
                <a:cubicBezTo>
                  <a:pt x="38" y="38"/>
                  <a:pt x="38" y="38"/>
                  <a:pt x="38" y="38"/>
                </a:cubicBezTo>
                <a:cubicBezTo>
                  <a:pt x="38" y="26"/>
                  <a:pt x="49" y="16"/>
                  <a:pt x="62" y="16"/>
                </a:cubicBezTo>
                <a:cubicBezTo>
                  <a:pt x="75" y="16"/>
                  <a:pt x="85" y="26"/>
                  <a:pt x="85" y="38"/>
                </a:cubicBezTo>
                <a:cubicBezTo>
                  <a:pt x="85" y="38"/>
                  <a:pt x="85" y="38"/>
                  <a:pt x="85" y="39"/>
                </a:cubicBezTo>
                <a:cubicBezTo>
                  <a:pt x="85" y="39"/>
                  <a:pt x="86" y="39"/>
                  <a:pt x="86" y="39"/>
                </a:cubicBezTo>
                <a:cubicBezTo>
                  <a:pt x="89" y="39"/>
                  <a:pt x="91" y="43"/>
                  <a:pt x="90" y="48"/>
                </a:cubicBezTo>
                <a:cubicBezTo>
                  <a:pt x="89" y="52"/>
                  <a:pt x="86" y="55"/>
                  <a:pt x="83" y="54"/>
                </a:cubicBezTo>
                <a:cubicBezTo>
                  <a:pt x="83" y="54"/>
                  <a:pt x="83" y="54"/>
                  <a:pt x="83" y="54"/>
                </a:cubicBezTo>
                <a:cubicBezTo>
                  <a:pt x="80" y="66"/>
                  <a:pt x="72" y="77"/>
                  <a:pt x="62" y="77"/>
                </a:cubicBezTo>
                <a:cubicBezTo>
                  <a:pt x="52" y="77"/>
                  <a:pt x="43" y="66"/>
                  <a:pt x="41" y="54"/>
                </a:cubicBezTo>
                <a:cubicBezTo>
                  <a:pt x="41" y="54"/>
                  <a:pt x="40" y="54"/>
                  <a:pt x="40" y="54"/>
                </a:cubicBezTo>
                <a:cubicBezTo>
                  <a:pt x="37" y="55"/>
                  <a:pt x="34" y="52"/>
                  <a:pt x="33" y="48"/>
                </a:cubicBezTo>
                <a:cubicBezTo>
                  <a:pt x="32" y="43"/>
                  <a:pt x="34" y="39"/>
                  <a:pt x="37" y="39"/>
                </a:cubicBezTo>
                <a:close/>
                <a:moveTo>
                  <a:pt x="62" y="137"/>
                </a:moveTo>
                <a:cubicBezTo>
                  <a:pt x="42" y="137"/>
                  <a:pt x="21" y="133"/>
                  <a:pt x="21" y="133"/>
                </a:cubicBezTo>
                <a:cubicBezTo>
                  <a:pt x="22" y="97"/>
                  <a:pt x="22" y="97"/>
                  <a:pt x="22" y="97"/>
                </a:cubicBezTo>
                <a:cubicBezTo>
                  <a:pt x="23" y="89"/>
                  <a:pt x="30" y="82"/>
                  <a:pt x="40" y="78"/>
                </a:cubicBezTo>
                <a:cubicBezTo>
                  <a:pt x="57" y="107"/>
                  <a:pt x="57" y="107"/>
                  <a:pt x="57" y="107"/>
                </a:cubicBezTo>
                <a:cubicBezTo>
                  <a:pt x="59" y="94"/>
                  <a:pt x="59" y="94"/>
                  <a:pt x="59" y="94"/>
                </a:cubicBezTo>
                <a:cubicBezTo>
                  <a:pt x="58" y="93"/>
                  <a:pt x="57" y="91"/>
                  <a:pt x="57" y="89"/>
                </a:cubicBezTo>
                <a:cubicBezTo>
                  <a:pt x="57" y="87"/>
                  <a:pt x="59" y="84"/>
                  <a:pt x="62" y="84"/>
                </a:cubicBezTo>
                <a:cubicBezTo>
                  <a:pt x="64" y="84"/>
                  <a:pt x="67" y="87"/>
                  <a:pt x="67" y="89"/>
                </a:cubicBezTo>
                <a:cubicBezTo>
                  <a:pt x="67" y="91"/>
                  <a:pt x="66" y="93"/>
                  <a:pt x="64" y="94"/>
                </a:cubicBezTo>
                <a:cubicBezTo>
                  <a:pt x="66" y="107"/>
                  <a:pt x="66" y="107"/>
                  <a:pt x="66" y="107"/>
                </a:cubicBezTo>
                <a:cubicBezTo>
                  <a:pt x="84" y="78"/>
                  <a:pt x="84" y="78"/>
                  <a:pt x="84" y="78"/>
                </a:cubicBezTo>
                <a:cubicBezTo>
                  <a:pt x="93" y="82"/>
                  <a:pt x="100" y="89"/>
                  <a:pt x="102" y="97"/>
                </a:cubicBezTo>
                <a:cubicBezTo>
                  <a:pt x="102" y="133"/>
                  <a:pt x="102" y="133"/>
                  <a:pt x="102" y="133"/>
                </a:cubicBezTo>
                <a:cubicBezTo>
                  <a:pt x="102" y="133"/>
                  <a:pt x="81" y="137"/>
                  <a:pt x="62" y="137"/>
                </a:cubicBezTo>
                <a:close/>
                <a:moveTo>
                  <a:pt x="114" y="57"/>
                </a:moveTo>
                <a:cubicBezTo>
                  <a:pt x="233" y="57"/>
                  <a:pt x="233" y="57"/>
                  <a:pt x="233" y="57"/>
                </a:cubicBezTo>
                <a:cubicBezTo>
                  <a:pt x="233" y="72"/>
                  <a:pt x="233" y="72"/>
                  <a:pt x="233" y="72"/>
                </a:cubicBezTo>
                <a:cubicBezTo>
                  <a:pt x="114" y="72"/>
                  <a:pt x="114" y="72"/>
                  <a:pt x="114" y="72"/>
                </a:cubicBezTo>
                <a:lnTo>
                  <a:pt x="114" y="57"/>
                </a:lnTo>
                <a:close/>
                <a:moveTo>
                  <a:pt x="233" y="128"/>
                </a:moveTo>
                <a:cubicBezTo>
                  <a:pt x="114" y="128"/>
                  <a:pt x="114" y="128"/>
                  <a:pt x="114" y="128"/>
                </a:cubicBezTo>
                <a:cubicBezTo>
                  <a:pt x="114" y="113"/>
                  <a:pt x="114" y="113"/>
                  <a:pt x="114" y="113"/>
                </a:cubicBezTo>
                <a:cubicBezTo>
                  <a:pt x="233" y="113"/>
                  <a:pt x="233" y="113"/>
                  <a:pt x="233" y="113"/>
                </a:cubicBezTo>
                <a:lnTo>
                  <a:pt x="233" y="128"/>
                </a:lnTo>
                <a:close/>
                <a:moveTo>
                  <a:pt x="233" y="99"/>
                </a:moveTo>
                <a:cubicBezTo>
                  <a:pt x="114" y="99"/>
                  <a:pt x="114" y="99"/>
                  <a:pt x="114" y="99"/>
                </a:cubicBezTo>
                <a:cubicBezTo>
                  <a:pt x="114" y="85"/>
                  <a:pt x="114" y="85"/>
                  <a:pt x="114" y="85"/>
                </a:cubicBezTo>
                <a:cubicBezTo>
                  <a:pt x="233" y="85"/>
                  <a:pt x="233" y="85"/>
                  <a:pt x="233" y="85"/>
                </a:cubicBezTo>
                <a:lnTo>
                  <a:pt x="233"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651"/>
          <p:cNvSpPr>
            <a:spLocks/>
          </p:cNvSpPr>
          <p:nvPr/>
        </p:nvSpPr>
        <p:spPr bwMode="auto">
          <a:xfrm>
            <a:off x="5678709" y="3660416"/>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7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652"/>
          <p:cNvSpPr>
            <a:spLocks noEditPoints="1"/>
          </p:cNvSpPr>
          <p:nvPr/>
        </p:nvSpPr>
        <p:spPr bwMode="auto">
          <a:xfrm>
            <a:off x="5769641" y="3744695"/>
            <a:ext cx="67718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0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0" y="289"/>
                  <a:pt x="20" y="194"/>
                </a:cubicBezTo>
                <a:cubicBezTo>
                  <a:pt x="20" y="99"/>
                  <a:pt x="98" y="21"/>
                  <a:pt x="193" y="21"/>
                </a:cubicBezTo>
                <a:cubicBezTo>
                  <a:pt x="288" y="21"/>
                  <a:pt x="366" y="99"/>
                  <a:pt x="366" y="194"/>
                </a:cubicBezTo>
                <a:cubicBezTo>
                  <a:pt x="366" y="289"/>
                  <a:pt x="288"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3" name="Freeform 653"/>
          <p:cNvSpPr>
            <a:spLocks/>
          </p:cNvSpPr>
          <p:nvPr/>
        </p:nvSpPr>
        <p:spPr bwMode="auto">
          <a:xfrm>
            <a:off x="6230216" y="3943562"/>
            <a:ext cx="101282" cy="318632"/>
          </a:xfrm>
          <a:custGeom>
            <a:avLst/>
            <a:gdLst>
              <a:gd name="T0" fmla="*/ 26 w 58"/>
              <a:gd name="T1" fmla="*/ 0 h 182"/>
              <a:gd name="T2" fmla="*/ 3 w 58"/>
              <a:gd name="T3" fmla="*/ 18 h 182"/>
              <a:gd name="T4" fmla="*/ 29 w 58"/>
              <a:gd name="T5" fmla="*/ 86 h 182"/>
              <a:gd name="T6" fmla="*/ 0 w 58"/>
              <a:gd name="T7" fmla="*/ 156 h 182"/>
              <a:gd name="T8" fmla="*/ 16 w 58"/>
              <a:gd name="T9" fmla="*/ 182 h 182"/>
              <a:gd name="T10" fmla="*/ 58 w 58"/>
              <a:gd name="T11" fmla="*/ 86 h 182"/>
              <a:gd name="T12" fmla="*/ 26 w 5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58" h="182">
                <a:moveTo>
                  <a:pt x="26" y="0"/>
                </a:moveTo>
                <a:cubicBezTo>
                  <a:pt x="3" y="18"/>
                  <a:pt x="3" y="18"/>
                  <a:pt x="3" y="18"/>
                </a:cubicBezTo>
                <a:cubicBezTo>
                  <a:pt x="19" y="36"/>
                  <a:pt x="29" y="60"/>
                  <a:pt x="29" y="86"/>
                </a:cubicBezTo>
                <a:cubicBezTo>
                  <a:pt x="29" y="113"/>
                  <a:pt x="18" y="138"/>
                  <a:pt x="0" y="156"/>
                </a:cubicBezTo>
                <a:cubicBezTo>
                  <a:pt x="16" y="182"/>
                  <a:pt x="16" y="182"/>
                  <a:pt x="16" y="182"/>
                </a:cubicBezTo>
                <a:cubicBezTo>
                  <a:pt x="42" y="158"/>
                  <a:pt x="58" y="124"/>
                  <a:pt x="58" y="86"/>
                </a:cubicBezTo>
                <a:cubicBezTo>
                  <a:pt x="58" y="53"/>
                  <a:pt x="46" y="23"/>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4" name="Freeform 654"/>
          <p:cNvSpPr>
            <a:spLocks/>
          </p:cNvSpPr>
          <p:nvPr/>
        </p:nvSpPr>
        <p:spPr bwMode="auto">
          <a:xfrm>
            <a:off x="5879795" y="4120251"/>
            <a:ext cx="353378" cy="201086"/>
          </a:xfrm>
          <a:custGeom>
            <a:avLst/>
            <a:gdLst>
              <a:gd name="T0" fmla="*/ 129 w 202"/>
              <a:gd name="T1" fmla="*/ 85 h 115"/>
              <a:gd name="T2" fmla="*/ 29 w 202"/>
              <a:gd name="T3" fmla="*/ 0 h 115"/>
              <a:gd name="T4" fmla="*/ 0 w 202"/>
              <a:gd name="T5" fmla="*/ 0 h 115"/>
              <a:gd name="T6" fmla="*/ 129 w 202"/>
              <a:gd name="T7" fmla="*/ 115 h 115"/>
              <a:gd name="T8" fmla="*/ 202 w 202"/>
              <a:gd name="T9" fmla="*/ 92 h 115"/>
              <a:gd name="T10" fmla="*/ 187 w 202"/>
              <a:gd name="T11" fmla="*/ 67 h 115"/>
              <a:gd name="T12" fmla="*/ 129 w 202"/>
              <a:gd name="T13" fmla="*/ 85 h 115"/>
            </a:gdLst>
            <a:ahLst/>
            <a:cxnLst>
              <a:cxn ang="0">
                <a:pos x="T0" y="T1"/>
              </a:cxn>
              <a:cxn ang="0">
                <a:pos x="T2" y="T3"/>
              </a:cxn>
              <a:cxn ang="0">
                <a:pos x="T4" y="T5"/>
              </a:cxn>
              <a:cxn ang="0">
                <a:pos x="T6" y="T7"/>
              </a:cxn>
              <a:cxn ang="0">
                <a:pos x="T8" y="T9"/>
              </a:cxn>
              <a:cxn ang="0">
                <a:pos x="T10" y="T11"/>
              </a:cxn>
              <a:cxn ang="0">
                <a:pos x="T12" y="T13"/>
              </a:cxn>
            </a:cxnLst>
            <a:rect l="0" t="0" r="r" b="b"/>
            <a:pathLst>
              <a:path w="202" h="115">
                <a:moveTo>
                  <a:pt x="129" y="85"/>
                </a:moveTo>
                <a:cubicBezTo>
                  <a:pt x="78" y="85"/>
                  <a:pt x="37" y="48"/>
                  <a:pt x="29" y="0"/>
                </a:cubicBezTo>
                <a:cubicBezTo>
                  <a:pt x="0" y="0"/>
                  <a:pt x="0" y="0"/>
                  <a:pt x="0" y="0"/>
                </a:cubicBezTo>
                <a:cubicBezTo>
                  <a:pt x="7" y="64"/>
                  <a:pt x="62" y="115"/>
                  <a:pt x="129" y="115"/>
                </a:cubicBezTo>
                <a:cubicBezTo>
                  <a:pt x="156" y="115"/>
                  <a:pt x="181" y="106"/>
                  <a:pt x="202" y="92"/>
                </a:cubicBezTo>
                <a:cubicBezTo>
                  <a:pt x="187" y="67"/>
                  <a:pt x="187" y="67"/>
                  <a:pt x="187" y="67"/>
                </a:cubicBezTo>
                <a:cubicBezTo>
                  <a:pt x="170" y="78"/>
                  <a:pt x="150" y="85"/>
                  <a:pt x="1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5" name="Freeform 655"/>
          <p:cNvSpPr>
            <a:spLocks/>
          </p:cNvSpPr>
          <p:nvPr/>
        </p:nvSpPr>
        <p:spPr bwMode="auto">
          <a:xfrm>
            <a:off x="5878316" y="3866677"/>
            <a:ext cx="376296" cy="224003"/>
          </a:xfrm>
          <a:custGeom>
            <a:avLst/>
            <a:gdLst>
              <a:gd name="T0" fmla="*/ 130 w 215"/>
              <a:gd name="T1" fmla="*/ 29 h 128"/>
              <a:gd name="T2" fmla="*/ 191 w 215"/>
              <a:gd name="T3" fmla="*/ 50 h 128"/>
              <a:gd name="T4" fmla="*/ 215 w 215"/>
              <a:gd name="T5" fmla="*/ 32 h 128"/>
              <a:gd name="T6" fmla="*/ 130 w 215"/>
              <a:gd name="T7" fmla="*/ 0 h 128"/>
              <a:gd name="T8" fmla="*/ 0 w 215"/>
              <a:gd name="T9" fmla="*/ 128 h 128"/>
              <a:gd name="T10" fmla="*/ 29 w 215"/>
              <a:gd name="T11" fmla="*/ 128 h 128"/>
              <a:gd name="T12" fmla="*/ 130 w 215"/>
              <a:gd name="T13" fmla="*/ 29 h 128"/>
            </a:gdLst>
            <a:ahLst/>
            <a:cxnLst>
              <a:cxn ang="0">
                <a:pos x="T0" y="T1"/>
              </a:cxn>
              <a:cxn ang="0">
                <a:pos x="T2" y="T3"/>
              </a:cxn>
              <a:cxn ang="0">
                <a:pos x="T4" y="T5"/>
              </a:cxn>
              <a:cxn ang="0">
                <a:pos x="T6" y="T7"/>
              </a:cxn>
              <a:cxn ang="0">
                <a:pos x="T8" y="T9"/>
              </a:cxn>
              <a:cxn ang="0">
                <a:pos x="T10" y="T11"/>
              </a:cxn>
              <a:cxn ang="0">
                <a:pos x="T12" y="T13"/>
              </a:cxn>
            </a:cxnLst>
            <a:rect l="0" t="0" r="r" b="b"/>
            <a:pathLst>
              <a:path w="215" h="128">
                <a:moveTo>
                  <a:pt x="130" y="29"/>
                </a:moveTo>
                <a:cubicBezTo>
                  <a:pt x="153" y="29"/>
                  <a:pt x="174" y="37"/>
                  <a:pt x="191" y="50"/>
                </a:cubicBezTo>
                <a:cubicBezTo>
                  <a:pt x="215" y="32"/>
                  <a:pt x="215" y="32"/>
                  <a:pt x="215" y="32"/>
                </a:cubicBezTo>
                <a:cubicBezTo>
                  <a:pt x="192" y="12"/>
                  <a:pt x="162" y="0"/>
                  <a:pt x="130" y="0"/>
                </a:cubicBezTo>
                <a:cubicBezTo>
                  <a:pt x="59" y="0"/>
                  <a:pt x="1" y="57"/>
                  <a:pt x="0" y="128"/>
                </a:cubicBezTo>
                <a:cubicBezTo>
                  <a:pt x="29" y="128"/>
                  <a:pt x="29" y="128"/>
                  <a:pt x="29" y="128"/>
                </a:cubicBezTo>
                <a:cubicBezTo>
                  <a:pt x="30" y="73"/>
                  <a:pt x="75" y="29"/>
                  <a:pt x="130"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6" name="Freeform 656"/>
          <p:cNvSpPr>
            <a:spLocks noEditPoints="1"/>
          </p:cNvSpPr>
          <p:nvPr/>
        </p:nvSpPr>
        <p:spPr bwMode="auto">
          <a:xfrm>
            <a:off x="5957419" y="3956130"/>
            <a:ext cx="288321" cy="281668"/>
          </a:xfrm>
          <a:custGeom>
            <a:avLst/>
            <a:gdLst>
              <a:gd name="T0" fmla="*/ 165 w 165"/>
              <a:gd name="T1" fmla="*/ 95 h 161"/>
              <a:gd name="T2" fmla="*/ 165 w 165"/>
              <a:gd name="T3" fmla="*/ 66 h 161"/>
              <a:gd name="T4" fmla="*/ 153 w 165"/>
              <a:gd name="T5" fmla="*/ 66 h 161"/>
              <a:gd name="T6" fmla="*/ 143 w 165"/>
              <a:gd name="T7" fmla="*/ 42 h 161"/>
              <a:gd name="T8" fmla="*/ 152 w 165"/>
              <a:gd name="T9" fmla="*/ 32 h 161"/>
              <a:gd name="T10" fmla="*/ 131 w 165"/>
              <a:gd name="T11" fmla="*/ 11 h 161"/>
              <a:gd name="T12" fmla="*/ 122 w 165"/>
              <a:gd name="T13" fmla="*/ 21 h 161"/>
              <a:gd name="T14" fmla="*/ 97 w 165"/>
              <a:gd name="T15" fmla="*/ 11 h 161"/>
              <a:gd name="T16" fmla="*/ 97 w 165"/>
              <a:gd name="T17" fmla="*/ 0 h 161"/>
              <a:gd name="T18" fmla="*/ 68 w 165"/>
              <a:gd name="T19" fmla="*/ 0 h 161"/>
              <a:gd name="T20" fmla="*/ 68 w 165"/>
              <a:gd name="T21" fmla="*/ 11 h 161"/>
              <a:gd name="T22" fmla="*/ 44 w 165"/>
              <a:gd name="T23" fmla="*/ 21 h 161"/>
              <a:gd name="T24" fmla="*/ 34 w 165"/>
              <a:gd name="T25" fmla="*/ 11 h 161"/>
              <a:gd name="T26" fmla="*/ 14 w 165"/>
              <a:gd name="T27" fmla="*/ 32 h 161"/>
              <a:gd name="T28" fmla="*/ 23 w 165"/>
              <a:gd name="T29" fmla="*/ 42 h 161"/>
              <a:gd name="T30" fmla="*/ 13 w 165"/>
              <a:gd name="T31" fmla="*/ 66 h 161"/>
              <a:gd name="T32" fmla="*/ 0 w 165"/>
              <a:gd name="T33" fmla="*/ 66 h 161"/>
              <a:gd name="T34" fmla="*/ 0 w 165"/>
              <a:gd name="T35" fmla="*/ 95 h 161"/>
              <a:gd name="T36" fmla="*/ 14 w 165"/>
              <a:gd name="T37" fmla="*/ 95 h 161"/>
              <a:gd name="T38" fmla="*/ 24 w 165"/>
              <a:gd name="T39" fmla="*/ 119 h 161"/>
              <a:gd name="T40" fmla="*/ 14 w 165"/>
              <a:gd name="T41" fmla="*/ 128 h 161"/>
              <a:gd name="T42" fmla="*/ 35 w 165"/>
              <a:gd name="T43" fmla="*/ 149 h 161"/>
              <a:gd name="T44" fmla="*/ 45 w 165"/>
              <a:gd name="T45" fmla="*/ 140 h 161"/>
              <a:gd name="T46" fmla="*/ 68 w 165"/>
              <a:gd name="T47" fmla="*/ 149 h 161"/>
              <a:gd name="T48" fmla="*/ 68 w 165"/>
              <a:gd name="T49" fmla="*/ 161 h 161"/>
              <a:gd name="T50" fmla="*/ 97 w 165"/>
              <a:gd name="T51" fmla="*/ 161 h 161"/>
              <a:gd name="T52" fmla="*/ 97 w 165"/>
              <a:gd name="T53" fmla="*/ 150 h 161"/>
              <a:gd name="T54" fmla="*/ 121 w 165"/>
              <a:gd name="T55" fmla="*/ 140 h 161"/>
              <a:gd name="T56" fmla="*/ 130 w 165"/>
              <a:gd name="T57" fmla="*/ 149 h 161"/>
              <a:gd name="T58" fmla="*/ 151 w 165"/>
              <a:gd name="T59" fmla="*/ 128 h 161"/>
              <a:gd name="T60" fmla="*/ 142 w 165"/>
              <a:gd name="T61" fmla="*/ 119 h 161"/>
              <a:gd name="T62" fmla="*/ 153 w 165"/>
              <a:gd name="T63" fmla="*/ 95 h 161"/>
              <a:gd name="T64" fmla="*/ 165 w 165"/>
              <a:gd name="T65" fmla="*/ 95 h 161"/>
              <a:gd name="T66" fmla="*/ 83 w 165"/>
              <a:gd name="T67" fmla="*/ 130 h 161"/>
              <a:gd name="T68" fmla="*/ 33 w 165"/>
              <a:gd name="T69" fmla="*/ 80 h 161"/>
              <a:gd name="T70" fmla="*/ 83 w 165"/>
              <a:gd name="T71" fmla="*/ 30 h 161"/>
              <a:gd name="T72" fmla="*/ 134 w 165"/>
              <a:gd name="T73" fmla="*/ 80 h 161"/>
              <a:gd name="T74" fmla="*/ 83 w 165"/>
              <a:gd name="T75" fmla="*/ 13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5" h="161">
                <a:moveTo>
                  <a:pt x="165" y="95"/>
                </a:moveTo>
                <a:cubicBezTo>
                  <a:pt x="165" y="66"/>
                  <a:pt x="165" y="66"/>
                  <a:pt x="165" y="66"/>
                </a:cubicBezTo>
                <a:cubicBezTo>
                  <a:pt x="153" y="66"/>
                  <a:pt x="153" y="66"/>
                  <a:pt x="153" y="66"/>
                </a:cubicBezTo>
                <a:cubicBezTo>
                  <a:pt x="151" y="57"/>
                  <a:pt x="147" y="49"/>
                  <a:pt x="143" y="42"/>
                </a:cubicBezTo>
                <a:cubicBezTo>
                  <a:pt x="152" y="32"/>
                  <a:pt x="152" y="32"/>
                  <a:pt x="152" y="32"/>
                </a:cubicBezTo>
                <a:cubicBezTo>
                  <a:pt x="131" y="11"/>
                  <a:pt x="131" y="11"/>
                  <a:pt x="131" y="11"/>
                </a:cubicBezTo>
                <a:cubicBezTo>
                  <a:pt x="122" y="21"/>
                  <a:pt x="122" y="21"/>
                  <a:pt x="122" y="21"/>
                </a:cubicBezTo>
                <a:cubicBezTo>
                  <a:pt x="114" y="16"/>
                  <a:pt x="106" y="13"/>
                  <a:pt x="97" y="11"/>
                </a:cubicBezTo>
                <a:cubicBezTo>
                  <a:pt x="97" y="0"/>
                  <a:pt x="97" y="0"/>
                  <a:pt x="97" y="0"/>
                </a:cubicBezTo>
                <a:cubicBezTo>
                  <a:pt x="68" y="0"/>
                  <a:pt x="68" y="0"/>
                  <a:pt x="68" y="0"/>
                </a:cubicBezTo>
                <a:cubicBezTo>
                  <a:pt x="68" y="11"/>
                  <a:pt x="68" y="11"/>
                  <a:pt x="68" y="11"/>
                </a:cubicBezTo>
                <a:cubicBezTo>
                  <a:pt x="59" y="13"/>
                  <a:pt x="51" y="16"/>
                  <a:pt x="44" y="21"/>
                </a:cubicBezTo>
                <a:cubicBezTo>
                  <a:pt x="34" y="11"/>
                  <a:pt x="34" y="11"/>
                  <a:pt x="34" y="11"/>
                </a:cubicBezTo>
                <a:cubicBezTo>
                  <a:pt x="14" y="32"/>
                  <a:pt x="14" y="32"/>
                  <a:pt x="14" y="32"/>
                </a:cubicBezTo>
                <a:cubicBezTo>
                  <a:pt x="23" y="42"/>
                  <a:pt x="23" y="42"/>
                  <a:pt x="23" y="42"/>
                </a:cubicBezTo>
                <a:cubicBezTo>
                  <a:pt x="19" y="49"/>
                  <a:pt x="15" y="57"/>
                  <a:pt x="13" y="66"/>
                </a:cubicBezTo>
                <a:cubicBezTo>
                  <a:pt x="0" y="66"/>
                  <a:pt x="0" y="66"/>
                  <a:pt x="0" y="66"/>
                </a:cubicBezTo>
                <a:cubicBezTo>
                  <a:pt x="0" y="95"/>
                  <a:pt x="0" y="95"/>
                  <a:pt x="0" y="95"/>
                </a:cubicBezTo>
                <a:cubicBezTo>
                  <a:pt x="14" y="95"/>
                  <a:pt x="14" y="95"/>
                  <a:pt x="14" y="95"/>
                </a:cubicBezTo>
                <a:cubicBezTo>
                  <a:pt x="16" y="104"/>
                  <a:pt x="19" y="112"/>
                  <a:pt x="24" y="119"/>
                </a:cubicBezTo>
                <a:cubicBezTo>
                  <a:pt x="14" y="128"/>
                  <a:pt x="14" y="128"/>
                  <a:pt x="14" y="128"/>
                </a:cubicBezTo>
                <a:cubicBezTo>
                  <a:pt x="35" y="149"/>
                  <a:pt x="35" y="149"/>
                  <a:pt x="35" y="149"/>
                </a:cubicBezTo>
                <a:cubicBezTo>
                  <a:pt x="45" y="140"/>
                  <a:pt x="45" y="140"/>
                  <a:pt x="45" y="140"/>
                </a:cubicBezTo>
                <a:cubicBezTo>
                  <a:pt x="52" y="144"/>
                  <a:pt x="59" y="147"/>
                  <a:pt x="68" y="149"/>
                </a:cubicBezTo>
                <a:cubicBezTo>
                  <a:pt x="68" y="161"/>
                  <a:pt x="68" y="161"/>
                  <a:pt x="68" y="161"/>
                </a:cubicBezTo>
                <a:cubicBezTo>
                  <a:pt x="97" y="161"/>
                  <a:pt x="97" y="161"/>
                  <a:pt x="97" y="161"/>
                </a:cubicBezTo>
                <a:cubicBezTo>
                  <a:pt x="97" y="150"/>
                  <a:pt x="97" y="150"/>
                  <a:pt x="97" y="150"/>
                </a:cubicBezTo>
                <a:cubicBezTo>
                  <a:pt x="106" y="148"/>
                  <a:pt x="114" y="144"/>
                  <a:pt x="121" y="140"/>
                </a:cubicBezTo>
                <a:cubicBezTo>
                  <a:pt x="130" y="149"/>
                  <a:pt x="130" y="149"/>
                  <a:pt x="130" y="149"/>
                </a:cubicBezTo>
                <a:cubicBezTo>
                  <a:pt x="151" y="128"/>
                  <a:pt x="151" y="128"/>
                  <a:pt x="151" y="128"/>
                </a:cubicBezTo>
                <a:cubicBezTo>
                  <a:pt x="142" y="119"/>
                  <a:pt x="142" y="119"/>
                  <a:pt x="142" y="119"/>
                </a:cubicBezTo>
                <a:cubicBezTo>
                  <a:pt x="147" y="112"/>
                  <a:pt x="151" y="104"/>
                  <a:pt x="153" y="95"/>
                </a:cubicBezTo>
                <a:lnTo>
                  <a:pt x="165" y="95"/>
                </a:lnTo>
                <a:close/>
                <a:moveTo>
                  <a:pt x="83" y="130"/>
                </a:moveTo>
                <a:cubicBezTo>
                  <a:pt x="55" y="130"/>
                  <a:pt x="33" y="108"/>
                  <a:pt x="33" y="80"/>
                </a:cubicBezTo>
                <a:cubicBezTo>
                  <a:pt x="33" y="53"/>
                  <a:pt x="55" y="30"/>
                  <a:pt x="83" y="30"/>
                </a:cubicBezTo>
                <a:cubicBezTo>
                  <a:pt x="111" y="30"/>
                  <a:pt x="134" y="53"/>
                  <a:pt x="134" y="80"/>
                </a:cubicBezTo>
                <a:cubicBezTo>
                  <a:pt x="134" y="108"/>
                  <a:pt x="111" y="130"/>
                  <a:pt x="83"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7" name="Freeform 657"/>
          <p:cNvSpPr>
            <a:spLocks noEditPoints="1"/>
          </p:cNvSpPr>
          <p:nvPr/>
        </p:nvSpPr>
        <p:spPr bwMode="auto">
          <a:xfrm>
            <a:off x="6034305" y="4029319"/>
            <a:ext cx="134550" cy="133071"/>
          </a:xfrm>
          <a:custGeom>
            <a:avLst/>
            <a:gdLst>
              <a:gd name="T0" fmla="*/ 39 w 77"/>
              <a:gd name="T1" fmla="*/ 0 h 76"/>
              <a:gd name="T2" fmla="*/ 0 w 77"/>
              <a:gd name="T3" fmla="*/ 38 h 76"/>
              <a:gd name="T4" fmla="*/ 39 w 77"/>
              <a:gd name="T5" fmla="*/ 76 h 76"/>
              <a:gd name="T6" fmla="*/ 77 w 77"/>
              <a:gd name="T7" fmla="*/ 38 h 76"/>
              <a:gd name="T8" fmla="*/ 39 w 77"/>
              <a:gd name="T9" fmla="*/ 0 h 76"/>
              <a:gd name="T10" fmla="*/ 39 w 77"/>
              <a:gd name="T11" fmla="*/ 64 h 76"/>
              <a:gd name="T12" fmla="*/ 13 w 77"/>
              <a:gd name="T13" fmla="*/ 38 h 76"/>
              <a:gd name="T14" fmla="*/ 39 w 77"/>
              <a:gd name="T15" fmla="*/ 13 h 76"/>
              <a:gd name="T16" fmla="*/ 65 w 77"/>
              <a:gd name="T17" fmla="*/ 38 h 76"/>
              <a:gd name="T18" fmla="*/ 39 w 77"/>
              <a:gd name="T19"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9" y="0"/>
                </a:moveTo>
                <a:cubicBezTo>
                  <a:pt x="18" y="0"/>
                  <a:pt x="0" y="17"/>
                  <a:pt x="0" y="38"/>
                </a:cubicBezTo>
                <a:cubicBezTo>
                  <a:pt x="0" y="59"/>
                  <a:pt x="18" y="76"/>
                  <a:pt x="39" y="76"/>
                </a:cubicBezTo>
                <a:cubicBezTo>
                  <a:pt x="60" y="76"/>
                  <a:pt x="77" y="59"/>
                  <a:pt x="77" y="38"/>
                </a:cubicBezTo>
                <a:cubicBezTo>
                  <a:pt x="77" y="17"/>
                  <a:pt x="60" y="0"/>
                  <a:pt x="39" y="0"/>
                </a:cubicBezTo>
                <a:close/>
                <a:moveTo>
                  <a:pt x="39" y="64"/>
                </a:moveTo>
                <a:cubicBezTo>
                  <a:pt x="24" y="64"/>
                  <a:pt x="13" y="52"/>
                  <a:pt x="13" y="38"/>
                </a:cubicBezTo>
                <a:cubicBezTo>
                  <a:pt x="13" y="24"/>
                  <a:pt x="24" y="13"/>
                  <a:pt x="39" y="13"/>
                </a:cubicBezTo>
                <a:cubicBezTo>
                  <a:pt x="53" y="13"/>
                  <a:pt x="65" y="24"/>
                  <a:pt x="65" y="38"/>
                </a:cubicBezTo>
                <a:cubicBezTo>
                  <a:pt x="65" y="52"/>
                  <a:pt x="53" y="64"/>
                  <a:pt x="39"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8" name="Freeform 658"/>
          <p:cNvSpPr>
            <a:spLocks noEditPoints="1"/>
          </p:cNvSpPr>
          <p:nvPr/>
        </p:nvSpPr>
        <p:spPr bwMode="auto">
          <a:xfrm>
            <a:off x="6015083" y="4008619"/>
            <a:ext cx="176690" cy="174471"/>
          </a:xfrm>
          <a:custGeom>
            <a:avLst/>
            <a:gdLst>
              <a:gd name="T0" fmla="*/ 50 w 101"/>
              <a:gd name="T1" fmla="*/ 100 h 100"/>
              <a:gd name="T2" fmla="*/ 101 w 101"/>
              <a:gd name="T3" fmla="*/ 50 h 100"/>
              <a:gd name="T4" fmla="*/ 50 w 101"/>
              <a:gd name="T5" fmla="*/ 0 h 100"/>
              <a:gd name="T6" fmla="*/ 0 w 101"/>
              <a:gd name="T7" fmla="*/ 50 h 100"/>
              <a:gd name="T8" fmla="*/ 50 w 101"/>
              <a:gd name="T9" fmla="*/ 100 h 100"/>
              <a:gd name="T10" fmla="*/ 50 w 101"/>
              <a:gd name="T11" fmla="*/ 12 h 100"/>
              <a:gd name="T12" fmla="*/ 88 w 101"/>
              <a:gd name="T13" fmla="*/ 50 h 100"/>
              <a:gd name="T14" fmla="*/ 50 w 101"/>
              <a:gd name="T15" fmla="*/ 88 h 100"/>
              <a:gd name="T16" fmla="*/ 11 w 101"/>
              <a:gd name="T17" fmla="*/ 50 h 100"/>
              <a:gd name="T18" fmla="*/ 50 w 101"/>
              <a:gd name="T19" fmla="*/ 1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100"/>
                </a:moveTo>
                <a:cubicBezTo>
                  <a:pt x="78" y="100"/>
                  <a:pt x="101" y="78"/>
                  <a:pt x="101" y="50"/>
                </a:cubicBezTo>
                <a:cubicBezTo>
                  <a:pt x="101" y="23"/>
                  <a:pt x="78" y="0"/>
                  <a:pt x="50" y="0"/>
                </a:cubicBezTo>
                <a:cubicBezTo>
                  <a:pt x="22" y="0"/>
                  <a:pt x="0" y="23"/>
                  <a:pt x="0" y="50"/>
                </a:cubicBezTo>
                <a:cubicBezTo>
                  <a:pt x="0" y="78"/>
                  <a:pt x="22" y="100"/>
                  <a:pt x="50" y="100"/>
                </a:cubicBezTo>
                <a:close/>
                <a:moveTo>
                  <a:pt x="50" y="12"/>
                </a:moveTo>
                <a:cubicBezTo>
                  <a:pt x="71" y="12"/>
                  <a:pt x="88" y="29"/>
                  <a:pt x="88" y="50"/>
                </a:cubicBezTo>
                <a:cubicBezTo>
                  <a:pt x="88" y="71"/>
                  <a:pt x="71" y="88"/>
                  <a:pt x="50" y="88"/>
                </a:cubicBezTo>
                <a:cubicBezTo>
                  <a:pt x="29" y="88"/>
                  <a:pt x="11" y="71"/>
                  <a:pt x="11" y="50"/>
                </a:cubicBezTo>
                <a:cubicBezTo>
                  <a:pt x="11" y="29"/>
                  <a:pt x="29" y="12"/>
                  <a:pt x="50"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9" name="Freeform 659"/>
          <p:cNvSpPr>
            <a:spLocks noEditPoints="1"/>
          </p:cNvSpPr>
          <p:nvPr/>
        </p:nvSpPr>
        <p:spPr bwMode="auto">
          <a:xfrm>
            <a:off x="6056484" y="4052237"/>
            <a:ext cx="90932" cy="89454"/>
          </a:xfrm>
          <a:custGeom>
            <a:avLst/>
            <a:gdLst>
              <a:gd name="T0" fmla="*/ 26 w 52"/>
              <a:gd name="T1" fmla="*/ 51 h 51"/>
              <a:gd name="T2" fmla="*/ 52 w 52"/>
              <a:gd name="T3" fmla="*/ 25 h 51"/>
              <a:gd name="T4" fmla="*/ 26 w 52"/>
              <a:gd name="T5" fmla="*/ 0 h 51"/>
              <a:gd name="T6" fmla="*/ 0 w 52"/>
              <a:gd name="T7" fmla="*/ 25 h 51"/>
              <a:gd name="T8" fmla="*/ 26 w 52"/>
              <a:gd name="T9" fmla="*/ 51 h 51"/>
              <a:gd name="T10" fmla="*/ 26 w 52"/>
              <a:gd name="T11" fmla="*/ 12 h 51"/>
              <a:gd name="T12" fmla="*/ 39 w 52"/>
              <a:gd name="T13" fmla="*/ 25 h 51"/>
              <a:gd name="T14" fmla="*/ 26 w 52"/>
              <a:gd name="T15" fmla="*/ 39 h 51"/>
              <a:gd name="T16" fmla="*/ 12 w 52"/>
              <a:gd name="T17" fmla="*/ 25 h 51"/>
              <a:gd name="T18" fmla="*/ 26 w 52"/>
              <a:gd name="T19"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1">
                <a:moveTo>
                  <a:pt x="26" y="51"/>
                </a:moveTo>
                <a:cubicBezTo>
                  <a:pt x="40" y="51"/>
                  <a:pt x="52" y="39"/>
                  <a:pt x="52" y="25"/>
                </a:cubicBezTo>
                <a:cubicBezTo>
                  <a:pt x="52" y="11"/>
                  <a:pt x="40" y="0"/>
                  <a:pt x="26" y="0"/>
                </a:cubicBezTo>
                <a:cubicBezTo>
                  <a:pt x="11" y="0"/>
                  <a:pt x="0" y="11"/>
                  <a:pt x="0" y="25"/>
                </a:cubicBezTo>
                <a:cubicBezTo>
                  <a:pt x="0" y="39"/>
                  <a:pt x="11" y="51"/>
                  <a:pt x="26" y="51"/>
                </a:cubicBezTo>
                <a:close/>
                <a:moveTo>
                  <a:pt x="26" y="12"/>
                </a:moveTo>
                <a:cubicBezTo>
                  <a:pt x="33" y="12"/>
                  <a:pt x="39" y="18"/>
                  <a:pt x="39" y="25"/>
                </a:cubicBezTo>
                <a:cubicBezTo>
                  <a:pt x="39" y="33"/>
                  <a:pt x="33" y="39"/>
                  <a:pt x="26" y="39"/>
                </a:cubicBezTo>
                <a:cubicBezTo>
                  <a:pt x="18" y="39"/>
                  <a:pt x="12" y="33"/>
                  <a:pt x="12" y="25"/>
                </a:cubicBezTo>
                <a:cubicBezTo>
                  <a:pt x="12" y="18"/>
                  <a:pt x="18" y="12"/>
                  <a:pt x="26"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0" name="Freeform 660"/>
          <p:cNvSpPr>
            <a:spLocks noEditPoints="1"/>
          </p:cNvSpPr>
          <p:nvPr/>
        </p:nvSpPr>
        <p:spPr bwMode="auto">
          <a:xfrm>
            <a:off x="5805127" y="3780920"/>
            <a:ext cx="604735" cy="605474"/>
          </a:xfrm>
          <a:custGeom>
            <a:avLst/>
            <a:gdLst>
              <a:gd name="T0" fmla="*/ 0 w 346"/>
              <a:gd name="T1" fmla="*/ 173 h 346"/>
              <a:gd name="T2" fmla="*/ 173 w 346"/>
              <a:gd name="T3" fmla="*/ 346 h 346"/>
              <a:gd name="T4" fmla="*/ 346 w 346"/>
              <a:gd name="T5" fmla="*/ 173 h 346"/>
              <a:gd name="T6" fmla="*/ 173 w 346"/>
              <a:gd name="T7" fmla="*/ 0 h 346"/>
              <a:gd name="T8" fmla="*/ 0 w 346"/>
              <a:gd name="T9" fmla="*/ 173 h 346"/>
              <a:gd name="T10" fmla="*/ 172 w 346"/>
              <a:gd name="T11" fmla="*/ 309 h 346"/>
              <a:gd name="T12" fmla="*/ 43 w 346"/>
              <a:gd name="T13" fmla="*/ 194 h 346"/>
              <a:gd name="T14" fmla="*/ 72 w 346"/>
              <a:gd name="T15" fmla="*/ 194 h 346"/>
              <a:gd name="T16" fmla="*/ 172 w 346"/>
              <a:gd name="T17" fmla="*/ 279 h 346"/>
              <a:gd name="T18" fmla="*/ 230 w 346"/>
              <a:gd name="T19" fmla="*/ 261 h 346"/>
              <a:gd name="T20" fmla="*/ 245 w 346"/>
              <a:gd name="T21" fmla="*/ 286 h 346"/>
              <a:gd name="T22" fmla="*/ 172 w 346"/>
              <a:gd name="T23" fmla="*/ 309 h 346"/>
              <a:gd name="T24" fmla="*/ 101 w 346"/>
              <a:gd name="T25" fmla="*/ 132 h 346"/>
              <a:gd name="T26" fmla="*/ 121 w 346"/>
              <a:gd name="T27" fmla="*/ 111 h 346"/>
              <a:gd name="T28" fmla="*/ 131 w 346"/>
              <a:gd name="T29" fmla="*/ 121 h 346"/>
              <a:gd name="T30" fmla="*/ 155 w 346"/>
              <a:gd name="T31" fmla="*/ 111 h 346"/>
              <a:gd name="T32" fmla="*/ 155 w 346"/>
              <a:gd name="T33" fmla="*/ 100 h 346"/>
              <a:gd name="T34" fmla="*/ 184 w 346"/>
              <a:gd name="T35" fmla="*/ 100 h 346"/>
              <a:gd name="T36" fmla="*/ 184 w 346"/>
              <a:gd name="T37" fmla="*/ 111 h 346"/>
              <a:gd name="T38" fmla="*/ 209 w 346"/>
              <a:gd name="T39" fmla="*/ 121 h 346"/>
              <a:gd name="T40" fmla="*/ 218 w 346"/>
              <a:gd name="T41" fmla="*/ 111 h 346"/>
              <a:gd name="T42" fmla="*/ 239 w 346"/>
              <a:gd name="T43" fmla="*/ 132 h 346"/>
              <a:gd name="T44" fmla="*/ 230 w 346"/>
              <a:gd name="T45" fmla="*/ 142 h 346"/>
              <a:gd name="T46" fmla="*/ 240 w 346"/>
              <a:gd name="T47" fmla="*/ 166 h 346"/>
              <a:gd name="T48" fmla="*/ 252 w 346"/>
              <a:gd name="T49" fmla="*/ 166 h 346"/>
              <a:gd name="T50" fmla="*/ 252 w 346"/>
              <a:gd name="T51" fmla="*/ 195 h 346"/>
              <a:gd name="T52" fmla="*/ 240 w 346"/>
              <a:gd name="T53" fmla="*/ 195 h 346"/>
              <a:gd name="T54" fmla="*/ 229 w 346"/>
              <a:gd name="T55" fmla="*/ 219 h 346"/>
              <a:gd name="T56" fmla="*/ 238 w 346"/>
              <a:gd name="T57" fmla="*/ 228 h 346"/>
              <a:gd name="T58" fmla="*/ 217 w 346"/>
              <a:gd name="T59" fmla="*/ 249 h 346"/>
              <a:gd name="T60" fmla="*/ 208 w 346"/>
              <a:gd name="T61" fmla="*/ 240 h 346"/>
              <a:gd name="T62" fmla="*/ 184 w 346"/>
              <a:gd name="T63" fmla="*/ 250 h 346"/>
              <a:gd name="T64" fmla="*/ 184 w 346"/>
              <a:gd name="T65" fmla="*/ 261 h 346"/>
              <a:gd name="T66" fmla="*/ 155 w 346"/>
              <a:gd name="T67" fmla="*/ 261 h 346"/>
              <a:gd name="T68" fmla="*/ 155 w 346"/>
              <a:gd name="T69" fmla="*/ 249 h 346"/>
              <a:gd name="T70" fmla="*/ 132 w 346"/>
              <a:gd name="T71" fmla="*/ 240 h 346"/>
              <a:gd name="T72" fmla="*/ 122 w 346"/>
              <a:gd name="T73" fmla="*/ 249 h 346"/>
              <a:gd name="T74" fmla="*/ 101 w 346"/>
              <a:gd name="T75" fmla="*/ 228 h 346"/>
              <a:gd name="T76" fmla="*/ 111 w 346"/>
              <a:gd name="T77" fmla="*/ 219 h 346"/>
              <a:gd name="T78" fmla="*/ 101 w 346"/>
              <a:gd name="T79" fmla="*/ 195 h 346"/>
              <a:gd name="T80" fmla="*/ 87 w 346"/>
              <a:gd name="T81" fmla="*/ 195 h 346"/>
              <a:gd name="T82" fmla="*/ 87 w 346"/>
              <a:gd name="T83" fmla="*/ 166 h 346"/>
              <a:gd name="T84" fmla="*/ 100 w 346"/>
              <a:gd name="T85" fmla="*/ 166 h 346"/>
              <a:gd name="T86" fmla="*/ 110 w 346"/>
              <a:gd name="T87" fmla="*/ 142 h 346"/>
              <a:gd name="T88" fmla="*/ 101 w 346"/>
              <a:gd name="T89" fmla="*/ 132 h 346"/>
              <a:gd name="T90" fmla="*/ 301 w 346"/>
              <a:gd name="T91" fmla="*/ 179 h 346"/>
              <a:gd name="T92" fmla="*/ 259 w 346"/>
              <a:gd name="T93" fmla="*/ 275 h 346"/>
              <a:gd name="T94" fmla="*/ 243 w 346"/>
              <a:gd name="T95" fmla="*/ 249 h 346"/>
              <a:gd name="T96" fmla="*/ 272 w 346"/>
              <a:gd name="T97" fmla="*/ 179 h 346"/>
              <a:gd name="T98" fmla="*/ 246 w 346"/>
              <a:gd name="T99" fmla="*/ 111 h 346"/>
              <a:gd name="T100" fmla="*/ 269 w 346"/>
              <a:gd name="T101" fmla="*/ 93 h 346"/>
              <a:gd name="T102" fmla="*/ 301 w 346"/>
              <a:gd name="T103" fmla="*/ 179 h 346"/>
              <a:gd name="T104" fmla="*/ 233 w 346"/>
              <a:gd name="T105" fmla="*/ 99 h 346"/>
              <a:gd name="T106" fmla="*/ 172 w 346"/>
              <a:gd name="T107" fmla="*/ 78 h 346"/>
              <a:gd name="T108" fmla="*/ 71 w 346"/>
              <a:gd name="T109" fmla="*/ 177 h 346"/>
              <a:gd name="T110" fmla="*/ 42 w 346"/>
              <a:gd name="T111" fmla="*/ 177 h 346"/>
              <a:gd name="T112" fmla="*/ 172 w 346"/>
              <a:gd name="T113" fmla="*/ 49 h 346"/>
              <a:gd name="T114" fmla="*/ 257 w 346"/>
              <a:gd name="T115" fmla="*/ 81 h 346"/>
              <a:gd name="T116" fmla="*/ 233 w 346"/>
              <a:gd name="T117" fmla="*/ 9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6" h="346">
                <a:moveTo>
                  <a:pt x="0" y="173"/>
                </a:moveTo>
                <a:cubicBezTo>
                  <a:pt x="0" y="268"/>
                  <a:pt x="78" y="346"/>
                  <a:pt x="173" y="346"/>
                </a:cubicBezTo>
                <a:cubicBezTo>
                  <a:pt x="268" y="346"/>
                  <a:pt x="346" y="268"/>
                  <a:pt x="346" y="173"/>
                </a:cubicBezTo>
                <a:cubicBezTo>
                  <a:pt x="346" y="78"/>
                  <a:pt x="268" y="0"/>
                  <a:pt x="173" y="0"/>
                </a:cubicBezTo>
                <a:cubicBezTo>
                  <a:pt x="78" y="0"/>
                  <a:pt x="0" y="78"/>
                  <a:pt x="0" y="173"/>
                </a:cubicBezTo>
                <a:close/>
                <a:moveTo>
                  <a:pt x="172" y="309"/>
                </a:moveTo>
                <a:cubicBezTo>
                  <a:pt x="105" y="309"/>
                  <a:pt x="50" y="258"/>
                  <a:pt x="43" y="194"/>
                </a:cubicBezTo>
                <a:cubicBezTo>
                  <a:pt x="72" y="194"/>
                  <a:pt x="72" y="194"/>
                  <a:pt x="72" y="194"/>
                </a:cubicBezTo>
                <a:cubicBezTo>
                  <a:pt x="80" y="242"/>
                  <a:pt x="121" y="279"/>
                  <a:pt x="172" y="279"/>
                </a:cubicBezTo>
                <a:cubicBezTo>
                  <a:pt x="193" y="279"/>
                  <a:pt x="213" y="272"/>
                  <a:pt x="230" y="261"/>
                </a:cubicBezTo>
                <a:cubicBezTo>
                  <a:pt x="245" y="286"/>
                  <a:pt x="245" y="286"/>
                  <a:pt x="245" y="286"/>
                </a:cubicBezTo>
                <a:cubicBezTo>
                  <a:pt x="224" y="300"/>
                  <a:pt x="199" y="309"/>
                  <a:pt x="172" y="309"/>
                </a:cubicBezTo>
                <a:close/>
                <a:moveTo>
                  <a:pt x="101" y="132"/>
                </a:moveTo>
                <a:cubicBezTo>
                  <a:pt x="121" y="111"/>
                  <a:pt x="121" y="111"/>
                  <a:pt x="121" y="111"/>
                </a:cubicBezTo>
                <a:cubicBezTo>
                  <a:pt x="131" y="121"/>
                  <a:pt x="131" y="121"/>
                  <a:pt x="131" y="121"/>
                </a:cubicBezTo>
                <a:cubicBezTo>
                  <a:pt x="138" y="116"/>
                  <a:pt x="146" y="113"/>
                  <a:pt x="155" y="111"/>
                </a:cubicBezTo>
                <a:cubicBezTo>
                  <a:pt x="155" y="100"/>
                  <a:pt x="155" y="100"/>
                  <a:pt x="155" y="100"/>
                </a:cubicBezTo>
                <a:cubicBezTo>
                  <a:pt x="184" y="100"/>
                  <a:pt x="184" y="100"/>
                  <a:pt x="184" y="100"/>
                </a:cubicBezTo>
                <a:cubicBezTo>
                  <a:pt x="184" y="111"/>
                  <a:pt x="184" y="111"/>
                  <a:pt x="184" y="111"/>
                </a:cubicBezTo>
                <a:cubicBezTo>
                  <a:pt x="193" y="113"/>
                  <a:pt x="201" y="116"/>
                  <a:pt x="209" y="121"/>
                </a:cubicBezTo>
                <a:cubicBezTo>
                  <a:pt x="218" y="111"/>
                  <a:pt x="218" y="111"/>
                  <a:pt x="218" y="111"/>
                </a:cubicBezTo>
                <a:cubicBezTo>
                  <a:pt x="239" y="132"/>
                  <a:pt x="239" y="132"/>
                  <a:pt x="239" y="132"/>
                </a:cubicBezTo>
                <a:cubicBezTo>
                  <a:pt x="230" y="142"/>
                  <a:pt x="230" y="142"/>
                  <a:pt x="230" y="142"/>
                </a:cubicBezTo>
                <a:cubicBezTo>
                  <a:pt x="234" y="149"/>
                  <a:pt x="238" y="157"/>
                  <a:pt x="240" y="166"/>
                </a:cubicBezTo>
                <a:cubicBezTo>
                  <a:pt x="252" y="166"/>
                  <a:pt x="252" y="166"/>
                  <a:pt x="252" y="166"/>
                </a:cubicBezTo>
                <a:cubicBezTo>
                  <a:pt x="252" y="195"/>
                  <a:pt x="252" y="195"/>
                  <a:pt x="252" y="195"/>
                </a:cubicBezTo>
                <a:cubicBezTo>
                  <a:pt x="240" y="195"/>
                  <a:pt x="240" y="195"/>
                  <a:pt x="240" y="195"/>
                </a:cubicBezTo>
                <a:cubicBezTo>
                  <a:pt x="238" y="204"/>
                  <a:pt x="234" y="212"/>
                  <a:pt x="229" y="219"/>
                </a:cubicBezTo>
                <a:cubicBezTo>
                  <a:pt x="238" y="228"/>
                  <a:pt x="238" y="228"/>
                  <a:pt x="238" y="228"/>
                </a:cubicBezTo>
                <a:cubicBezTo>
                  <a:pt x="217" y="249"/>
                  <a:pt x="217" y="249"/>
                  <a:pt x="217" y="249"/>
                </a:cubicBezTo>
                <a:cubicBezTo>
                  <a:pt x="208" y="240"/>
                  <a:pt x="208" y="240"/>
                  <a:pt x="208" y="240"/>
                </a:cubicBezTo>
                <a:cubicBezTo>
                  <a:pt x="201" y="244"/>
                  <a:pt x="193" y="248"/>
                  <a:pt x="184" y="250"/>
                </a:cubicBezTo>
                <a:cubicBezTo>
                  <a:pt x="184" y="261"/>
                  <a:pt x="184" y="261"/>
                  <a:pt x="184" y="261"/>
                </a:cubicBezTo>
                <a:cubicBezTo>
                  <a:pt x="155" y="261"/>
                  <a:pt x="155" y="261"/>
                  <a:pt x="155" y="261"/>
                </a:cubicBezTo>
                <a:cubicBezTo>
                  <a:pt x="155" y="249"/>
                  <a:pt x="155" y="249"/>
                  <a:pt x="155" y="249"/>
                </a:cubicBezTo>
                <a:cubicBezTo>
                  <a:pt x="146" y="247"/>
                  <a:pt x="139" y="244"/>
                  <a:pt x="132" y="240"/>
                </a:cubicBezTo>
                <a:cubicBezTo>
                  <a:pt x="122" y="249"/>
                  <a:pt x="122" y="249"/>
                  <a:pt x="122" y="249"/>
                </a:cubicBezTo>
                <a:cubicBezTo>
                  <a:pt x="101" y="228"/>
                  <a:pt x="101" y="228"/>
                  <a:pt x="101" y="228"/>
                </a:cubicBezTo>
                <a:cubicBezTo>
                  <a:pt x="111" y="219"/>
                  <a:pt x="111" y="219"/>
                  <a:pt x="111" y="219"/>
                </a:cubicBezTo>
                <a:cubicBezTo>
                  <a:pt x="106" y="212"/>
                  <a:pt x="103" y="204"/>
                  <a:pt x="101" y="195"/>
                </a:cubicBezTo>
                <a:cubicBezTo>
                  <a:pt x="87" y="195"/>
                  <a:pt x="87" y="195"/>
                  <a:pt x="87" y="195"/>
                </a:cubicBezTo>
                <a:cubicBezTo>
                  <a:pt x="87" y="166"/>
                  <a:pt x="87" y="166"/>
                  <a:pt x="87" y="166"/>
                </a:cubicBezTo>
                <a:cubicBezTo>
                  <a:pt x="100" y="166"/>
                  <a:pt x="100" y="166"/>
                  <a:pt x="100" y="166"/>
                </a:cubicBezTo>
                <a:cubicBezTo>
                  <a:pt x="102" y="157"/>
                  <a:pt x="106" y="149"/>
                  <a:pt x="110" y="142"/>
                </a:cubicBezTo>
                <a:lnTo>
                  <a:pt x="101" y="132"/>
                </a:lnTo>
                <a:close/>
                <a:moveTo>
                  <a:pt x="301" y="179"/>
                </a:moveTo>
                <a:cubicBezTo>
                  <a:pt x="301" y="217"/>
                  <a:pt x="285" y="251"/>
                  <a:pt x="259" y="275"/>
                </a:cubicBezTo>
                <a:cubicBezTo>
                  <a:pt x="243" y="249"/>
                  <a:pt x="243" y="249"/>
                  <a:pt x="243" y="249"/>
                </a:cubicBezTo>
                <a:cubicBezTo>
                  <a:pt x="261" y="231"/>
                  <a:pt x="272" y="206"/>
                  <a:pt x="272" y="179"/>
                </a:cubicBezTo>
                <a:cubicBezTo>
                  <a:pt x="272" y="153"/>
                  <a:pt x="262" y="129"/>
                  <a:pt x="246" y="111"/>
                </a:cubicBezTo>
                <a:cubicBezTo>
                  <a:pt x="269" y="93"/>
                  <a:pt x="269" y="93"/>
                  <a:pt x="269" y="93"/>
                </a:cubicBezTo>
                <a:cubicBezTo>
                  <a:pt x="289" y="116"/>
                  <a:pt x="301" y="146"/>
                  <a:pt x="301" y="179"/>
                </a:cubicBezTo>
                <a:close/>
                <a:moveTo>
                  <a:pt x="233" y="99"/>
                </a:moveTo>
                <a:cubicBezTo>
                  <a:pt x="216" y="86"/>
                  <a:pt x="195" y="78"/>
                  <a:pt x="172" y="78"/>
                </a:cubicBezTo>
                <a:cubicBezTo>
                  <a:pt x="117" y="78"/>
                  <a:pt x="72" y="122"/>
                  <a:pt x="71" y="177"/>
                </a:cubicBezTo>
                <a:cubicBezTo>
                  <a:pt x="42" y="177"/>
                  <a:pt x="42" y="177"/>
                  <a:pt x="42" y="177"/>
                </a:cubicBezTo>
                <a:cubicBezTo>
                  <a:pt x="43" y="106"/>
                  <a:pt x="101" y="49"/>
                  <a:pt x="172" y="49"/>
                </a:cubicBezTo>
                <a:cubicBezTo>
                  <a:pt x="204" y="49"/>
                  <a:pt x="234" y="61"/>
                  <a:pt x="257" y="81"/>
                </a:cubicBezTo>
                <a:lnTo>
                  <a:pt x="233" y="99"/>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 name="Freeform 661"/>
          <p:cNvSpPr>
            <a:spLocks/>
          </p:cNvSpPr>
          <p:nvPr/>
        </p:nvSpPr>
        <p:spPr bwMode="auto">
          <a:xfrm>
            <a:off x="5887188" y="3875548"/>
            <a:ext cx="636524" cy="617303"/>
          </a:xfrm>
          <a:custGeom>
            <a:avLst/>
            <a:gdLst>
              <a:gd name="T0" fmla="*/ 279 w 364"/>
              <a:gd name="T1" fmla="*/ 0 h 353"/>
              <a:gd name="T2" fmla="*/ 320 w 364"/>
              <a:gd name="T3" fmla="*/ 119 h 353"/>
              <a:gd name="T4" fmla="*/ 126 w 364"/>
              <a:gd name="T5" fmla="*/ 312 h 353"/>
              <a:gd name="T6" fmla="*/ 0 w 364"/>
              <a:gd name="T7" fmla="*/ 265 h 353"/>
              <a:gd name="T8" fmla="*/ 61 w 364"/>
              <a:gd name="T9" fmla="*/ 353 h 353"/>
              <a:gd name="T10" fmla="*/ 337 w 364"/>
              <a:gd name="T11" fmla="*/ 353 h 353"/>
              <a:gd name="T12" fmla="*/ 364 w 364"/>
              <a:gd name="T13" fmla="*/ 326 h 353"/>
              <a:gd name="T14" fmla="*/ 364 w 364"/>
              <a:gd name="T15" fmla="*/ 68 h 353"/>
              <a:gd name="T16" fmla="*/ 279 w 364"/>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3">
                <a:moveTo>
                  <a:pt x="279" y="0"/>
                </a:moveTo>
                <a:cubicBezTo>
                  <a:pt x="304" y="33"/>
                  <a:pt x="320" y="74"/>
                  <a:pt x="320" y="119"/>
                </a:cubicBezTo>
                <a:cubicBezTo>
                  <a:pt x="320" y="226"/>
                  <a:pt x="233" y="312"/>
                  <a:pt x="126" y="312"/>
                </a:cubicBezTo>
                <a:cubicBezTo>
                  <a:pt x="78" y="312"/>
                  <a:pt x="34" y="295"/>
                  <a:pt x="0" y="265"/>
                </a:cubicBezTo>
                <a:cubicBezTo>
                  <a:pt x="61" y="353"/>
                  <a:pt x="61" y="353"/>
                  <a:pt x="61" y="353"/>
                </a:cubicBezTo>
                <a:cubicBezTo>
                  <a:pt x="337" y="353"/>
                  <a:pt x="337" y="353"/>
                  <a:pt x="337" y="353"/>
                </a:cubicBezTo>
                <a:cubicBezTo>
                  <a:pt x="352" y="353"/>
                  <a:pt x="364" y="341"/>
                  <a:pt x="364" y="326"/>
                </a:cubicBezTo>
                <a:cubicBezTo>
                  <a:pt x="364" y="68"/>
                  <a:pt x="364" y="68"/>
                  <a:pt x="364" y="68"/>
                </a:cubicBezTo>
                <a:lnTo>
                  <a:pt x="279" y="0"/>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Oval 662"/>
          <p:cNvSpPr>
            <a:spLocks noChangeArrowheads="1"/>
          </p:cNvSpPr>
          <p:nvPr/>
        </p:nvSpPr>
        <p:spPr bwMode="auto">
          <a:xfrm>
            <a:off x="6077923" y="4072936"/>
            <a:ext cx="47315" cy="473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663"/>
          <p:cNvSpPr>
            <a:spLocks/>
          </p:cNvSpPr>
          <p:nvPr/>
        </p:nvSpPr>
        <p:spPr bwMode="auto">
          <a:xfrm>
            <a:off x="4659235" y="3660416"/>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AB7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4" name="Freeform 664"/>
          <p:cNvSpPr>
            <a:spLocks noEditPoints="1"/>
          </p:cNvSpPr>
          <p:nvPr/>
        </p:nvSpPr>
        <p:spPr bwMode="auto">
          <a:xfrm>
            <a:off x="4739818" y="3744695"/>
            <a:ext cx="678663" cy="676445"/>
          </a:xfrm>
          <a:custGeom>
            <a:avLst/>
            <a:gdLst>
              <a:gd name="T0" fmla="*/ 194 w 388"/>
              <a:gd name="T1" fmla="*/ 0 h 387"/>
              <a:gd name="T2" fmla="*/ 0 w 388"/>
              <a:gd name="T3" fmla="*/ 194 h 387"/>
              <a:gd name="T4" fmla="*/ 194 w 388"/>
              <a:gd name="T5" fmla="*/ 387 h 387"/>
              <a:gd name="T6" fmla="*/ 388 w 388"/>
              <a:gd name="T7" fmla="*/ 194 h 387"/>
              <a:gd name="T8" fmla="*/ 194 w 388"/>
              <a:gd name="T9" fmla="*/ 0 h 387"/>
              <a:gd name="T10" fmla="*/ 122 w 388"/>
              <a:gd name="T11" fmla="*/ 351 h 387"/>
              <a:gd name="T12" fmla="*/ 265 w 388"/>
              <a:gd name="T13" fmla="*/ 351 h 387"/>
              <a:gd name="T14" fmla="*/ 194 w 388"/>
              <a:gd name="T15" fmla="*/ 367 h 387"/>
              <a:gd name="T16" fmla="*/ 122 w 388"/>
              <a:gd name="T17" fmla="*/ 351 h 387"/>
              <a:gd name="T18" fmla="*/ 288 w 388"/>
              <a:gd name="T19" fmla="*/ 339 h 387"/>
              <a:gd name="T20" fmla="*/ 288 w 388"/>
              <a:gd name="T21" fmla="*/ 180 h 387"/>
              <a:gd name="T22" fmla="*/ 267 w 388"/>
              <a:gd name="T23" fmla="*/ 216 h 387"/>
              <a:gd name="T24" fmla="*/ 267 w 388"/>
              <a:gd name="T25" fmla="*/ 330 h 387"/>
              <a:gd name="T26" fmla="*/ 114 w 388"/>
              <a:gd name="T27" fmla="*/ 330 h 387"/>
              <a:gd name="T28" fmla="*/ 114 w 388"/>
              <a:gd name="T29" fmla="*/ 171 h 387"/>
              <a:gd name="T30" fmla="*/ 240 w 388"/>
              <a:gd name="T31" fmla="*/ 171 h 387"/>
              <a:gd name="T32" fmla="*/ 253 w 388"/>
              <a:gd name="T33" fmla="*/ 150 h 387"/>
              <a:gd name="T34" fmla="*/ 240 w 388"/>
              <a:gd name="T35" fmla="*/ 150 h 387"/>
              <a:gd name="T36" fmla="*/ 240 w 388"/>
              <a:gd name="T37" fmla="*/ 78 h 387"/>
              <a:gd name="T38" fmla="*/ 203 w 388"/>
              <a:gd name="T39" fmla="*/ 78 h 387"/>
              <a:gd name="T40" fmla="*/ 203 w 388"/>
              <a:gd name="T41" fmla="*/ 150 h 387"/>
              <a:gd name="T42" fmla="*/ 187 w 388"/>
              <a:gd name="T43" fmla="*/ 150 h 387"/>
              <a:gd name="T44" fmla="*/ 187 w 388"/>
              <a:gd name="T45" fmla="*/ 116 h 387"/>
              <a:gd name="T46" fmla="*/ 150 w 388"/>
              <a:gd name="T47" fmla="*/ 116 h 387"/>
              <a:gd name="T48" fmla="*/ 150 w 388"/>
              <a:gd name="T49" fmla="*/ 150 h 387"/>
              <a:gd name="T50" fmla="*/ 131 w 388"/>
              <a:gd name="T51" fmla="*/ 150 h 387"/>
              <a:gd name="T52" fmla="*/ 131 w 388"/>
              <a:gd name="T53" fmla="*/ 127 h 387"/>
              <a:gd name="T54" fmla="*/ 94 w 388"/>
              <a:gd name="T55" fmla="*/ 127 h 387"/>
              <a:gd name="T56" fmla="*/ 93 w 388"/>
              <a:gd name="T57" fmla="*/ 334 h 387"/>
              <a:gd name="T58" fmla="*/ 21 w 388"/>
              <a:gd name="T59" fmla="*/ 194 h 387"/>
              <a:gd name="T60" fmla="*/ 194 w 388"/>
              <a:gd name="T61" fmla="*/ 21 h 387"/>
              <a:gd name="T62" fmla="*/ 367 w 388"/>
              <a:gd name="T63" fmla="*/ 194 h 387"/>
              <a:gd name="T64" fmla="*/ 288 w 388"/>
              <a:gd name="T65" fmla="*/ 33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8" h="387">
                <a:moveTo>
                  <a:pt x="194" y="0"/>
                </a:moveTo>
                <a:cubicBezTo>
                  <a:pt x="87" y="0"/>
                  <a:pt x="0" y="87"/>
                  <a:pt x="0" y="194"/>
                </a:cubicBezTo>
                <a:cubicBezTo>
                  <a:pt x="0" y="301"/>
                  <a:pt x="87" y="387"/>
                  <a:pt x="194" y="387"/>
                </a:cubicBezTo>
                <a:cubicBezTo>
                  <a:pt x="301" y="387"/>
                  <a:pt x="388" y="301"/>
                  <a:pt x="388" y="194"/>
                </a:cubicBezTo>
                <a:cubicBezTo>
                  <a:pt x="388" y="87"/>
                  <a:pt x="301" y="0"/>
                  <a:pt x="194" y="0"/>
                </a:cubicBezTo>
                <a:close/>
                <a:moveTo>
                  <a:pt x="122" y="351"/>
                </a:moveTo>
                <a:cubicBezTo>
                  <a:pt x="265" y="351"/>
                  <a:pt x="265" y="351"/>
                  <a:pt x="265" y="351"/>
                </a:cubicBezTo>
                <a:cubicBezTo>
                  <a:pt x="244" y="361"/>
                  <a:pt x="219" y="367"/>
                  <a:pt x="194" y="367"/>
                </a:cubicBezTo>
                <a:cubicBezTo>
                  <a:pt x="168" y="367"/>
                  <a:pt x="144" y="361"/>
                  <a:pt x="122" y="351"/>
                </a:cubicBezTo>
                <a:close/>
                <a:moveTo>
                  <a:pt x="288" y="339"/>
                </a:moveTo>
                <a:cubicBezTo>
                  <a:pt x="288" y="180"/>
                  <a:pt x="288" y="180"/>
                  <a:pt x="288" y="180"/>
                </a:cubicBezTo>
                <a:cubicBezTo>
                  <a:pt x="267" y="216"/>
                  <a:pt x="267" y="216"/>
                  <a:pt x="267" y="216"/>
                </a:cubicBezTo>
                <a:cubicBezTo>
                  <a:pt x="267" y="330"/>
                  <a:pt x="267" y="330"/>
                  <a:pt x="267" y="330"/>
                </a:cubicBezTo>
                <a:cubicBezTo>
                  <a:pt x="114" y="330"/>
                  <a:pt x="114" y="330"/>
                  <a:pt x="114" y="330"/>
                </a:cubicBezTo>
                <a:cubicBezTo>
                  <a:pt x="114" y="171"/>
                  <a:pt x="114" y="171"/>
                  <a:pt x="114" y="171"/>
                </a:cubicBezTo>
                <a:cubicBezTo>
                  <a:pt x="240" y="171"/>
                  <a:pt x="240" y="171"/>
                  <a:pt x="240" y="171"/>
                </a:cubicBezTo>
                <a:cubicBezTo>
                  <a:pt x="253" y="150"/>
                  <a:pt x="253" y="150"/>
                  <a:pt x="253" y="150"/>
                </a:cubicBezTo>
                <a:cubicBezTo>
                  <a:pt x="240" y="150"/>
                  <a:pt x="240" y="150"/>
                  <a:pt x="240" y="150"/>
                </a:cubicBezTo>
                <a:cubicBezTo>
                  <a:pt x="240" y="78"/>
                  <a:pt x="240" y="78"/>
                  <a:pt x="240" y="78"/>
                </a:cubicBezTo>
                <a:cubicBezTo>
                  <a:pt x="203" y="78"/>
                  <a:pt x="203" y="78"/>
                  <a:pt x="203" y="78"/>
                </a:cubicBezTo>
                <a:cubicBezTo>
                  <a:pt x="203" y="150"/>
                  <a:pt x="203" y="150"/>
                  <a:pt x="203" y="150"/>
                </a:cubicBezTo>
                <a:cubicBezTo>
                  <a:pt x="187" y="150"/>
                  <a:pt x="187" y="150"/>
                  <a:pt x="187" y="150"/>
                </a:cubicBezTo>
                <a:cubicBezTo>
                  <a:pt x="187" y="116"/>
                  <a:pt x="187" y="116"/>
                  <a:pt x="187" y="116"/>
                </a:cubicBezTo>
                <a:cubicBezTo>
                  <a:pt x="150" y="116"/>
                  <a:pt x="150" y="116"/>
                  <a:pt x="150" y="116"/>
                </a:cubicBezTo>
                <a:cubicBezTo>
                  <a:pt x="150" y="150"/>
                  <a:pt x="150" y="150"/>
                  <a:pt x="150" y="150"/>
                </a:cubicBezTo>
                <a:cubicBezTo>
                  <a:pt x="131" y="150"/>
                  <a:pt x="131" y="150"/>
                  <a:pt x="131" y="150"/>
                </a:cubicBezTo>
                <a:cubicBezTo>
                  <a:pt x="131" y="127"/>
                  <a:pt x="131" y="127"/>
                  <a:pt x="131" y="127"/>
                </a:cubicBezTo>
                <a:cubicBezTo>
                  <a:pt x="94" y="127"/>
                  <a:pt x="94" y="127"/>
                  <a:pt x="94" y="127"/>
                </a:cubicBezTo>
                <a:cubicBezTo>
                  <a:pt x="93" y="334"/>
                  <a:pt x="93" y="334"/>
                  <a:pt x="93" y="334"/>
                </a:cubicBezTo>
                <a:cubicBezTo>
                  <a:pt x="49" y="302"/>
                  <a:pt x="21" y="251"/>
                  <a:pt x="21" y="194"/>
                </a:cubicBezTo>
                <a:cubicBezTo>
                  <a:pt x="21" y="99"/>
                  <a:pt x="99" y="21"/>
                  <a:pt x="194" y="21"/>
                </a:cubicBezTo>
                <a:cubicBezTo>
                  <a:pt x="289" y="21"/>
                  <a:pt x="367" y="99"/>
                  <a:pt x="367" y="194"/>
                </a:cubicBezTo>
                <a:cubicBezTo>
                  <a:pt x="367" y="255"/>
                  <a:pt x="335" y="308"/>
                  <a:pt x="288" y="3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5" name="Rectangle 665"/>
          <p:cNvSpPr>
            <a:spLocks noChangeArrowheads="1"/>
          </p:cNvSpPr>
          <p:nvPr/>
        </p:nvSpPr>
        <p:spPr bwMode="auto">
          <a:xfrm>
            <a:off x="4970475" y="4263672"/>
            <a:ext cx="203303"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6" name="Freeform 666"/>
          <p:cNvSpPr>
            <a:spLocks/>
          </p:cNvSpPr>
          <p:nvPr/>
        </p:nvSpPr>
        <p:spPr bwMode="auto">
          <a:xfrm>
            <a:off x="4970475" y="4072937"/>
            <a:ext cx="171514" cy="28093"/>
          </a:xfrm>
          <a:custGeom>
            <a:avLst/>
            <a:gdLst>
              <a:gd name="T0" fmla="*/ 232 w 232"/>
              <a:gd name="T1" fmla="*/ 0 h 38"/>
              <a:gd name="T2" fmla="*/ 0 w 232"/>
              <a:gd name="T3" fmla="*/ 0 h 38"/>
              <a:gd name="T4" fmla="*/ 0 w 232"/>
              <a:gd name="T5" fmla="*/ 38 h 38"/>
              <a:gd name="T6" fmla="*/ 209 w 232"/>
              <a:gd name="T7" fmla="*/ 38 h 38"/>
              <a:gd name="T8" fmla="*/ 232 w 232"/>
              <a:gd name="T9" fmla="*/ 0 h 38"/>
            </a:gdLst>
            <a:ahLst/>
            <a:cxnLst>
              <a:cxn ang="0">
                <a:pos x="T0" y="T1"/>
              </a:cxn>
              <a:cxn ang="0">
                <a:pos x="T2" y="T3"/>
              </a:cxn>
              <a:cxn ang="0">
                <a:pos x="T4" y="T5"/>
              </a:cxn>
              <a:cxn ang="0">
                <a:pos x="T6" y="T7"/>
              </a:cxn>
              <a:cxn ang="0">
                <a:pos x="T8" y="T9"/>
              </a:cxn>
            </a:cxnLst>
            <a:rect l="0" t="0" r="r" b="b"/>
            <a:pathLst>
              <a:path w="232" h="38">
                <a:moveTo>
                  <a:pt x="232" y="0"/>
                </a:moveTo>
                <a:lnTo>
                  <a:pt x="0" y="0"/>
                </a:lnTo>
                <a:lnTo>
                  <a:pt x="0" y="38"/>
                </a:lnTo>
                <a:lnTo>
                  <a:pt x="209" y="38"/>
                </a:lnTo>
                <a:lnTo>
                  <a:pt x="2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7" name="Freeform 667"/>
          <p:cNvSpPr>
            <a:spLocks/>
          </p:cNvSpPr>
          <p:nvPr/>
        </p:nvSpPr>
        <p:spPr bwMode="auto">
          <a:xfrm>
            <a:off x="4970474" y="4134298"/>
            <a:ext cx="135290" cy="29572"/>
          </a:xfrm>
          <a:custGeom>
            <a:avLst/>
            <a:gdLst>
              <a:gd name="T0" fmla="*/ 171 w 183"/>
              <a:gd name="T1" fmla="*/ 21 h 40"/>
              <a:gd name="T2" fmla="*/ 171 w 183"/>
              <a:gd name="T3" fmla="*/ 21 h 40"/>
              <a:gd name="T4" fmla="*/ 173 w 183"/>
              <a:gd name="T5" fmla="*/ 19 h 40"/>
              <a:gd name="T6" fmla="*/ 173 w 183"/>
              <a:gd name="T7" fmla="*/ 2 h 40"/>
              <a:gd name="T8" fmla="*/ 180 w 183"/>
              <a:gd name="T9" fmla="*/ 5 h 40"/>
              <a:gd name="T10" fmla="*/ 183 w 183"/>
              <a:gd name="T11" fmla="*/ 0 h 40"/>
              <a:gd name="T12" fmla="*/ 0 w 183"/>
              <a:gd name="T13" fmla="*/ 0 h 40"/>
              <a:gd name="T14" fmla="*/ 0 w 183"/>
              <a:gd name="T15" fmla="*/ 40 h 40"/>
              <a:gd name="T16" fmla="*/ 171 w 183"/>
              <a:gd name="T17" fmla="*/ 40 h 40"/>
              <a:gd name="T18" fmla="*/ 171 w 183"/>
              <a:gd name="T19"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40">
                <a:moveTo>
                  <a:pt x="171" y="21"/>
                </a:moveTo>
                <a:lnTo>
                  <a:pt x="171" y="21"/>
                </a:lnTo>
                <a:lnTo>
                  <a:pt x="173" y="19"/>
                </a:lnTo>
                <a:lnTo>
                  <a:pt x="173" y="2"/>
                </a:lnTo>
                <a:lnTo>
                  <a:pt x="180" y="5"/>
                </a:lnTo>
                <a:lnTo>
                  <a:pt x="183" y="0"/>
                </a:lnTo>
                <a:lnTo>
                  <a:pt x="0" y="0"/>
                </a:lnTo>
                <a:lnTo>
                  <a:pt x="0" y="40"/>
                </a:lnTo>
                <a:lnTo>
                  <a:pt x="171" y="40"/>
                </a:lnTo>
                <a:lnTo>
                  <a:pt x="171"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8" name="Freeform 668"/>
          <p:cNvSpPr>
            <a:spLocks/>
          </p:cNvSpPr>
          <p:nvPr/>
        </p:nvSpPr>
        <p:spPr bwMode="auto">
          <a:xfrm>
            <a:off x="5096892" y="4149822"/>
            <a:ext cx="62840" cy="76886"/>
          </a:xfrm>
          <a:custGeom>
            <a:avLst/>
            <a:gdLst>
              <a:gd name="T0" fmla="*/ 85 w 85"/>
              <a:gd name="T1" fmla="*/ 43 h 104"/>
              <a:gd name="T2" fmla="*/ 14 w 85"/>
              <a:gd name="T3" fmla="*/ 0 h 104"/>
              <a:gd name="T4" fmla="*/ 0 w 85"/>
              <a:gd name="T5" fmla="*/ 104 h 104"/>
              <a:gd name="T6" fmla="*/ 85 w 85"/>
              <a:gd name="T7" fmla="*/ 43 h 104"/>
            </a:gdLst>
            <a:ahLst/>
            <a:cxnLst>
              <a:cxn ang="0">
                <a:pos x="T0" y="T1"/>
              </a:cxn>
              <a:cxn ang="0">
                <a:pos x="T2" y="T3"/>
              </a:cxn>
              <a:cxn ang="0">
                <a:pos x="T4" y="T5"/>
              </a:cxn>
              <a:cxn ang="0">
                <a:pos x="T6" y="T7"/>
              </a:cxn>
            </a:cxnLst>
            <a:rect l="0" t="0" r="r" b="b"/>
            <a:pathLst>
              <a:path w="85" h="104">
                <a:moveTo>
                  <a:pt x="85" y="43"/>
                </a:moveTo>
                <a:lnTo>
                  <a:pt x="14" y="0"/>
                </a:lnTo>
                <a:lnTo>
                  <a:pt x="0" y="104"/>
                </a:lnTo>
                <a:lnTo>
                  <a:pt x="85"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9" name="Freeform 669"/>
          <p:cNvSpPr>
            <a:spLocks/>
          </p:cNvSpPr>
          <p:nvPr/>
        </p:nvSpPr>
        <p:spPr bwMode="auto">
          <a:xfrm>
            <a:off x="5241791" y="3880723"/>
            <a:ext cx="76886" cy="73190"/>
          </a:xfrm>
          <a:custGeom>
            <a:avLst/>
            <a:gdLst>
              <a:gd name="T0" fmla="*/ 35 w 44"/>
              <a:gd name="T1" fmla="*/ 8 h 42"/>
              <a:gd name="T2" fmla="*/ 28 w 44"/>
              <a:gd name="T3" fmla="*/ 4 h 42"/>
              <a:gd name="T4" fmla="*/ 9 w 44"/>
              <a:gd name="T5" fmla="*/ 9 h 42"/>
              <a:gd name="T6" fmla="*/ 0 w 44"/>
              <a:gd name="T7" fmla="*/ 24 h 42"/>
              <a:gd name="T8" fmla="*/ 31 w 44"/>
              <a:gd name="T9" fmla="*/ 42 h 42"/>
              <a:gd name="T10" fmla="*/ 40 w 44"/>
              <a:gd name="T11" fmla="*/ 27 h 42"/>
              <a:gd name="T12" fmla="*/ 35 w 44"/>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44" h="42">
                <a:moveTo>
                  <a:pt x="35" y="8"/>
                </a:moveTo>
                <a:cubicBezTo>
                  <a:pt x="28" y="4"/>
                  <a:pt x="28" y="4"/>
                  <a:pt x="28" y="4"/>
                </a:cubicBezTo>
                <a:cubicBezTo>
                  <a:pt x="21" y="0"/>
                  <a:pt x="13" y="2"/>
                  <a:pt x="9" y="9"/>
                </a:cubicBezTo>
                <a:cubicBezTo>
                  <a:pt x="0" y="24"/>
                  <a:pt x="0" y="24"/>
                  <a:pt x="0" y="24"/>
                </a:cubicBezTo>
                <a:cubicBezTo>
                  <a:pt x="31" y="42"/>
                  <a:pt x="31" y="42"/>
                  <a:pt x="31" y="42"/>
                </a:cubicBezTo>
                <a:cubicBezTo>
                  <a:pt x="40" y="27"/>
                  <a:pt x="40" y="27"/>
                  <a:pt x="40" y="27"/>
                </a:cubicBezTo>
                <a:cubicBezTo>
                  <a:pt x="44" y="21"/>
                  <a:pt x="41" y="12"/>
                  <a:pt x="3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0" name="Freeform 670"/>
          <p:cNvSpPr>
            <a:spLocks/>
          </p:cNvSpPr>
          <p:nvPr/>
        </p:nvSpPr>
        <p:spPr bwMode="auto">
          <a:xfrm>
            <a:off x="4970475" y="4200834"/>
            <a:ext cx="121243" cy="29572"/>
          </a:xfrm>
          <a:custGeom>
            <a:avLst/>
            <a:gdLst>
              <a:gd name="T0" fmla="*/ 164 w 164"/>
              <a:gd name="T1" fmla="*/ 0 h 40"/>
              <a:gd name="T2" fmla="*/ 0 w 164"/>
              <a:gd name="T3" fmla="*/ 0 h 40"/>
              <a:gd name="T4" fmla="*/ 0 w 164"/>
              <a:gd name="T5" fmla="*/ 40 h 40"/>
              <a:gd name="T6" fmla="*/ 159 w 164"/>
              <a:gd name="T7" fmla="*/ 40 h 40"/>
              <a:gd name="T8" fmla="*/ 164 w 164"/>
              <a:gd name="T9" fmla="*/ 0 h 40"/>
            </a:gdLst>
            <a:ahLst/>
            <a:cxnLst>
              <a:cxn ang="0">
                <a:pos x="T0" y="T1"/>
              </a:cxn>
              <a:cxn ang="0">
                <a:pos x="T2" y="T3"/>
              </a:cxn>
              <a:cxn ang="0">
                <a:pos x="T4" y="T5"/>
              </a:cxn>
              <a:cxn ang="0">
                <a:pos x="T6" y="T7"/>
              </a:cxn>
              <a:cxn ang="0">
                <a:pos x="T8" y="T9"/>
              </a:cxn>
            </a:cxnLst>
            <a:rect l="0" t="0" r="r" b="b"/>
            <a:pathLst>
              <a:path w="164" h="40">
                <a:moveTo>
                  <a:pt x="164" y="0"/>
                </a:moveTo>
                <a:lnTo>
                  <a:pt x="0" y="0"/>
                </a:lnTo>
                <a:lnTo>
                  <a:pt x="0" y="40"/>
                </a:lnTo>
                <a:lnTo>
                  <a:pt x="159" y="40"/>
                </a:lnTo>
                <a:lnTo>
                  <a:pt x="1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1" name="Freeform 671"/>
          <p:cNvSpPr>
            <a:spLocks/>
          </p:cNvSpPr>
          <p:nvPr/>
        </p:nvSpPr>
        <p:spPr bwMode="auto">
          <a:xfrm>
            <a:off x="5107242" y="4200834"/>
            <a:ext cx="66536" cy="29572"/>
          </a:xfrm>
          <a:custGeom>
            <a:avLst/>
            <a:gdLst>
              <a:gd name="T0" fmla="*/ 0 w 90"/>
              <a:gd name="T1" fmla="*/ 40 h 40"/>
              <a:gd name="T2" fmla="*/ 90 w 90"/>
              <a:gd name="T3" fmla="*/ 40 h 40"/>
              <a:gd name="T4" fmla="*/ 90 w 90"/>
              <a:gd name="T5" fmla="*/ 0 h 40"/>
              <a:gd name="T6" fmla="*/ 57 w 90"/>
              <a:gd name="T7" fmla="*/ 0 h 40"/>
              <a:gd name="T8" fmla="*/ 0 w 90"/>
              <a:gd name="T9" fmla="*/ 40 h 40"/>
            </a:gdLst>
            <a:ahLst/>
            <a:cxnLst>
              <a:cxn ang="0">
                <a:pos x="T0" y="T1"/>
              </a:cxn>
              <a:cxn ang="0">
                <a:pos x="T2" y="T3"/>
              </a:cxn>
              <a:cxn ang="0">
                <a:pos x="T4" y="T5"/>
              </a:cxn>
              <a:cxn ang="0">
                <a:pos x="T6" y="T7"/>
              </a:cxn>
              <a:cxn ang="0">
                <a:pos x="T8" y="T9"/>
              </a:cxn>
            </a:cxnLst>
            <a:rect l="0" t="0" r="r" b="b"/>
            <a:pathLst>
              <a:path w="90" h="40">
                <a:moveTo>
                  <a:pt x="0" y="40"/>
                </a:moveTo>
                <a:lnTo>
                  <a:pt x="90" y="40"/>
                </a:lnTo>
                <a:lnTo>
                  <a:pt x="90" y="0"/>
                </a:lnTo>
                <a:lnTo>
                  <a:pt x="57"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2" name="Freeform 672"/>
          <p:cNvSpPr>
            <a:spLocks noEditPoints="1"/>
          </p:cNvSpPr>
          <p:nvPr/>
        </p:nvSpPr>
        <p:spPr bwMode="auto">
          <a:xfrm>
            <a:off x="4776782" y="3780920"/>
            <a:ext cx="604735" cy="555942"/>
          </a:xfrm>
          <a:custGeom>
            <a:avLst/>
            <a:gdLst>
              <a:gd name="T0" fmla="*/ 173 w 346"/>
              <a:gd name="T1" fmla="*/ 0 h 318"/>
              <a:gd name="T2" fmla="*/ 72 w 346"/>
              <a:gd name="T3" fmla="*/ 313 h 318"/>
              <a:gd name="T4" fmla="*/ 110 w 346"/>
              <a:gd name="T5" fmla="*/ 106 h 318"/>
              <a:gd name="T6" fmla="*/ 129 w 346"/>
              <a:gd name="T7" fmla="*/ 129 h 318"/>
              <a:gd name="T8" fmla="*/ 166 w 346"/>
              <a:gd name="T9" fmla="*/ 95 h 318"/>
              <a:gd name="T10" fmla="*/ 182 w 346"/>
              <a:gd name="T11" fmla="*/ 129 h 318"/>
              <a:gd name="T12" fmla="*/ 219 w 346"/>
              <a:gd name="T13" fmla="*/ 57 h 318"/>
              <a:gd name="T14" fmla="*/ 232 w 346"/>
              <a:gd name="T15" fmla="*/ 129 h 318"/>
              <a:gd name="T16" fmla="*/ 93 w 346"/>
              <a:gd name="T17" fmla="*/ 150 h 318"/>
              <a:gd name="T18" fmla="*/ 246 w 346"/>
              <a:gd name="T19" fmla="*/ 309 h 318"/>
              <a:gd name="T20" fmla="*/ 267 w 346"/>
              <a:gd name="T21" fmla="*/ 159 h 318"/>
              <a:gd name="T22" fmla="*/ 346 w 346"/>
              <a:gd name="T23" fmla="*/ 173 h 318"/>
              <a:gd name="T24" fmla="*/ 294 w 346"/>
              <a:gd name="T25" fmla="*/ 61 h 318"/>
              <a:gd name="T26" fmla="*/ 306 w 346"/>
              <a:gd name="T27" fmla="*/ 84 h 318"/>
              <a:gd name="T28" fmla="*/ 266 w 346"/>
              <a:gd name="T29" fmla="*/ 81 h 318"/>
              <a:gd name="T30" fmla="*/ 111 w 346"/>
              <a:gd name="T31" fmla="*/ 167 h 318"/>
              <a:gd name="T32" fmla="*/ 199 w 346"/>
              <a:gd name="T33" fmla="*/ 183 h 318"/>
              <a:gd name="T34" fmla="*/ 111 w 346"/>
              <a:gd name="T35" fmla="*/ 167 h 318"/>
              <a:gd name="T36" fmla="*/ 188 w 346"/>
              <a:gd name="T37" fmla="*/ 202 h 318"/>
              <a:gd name="T38" fmla="*/ 184 w 346"/>
              <a:gd name="T39" fmla="*/ 203 h 318"/>
              <a:gd name="T40" fmla="*/ 183 w 346"/>
              <a:gd name="T41" fmla="*/ 211 h 318"/>
              <a:gd name="T42" fmla="*/ 183 w 346"/>
              <a:gd name="T43" fmla="*/ 219 h 318"/>
              <a:gd name="T44" fmla="*/ 111 w 346"/>
              <a:gd name="T45" fmla="*/ 202 h 318"/>
              <a:gd name="T46" fmla="*/ 219 w 346"/>
              <a:gd name="T47" fmla="*/ 229 h 318"/>
              <a:gd name="T48" fmla="*/ 189 w 346"/>
              <a:gd name="T49" fmla="*/ 211 h 318"/>
              <a:gd name="T50" fmla="*/ 180 w 346"/>
              <a:gd name="T51" fmla="*/ 240 h 318"/>
              <a:gd name="T52" fmla="*/ 111 w 346"/>
              <a:gd name="T53" fmla="*/ 257 h 318"/>
              <a:gd name="T54" fmla="*/ 227 w 346"/>
              <a:gd name="T55" fmla="*/ 292 h 318"/>
              <a:gd name="T56" fmla="*/ 111 w 346"/>
              <a:gd name="T57" fmla="*/ 276 h 318"/>
              <a:gd name="T58" fmla="*/ 227 w 346"/>
              <a:gd name="T59" fmla="*/ 292 h 318"/>
              <a:gd name="T60" fmla="*/ 189 w 346"/>
              <a:gd name="T61" fmla="*/ 257 h 318"/>
              <a:gd name="T62" fmla="*/ 227 w 346"/>
              <a:gd name="T63" fmla="*/ 240 h 318"/>
              <a:gd name="T64" fmla="*/ 221 w 346"/>
              <a:gd name="T65" fmla="*/ 227 h 318"/>
              <a:gd name="T66" fmla="*/ 264 w 346"/>
              <a:gd name="T67" fmla="*/ 84 h 318"/>
              <a:gd name="T68" fmla="*/ 221 w 346"/>
              <a:gd name="T69" fmla="*/ 2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6" h="318">
                <a:moveTo>
                  <a:pt x="346" y="173"/>
                </a:moveTo>
                <a:cubicBezTo>
                  <a:pt x="346" y="78"/>
                  <a:pt x="268" y="0"/>
                  <a:pt x="173" y="0"/>
                </a:cubicBezTo>
                <a:cubicBezTo>
                  <a:pt x="78" y="0"/>
                  <a:pt x="0" y="78"/>
                  <a:pt x="0" y="173"/>
                </a:cubicBezTo>
                <a:cubicBezTo>
                  <a:pt x="0" y="230"/>
                  <a:pt x="28" y="281"/>
                  <a:pt x="72" y="313"/>
                </a:cubicBezTo>
                <a:cubicBezTo>
                  <a:pt x="73" y="106"/>
                  <a:pt x="73" y="106"/>
                  <a:pt x="73" y="106"/>
                </a:cubicBezTo>
                <a:cubicBezTo>
                  <a:pt x="110" y="106"/>
                  <a:pt x="110" y="106"/>
                  <a:pt x="110" y="106"/>
                </a:cubicBezTo>
                <a:cubicBezTo>
                  <a:pt x="110" y="129"/>
                  <a:pt x="110" y="129"/>
                  <a:pt x="110" y="129"/>
                </a:cubicBezTo>
                <a:cubicBezTo>
                  <a:pt x="129" y="129"/>
                  <a:pt x="129" y="129"/>
                  <a:pt x="129" y="129"/>
                </a:cubicBezTo>
                <a:cubicBezTo>
                  <a:pt x="129" y="95"/>
                  <a:pt x="129" y="95"/>
                  <a:pt x="129" y="95"/>
                </a:cubicBezTo>
                <a:cubicBezTo>
                  <a:pt x="166" y="95"/>
                  <a:pt x="166" y="95"/>
                  <a:pt x="166" y="95"/>
                </a:cubicBezTo>
                <a:cubicBezTo>
                  <a:pt x="166" y="129"/>
                  <a:pt x="166" y="129"/>
                  <a:pt x="166" y="129"/>
                </a:cubicBezTo>
                <a:cubicBezTo>
                  <a:pt x="182" y="129"/>
                  <a:pt x="182" y="129"/>
                  <a:pt x="182" y="129"/>
                </a:cubicBezTo>
                <a:cubicBezTo>
                  <a:pt x="182" y="57"/>
                  <a:pt x="182" y="57"/>
                  <a:pt x="182" y="57"/>
                </a:cubicBezTo>
                <a:cubicBezTo>
                  <a:pt x="219" y="57"/>
                  <a:pt x="219" y="57"/>
                  <a:pt x="219" y="57"/>
                </a:cubicBezTo>
                <a:cubicBezTo>
                  <a:pt x="219" y="129"/>
                  <a:pt x="219" y="129"/>
                  <a:pt x="219" y="129"/>
                </a:cubicBezTo>
                <a:cubicBezTo>
                  <a:pt x="232" y="129"/>
                  <a:pt x="232" y="129"/>
                  <a:pt x="232" y="129"/>
                </a:cubicBezTo>
                <a:cubicBezTo>
                  <a:pt x="219" y="150"/>
                  <a:pt x="219" y="150"/>
                  <a:pt x="219" y="150"/>
                </a:cubicBezTo>
                <a:cubicBezTo>
                  <a:pt x="93" y="150"/>
                  <a:pt x="93" y="150"/>
                  <a:pt x="93" y="150"/>
                </a:cubicBezTo>
                <a:cubicBezTo>
                  <a:pt x="93" y="309"/>
                  <a:pt x="93" y="309"/>
                  <a:pt x="93" y="309"/>
                </a:cubicBezTo>
                <a:cubicBezTo>
                  <a:pt x="246" y="309"/>
                  <a:pt x="246" y="309"/>
                  <a:pt x="246" y="309"/>
                </a:cubicBezTo>
                <a:cubicBezTo>
                  <a:pt x="246" y="195"/>
                  <a:pt x="246" y="195"/>
                  <a:pt x="246" y="195"/>
                </a:cubicBezTo>
                <a:cubicBezTo>
                  <a:pt x="267" y="159"/>
                  <a:pt x="267" y="159"/>
                  <a:pt x="267" y="159"/>
                </a:cubicBezTo>
                <a:cubicBezTo>
                  <a:pt x="267" y="318"/>
                  <a:pt x="267" y="318"/>
                  <a:pt x="267" y="318"/>
                </a:cubicBezTo>
                <a:cubicBezTo>
                  <a:pt x="314" y="287"/>
                  <a:pt x="346" y="234"/>
                  <a:pt x="346" y="173"/>
                </a:cubicBezTo>
                <a:close/>
                <a:moveTo>
                  <a:pt x="275" y="66"/>
                </a:moveTo>
                <a:cubicBezTo>
                  <a:pt x="279" y="59"/>
                  <a:pt x="287" y="57"/>
                  <a:pt x="294" y="61"/>
                </a:cubicBezTo>
                <a:cubicBezTo>
                  <a:pt x="301" y="65"/>
                  <a:pt x="301" y="65"/>
                  <a:pt x="301" y="65"/>
                </a:cubicBezTo>
                <a:cubicBezTo>
                  <a:pt x="307" y="69"/>
                  <a:pt x="310" y="78"/>
                  <a:pt x="306" y="84"/>
                </a:cubicBezTo>
                <a:cubicBezTo>
                  <a:pt x="297" y="99"/>
                  <a:pt x="297" y="99"/>
                  <a:pt x="297" y="99"/>
                </a:cubicBezTo>
                <a:cubicBezTo>
                  <a:pt x="266" y="81"/>
                  <a:pt x="266" y="81"/>
                  <a:pt x="266" y="81"/>
                </a:cubicBezTo>
                <a:lnTo>
                  <a:pt x="275" y="66"/>
                </a:lnTo>
                <a:close/>
                <a:moveTo>
                  <a:pt x="111" y="167"/>
                </a:moveTo>
                <a:cubicBezTo>
                  <a:pt x="209" y="167"/>
                  <a:pt x="209" y="167"/>
                  <a:pt x="209" y="167"/>
                </a:cubicBezTo>
                <a:cubicBezTo>
                  <a:pt x="199" y="183"/>
                  <a:pt x="199" y="183"/>
                  <a:pt x="199" y="183"/>
                </a:cubicBezTo>
                <a:cubicBezTo>
                  <a:pt x="111" y="183"/>
                  <a:pt x="111" y="183"/>
                  <a:pt x="111" y="183"/>
                </a:cubicBezTo>
                <a:lnTo>
                  <a:pt x="111" y="167"/>
                </a:lnTo>
                <a:close/>
                <a:moveTo>
                  <a:pt x="111" y="202"/>
                </a:moveTo>
                <a:cubicBezTo>
                  <a:pt x="188" y="202"/>
                  <a:pt x="188" y="202"/>
                  <a:pt x="188" y="202"/>
                </a:cubicBezTo>
                <a:cubicBezTo>
                  <a:pt x="187" y="204"/>
                  <a:pt x="187" y="204"/>
                  <a:pt x="187" y="204"/>
                </a:cubicBezTo>
                <a:cubicBezTo>
                  <a:pt x="184" y="203"/>
                  <a:pt x="184" y="203"/>
                  <a:pt x="184" y="203"/>
                </a:cubicBezTo>
                <a:cubicBezTo>
                  <a:pt x="184" y="210"/>
                  <a:pt x="184" y="210"/>
                  <a:pt x="184" y="210"/>
                </a:cubicBezTo>
                <a:cubicBezTo>
                  <a:pt x="183" y="211"/>
                  <a:pt x="183" y="211"/>
                  <a:pt x="183" y="211"/>
                </a:cubicBezTo>
                <a:cubicBezTo>
                  <a:pt x="183" y="211"/>
                  <a:pt x="183" y="211"/>
                  <a:pt x="183" y="211"/>
                </a:cubicBezTo>
                <a:cubicBezTo>
                  <a:pt x="183" y="219"/>
                  <a:pt x="183" y="219"/>
                  <a:pt x="183" y="219"/>
                </a:cubicBezTo>
                <a:cubicBezTo>
                  <a:pt x="111" y="219"/>
                  <a:pt x="111" y="219"/>
                  <a:pt x="111" y="219"/>
                </a:cubicBezTo>
                <a:lnTo>
                  <a:pt x="111" y="202"/>
                </a:lnTo>
                <a:close/>
                <a:moveTo>
                  <a:pt x="189" y="211"/>
                </a:moveTo>
                <a:cubicBezTo>
                  <a:pt x="219" y="229"/>
                  <a:pt x="219" y="229"/>
                  <a:pt x="219" y="229"/>
                </a:cubicBezTo>
                <a:cubicBezTo>
                  <a:pt x="183" y="255"/>
                  <a:pt x="183" y="255"/>
                  <a:pt x="183" y="255"/>
                </a:cubicBezTo>
                <a:lnTo>
                  <a:pt x="189" y="211"/>
                </a:lnTo>
                <a:close/>
                <a:moveTo>
                  <a:pt x="111" y="240"/>
                </a:moveTo>
                <a:cubicBezTo>
                  <a:pt x="180" y="240"/>
                  <a:pt x="180" y="240"/>
                  <a:pt x="180" y="240"/>
                </a:cubicBezTo>
                <a:cubicBezTo>
                  <a:pt x="178" y="257"/>
                  <a:pt x="178" y="257"/>
                  <a:pt x="178" y="257"/>
                </a:cubicBezTo>
                <a:cubicBezTo>
                  <a:pt x="111" y="257"/>
                  <a:pt x="111" y="257"/>
                  <a:pt x="111" y="257"/>
                </a:cubicBezTo>
                <a:lnTo>
                  <a:pt x="111" y="240"/>
                </a:lnTo>
                <a:close/>
                <a:moveTo>
                  <a:pt x="227" y="292"/>
                </a:moveTo>
                <a:cubicBezTo>
                  <a:pt x="111" y="292"/>
                  <a:pt x="111" y="292"/>
                  <a:pt x="111" y="292"/>
                </a:cubicBezTo>
                <a:cubicBezTo>
                  <a:pt x="111" y="276"/>
                  <a:pt x="111" y="276"/>
                  <a:pt x="111" y="276"/>
                </a:cubicBezTo>
                <a:cubicBezTo>
                  <a:pt x="227" y="276"/>
                  <a:pt x="227" y="276"/>
                  <a:pt x="227" y="276"/>
                </a:cubicBezTo>
                <a:lnTo>
                  <a:pt x="227" y="292"/>
                </a:lnTo>
                <a:close/>
                <a:moveTo>
                  <a:pt x="227" y="257"/>
                </a:moveTo>
                <a:cubicBezTo>
                  <a:pt x="189" y="257"/>
                  <a:pt x="189" y="257"/>
                  <a:pt x="189" y="257"/>
                </a:cubicBezTo>
                <a:cubicBezTo>
                  <a:pt x="213" y="240"/>
                  <a:pt x="213" y="240"/>
                  <a:pt x="213" y="240"/>
                </a:cubicBezTo>
                <a:cubicBezTo>
                  <a:pt x="227" y="240"/>
                  <a:pt x="227" y="240"/>
                  <a:pt x="227" y="240"/>
                </a:cubicBezTo>
                <a:lnTo>
                  <a:pt x="227" y="257"/>
                </a:lnTo>
                <a:close/>
                <a:moveTo>
                  <a:pt x="221" y="227"/>
                </a:moveTo>
                <a:cubicBezTo>
                  <a:pt x="190" y="209"/>
                  <a:pt x="190" y="209"/>
                  <a:pt x="190" y="209"/>
                </a:cubicBezTo>
                <a:cubicBezTo>
                  <a:pt x="264" y="84"/>
                  <a:pt x="264" y="84"/>
                  <a:pt x="264" y="84"/>
                </a:cubicBezTo>
                <a:cubicBezTo>
                  <a:pt x="295" y="103"/>
                  <a:pt x="295" y="103"/>
                  <a:pt x="295" y="103"/>
                </a:cubicBezTo>
                <a:lnTo>
                  <a:pt x="221" y="227"/>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3" name="Freeform 673"/>
          <p:cNvSpPr>
            <a:spLocks/>
          </p:cNvSpPr>
          <p:nvPr/>
        </p:nvSpPr>
        <p:spPr bwMode="auto">
          <a:xfrm>
            <a:off x="5156035" y="3940605"/>
            <a:ext cx="99804" cy="158947"/>
          </a:xfrm>
          <a:custGeom>
            <a:avLst/>
            <a:gdLst>
              <a:gd name="T0" fmla="*/ 51 w 57"/>
              <a:gd name="T1" fmla="*/ 0 h 91"/>
              <a:gd name="T2" fmla="*/ 1 w 57"/>
              <a:gd name="T3" fmla="*/ 83 h 91"/>
              <a:gd name="T4" fmla="*/ 2 w 57"/>
              <a:gd name="T5" fmla="*/ 90 h 91"/>
              <a:gd name="T6" fmla="*/ 8 w 57"/>
              <a:gd name="T7" fmla="*/ 87 h 91"/>
              <a:gd name="T8" fmla="*/ 57 w 57"/>
              <a:gd name="T9" fmla="*/ 4 h 91"/>
              <a:gd name="T10" fmla="*/ 51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1" y="0"/>
                </a:moveTo>
                <a:cubicBezTo>
                  <a:pt x="1" y="83"/>
                  <a:pt x="1" y="83"/>
                  <a:pt x="1" y="83"/>
                </a:cubicBezTo>
                <a:cubicBezTo>
                  <a:pt x="0" y="86"/>
                  <a:pt x="0" y="89"/>
                  <a:pt x="2" y="90"/>
                </a:cubicBezTo>
                <a:cubicBezTo>
                  <a:pt x="4" y="91"/>
                  <a:pt x="7" y="90"/>
                  <a:pt x="8" y="87"/>
                </a:cubicBezTo>
                <a:cubicBezTo>
                  <a:pt x="57" y="4"/>
                  <a:pt x="57" y="4"/>
                  <a:pt x="57" y="4"/>
                </a:cubicBezTo>
                <a:lnTo>
                  <a:pt x="51"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 name="Freeform 674"/>
          <p:cNvSpPr>
            <a:spLocks/>
          </p:cNvSpPr>
          <p:nvPr/>
        </p:nvSpPr>
        <p:spPr bwMode="auto">
          <a:xfrm>
            <a:off x="5180432" y="3953912"/>
            <a:ext cx="99804" cy="159686"/>
          </a:xfrm>
          <a:custGeom>
            <a:avLst/>
            <a:gdLst>
              <a:gd name="T0" fmla="*/ 50 w 57"/>
              <a:gd name="T1" fmla="*/ 0 h 91"/>
              <a:gd name="T2" fmla="*/ 1 w 57"/>
              <a:gd name="T3" fmla="*/ 83 h 91"/>
              <a:gd name="T4" fmla="*/ 2 w 57"/>
              <a:gd name="T5" fmla="*/ 90 h 91"/>
              <a:gd name="T6" fmla="*/ 8 w 57"/>
              <a:gd name="T7" fmla="*/ 87 h 91"/>
              <a:gd name="T8" fmla="*/ 57 w 57"/>
              <a:gd name="T9" fmla="*/ 4 h 91"/>
              <a:gd name="T10" fmla="*/ 50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0" y="0"/>
                </a:moveTo>
                <a:cubicBezTo>
                  <a:pt x="1" y="83"/>
                  <a:pt x="1" y="83"/>
                  <a:pt x="1" y="83"/>
                </a:cubicBezTo>
                <a:cubicBezTo>
                  <a:pt x="0" y="86"/>
                  <a:pt x="0" y="89"/>
                  <a:pt x="2" y="90"/>
                </a:cubicBezTo>
                <a:cubicBezTo>
                  <a:pt x="4" y="91"/>
                  <a:pt x="6" y="90"/>
                  <a:pt x="8" y="87"/>
                </a:cubicBezTo>
                <a:cubicBezTo>
                  <a:pt x="57" y="4"/>
                  <a:pt x="57" y="4"/>
                  <a:pt x="57" y="4"/>
                </a:cubicBezTo>
                <a:lnTo>
                  <a:pt x="50"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 name="Freeform 675"/>
          <p:cNvSpPr>
            <a:spLocks/>
          </p:cNvSpPr>
          <p:nvPr/>
        </p:nvSpPr>
        <p:spPr bwMode="auto">
          <a:xfrm>
            <a:off x="4857364" y="3861502"/>
            <a:ext cx="646874" cy="631349"/>
          </a:xfrm>
          <a:custGeom>
            <a:avLst/>
            <a:gdLst>
              <a:gd name="T0" fmla="*/ 273 w 370"/>
              <a:gd name="T1" fmla="*/ 0 h 361"/>
              <a:gd name="T2" fmla="*/ 321 w 370"/>
              <a:gd name="T3" fmla="*/ 127 h 361"/>
              <a:gd name="T4" fmla="*/ 127 w 370"/>
              <a:gd name="T5" fmla="*/ 320 h 361"/>
              <a:gd name="T6" fmla="*/ 0 w 370"/>
              <a:gd name="T7" fmla="*/ 273 h 361"/>
              <a:gd name="T8" fmla="*/ 67 w 370"/>
              <a:gd name="T9" fmla="*/ 361 h 361"/>
              <a:gd name="T10" fmla="*/ 344 w 370"/>
              <a:gd name="T11" fmla="*/ 361 h 361"/>
              <a:gd name="T12" fmla="*/ 370 w 370"/>
              <a:gd name="T13" fmla="*/ 334 h 361"/>
              <a:gd name="T14" fmla="*/ 370 w 370"/>
              <a:gd name="T15" fmla="*/ 76 h 361"/>
              <a:gd name="T16" fmla="*/ 273 w 370"/>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61">
                <a:moveTo>
                  <a:pt x="273" y="0"/>
                </a:moveTo>
                <a:cubicBezTo>
                  <a:pt x="303" y="34"/>
                  <a:pt x="321" y="78"/>
                  <a:pt x="321" y="127"/>
                </a:cubicBezTo>
                <a:cubicBezTo>
                  <a:pt x="321" y="234"/>
                  <a:pt x="234" y="320"/>
                  <a:pt x="127" y="320"/>
                </a:cubicBezTo>
                <a:cubicBezTo>
                  <a:pt x="79" y="320"/>
                  <a:pt x="34" y="303"/>
                  <a:pt x="0" y="273"/>
                </a:cubicBezTo>
                <a:cubicBezTo>
                  <a:pt x="67" y="361"/>
                  <a:pt x="67" y="361"/>
                  <a:pt x="67" y="361"/>
                </a:cubicBezTo>
                <a:cubicBezTo>
                  <a:pt x="344" y="361"/>
                  <a:pt x="344" y="361"/>
                  <a:pt x="344" y="361"/>
                </a:cubicBezTo>
                <a:cubicBezTo>
                  <a:pt x="358" y="361"/>
                  <a:pt x="370" y="349"/>
                  <a:pt x="370" y="334"/>
                </a:cubicBezTo>
                <a:cubicBezTo>
                  <a:pt x="370" y="76"/>
                  <a:pt x="370" y="76"/>
                  <a:pt x="370" y="76"/>
                </a:cubicBezTo>
                <a:lnTo>
                  <a:pt x="273"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6" name="Freeform 676"/>
          <p:cNvSpPr>
            <a:spLocks/>
          </p:cNvSpPr>
          <p:nvPr/>
        </p:nvSpPr>
        <p:spPr bwMode="auto">
          <a:xfrm>
            <a:off x="4953471" y="4358301"/>
            <a:ext cx="249878" cy="28093"/>
          </a:xfrm>
          <a:custGeom>
            <a:avLst/>
            <a:gdLst>
              <a:gd name="T0" fmla="*/ 143 w 143"/>
              <a:gd name="T1" fmla="*/ 0 h 16"/>
              <a:gd name="T2" fmla="*/ 0 w 143"/>
              <a:gd name="T3" fmla="*/ 0 h 16"/>
              <a:gd name="T4" fmla="*/ 72 w 143"/>
              <a:gd name="T5" fmla="*/ 16 h 16"/>
              <a:gd name="T6" fmla="*/ 143 w 143"/>
              <a:gd name="T7" fmla="*/ 0 h 16"/>
            </a:gdLst>
            <a:ahLst/>
            <a:cxnLst>
              <a:cxn ang="0">
                <a:pos x="T0" y="T1"/>
              </a:cxn>
              <a:cxn ang="0">
                <a:pos x="T2" y="T3"/>
              </a:cxn>
              <a:cxn ang="0">
                <a:pos x="T4" y="T5"/>
              </a:cxn>
              <a:cxn ang="0">
                <a:pos x="T6" y="T7"/>
              </a:cxn>
            </a:cxnLst>
            <a:rect l="0" t="0" r="r" b="b"/>
            <a:pathLst>
              <a:path w="143" h="16">
                <a:moveTo>
                  <a:pt x="143" y="0"/>
                </a:moveTo>
                <a:cubicBezTo>
                  <a:pt x="0" y="0"/>
                  <a:pt x="0" y="0"/>
                  <a:pt x="0" y="0"/>
                </a:cubicBezTo>
                <a:cubicBezTo>
                  <a:pt x="22" y="10"/>
                  <a:pt x="46" y="16"/>
                  <a:pt x="72" y="16"/>
                </a:cubicBezTo>
                <a:cubicBezTo>
                  <a:pt x="97" y="16"/>
                  <a:pt x="122" y="10"/>
                  <a:pt x="143" y="0"/>
                </a:cubicBez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7" name="Freeform 677"/>
          <p:cNvSpPr>
            <a:spLocks noEditPoints="1"/>
          </p:cNvSpPr>
          <p:nvPr/>
        </p:nvSpPr>
        <p:spPr bwMode="auto">
          <a:xfrm>
            <a:off x="5108721" y="3928037"/>
            <a:ext cx="184082" cy="249878"/>
          </a:xfrm>
          <a:custGeom>
            <a:avLst/>
            <a:gdLst>
              <a:gd name="T0" fmla="*/ 0 w 105"/>
              <a:gd name="T1" fmla="*/ 125 h 143"/>
              <a:gd name="T2" fmla="*/ 31 w 105"/>
              <a:gd name="T3" fmla="*/ 143 h 143"/>
              <a:gd name="T4" fmla="*/ 105 w 105"/>
              <a:gd name="T5" fmla="*/ 19 h 143"/>
              <a:gd name="T6" fmla="*/ 74 w 105"/>
              <a:gd name="T7" fmla="*/ 0 h 143"/>
              <a:gd name="T8" fmla="*/ 0 w 105"/>
              <a:gd name="T9" fmla="*/ 125 h 143"/>
              <a:gd name="T10" fmla="*/ 98 w 105"/>
              <a:gd name="T11" fmla="*/ 19 h 143"/>
              <a:gd name="T12" fmla="*/ 49 w 105"/>
              <a:gd name="T13" fmla="*/ 102 h 143"/>
              <a:gd name="T14" fmla="*/ 43 w 105"/>
              <a:gd name="T15" fmla="*/ 105 h 143"/>
              <a:gd name="T16" fmla="*/ 42 w 105"/>
              <a:gd name="T17" fmla="*/ 98 h 143"/>
              <a:gd name="T18" fmla="*/ 91 w 105"/>
              <a:gd name="T19" fmla="*/ 15 h 143"/>
              <a:gd name="T20" fmla="*/ 98 w 105"/>
              <a:gd name="T21" fmla="*/ 19 h 143"/>
              <a:gd name="T22" fmla="*/ 84 w 105"/>
              <a:gd name="T23" fmla="*/ 11 h 143"/>
              <a:gd name="T24" fmla="*/ 35 w 105"/>
              <a:gd name="T25" fmla="*/ 94 h 143"/>
              <a:gd name="T26" fmla="*/ 29 w 105"/>
              <a:gd name="T27" fmla="*/ 97 h 143"/>
              <a:gd name="T28" fmla="*/ 28 w 105"/>
              <a:gd name="T29" fmla="*/ 90 h 143"/>
              <a:gd name="T30" fmla="*/ 78 w 105"/>
              <a:gd name="T31" fmla="*/ 7 h 143"/>
              <a:gd name="T32" fmla="*/ 84 w 105"/>
              <a:gd name="T33" fmla="*/ 1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3">
                <a:moveTo>
                  <a:pt x="0" y="125"/>
                </a:moveTo>
                <a:cubicBezTo>
                  <a:pt x="31" y="143"/>
                  <a:pt x="31" y="143"/>
                  <a:pt x="31" y="143"/>
                </a:cubicBezTo>
                <a:cubicBezTo>
                  <a:pt x="105" y="19"/>
                  <a:pt x="105" y="19"/>
                  <a:pt x="105" y="19"/>
                </a:cubicBezTo>
                <a:cubicBezTo>
                  <a:pt x="74" y="0"/>
                  <a:pt x="74" y="0"/>
                  <a:pt x="74" y="0"/>
                </a:cubicBezTo>
                <a:lnTo>
                  <a:pt x="0" y="125"/>
                </a:lnTo>
                <a:close/>
                <a:moveTo>
                  <a:pt x="98" y="19"/>
                </a:moveTo>
                <a:cubicBezTo>
                  <a:pt x="49" y="102"/>
                  <a:pt x="49" y="102"/>
                  <a:pt x="49" y="102"/>
                </a:cubicBezTo>
                <a:cubicBezTo>
                  <a:pt x="47" y="105"/>
                  <a:pt x="45" y="106"/>
                  <a:pt x="43" y="105"/>
                </a:cubicBezTo>
                <a:cubicBezTo>
                  <a:pt x="41" y="104"/>
                  <a:pt x="41" y="101"/>
                  <a:pt x="42" y="98"/>
                </a:cubicBezTo>
                <a:cubicBezTo>
                  <a:pt x="91" y="15"/>
                  <a:pt x="91" y="15"/>
                  <a:pt x="91" y="15"/>
                </a:cubicBezTo>
                <a:lnTo>
                  <a:pt x="98" y="19"/>
                </a:lnTo>
                <a:close/>
                <a:moveTo>
                  <a:pt x="84" y="11"/>
                </a:moveTo>
                <a:cubicBezTo>
                  <a:pt x="35" y="94"/>
                  <a:pt x="35" y="94"/>
                  <a:pt x="35" y="94"/>
                </a:cubicBezTo>
                <a:cubicBezTo>
                  <a:pt x="34" y="97"/>
                  <a:pt x="31" y="98"/>
                  <a:pt x="29" y="97"/>
                </a:cubicBezTo>
                <a:cubicBezTo>
                  <a:pt x="27" y="96"/>
                  <a:pt x="27" y="93"/>
                  <a:pt x="28" y="90"/>
                </a:cubicBezTo>
                <a:cubicBezTo>
                  <a:pt x="78" y="7"/>
                  <a:pt x="78" y="7"/>
                  <a:pt x="78" y="7"/>
                </a:cubicBezTo>
                <a:lnTo>
                  <a:pt x="8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29" name="组合 728"/>
          <p:cNvGrpSpPr/>
          <p:nvPr/>
        </p:nvGrpSpPr>
        <p:grpSpPr>
          <a:xfrm>
            <a:off x="2630638" y="3663003"/>
            <a:ext cx="848699" cy="965506"/>
            <a:chOff x="-149225" y="5422900"/>
            <a:chExt cx="1822451" cy="2073275"/>
          </a:xfrm>
        </p:grpSpPr>
        <p:sp>
          <p:nvSpPr>
            <p:cNvPr id="680" name="AutoShape 679"/>
            <p:cNvSpPr>
              <a:spLocks noChangeAspect="1" noChangeArrowheads="1" noTextEdit="1"/>
            </p:cNvSpPr>
            <p:nvPr/>
          </p:nvSpPr>
          <p:spPr bwMode="auto">
            <a:xfrm>
              <a:off x="-149225" y="5426075"/>
              <a:ext cx="182245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710"/>
            <p:cNvSpPr>
              <a:spLocks/>
            </p:cNvSpPr>
            <p:nvPr/>
          </p:nvSpPr>
          <p:spPr bwMode="auto">
            <a:xfrm>
              <a:off x="-149225" y="5422900"/>
              <a:ext cx="1822450" cy="1793875"/>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DA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711"/>
            <p:cNvSpPr>
              <a:spLocks noEditPoints="1"/>
            </p:cNvSpPr>
            <p:nvPr/>
          </p:nvSpPr>
          <p:spPr bwMode="auto">
            <a:xfrm>
              <a:off x="50800" y="5603875"/>
              <a:ext cx="1460500" cy="1458913"/>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89"/>
                    <a:pt x="289"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2" name="Freeform 712"/>
            <p:cNvSpPr>
              <a:spLocks noEditPoints="1"/>
            </p:cNvSpPr>
            <p:nvPr/>
          </p:nvSpPr>
          <p:spPr bwMode="auto">
            <a:xfrm>
              <a:off x="692150" y="5856288"/>
              <a:ext cx="350838" cy="312738"/>
            </a:xfrm>
            <a:custGeom>
              <a:avLst/>
              <a:gdLst>
                <a:gd name="T0" fmla="*/ 47 w 93"/>
                <a:gd name="T1" fmla="*/ 0 h 83"/>
                <a:gd name="T2" fmla="*/ 19 w 93"/>
                <a:gd name="T3" fmla="*/ 10 h 83"/>
                <a:gd name="T4" fmla="*/ 15 w 93"/>
                <a:gd name="T5" fmla="*/ 69 h 83"/>
                <a:gd name="T6" fmla="*/ 47 w 93"/>
                <a:gd name="T7" fmla="*/ 83 h 83"/>
                <a:gd name="T8" fmla="*/ 74 w 93"/>
                <a:gd name="T9" fmla="*/ 73 h 83"/>
                <a:gd name="T10" fmla="*/ 78 w 93"/>
                <a:gd name="T11" fmla="*/ 14 h 83"/>
                <a:gd name="T12" fmla="*/ 47 w 93"/>
                <a:gd name="T13" fmla="*/ 0 h 83"/>
                <a:gd name="T14" fmla="*/ 51 w 93"/>
                <a:gd name="T15" fmla="*/ 68 h 83"/>
                <a:gd name="T16" fmla="*/ 51 w 93"/>
                <a:gd name="T17" fmla="*/ 76 h 83"/>
                <a:gd name="T18" fmla="*/ 43 w 93"/>
                <a:gd name="T19" fmla="*/ 76 h 83"/>
                <a:gd name="T20" fmla="*/ 43 w 93"/>
                <a:gd name="T21" fmla="*/ 69 h 83"/>
                <a:gd name="T22" fmla="*/ 30 w 93"/>
                <a:gd name="T23" fmla="*/ 65 h 83"/>
                <a:gd name="T24" fmla="*/ 32 w 93"/>
                <a:gd name="T25" fmla="*/ 56 h 83"/>
                <a:gd name="T26" fmla="*/ 45 w 93"/>
                <a:gd name="T27" fmla="*/ 59 h 83"/>
                <a:gd name="T28" fmla="*/ 53 w 93"/>
                <a:gd name="T29" fmla="*/ 54 h 83"/>
                <a:gd name="T30" fmla="*/ 45 w 93"/>
                <a:gd name="T31" fmla="*/ 47 h 83"/>
                <a:gd name="T32" fmla="*/ 30 w 93"/>
                <a:gd name="T33" fmla="*/ 33 h 83"/>
                <a:gd name="T34" fmla="*/ 44 w 93"/>
                <a:gd name="T35" fmla="*/ 18 h 83"/>
                <a:gd name="T36" fmla="*/ 44 w 93"/>
                <a:gd name="T37" fmla="*/ 11 h 83"/>
                <a:gd name="T38" fmla="*/ 52 w 93"/>
                <a:gd name="T39" fmla="*/ 11 h 83"/>
                <a:gd name="T40" fmla="*/ 52 w 93"/>
                <a:gd name="T41" fmla="*/ 18 h 83"/>
                <a:gd name="T42" fmla="*/ 63 w 93"/>
                <a:gd name="T43" fmla="*/ 20 h 83"/>
                <a:gd name="T44" fmla="*/ 61 w 93"/>
                <a:gd name="T45" fmla="*/ 30 h 83"/>
                <a:gd name="T46" fmla="*/ 49 w 93"/>
                <a:gd name="T47" fmla="*/ 27 h 83"/>
                <a:gd name="T48" fmla="*/ 42 w 93"/>
                <a:gd name="T49" fmla="*/ 31 h 83"/>
                <a:gd name="T50" fmla="*/ 52 w 93"/>
                <a:gd name="T51" fmla="*/ 38 h 83"/>
                <a:gd name="T52" fmla="*/ 66 w 93"/>
                <a:gd name="T53" fmla="*/ 53 h 83"/>
                <a:gd name="T54" fmla="*/ 51 w 93"/>
                <a:gd name="T5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 h="83">
                  <a:moveTo>
                    <a:pt x="47" y="0"/>
                  </a:moveTo>
                  <a:cubicBezTo>
                    <a:pt x="36" y="0"/>
                    <a:pt x="27" y="3"/>
                    <a:pt x="19" y="10"/>
                  </a:cubicBezTo>
                  <a:cubicBezTo>
                    <a:pt x="2" y="25"/>
                    <a:pt x="0" y="52"/>
                    <a:pt x="15" y="69"/>
                  </a:cubicBezTo>
                  <a:cubicBezTo>
                    <a:pt x="23" y="78"/>
                    <a:pt x="35" y="83"/>
                    <a:pt x="47" y="83"/>
                  </a:cubicBezTo>
                  <a:cubicBezTo>
                    <a:pt x="57" y="83"/>
                    <a:pt x="66" y="79"/>
                    <a:pt x="74" y="73"/>
                  </a:cubicBezTo>
                  <a:cubicBezTo>
                    <a:pt x="91" y="58"/>
                    <a:pt x="93" y="31"/>
                    <a:pt x="78" y="14"/>
                  </a:cubicBezTo>
                  <a:cubicBezTo>
                    <a:pt x="70" y="5"/>
                    <a:pt x="59" y="0"/>
                    <a:pt x="47" y="0"/>
                  </a:cubicBezTo>
                  <a:close/>
                  <a:moveTo>
                    <a:pt x="51" y="68"/>
                  </a:moveTo>
                  <a:cubicBezTo>
                    <a:pt x="51" y="76"/>
                    <a:pt x="51" y="76"/>
                    <a:pt x="51" y="76"/>
                  </a:cubicBezTo>
                  <a:cubicBezTo>
                    <a:pt x="43" y="76"/>
                    <a:pt x="43" y="76"/>
                    <a:pt x="43" y="76"/>
                  </a:cubicBezTo>
                  <a:cubicBezTo>
                    <a:pt x="43" y="69"/>
                    <a:pt x="43" y="69"/>
                    <a:pt x="43" y="69"/>
                  </a:cubicBezTo>
                  <a:cubicBezTo>
                    <a:pt x="38" y="69"/>
                    <a:pt x="33" y="67"/>
                    <a:pt x="30" y="65"/>
                  </a:cubicBezTo>
                  <a:cubicBezTo>
                    <a:pt x="32" y="56"/>
                    <a:pt x="32" y="56"/>
                    <a:pt x="32" y="56"/>
                  </a:cubicBezTo>
                  <a:cubicBezTo>
                    <a:pt x="35" y="58"/>
                    <a:pt x="40" y="59"/>
                    <a:pt x="45" y="59"/>
                  </a:cubicBezTo>
                  <a:cubicBezTo>
                    <a:pt x="50" y="59"/>
                    <a:pt x="53" y="58"/>
                    <a:pt x="53" y="54"/>
                  </a:cubicBezTo>
                  <a:cubicBezTo>
                    <a:pt x="53" y="51"/>
                    <a:pt x="51" y="49"/>
                    <a:pt x="45" y="47"/>
                  </a:cubicBezTo>
                  <a:cubicBezTo>
                    <a:pt x="36" y="45"/>
                    <a:pt x="30" y="40"/>
                    <a:pt x="30" y="33"/>
                  </a:cubicBezTo>
                  <a:cubicBezTo>
                    <a:pt x="30" y="25"/>
                    <a:pt x="35" y="20"/>
                    <a:pt x="44" y="18"/>
                  </a:cubicBezTo>
                  <a:cubicBezTo>
                    <a:pt x="44" y="11"/>
                    <a:pt x="44" y="11"/>
                    <a:pt x="44" y="11"/>
                  </a:cubicBezTo>
                  <a:cubicBezTo>
                    <a:pt x="52" y="11"/>
                    <a:pt x="52" y="11"/>
                    <a:pt x="52" y="11"/>
                  </a:cubicBezTo>
                  <a:cubicBezTo>
                    <a:pt x="52" y="18"/>
                    <a:pt x="52" y="18"/>
                    <a:pt x="52" y="18"/>
                  </a:cubicBezTo>
                  <a:cubicBezTo>
                    <a:pt x="57" y="18"/>
                    <a:pt x="61" y="19"/>
                    <a:pt x="63" y="20"/>
                  </a:cubicBezTo>
                  <a:cubicBezTo>
                    <a:pt x="61" y="30"/>
                    <a:pt x="61" y="30"/>
                    <a:pt x="61" y="30"/>
                  </a:cubicBezTo>
                  <a:cubicBezTo>
                    <a:pt x="59" y="29"/>
                    <a:pt x="55" y="27"/>
                    <a:pt x="49" y="27"/>
                  </a:cubicBezTo>
                  <a:cubicBezTo>
                    <a:pt x="44" y="27"/>
                    <a:pt x="42" y="29"/>
                    <a:pt x="42" y="31"/>
                  </a:cubicBezTo>
                  <a:cubicBezTo>
                    <a:pt x="42" y="34"/>
                    <a:pt x="45" y="36"/>
                    <a:pt x="52" y="38"/>
                  </a:cubicBezTo>
                  <a:cubicBezTo>
                    <a:pt x="62" y="42"/>
                    <a:pt x="66" y="46"/>
                    <a:pt x="66" y="53"/>
                  </a:cubicBezTo>
                  <a:cubicBezTo>
                    <a:pt x="66" y="61"/>
                    <a:pt x="61" y="67"/>
                    <a:pt x="5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713"/>
            <p:cNvSpPr>
              <a:spLocks noEditPoints="1"/>
            </p:cNvSpPr>
            <p:nvPr/>
          </p:nvSpPr>
          <p:spPr bwMode="auto">
            <a:xfrm>
              <a:off x="1009650" y="6135688"/>
              <a:ext cx="249238" cy="222250"/>
            </a:xfrm>
            <a:custGeom>
              <a:avLst/>
              <a:gdLst>
                <a:gd name="T0" fmla="*/ 55 w 66"/>
                <a:gd name="T1" fmla="*/ 10 h 59"/>
                <a:gd name="T2" fmla="*/ 33 w 66"/>
                <a:gd name="T3" fmla="*/ 0 h 59"/>
                <a:gd name="T4" fmla="*/ 14 w 66"/>
                <a:gd name="T5" fmla="*/ 8 h 59"/>
                <a:gd name="T6" fmla="*/ 11 w 66"/>
                <a:gd name="T7" fmla="*/ 49 h 59"/>
                <a:gd name="T8" fmla="*/ 33 w 66"/>
                <a:gd name="T9" fmla="*/ 59 h 59"/>
                <a:gd name="T10" fmla="*/ 52 w 66"/>
                <a:gd name="T11" fmla="*/ 52 h 59"/>
                <a:gd name="T12" fmla="*/ 55 w 66"/>
                <a:gd name="T13" fmla="*/ 10 h 59"/>
                <a:gd name="T14" fmla="*/ 36 w 66"/>
                <a:gd name="T15" fmla="*/ 49 h 59"/>
                <a:gd name="T16" fmla="*/ 36 w 66"/>
                <a:gd name="T17" fmla="*/ 55 h 59"/>
                <a:gd name="T18" fmla="*/ 31 w 66"/>
                <a:gd name="T19" fmla="*/ 55 h 59"/>
                <a:gd name="T20" fmla="*/ 31 w 66"/>
                <a:gd name="T21" fmla="*/ 49 h 59"/>
                <a:gd name="T22" fmla="*/ 21 w 66"/>
                <a:gd name="T23" fmla="*/ 47 h 59"/>
                <a:gd name="T24" fmla="*/ 23 w 66"/>
                <a:gd name="T25" fmla="*/ 40 h 59"/>
                <a:gd name="T26" fmla="*/ 32 w 66"/>
                <a:gd name="T27" fmla="*/ 43 h 59"/>
                <a:gd name="T28" fmla="*/ 38 w 66"/>
                <a:gd name="T29" fmla="*/ 39 h 59"/>
                <a:gd name="T30" fmla="*/ 32 w 66"/>
                <a:gd name="T31" fmla="*/ 34 h 59"/>
                <a:gd name="T32" fmla="*/ 21 w 66"/>
                <a:gd name="T33" fmla="*/ 24 h 59"/>
                <a:gd name="T34" fmla="*/ 31 w 66"/>
                <a:gd name="T35" fmla="*/ 14 h 59"/>
                <a:gd name="T36" fmla="*/ 31 w 66"/>
                <a:gd name="T37" fmla="*/ 8 h 59"/>
                <a:gd name="T38" fmla="*/ 37 w 66"/>
                <a:gd name="T39" fmla="*/ 8 h 59"/>
                <a:gd name="T40" fmla="*/ 37 w 66"/>
                <a:gd name="T41" fmla="*/ 13 h 59"/>
                <a:gd name="T42" fmla="*/ 45 w 66"/>
                <a:gd name="T43" fmla="*/ 15 h 59"/>
                <a:gd name="T44" fmla="*/ 43 w 66"/>
                <a:gd name="T45" fmla="*/ 21 h 59"/>
                <a:gd name="T46" fmla="*/ 35 w 66"/>
                <a:gd name="T47" fmla="*/ 19 h 59"/>
                <a:gd name="T48" fmla="*/ 30 w 66"/>
                <a:gd name="T49" fmla="*/ 23 h 59"/>
                <a:gd name="T50" fmla="*/ 37 w 66"/>
                <a:gd name="T51" fmla="*/ 28 h 59"/>
                <a:gd name="T52" fmla="*/ 47 w 66"/>
                <a:gd name="T53" fmla="*/ 38 h 59"/>
                <a:gd name="T54" fmla="*/ 36 w 66"/>
                <a:gd name="T55"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59">
                  <a:moveTo>
                    <a:pt x="55" y="10"/>
                  </a:moveTo>
                  <a:cubicBezTo>
                    <a:pt x="50" y="4"/>
                    <a:pt x="42" y="0"/>
                    <a:pt x="33" y="0"/>
                  </a:cubicBezTo>
                  <a:cubicBezTo>
                    <a:pt x="26" y="0"/>
                    <a:pt x="19" y="3"/>
                    <a:pt x="14" y="8"/>
                  </a:cubicBezTo>
                  <a:cubicBezTo>
                    <a:pt x="1" y="18"/>
                    <a:pt x="0" y="37"/>
                    <a:pt x="11" y="49"/>
                  </a:cubicBezTo>
                  <a:cubicBezTo>
                    <a:pt x="17" y="56"/>
                    <a:pt x="25" y="59"/>
                    <a:pt x="33" y="59"/>
                  </a:cubicBezTo>
                  <a:cubicBezTo>
                    <a:pt x="40" y="59"/>
                    <a:pt x="47" y="57"/>
                    <a:pt x="52" y="52"/>
                  </a:cubicBezTo>
                  <a:cubicBezTo>
                    <a:pt x="65" y="41"/>
                    <a:pt x="66" y="23"/>
                    <a:pt x="55" y="10"/>
                  </a:cubicBezTo>
                  <a:close/>
                  <a:moveTo>
                    <a:pt x="36" y="49"/>
                  </a:moveTo>
                  <a:cubicBezTo>
                    <a:pt x="36" y="55"/>
                    <a:pt x="36" y="55"/>
                    <a:pt x="36" y="55"/>
                  </a:cubicBezTo>
                  <a:cubicBezTo>
                    <a:pt x="31" y="55"/>
                    <a:pt x="31" y="55"/>
                    <a:pt x="31" y="55"/>
                  </a:cubicBezTo>
                  <a:cubicBezTo>
                    <a:pt x="31" y="49"/>
                    <a:pt x="31" y="49"/>
                    <a:pt x="31" y="49"/>
                  </a:cubicBezTo>
                  <a:cubicBezTo>
                    <a:pt x="27" y="49"/>
                    <a:pt x="23" y="48"/>
                    <a:pt x="21" y="47"/>
                  </a:cubicBezTo>
                  <a:cubicBezTo>
                    <a:pt x="23" y="40"/>
                    <a:pt x="23" y="40"/>
                    <a:pt x="23" y="40"/>
                  </a:cubicBezTo>
                  <a:cubicBezTo>
                    <a:pt x="25" y="41"/>
                    <a:pt x="29" y="43"/>
                    <a:pt x="32" y="43"/>
                  </a:cubicBezTo>
                  <a:cubicBezTo>
                    <a:pt x="36" y="43"/>
                    <a:pt x="38" y="41"/>
                    <a:pt x="38" y="39"/>
                  </a:cubicBezTo>
                  <a:cubicBezTo>
                    <a:pt x="38" y="37"/>
                    <a:pt x="36" y="36"/>
                    <a:pt x="32" y="34"/>
                  </a:cubicBezTo>
                  <a:cubicBezTo>
                    <a:pt x="26" y="32"/>
                    <a:pt x="21" y="29"/>
                    <a:pt x="21" y="24"/>
                  </a:cubicBezTo>
                  <a:cubicBezTo>
                    <a:pt x="21" y="19"/>
                    <a:pt x="25" y="15"/>
                    <a:pt x="31" y="14"/>
                  </a:cubicBezTo>
                  <a:cubicBezTo>
                    <a:pt x="31" y="8"/>
                    <a:pt x="31" y="8"/>
                    <a:pt x="31" y="8"/>
                  </a:cubicBezTo>
                  <a:cubicBezTo>
                    <a:pt x="37" y="8"/>
                    <a:pt x="37" y="8"/>
                    <a:pt x="37" y="8"/>
                  </a:cubicBezTo>
                  <a:cubicBezTo>
                    <a:pt x="37" y="13"/>
                    <a:pt x="37" y="13"/>
                    <a:pt x="37" y="13"/>
                  </a:cubicBezTo>
                  <a:cubicBezTo>
                    <a:pt x="40" y="13"/>
                    <a:pt x="43" y="14"/>
                    <a:pt x="45" y="15"/>
                  </a:cubicBezTo>
                  <a:cubicBezTo>
                    <a:pt x="43" y="21"/>
                    <a:pt x="43" y="21"/>
                    <a:pt x="43" y="21"/>
                  </a:cubicBezTo>
                  <a:cubicBezTo>
                    <a:pt x="42" y="21"/>
                    <a:pt x="39" y="19"/>
                    <a:pt x="35" y="19"/>
                  </a:cubicBezTo>
                  <a:cubicBezTo>
                    <a:pt x="31" y="19"/>
                    <a:pt x="30" y="21"/>
                    <a:pt x="30" y="23"/>
                  </a:cubicBezTo>
                  <a:cubicBezTo>
                    <a:pt x="30" y="25"/>
                    <a:pt x="32" y="26"/>
                    <a:pt x="37" y="28"/>
                  </a:cubicBezTo>
                  <a:cubicBezTo>
                    <a:pt x="44" y="30"/>
                    <a:pt x="47" y="33"/>
                    <a:pt x="47" y="38"/>
                  </a:cubicBezTo>
                  <a:cubicBezTo>
                    <a:pt x="47" y="43"/>
                    <a:pt x="43" y="48"/>
                    <a:pt x="36"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714"/>
            <p:cNvSpPr>
              <a:spLocks/>
            </p:cNvSpPr>
            <p:nvPr/>
          </p:nvSpPr>
          <p:spPr bwMode="auto">
            <a:xfrm>
              <a:off x="590550" y="5761038"/>
              <a:ext cx="534988" cy="381000"/>
            </a:xfrm>
            <a:custGeom>
              <a:avLst/>
              <a:gdLst>
                <a:gd name="T0" fmla="*/ 25 w 142"/>
                <a:gd name="T1" fmla="*/ 101 h 101"/>
                <a:gd name="T2" fmla="*/ 33 w 142"/>
                <a:gd name="T3" fmla="*/ 101 h 101"/>
                <a:gd name="T4" fmla="*/ 38 w 142"/>
                <a:gd name="T5" fmla="*/ 26 h 101"/>
                <a:gd name="T6" fmla="*/ 74 w 142"/>
                <a:gd name="T7" fmla="*/ 13 h 101"/>
                <a:gd name="T8" fmla="*/ 114 w 142"/>
                <a:gd name="T9" fmla="*/ 31 h 101"/>
                <a:gd name="T10" fmla="*/ 125 w 142"/>
                <a:gd name="T11" fmla="*/ 79 h 101"/>
                <a:gd name="T12" fmla="*/ 140 w 142"/>
                <a:gd name="T13" fmla="*/ 76 h 101"/>
                <a:gd name="T14" fmla="*/ 124 w 142"/>
                <a:gd name="T15" fmla="*/ 22 h 101"/>
                <a:gd name="T16" fmla="*/ 74 w 142"/>
                <a:gd name="T17" fmla="*/ 0 h 101"/>
                <a:gd name="T18" fmla="*/ 30 w 142"/>
                <a:gd name="T19" fmla="*/ 16 h 101"/>
                <a:gd name="T20" fmla="*/ 17 w 142"/>
                <a:gd name="T21" fmla="*/ 101 h 101"/>
                <a:gd name="T22" fmla="*/ 25 w 142"/>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01">
                  <a:moveTo>
                    <a:pt x="25" y="101"/>
                  </a:moveTo>
                  <a:cubicBezTo>
                    <a:pt x="28" y="101"/>
                    <a:pt x="31" y="101"/>
                    <a:pt x="33" y="101"/>
                  </a:cubicBezTo>
                  <a:cubicBezTo>
                    <a:pt x="14" y="79"/>
                    <a:pt x="16" y="46"/>
                    <a:pt x="38" y="26"/>
                  </a:cubicBezTo>
                  <a:cubicBezTo>
                    <a:pt x="48" y="18"/>
                    <a:pt x="61" y="13"/>
                    <a:pt x="74" y="13"/>
                  </a:cubicBezTo>
                  <a:cubicBezTo>
                    <a:pt x="89" y="13"/>
                    <a:pt x="104" y="19"/>
                    <a:pt x="114" y="31"/>
                  </a:cubicBezTo>
                  <a:cubicBezTo>
                    <a:pt x="126" y="45"/>
                    <a:pt x="130" y="63"/>
                    <a:pt x="125" y="79"/>
                  </a:cubicBezTo>
                  <a:cubicBezTo>
                    <a:pt x="130" y="78"/>
                    <a:pt x="135" y="77"/>
                    <a:pt x="140" y="76"/>
                  </a:cubicBezTo>
                  <a:cubicBezTo>
                    <a:pt x="142" y="57"/>
                    <a:pt x="137" y="38"/>
                    <a:pt x="124" y="22"/>
                  </a:cubicBezTo>
                  <a:cubicBezTo>
                    <a:pt x="111" y="8"/>
                    <a:pt x="93" y="0"/>
                    <a:pt x="74" y="0"/>
                  </a:cubicBezTo>
                  <a:cubicBezTo>
                    <a:pt x="57" y="0"/>
                    <a:pt x="42" y="5"/>
                    <a:pt x="30" y="16"/>
                  </a:cubicBezTo>
                  <a:cubicBezTo>
                    <a:pt x="5" y="38"/>
                    <a:pt x="0" y="74"/>
                    <a:pt x="17" y="101"/>
                  </a:cubicBezTo>
                  <a:cubicBezTo>
                    <a:pt x="20" y="101"/>
                    <a:pt x="22" y="101"/>
                    <a:pt x="25"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715"/>
            <p:cNvSpPr>
              <a:spLocks noEditPoints="1"/>
            </p:cNvSpPr>
            <p:nvPr/>
          </p:nvSpPr>
          <p:spPr bwMode="auto">
            <a:xfrm>
              <a:off x="952500" y="6070600"/>
              <a:ext cx="381000" cy="354013"/>
            </a:xfrm>
            <a:custGeom>
              <a:avLst/>
              <a:gdLst>
                <a:gd name="T0" fmla="*/ 84 w 101"/>
                <a:gd name="T1" fmla="*/ 16 h 94"/>
                <a:gd name="T2" fmla="*/ 48 w 101"/>
                <a:gd name="T3" fmla="*/ 0 h 94"/>
                <a:gd name="T4" fmla="*/ 17 w 101"/>
                <a:gd name="T5" fmla="*/ 11 h 94"/>
                <a:gd name="T6" fmla="*/ 1 w 101"/>
                <a:gd name="T7" fmla="*/ 50 h 94"/>
                <a:gd name="T8" fmla="*/ 4 w 101"/>
                <a:gd name="T9" fmla="*/ 53 h 94"/>
                <a:gd name="T10" fmla="*/ 23 w 101"/>
                <a:gd name="T11" fmla="*/ 87 h 94"/>
                <a:gd name="T12" fmla="*/ 48 w 101"/>
                <a:gd name="T13" fmla="*/ 94 h 94"/>
                <a:gd name="T14" fmla="*/ 79 w 101"/>
                <a:gd name="T15" fmla="*/ 82 h 94"/>
                <a:gd name="T16" fmla="*/ 84 w 101"/>
                <a:gd name="T17" fmla="*/ 16 h 94"/>
                <a:gd name="T18" fmla="*/ 73 w 101"/>
                <a:gd name="T19" fmla="*/ 75 h 94"/>
                <a:gd name="T20" fmla="*/ 48 w 101"/>
                <a:gd name="T21" fmla="*/ 85 h 94"/>
                <a:gd name="T22" fmla="*/ 20 w 101"/>
                <a:gd name="T23" fmla="*/ 72 h 94"/>
                <a:gd name="T24" fmla="*/ 23 w 101"/>
                <a:gd name="T25" fmla="*/ 18 h 94"/>
                <a:gd name="T26" fmla="*/ 48 w 101"/>
                <a:gd name="T27" fmla="*/ 9 h 94"/>
                <a:gd name="T28" fmla="*/ 77 w 101"/>
                <a:gd name="T29" fmla="*/ 22 h 94"/>
                <a:gd name="T30" fmla="*/ 73 w 101"/>
                <a:gd name="T31"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94">
                  <a:moveTo>
                    <a:pt x="84" y="16"/>
                  </a:moveTo>
                  <a:cubicBezTo>
                    <a:pt x="75" y="5"/>
                    <a:pt x="62" y="0"/>
                    <a:pt x="48" y="0"/>
                  </a:cubicBezTo>
                  <a:cubicBezTo>
                    <a:pt x="37" y="0"/>
                    <a:pt x="26" y="4"/>
                    <a:pt x="17" y="11"/>
                  </a:cubicBezTo>
                  <a:cubicBezTo>
                    <a:pt x="6" y="21"/>
                    <a:pt x="0" y="36"/>
                    <a:pt x="1" y="50"/>
                  </a:cubicBezTo>
                  <a:cubicBezTo>
                    <a:pt x="2" y="51"/>
                    <a:pt x="3" y="52"/>
                    <a:pt x="4" y="53"/>
                  </a:cubicBezTo>
                  <a:cubicBezTo>
                    <a:pt x="13" y="63"/>
                    <a:pt x="19" y="75"/>
                    <a:pt x="23" y="87"/>
                  </a:cubicBezTo>
                  <a:cubicBezTo>
                    <a:pt x="31" y="92"/>
                    <a:pt x="39" y="94"/>
                    <a:pt x="48" y="94"/>
                  </a:cubicBezTo>
                  <a:cubicBezTo>
                    <a:pt x="60" y="94"/>
                    <a:pt x="71" y="90"/>
                    <a:pt x="79" y="82"/>
                  </a:cubicBezTo>
                  <a:cubicBezTo>
                    <a:pt x="99" y="65"/>
                    <a:pt x="101" y="35"/>
                    <a:pt x="84" y="16"/>
                  </a:cubicBezTo>
                  <a:close/>
                  <a:moveTo>
                    <a:pt x="73" y="75"/>
                  </a:moveTo>
                  <a:cubicBezTo>
                    <a:pt x="66" y="81"/>
                    <a:pt x="57" y="85"/>
                    <a:pt x="48" y="85"/>
                  </a:cubicBezTo>
                  <a:cubicBezTo>
                    <a:pt x="37" y="85"/>
                    <a:pt x="27" y="80"/>
                    <a:pt x="20" y="72"/>
                  </a:cubicBezTo>
                  <a:cubicBezTo>
                    <a:pt x="6" y="56"/>
                    <a:pt x="7" y="32"/>
                    <a:pt x="23" y="18"/>
                  </a:cubicBezTo>
                  <a:cubicBezTo>
                    <a:pt x="30" y="12"/>
                    <a:pt x="39" y="9"/>
                    <a:pt x="48" y="9"/>
                  </a:cubicBezTo>
                  <a:cubicBezTo>
                    <a:pt x="59" y="9"/>
                    <a:pt x="69" y="14"/>
                    <a:pt x="77" y="22"/>
                  </a:cubicBezTo>
                  <a:cubicBezTo>
                    <a:pt x="90" y="38"/>
                    <a:pt x="89" y="62"/>
                    <a:pt x="73"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6" name="Freeform 716"/>
            <p:cNvSpPr>
              <a:spLocks noEditPoints="1"/>
            </p:cNvSpPr>
            <p:nvPr/>
          </p:nvSpPr>
          <p:spPr bwMode="auto">
            <a:xfrm>
              <a:off x="292100" y="6165850"/>
              <a:ext cx="788988" cy="700088"/>
            </a:xfrm>
            <a:custGeom>
              <a:avLst/>
              <a:gdLst>
                <a:gd name="T0" fmla="*/ 104 w 209"/>
                <a:gd name="T1" fmla="*/ 0 h 186"/>
                <a:gd name="T2" fmla="*/ 43 w 209"/>
                <a:gd name="T3" fmla="*/ 23 h 186"/>
                <a:gd name="T4" fmla="*/ 34 w 209"/>
                <a:gd name="T5" fmla="*/ 155 h 186"/>
                <a:gd name="T6" fmla="*/ 104 w 209"/>
                <a:gd name="T7" fmla="*/ 186 h 186"/>
                <a:gd name="T8" fmla="*/ 166 w 209"/>
                <a:gd name="T9" fmla="*/ 163 h 186"/>
                <a:gd name="T10" fmla="*/ 175 w 209"/>
                <a:gd name="T11" fmla="*/ 31 h 186"/>
                <a:gd name="T12" fmla="*/ 104 w 209"/>
                <a:gd name="T13" fmla="*/ 0 h 186"/>
                <a:gd name="T14" fmla="*/ 154 w 209"/>
                <a:gd name="T15" fmla="*/ 149 h 186"/>
                <a:gd name="T16" fmla="*/ 104 w 209"/>
                <a:gd name="T17" fmla="*/ 168 h 186"/>
                <a:gd name="T18" fmla="*/ 48 w 209"/>
                <a:gd name="T19" fmla="*/ 142 h 186"/>
                <a:gd name="T20" fmla="*/ 55 w 209"/>
                <a:gd name="T21" fmla="*/ 37 h 186"/>
                <a:gd name="T22" fmla="*/ 104 w 209"/>
                <a:gd name="T23" fmla="*/ 18 h 186"/>
                <a:gd name="T24" fmla="*/ 161 w 209"/>
                <a:gd name="T25" fmla="*/ 44 h 186"/>
                <a:gd name="T26" fmla="*/ 154 w 209"/>
                <a:gd name="T27" fmla="*/ 14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186">
                  <a:moveTo>
                    <a:pt x="104" y="0"/>
                  </a:moveTo>
                  <a:cubicBezTo>
                    <a:pt x="82" y="0"/>
                    <a:pt x="60" y="8"/>
                    <a:pt x="43" y="23"/>
                  </a:cubicBezTo>
                  <a:cubicBezTo>
                    <a:pt x="4" y="57"/>
                    <a:pt x="0" y="116"/>
                    <a:pt x="34" y="155"/>
                  </a:cubicBezTo>
                  <a:cubicBezTo>
                    <a:pt x="52" y="175"/>
                    <a:pt x="77" y="186"/>
                    <a:pt x="104" y="186"/>
                  </a:cubicBezTo>
                  <a:cubicBezTo>
                    <a:pt x="127" y="186"/>
                    <a:pt x="149" y="178"/>
                    <a:pt x="166" y="163"/>
                  </a:cubicBezTo>
                  <a:cubicBezTo>
                    <a:pt x="205" y="129"/>
                    <a:pt x="209" y="70"/>
                    <a:pt x="175" y="31"/>
                  </a:cubicBezTo>
                  <a:cubicBezTo>
                    <a:pt x="157" y="11"/>
                    <a:pt x="131" y="0"/>
                    <a:pt x="104" y="0"/>
                  </a:cubicBezTo>
                  <a:close/>
                  <a:moveTo>
                    <a:pt x="154" y="149"/>
                  </a:moveTo>
                  <a:cubicBezTo>
                    <a:pt x="140" y="161"/>
                    <a:pt x="123" y="168"/>
                    <a:pt x="104" y="168"/>
                  </a:cubicBezTo>
                  <a:cubicBezTo>
                    <a:pt x="83" y="168"/>
                    <a:pt x="62" y="159"/>
                    <a:pt x="48" y="142"/>
                  </a:cubicBezTo>
                  <a:cubicBezTo>
                    <a:pt x="21" y="111"/>
                    <a:pt x="24" y="64"/>
                    <a:pt x="55" y="37"/>
                  </a:cubicBezTo>
                  <a:cubicBezTo>
                    <a:pt x="69" y="25"/>
                    <a:pt x="86" y="18"/>
                    <a:pt x="104" y="18"/>
                  </a:cubicBezTo>
                  <a:cubicBezTo>
                    <a:pt x="126" y="18"/>
                    <a:pt x="146" y="28"/>
                    <a:pt x="161" y="44"/>
                  </a:cubicBezTo>
                  <a:cubicBezTo>
                    <a:pt x="188" y="75"/>
                    <a:pt x="185" y="122"/>
                    <a:pt x="154"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717"/>
            <p:cNvSpPr>
              <a:spLocks noEditPoints="1"/>
            </p:cNvSpPr>
            <p:nvPr/>
          </p:nvSpPr>
          <p:spPr bwMode="auto">
            <a:xfrm>
              <a:off x="585788" y="6418263"/>
              <a:ext cx="207963" cy="206375"/>
            </a:xfrm>
            <a:custGeom>
              <a:avLst/>
              <a:gdLst>
                <a:gd name="T0" fmla="*/ 27 w 55"/>
                <a:gd name="T1" fmla="*/ 0 h 55"/>
                <a:gd name="T2" fmla="*/ 0 w 55"/>
                <a:gd name="T3" fmla="*/ 27 h 55"/>
                <a:gd name="T4" fmla="*/ 27 w 55"/>
                <a:gd name="T5" fmla="*/ 55 h 55"/>
                <a:gd name="T6" fmla="*/ 55 w 55"/>
                <a:gd name="T7" fmla="*/ 27 h 55"/>
                <a:gd name="T8" fmla="*/ 27 w 55"/>
                <a:gd name="T9" fmla="*/ 0 h 55"/>
                <a:gd name="T10" fmla="*/ 27 w 55"/>
                <a:gd name="T11" fmla="*/ 48 h 55"/>
                <a:gd name="T12" fmla="*/ 6 w 55"/>
                <a:gd name="T13" fmla="*/ 27 h 55"/>
                <a:gd name="T14" fmla="*/ 27 w 55"/>
                <a:gd name="T15" fmla="*/ 7 h 55"/>
                <a:gd name="T16" fmla="*/ 48 w 55"/>
                <a:gd name="T17" fmla="*/ 27 h 55"/>
                <a:gd name="T18" fmla="*/ 27 w 55"/>
                <a:gd name="T1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2"/>
                    <a:pt x="0" y="27"/>
                  </a:cubicBezTo>
                  <a:cubicBezTo>
                    <a:pt x="0" y="42"/>
                    <a:pt x="12" y="55"/>
                    <a:pt x="27" y="55"/>
                  </a:cubicBezTo>
                  <a:cubicBezTo>
                    <a:pt x="43" y="55"/>
                    <a:pt x="55" y="42"/>
                    <a:pt x="55" y="27"/>
                  </a:cubicBezTo>
                  <a:cubicBezTo>
                    <a:pt x="55" y="12"/>
                    <a:pt x="43" y="0"/>
                    <a:pt x="27" y="0"/>
                  </a:cubicBezTo>
                  <a:close/>
                  <a:moveTo>
                    <a:pt x="27" y="48"/>
                  </a:moveTo>
                  <a:cubicBezTo>
                    <a:pt x="16" y="48"/>
                    <a:pt x="6" y="39"/>
                    <a:pt x="6" y="27"/>
                  </a:cubicBezTo>
                  <a:cubicBezTo>
                    <a:pt x="6" y="16"/>
                    <a:pt x="16" y="7"/>
                    <a:pt x="27" y="7"/>
                  </a:cubicBezTo>
                  <a:cubicBezTo>
                    <a:pt x="39" y="7"/>
                    <a:pt x="48" y="16"/>
                    <a:pt x="48" y="27"/>
                  </a:cubicBezTo>
                  <a:cubicBezTo>
                    <a:pt x="48" y="39"/>
                    <a:pt x="39" y="48"/>
                    <a:pt x="27"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718"/>
            <p:cNvSpPr>
              <a:spLocks noEditPoints="1"/>
            </p:cNvSpPr>
            <p:nvPr/>
          </p:nvSpPr>
          <p:spPr bwMode="auto">
            <a:xfrm>
              <a:off x="635000" y="6467475"/>
              <a:ext cx="106363" cy="104775"/>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2 h 28"/>
                <a:gd name="T12" fmla="*/ 7 w 28"/>
                <a:gd name="T13" fmla="*/ 14 h 28"/>
                <a:gd name="T14" fmla="*/ 14 w 28"/>
                <a:gd name="T15" fmla="*/ 7 h 28"/>
                <a:gd name="T16" fmla="*/ 22 w 28"/>
                <a:gd name="T17" fmla="*/ 14 h 28"/>
                <a:gd name="T18" fmla="*/ 14 w 28"/>
                <a:gd name="T1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7"/>
                    <a:pt x="0" y="14"/>
                  </a:cubicBezTo>
                  <a:cubicBezTo>
                    <a:pt x="0" y="22"/>
                    <a:pt x="6" y="28"/>
                    <a:pt x="14" y="28"/>
                  </a:cubicBezTo>
                  <a:cubicBezTo>
                    <a:pt x="22" y="28"/>
                    <a:pt x="28" y="22"/>
                    <a:pt x="28" y="14"/>
                  </a:cubicBezTo>
                  <a:cubicBezTo>
                    <a:pt x="28" y="7"/>
                    <a:pt x="22" y="0"/>
                    <a:pt x="14" y="0"/>
                  </a:cubicBezTo>
                  <a:close/>
                  <a:moveTo>
                    <a:pt x="14" y="22"/>
                  </a:moveTo>
                  <a:cubicBezTo>
                    <a:pt x="10" y="22"/>
                    <a:pt x="7" y="18"/>
                    <a:pt x="7" y="14"/>
                  </a:cubicBezTo>
                  <a:cubicBezTo>
                    <a:pt x="7" y="10"/>
                    <a:pt x="10" y="7"/>
                    <a:pt x="14" y="7"/>
                  </a:cubicBezTo>
                  <a:cubicBezTo>
                    <a:pt x="18" y="7"/>
                    <a:pt x="22" y="10"/>
                    <a:pt x="22" y="14"/>
                  </a:cubicBezTo>
                  <a:cubicBezTo>
                    <a:pt x="22" y="18"/>
                    <a:pt x="18" y="22"/>
                    <a:pt x="1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719"/>
            <p:cNvSpPr>
              <a:spLocks noEditPoints="1"/>
            </p:cNvSpPr>
            <p:nvPr/>
          </p:nvSpPr>
          <p:spPr bwMode="auto">
            <a:xfrm>
              <a:off x="371475" y="6232525"/>
              <a:ext cx="630238" cy="566738"/>
            </a:xfrm>
            <a:custGeom>
              <a:avLst/>
              <a:gdLst>
                <a:gd name="T0" fmla="*/ 83 w 167"/>
                <a:gd name="T1" fmla="*/ 0 h 150"/>
                <a:gd name="T2" fmla="*/ 34 w 167"/>
                <a:gd name="T3" fmla="*/ 19 h 150"/>
                <a:gd name="T4" fmla="*/ 27 w 167"/>
                <a:gd name="T5" fmla="*/ 124 h 150"/>
                <a:gd name="T6" fmla="*/ 83 w 167"/>
                <a:gd name="T7" fmla="*/ 150 h 150"/>
                <a:gd name="T8" fmla="*/ 133 w 167"/>
                <a:gd name="T9" fmla="*/ 131 h 150"/>
                <a:gd name="T10" fmla="*/ 140 w 167"/>
                <a:gd name="T11" fmla="*/ 26 h 150"/>
                <a:gd name="T12" fmla="*/ 83 w 167"/>
                <a:gd name="T13" fmla="*/ 0 h 150"/>
                <a:gd name="T14" fmla="*/ 122 w 167"/>
                <a:gd name="T15" fmla="*/ 119 h 150"/>
                <a:gd name="T16" fmla="*/ 83 w 167"/>
                <a:gd name="T17" fmla="*/ 133 h 150"/>
                <a:gd name="T18" fmla="*/ 40 w 167"/>
                <a:gd name="T19" fmla="*/ 113 h 150"/>
                <a:gd name="T20" fmla="*/ 45 w 167"/>
                <a:gd name="T21" fmla="*/ 31 h 150"/>
                <a:gd name="T22" fmla="*/ 83 w 167"/>
                <a:gd name="T23" fmla="*/ 17 h 150"/>
                <a:gd name="T24" fmla="*/ 127 w 167"/>
                <a:gd name="T25" fmla="*/ 37 h 150"/>
                <a:gd name="T26" fmla="*/ 122 w 167"/>
                <a:gd name="T27" fmla="*/ 11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150">
                  <a:moveTo>
                    <a:pt x="83" y="0"/>
                  </a:moveTo>
                  <a:cubicBezTo>
                    <a:pt x="65" y="0"/>
                    <a:pt x="48" y="7"/>
                    <a:pt x="34" y="19"/>
                  </a:cubicBezTo>
                  <a:cubicBezTo>
                    <a:pt x="3" y="46"/>
                    <a:pt x="0" y="93"/>
                    <a:pt x="27" y="124"/>
                  </a:cubicBezTo>
                  <a:cubicBezTo>
                    <a:pt x="41" y="141"/>
                    <a:pt x="62" y="150"/>
                    <a:pt x="83" y="150"/>
                  </a:cubicBezTo>
                  <a:cubicBezTo>
                    <a:pt x="102" y="150"/>
                    <a:pt x="119" y="143"/>
                    <a:pt x="133" y="131"/>
                  </a:cubicBezTo>
                  <a:cubicBezTo>
                    <a:pt x="164" y="104"/>
                    <a:pt x="167" y="57"/>
                    <a:pt x="140" y="26"/>
                  </a:cubicBezTo>
                  <a:cubicBezTo>
                    <a:pt x="125" y="10"/>
                    <a:pt x="105" y="0"/>
                    <a:pt x="83" y="0"/>
                  </a:cubicBezTo>
                  <a:close/>
                  <a:moveTo>
                    <a:pt x="122" y="119"/>
                  </a:moveTo>
                  <a:cubicBezTo>
                    <a:pt x="111" y="128"/>
                    <a:pt x="98" y="133"/>
                    <a:pt x="83" y="133"/>
                  </a:cubicBezTo>
                  <a:cubicBezTo>
                    <a:pt x="67" y="133"/>
                    <a:pt x="51" y="126"/>
                    <a:pt x="40" y="113"/>
                  </a:cubicBezTo>
                  <a:cubicBezTo>
                    <a:pt x="18" y="89"/>
                    <a:pt x="21" y="52"/>
                    <a:pt x="45" y="31"/>
                  </a:cubicBezTo>
                  <a:cubicBezTo>
                    <a:pt x="56" y="22"/>
                    <a:pt x="69" y="17"/>
                    <a:pt x="83" y="17"/>
                  </a:cubicBezTo>
                  <a:cubicBezTo>
                    <a:pt x="100" y="17"/>
                    <a:pt x="116" y="24"/>
                    <a:pt x="127" y="37"/>
                  </a:cubicBezTo>
                  <a:cubicBezTo>
                    <a:pt x="148" y="61"/>
                    <a:pt x="146" y="98"/>
                    <a:pt x="122" y="119"/>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720"/>
            <p:cNvSpPr>
              <a:spLocks noEditPoints="1"/>
            </p:cNvSpPr>
            <p:nvPr/>
          </p:nvSpPr>
          <p:spPr bwMode="auto">
            <a:xfrm>
              <a:off x="519113" y="6357938"/>
              <a:ext cx="339725" cy="327025"/>
            </a:xfrm>
            <a:custGeom>
              <a:avLst/>
              <a:gdLst>
                <a:gd name="T0" fmla="*/ 78 w 90"/>
                <a:gd name="T1" fmla="*/ 22 h 87"/>
                <a:gd name="T2" fmla="*/ 83 w 90"/>
                <a:gd name="T3" fmla="*/ 17 h 87"/>
                <a:gd name="T4" fmla="*/ 72 w 90"/>
                <a:gd name="T5" fmla="*/ 6 h 87"/>
                <a:gd name="T6" fmla="*/ 66 w 90"/>
                <a:gd name="T7" fmla="*/ 11 h 87"/>
                <a:gd name="T8" fmla="*/ 53 w 90"/>
                <a:gd name="T9" fmla="*/ 6 h 87"/>
                <a:gd name="T10" fmla="*/ 53 w 90"/>
                <a:gd name="T11" fmla="*/ 0 h 87"/>
                <a:gd name="T12" fmla="*/ 37 w 90"/>
                <a:gd name="T13" fmla="*/ 0 h 87"/>
                <a:gd name="T14" fmla="*/ 37 w 90"/>
                <a:gd name="T15" fmla="*/ 6 h 87"/>
                <a:gd name="T16" fmla="*/ 24 w 90"/>
                <a:gd name="T17" fmla="*/ 11 h 87"/>
                <a:gd name="T18" fmla="*/ 19 w 90"/>
                <a:gd name="T19" fmla="*/ 6 h 87"/>
                <a:gd name="T20" fmla="*/ 8 w 90"/>
                <a:gd name="T21" fmla="*/ 17 h 87"/>
                <a:gd name="T22" fmla="*/ 13 w 90"/>
                <a:gd name="T23" fmla="*/ 22 h 87"/>
                <a:gd name="T24" fmla="*/ 8 w 90"/>
                <a:gd name="T25" fmla="*/ 36 h 87"/>
                <a:gd name="T26" fmla="*/ 0 w 90"/>
                <a:gd name="T27" fmla="*/ 36 h 87"/>
                <a:gd name="T28" fmla="*/ 0 w 90"/>
                <a:gd name="T29" fmla="*/ 52 h 87"/>
                <a:gd name="T30" fmla="*/ 8 w 90"/>
                <a:gd name="T31" fmla="*/ 52 h 87"/>
                <a:gd name="T32" fmla="*/ 13 w 90"/>
                <a:gd name="T33" fmla="*/ 64 h 87"/>
                <a:gd name="T34" fmla="*/ 8 w 90"/>
                <a:gd name="T35" fmla="*/ 69 h 87"/>
                <a:gd name="T36" fmla="*/ 19 w 90"/>
                <a:gd name="T37" fmla="*/ 81 h 87"/>
                <a:gd name="T38" fmla="*/ 24 w 90"/>
                <a:gd name="T39" fmla="*/ 76 h 87"/>
                <a:gd name="T40" fmla="*/ 37 w 90"/>
                <a:gd name="T41" fmla="*/ 81 h 87"/>
                <a:gd name="T42" fmla="*/ 37 w 90"/>
                <a:gd name="T43" fmla="*/ 87 h 87"/>
                <a:gd name="T44" fmla="*/ 53 w 90"/>
                <a:gd name="T45" fmla="*/ 87 h 87"/>
                <a:gd name="T46" fmla="*/ 53 w 90"/>
                <a:gd name="T47" fmla="*/ 81 h 87"/>
                <a:gd name="T48" fmla="*/ 66 w 90"/>
                <a:gd name="T49" fmla="*/ 76 h 87"/>
                <a:gd name="T50" fmla="*/ 71 w 90"/>
                <a:gd name="T51" fmla="*/ 81 h 87"/>
                <a:gd name="T52" fmla="*/ 82 w 90"/>
                <a:gd name="T53" fmla="*/ 69 h 87"/>
                <a:gd name="T54" fmla="*/ 78 w 90"/>
                <a:gd name="T55" fmla="*/ 65 h 87"/>
                <a:gd name="T56" fmla="*/ 83 w 90"/>
                <a:gd name="T57" fmla="*/ 52 h 87"/>
                <a:gd name="T58" fmla="*/ 90 w 90"/>
                <a:gd name="T59" fmla="*/ 52 h 87"/>
                <a:gd name="T60" fmla="*/ 90 w 90"/>
                <a:gd name="T61" fmla="*/ 36 h 87"/>
                <a:gd name="T62" fmla="*/ 83 w 90"/>
                <a:gd name="T63" fmla="*/ 36 h 87"/>
                <a:gd name="T64" fmla="*/ 78 w 90"/>
                <a:gd name="T65" fmla="*/ 22 h 87"/>
                <a:gd name="T66" fmla="*/ 45 w 90"/>
                <a:gd name="T67" fmla="*/ 71 h 87"/>
                <a:gd name="T68" fmla="*/ 18 w 90"/>
                <a:gd name="T69" fmla="*/ 43 h 87"/>
                <a:gd name="T70" fmla="*/ 45 w 90"/>
                <a:gd name="T71" fmla="*/ 16 h 87"/>
                <a:gd name="T72" fmla="*/ 73 w 90"/>
                <a:gd name="T73" fmla="*/ 43 h 87"/>
                <a:gd name="T74" fmla="*/ 45 w 90"/>
                <a:gd name="T75"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7">
                  <a:moveTo>
                    <a:pt x="78" y="22"/>
                  </a:moveTo>
                  <a:cubicBezTo>
                    <a:pt x="83" y="17"/>
                    <a:pt x="83" y="17"/>
                    <a:pt x="83" y="17"/>
                  </a:cubicBezTo>
                  <a:cubicBezTo>
                    <a:pt x="72" y="6"/>
                    <a:pt x="72" y="6"/>
                    <a:pt x="72" y="6"/>
                  </a:cubicBezTo>
                  <a:cubicBezTo>
                    <a:pt x="66" y="11"/>
                    <a:pt x="66" y="11"/>
                    <a:pt x="66" y="11"/>
                  </a:cubicBezTo>
                  <a:cubicBezTo>
                    <a:pt x="62" y="8"/>
                    <a:pt x="58" y="7"/>
                    <a:pt x="53" y="6"/>
                  </a:cubicBezTo>
                  <a:cubicBezTo>
                    <a:pt x="53" y="0"/>
                    <a:pt x="53" y="0"/>
                    <a:pt x="53" y="0"/>
                  </a:cubicBezTo>
                  <a:cubicBezTo>
                    <a:pt x="37" y="0"/>
                    <a:pt x="37" y="0"/>
                    <a:pt x="37" y="0"/>
                  </a:cubicBezTo>
                  <a:cubicBezTo>
                    <a:pt x="37" y="6"/>
                    <a:pt x="37" y="6"/>
                    <a:pt x="37" y="6"/>
                  </a:cubicBezTo>
                  <a:cubicBezTo>
                    <a:pt x="32" y="7"/>
                    <a:pt x="28" y="9"/>
                    <a:pt x="24" y="11"/>
                  </a:cubicBezTo>
                  <a:cubicBezTo>
                    <a:pt x="19" y="6"/>
                    <a:pt x="19" y="6"/>
                    <a:pt x="19" y="6"/>
                  </a:cubicBezTo>
                  <a:cubicBezTo>
                    <a:pt x="8" y="17"/>
                    <a:pt x="8" y="17"/>
                    <a:pt x="8" y="17"/>
                  </a:cubicBezTo>
                  <a:cubicBezTo>
                    <a:pt x="13" y="22"/>
                    <a:pt x="13" y="22"/>
                    <a:pt x="13" y="22"/>
                  </a:cubicBezTo>
                  <a:cubicBezTo>
                    <a:pt x="10" y="26"/>
                    <a:pt x="8" y="31"/>
                    <a:pt x="8" y="36"/>
                  </a:cubicBezTo>
                  <a:cubicBezTo>
                    <a:pt x="0" y="36"/>
                    <a:pt x="0" y="36"/>
                    <a:pt x="0" y="36"/>
                  </a:cubicBezTo>
                  <a:cubicBezTo>
                    <a:pt x="0" y="52"/>
                    <a:pt x="0" y="52"/>
                    <a:pt x="0" y="52"/>
                  </a:cubicBezTo>
                  <a:cubicBezTo>
                    <a:pt x="8" y="52"/>
                    <a:pt x="8" y="52"/>
                    <a:pt x="8" y="52"/>
                  </a:cubicBezTo>
                  <a:cubicBezTo>
                    <a:pt x="9" y="56"/>
                    <a:pt x="11" y="61"/>
                    <a:pt x="13" y="64"/>
                  </a:cubicBezTo>
                  <a:cubicBezTo>
                    <a:pt x="8" y="69"/>
                    <a:pt x="8" y="69"/>
                    <a:pt x="8" y="69"/>
                  </a:cubicBezTo>
                  <a:cubicBezTo>
                    <a:pt x="19" y="81"/>
                    <a:pt x="19" y="81"/>
                    <a:pt x="19" y="81"/>
                  </a:cubicBezTo>
                  <a:cubicBezTo>
                    <a:pt x="24" y="76"/>
                    <a:pt x="24" y="76"/>
                    <a:pt x="24" y="76"/>
                  </a:cubicBezTo>
                  <a:cubicBezTo>
                    <a:pt x="28" y="78"/>
                    <a:pt x="32" y="80"/>
                    <a:pt x="37" y="81"/>
                  </a:cubicBezTo>
                  <a:cubicBezTo>
                    <a:pt x="37" y="87"/>
                    <a:pt x="37" y="87"/>
                    <a:pt x="37" y="87"/>
                  </a:cubicBezTo>
                  <a:cubicBezTo>
                    <a:pt x="53" y="87"/>
                    <a:pt x="53" y="87"/>
                    <a:pt x="53" y="87"/>
                  </a:cubicBezTo>
                  <a:cubicBezTo>
                    <a:pt x="53" y="81"/>
                    <a:pt x="53" y="81"/>
                    <a:pt x="53" y="81"/>
                  </a:cubicBezTo>
                  <a:cubicBezTo>
                    <a:pt x="58" y="80"/>
                    <a:pt x="62" y="78"/>
                    <a:pt x="66" y="76"/>
                  </a:cubicBezTo>
                  <a:cubicBezTo>
                    <a:pt x="71" y="81"/>
                    <a:pt x="71" y="81"/>
                    <a:pt x="71" y="81"/>
                  </a:cubicBezTo>
                  <a:cubicBezTo>
                    <a:pt x="82" y="69"/>
                    <a:pt x="82" y="69"/>
                    <a:pt x="82" y="69"/>
                  </a:cubicBezTo>
                  <a:cubicBezTo>
                    <a:pt x="78" y="65"/>
                    <a:pt x="78" y="65"/>
                    <a:pt x="78" y="65"/>
                  </a:cubicBezTo>
                  <a:cubicBezTo>
                    <a:pt x="80" y="61"/>
                    <a:pt x="82" y="56"/>
                    <a:pt x="83" y="52"/>
                  </a:cubicBezTo>
                  <a:cubicBezTo>
                    <a:pt x="90" y="52"/>
                    <a:pt x="90" y="52"/>
                    <a:pt x="90" y="52"/>
                  </a:cubicBezTo>
                  <a:cubicBezTo>
                    <a:pt x="90" y="36"/>
                    <a:pt x="90" y="36"/>
                    <a:pt x="90" y="36"/>
                  </a:cubicBezTo>
                  <a:cubicBezTo>
                    <a:pt x="83" y="36"/>
                    <a:pt x="83" y="36"/>
                    <a:pt x="83" y="36"/>
                  </a:cubicBezTo>
                  <a:cubicBezTo>
                    <a:pt x="82" y="31"/>
                    <a:pt x="80" y="26"/>
                    <a:pt x="78" y="22"/>
                  </a:cubicBezTo>
                  <a:close/>
                  <a:moveTo>
                    <a:pt x="45" y="71"/>
                  </a:moveTo>
                  <a:cubicBezTo>
                    <a:pt x="30" y="71"/>
                    <a:pt x="18" y="58"/>
                    <a:pt x="18" y="43"/>
                  </a:cubicBezTo>
                  <a:cubicBezTo>
                    <a:pt x="18" y="28"/>
                    <a:pt x="30" y="16"/>
                    <a:pt x="45" y="16"/>
                  </a:cubicBezTo>
                  <a:cubicBezTo>
                    <a:pt x="61" y="16"/>
                    <a:pt x="73" y="28"/>
                    <a:pt x="73" y="43"/>
                  </a:cubicBezTo>
                  <a:cubicBezTo>
                    <a:pt x="73" y="58"/>
                    <a:pt x="61" y="71"/>
                    <a:pt x="45" y="71"/>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721"/>
            <p:cNvSpPr>
              <a:spLocks/>
            </p:cNvSpPr>
            <p:nvPr/>
          </p:nvSpPr>
          <p:spPr bwMode="auto">
            <a:xfrm>
              <a:off x="804863" y="5897563"/>
              <a:ext cx="136525" cy="244475"/>
            </a:xfrm>
            <a:custGeom>
              <a:avLst/>
              <a:gdLst>
                <a:gd name="T0" fmla="*/ 21 w 36"/>
                <a:gd name="T1" fmla="*/ 65 h 65"/>
                <a:gd name="T2" fmla="*/ 21 w 36"/>
                <a:gd name="T3" fmla="*/ 57 h 65"/>
                <a:gd name="T4" fmla="*/ 36 w 36"/>
                <a:gd name="T5" fmla="*/ 42 h 65"/>
                <a:gd name="T6" fmla="*/ 22 w 36"/>
                <a:gd name="T7" fmla="*/ 27 h 65"/>
                <a:gd name="T8" fmla="*/ 12 w 36"/>
                <a:gd name="T9" fmla="*/ 20 h 65"/>
                <a:gd name="T10" fmla="*/ 19 w 36"/>
                <a:gd name="T11" fmla="*/ 16 h 65"/>
                <a:gd name="T12" fmla="*/ 31 w 36"/>
                <a:gd name="T13" fmla="*/ 19 h 65"/>
                <a:gd name="T14" fmla="*/ 33 w 36"/>
                <a:gd name="T15" fmla="*/ 9 h 65"/>
                <a:gd name="T16" fmla="*/ 22 w 36"/>
                <a:gd name="T17" fmla="*/ 7 h 65"/>
                <a:gd name="T18" fmla="*/ 22 w 36"/>
                <a:gd name="T19" fmla="*/ 0 h 65"/>
                <a:gd name="T20" fmla="*/ 14 w 36"/>
                <a:gd name="T21" fmla="*/ 0 h 65"/>
                <a:gd name="T22" fmla="*/ 14 w 36"/>
                <a:gd name="T23" fmla="*/ 7 h 65"/>
                <a:gd name="T24" fmla="*/ 0 w 36"/>
                <a:gd name="T25" fmla="*/ 22 h 65"/>
                <a:gd name="T26" fmla="*/ 15 w 36"/>
                <a:gd name="T27" fmla="*/ 36 h 65"/>
                <a:gd name="T28" fmla="*/ 23 w 36"/>
                <a:gd name="T29" fmla="*/ 43 h 65"/>
                <a:gd name="T30" fmla="*/ 15 w 36"/>
                <a:gd name="T31" fmla="*/ 48 h 65"/>
                <a:gd name="T32" fmla="*/ 2 w 36"/>
                <a:gd name="T33" fmla="*/ 45 h 65"/>
                <a:gd name="T34" fmla="*/ 0 w 36"/>
                <a:gd name="T35" fmla="*/ 54 h 65"/>
                <a:gd name="T36" fmla="*/ 13 w 36"/>
                <a:gd name="T37" fmla="*/ 58 h 65"/>
                <a:gd name="T38" fmla="*/ 13 w 36"/>
                <a:gd name="T39" fmla="*/ 65 h 65"/>
                <a:gd name="T40" fmla="*/ 21 w 36"/>
                <a:gd name="T4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21" y="65"/>
                  </a:moveTo>
                  <a:cubicBezTo>
                    <a:pt x="21" y="57"/>
                    <a:pt x="21" y="57"/>
                    <a:pt x="21" y="57"/>
                  </a:cubicBezTo>
                  <a:cubicBezTo>
                    <a:pt x="31" y="56"/>
                    <a:pt x="36" y="50"/>
                    <a:pt x="36" y="42"/>
                  </a:cubicBezTo>
                  <a:cubicBezTo>
                    <a:pt x="36" y="35"/>
                    <a:pt x="32" y="31"/>
                    <a:pt x="22" y="27"/>
                  </a:cubicBezTo>
                  <a:cubicBezTo>
                    <a:pt x="15" y="25"/>
                    <a:pt x="12" y="23"/>
                    <a:pt x="12" y="20"/>
                  </a:cubicBezTo>
                  <a:cubicBezTo>
                    <a:pt x="12" y="18"/>
                    <a:pt x="14" y="16"/>
                    <a:pt x="19" y="16"/>
                  </a:cubicBezTo>
                  <a:cubicBezTo>
                    <a:pt x="25" y="16"/>
                    <a:pt x="29" y="18"/>
                    <a:pt x="31" y="19"/>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5" y="9"/>
                    <a:pt x="0" y="14"/>
                    <a:pt x="0" y="22"/>
                  </a:cubicBezTo>
                  <a:cubicBezTo>
                    <a:pt x="0" y="29"/>
                    <a:pt x="6" y="34"/>
                    <a:pt x="15" y="36"/>
                  </a:cubicBezTo>
                  <a:cubicBezTo>
                    <a:pt x="21" y="38"/>
                    <a:pt x="23" y="40"/>
                    <a:pt x="23" y="43"/>
                  </a:cubicBezTo>
                  <a:cubicBezTo>
                    <a:pt x="23" y="47"/>
                    <a:pt x="20" y="48"/>
                    <a:pt x="15" y="48"/>
                  </a:cubicBezTo>
                  <a:cubicBezTo>
                    <a:pt x="10" y="48"/>
                    <a:pt x="5" y="47"/>
                    <a:pt x="2" y="45"/>
                  </a:cubicBezTo>
                  <a:cubicBezTo>
                    <a:pt x="0" y="54"/>
                    <a:pt x="0" y="54"/>
                    <a:pt x="0" y="54"/>
                  </a:cubicBezTo>
                  <a:cubicBezTo>
                    <a:pt x="3" y="56"/>
                    <a:pt x="8" y="58"/>
                    <a:pt x="13" y="58"/>
                  </a:cubicBezTo>
                  <a:cubicBezTo>
                    <a:pt x="13" y="65"/>
                    <a:pt x="13" y="65"/>
                    <a:pt x="13" y="65"/>
                  </a:cubicBezTo>
                  <a:lnTo>
                    <a:pt x="21" y="65"/>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722"/>
            <p:cNvSpPr>
              <a:spLocks noEditPoints="1"/>
            </p:cNvSpPr>
            <p:nvPr/>
          </p:nvSpPr>
          <p:spPr bwMode="auto">
            <a:xfrm>
              <a:off x="609600" y="6443663"/>
              <a:ext cx="158750" cy="155575"/>
            </a:xfrm>
            <a:custGeom>
              <a:avLst/>
              <a:gdLst>
                <a:gd name="T0" fmla="*/ 21 w 42"/>
                <a:gd name="T1" fmla="*/ 0 h 41"/>
                <a:gd name="T2" fmla="*/ 0 w 42"/>
                <a:gd name="T3" fmla="*/ 20 h 41"/>
                <a:gd name="T4" fmla="*/ 21 w 42"/>
                <a:gd name="T5" fmla="*/ 41 h 41"/>
                <a:gd name="T6" fmla="*/ 42 w 42"/>
                <a:gd name="T7" fmla="*/ 20 h 41"/>
                <a:gd name="T8" fmla="*/ 21 w 42"/>
                <a:gd name="T9" fmla="*/ 0 h 41"/>
                <a:gd name="T10" fmla="*/ 21 w 42"/>
                <a:gd name="T11" fmla="*/ 34 h 41"/>
                <a:gd name="T12" fmla="*/ 7 w 42"/>
                <a:gd name="T13" fmla="*/ 20 h 41"/>
                <a:gd name="T14" fmla="*/ 21 w 42"/>
                <a:gd name="T15" fmla="*/ 6 h 41"/>
                <a:gd name="T16" fmla="*/ 35 w 42"/>
                <a:gd name="T17" fmla="*/ 20 h 41"/>
                <a:gd name="T18" fmla="*/ 21 w 42"/>
                <a:gd name="T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0"/>
                  </a:moveTo>
                  <a:cubicBezTo>
                    <a:pt x="10" y="0"/>
                    <a:pt x="0" y="9"/>
                    <a:pt x="0" y="20"/>
                  </a:cubicBezTo>
                  <a:cubicBezTo>
                    <a:pt x="0" y="32"/>
                    <a:pt x="10" y="41"/>
                    <a:pt x="21" y="41"/>
                  </a:cubicBezTo>
                  <a:cubicBezTo>
                    <a:pt x="33" y="41"/>
                    <a:pt x="42" y="32"/>
                    <a:pt x="42" y="20"/>
                  </a:cubicBezTo>
                  <a:cubicBezTo>
                    <a:pt x="42" y="9"/>
                    <a:pt x="33" y="0"/>
                    <a:pt x="21" y="0"/>
                  </a:cubicBezTo>
                  <a:close/>
                  <a:moveTo>
                    <a:pt x="21" y="34"/>
                  </a:moveTo>
                  <a:cubicBezTo>
                    <a:pt x="13" y="34"/>
                    <a:pt x="7" y="28"/>
                    <a:pt x="7" y="20"/>
                  </a:cubicBezTo>
                  <a:cubicBezTo>
                    <a:pt x="7" y="13"/>
                    <a:pt x="13" y="6"/>
                    <a:pt x="21" y="6"/>
                  </a:cubicBezTo>
                  <a:cubicBezTo>
                    <a:pt x="29" y="6"/>
                    <a:pt x="35" y="13"/>
                    <a:pt x="35" y="20"/>
                  </a:cubicBezTo>
                  <a:cubicBezTo>
                    <a:pt x="35" y="28"/>
                    <a:pt x="29" y="34"/>
                    <a:pt x="21" y="34"/>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Oval 723"/>
            <p:cNvSpPr>
              <a:spLocks noChangeArrowheads="1"/>
            </p:cNvSpPr>
            <p:nvPr/>
          </p:nvSpPr>
          <p:spPr bwMode="auto">
            <a:xfrm>
              <a:off x="661988" y="6492875"/>
              <a:ext cx="57150" cy="57150"/>
            </a:xfrm>
            <a:prstGeom prst="ellipse">
              <a:avLst/>
            </a:pr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24"/>
            <p:cNvSpPr>
              <a:spLocks/>
            </p:cNvSpPr>
            <p:nvPr/>
          </p:nvSpPr>
          <p:spPr bwMode="auto">
            <a:xfrm>
              <a:off x="1089025" y="6165850"/>
              <a:ext cx="96838" cy="176213"/>
            </a:xfrm>
            <a:custGeom>
              <a:avLst/>
              <a:gdLst>
                <a:gd name="T0" fmla="*/ 11 w 26"/>
                <a:gd name="T1" fmla="*/ 35 h 47"/>
                <a:gd name="T2" fmla="*/ 2 w 26"/>
                <a:gd name="T3" fmla="*/ 32 h 47"/>
                <a:gd name="T4" fmla="*/ 0 w 26"/>
                <a:gd name="T5" fmla="*/ 39 h 47"/>
                <a:gd name="T6" fmla="*/ 10 w 26"/>
                <a:gd name="T7" fmla="*/ 41 h 47"/>
                <a:gd name="T8" fmla="*/ 10 w 26"/>
                <a:gd name="T9" fmla="*/ 47 h 47"/>
                <a:gd name="T10" fmla="*/ 15 w 26"/>
                <a:gd name="T11" fmla="*/ 47 h 47"/>
                <a:gd name="T12" fmla="*/ 15 w 26"/>
                <a:gd name="T13" fmla="*/ 41 h 47"/>
                <a:gd name="T14" fmla="*/ 26 w 26"/>
                <a:gd name="T15" fmla="*/ 30 h 47"/>
                <a:gd name="T16" fmla="*/ 16 w 26"/>
                <a:gd name="T17" fmla="*/ 20 h 47"/>
                <a:gd name="T18" fmla="*/ 9 w 26"/>
                <a:gd name="T19" fmla="*/ 15 h 47"/>
                <a:gd name="T20" fmla="*/ 14 w 26"/>
                <a:gd name="T21" fmla="*/ 11 h 47"/>
                <a:gd name="T22" fmla="*/ 22 w 26"/>
                <a:gd name="T23" fmla="*/ 13 h 47"/>
                <a:gd name="T24" fmla="*/ 24 w 26"/>
                <a:gd name="T25" fmla="*/ 7 h 47"/>
                <a:gd name="T26" fmla="*/ 16 w 26"/>
                <a:gd name="T27" fmla="*/ 5 h 47"/>
                <a:gd name="T28" fmla="*/ 16 w 26"/>
                <a:gd name="T29" fmla="*/ 0 h 47"/>
                <a:gd name="T30" fmla="*/ 10 w 26"/>
                <a:gd name="T31" fmla="*/ 0 h 47"/>
                <a:gd name="T32" fmla="*/ 10 w 26"/>
                <a:gd name="T33" fmla="*/ 6 h 47"/>
                <a:gd name="T34" fmla="*/ 0 w 26"/>
                <a:gd name="T35" fmla="*/ 16 h 47"/>
                <a:gd name="T36" fmla="*/ 11 w 26"/>
                <a:gd name="T37" fmla="*/ 26 h 47"/>
                <a:gd name="T38" fmla="*/ 17 w 26"/>
                <a:gd name="T39" fmla="*/ 31 h 47"/>
                <a:gd name="T40" fmla="*/ 11 w 26"/>
                <a:gd name="T41"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47">
                  <a:moveTo>
                    <a:pt x="11" y="35"/>
                  </a:moveTo>
                  <a:cubicBezTo>
                    <a:pt x="8" y="35"/>
                    <a:pt x="4" y="33"/>
                    <a:pt x="2" y="32"/>
                  </a:cubicBezTo>
                  <a:cubicBezTo>
                    <a:pt x="0" y="39"/>
                    <a:pt x="0" y="39"/>
                    <a:pt x="0" y="39"/>
                  </a:cubicBezTo>
                  <a:cubicBezTo>
                    <a:pt x="2" y="40"/>
                    <a:pt x="6" y="41"/>
                    <a:pt x="10" y="41"/>
                  </a:cubicBezTo>
                  <a:cubicBezTo>
                    <a:pt x="10" y="47"/>
                    <a:pt x="10" y="47"/>
                    <a:pt x="10" y="47"/>
                  </a:cubicBezTo>
                  <a:cubicBezTo>
                    <a:pt x="15" y="47"/>
                    <a:pt x="15" y="47"/>
                    <a:pt x="15" y="47"/>
                  </a:cubicBezTo>
                  <a:cubicBezTo>
                    <a:pt x="15" y="41"/>
                    <a:pt x="15" y="41"/>
                    <a:pt x="15" y="41"/>
                  </a:cubicBezTo>
                  <a:cubicBezTo>
                    <a:pt x="22" y="40"/>
                    <a:pt x="26" y="35"/>
                    <a:pt x="26" y="30"/>
                  </a:cubicBezTo>
                  <a:cubicBezTo>
                    <a:pt x="26" y="25"/>
                    <a:pt x="23" y="22"/>
                    <a:pt x="16" y="20"/>
                  </a:cubicBezTo>
                  <a:cubicBezTo>
                    <a:pt x="11" y="18"/>
                    <a:pt x="9" y="17"/>
                    <a:pt x="9" y="15"/>
                  </a:cubicBezTo>
                  <a:cubicBezTo>
                    <a:pt x="9" y="13"/>
                    <a:pt x="10" y="11"/>
                    <a:pt x="14" y="11"/>
                  </a:cubicBezTo>
                  <a:cubicBezTo>
                    <a:pt x="18" y="11"/>
                    <a:pt x="21" y="13"/>
                    <a:pt x="22" y="13"/>
                  </a:cubicBezTo>
                  <a:cubicBezTo>
                    <a:pt x="24" y="7"/>
                    <a:pt x="24" y="7"/>
                    <a:pt x="24" y="7"/>
                  </a:cubicBezTo>
                  <a:cubicBezTo>
                    <a:pt x="22" y="6"/>
                    <a:pt x="19" y="5"/>
                    <a:pt x="16" y="5"/>
                  </a:cubicBezTo>
                  <a:cubicBezTo>
                    <a:pt x="16" y="0"/>
                    <a:pt x="16" y="0"/>
                    <a:pt x="16" y="0"/>
                  </a:cubicBezTo>
                  <a:cubicBezTo>
                    <a:pt x="10" y="0"/>
                    <a:pt x="10" y="0"/>
                    <a:pt x="10" y="0"/>
                  </a:cubicBezTo>
                  <a:cubicBezTo>
                    <a:pt x="10" y="6"/>
                    <a:pt x="10" y="6"/>
                    <a:pt x="10" y="6"/>
                  </a:cubicBezTo>
                  <a:cubicBezTo>
                    <a:pt x="4" y="7"/>
                    <a:pt x="0" y="11"/>
                    <a:pt x="0" y="16"/>
                  </a:cubicBezTo>
                  <a:cubicBezTo>
                    <a:pt x="0" y="21"/>
                    <a:pt x="5" y="24"/>
                    <a:pt x="11" y="26"/>
                  </a:cubicBezTo>
                  <a:cubicBezTo>
                    <a:pt x="15" y="28"/>
                    <a:pt x="17" y="29"/>
                    <a:pt x="17" y="31"/>
                  </a:cubicBezTo>
                  <a:cubicBezTo>
                    <a:pt x="17" y="33"/>
                    <a:pt x="15" y="35"/>
                    <a:pt x="11" y="35"/>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5"/>
            <p:cNvSpPr>
              <a:spLocks noEditPoints="1"/>
            </p:cNvSpPr>
            <p:nvPr/>
          </p:nvSpPr>
          <p:spPr bwMode="auto">
            <a:xfrm>
              <a:off x="130175" y="5683250"/>
              <a:ext cx="1301750" cy="1303338"/>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09 w 345"/>
                <a:gd name="T11" fmla="*/ 291 h 346"/>
                <a:gd name="T12" fmla="*/ 147 w 345"/>
                <a:gd name="T13" fmla="*/ 314 h 346"/>
                <a:gd name="T14" fmla="*/ 77 w 345"/>
                <a:gd name="T15" fmla="*/ 283 h 346"/>
                <a:gd name="T16" fmla="*/ 86 w 345"/>
                <a:gd name="T17" fmla="*/ 151 h 346"/>
                <a:gd name="T18" fmla="*/ 147 w 345"/>
                <a:gd name="T19" fmla="*/ 128 h 346"/>
                <a:gd name="T20" fmla="*/ 218 w 345"/>
                <a:gd name="T21" fmla="*/ 159 h 346"/>
                <a:gd name="T22" fmla="*/ 209 w 345"/>
                <a:gd name="T23" fmla="*/ 291 h 346"/>
                <a:gd name="T24" fmla="*/ 164 w 345"/>
                <a:gd name="T25" fmla="*/ 115 h 346"/>
                <a:gd name="T26" fmla="*/ 168 w 345"/>
                <a:gd name="T27" fmla="*/ 56 h 346"/>
                <a:gd name="T28" fmla="*/ 196 w 345"/>
                <a:gd name="T29" fmla="*/ 46 h 346"/>
                <a:gd name="T30" fmla="*/ 227 w 345"/>
                <a:gd name="T31" fmla="*/ 60 h 346"/>
                <a:gd name="T32" fmla="*/ 223 w 345"/>
                <a:gd name="T33" fmla="*/ 119 h 346"/>
                <a:gd name="T34" fmla="*/ 196 w 345"/>
                <a:gd name="T35" fmla="*/ 129 h 346"/>
                <a:gd name="T36" fmla="*/ 164 w 345"/>
                <a:gd name="T37" fmla="*/ 115 h 346"/>
                <a:gd name="T38" fmla="*/ 302 w 345"/>
                <a:gd name="T39" fmla="*/ 119 h 346"/>
                <a:gd name="T40" fmla="*/ 297 w 345"/>
                <a:gd name="T41" fmla="*/ 185 h 346"/>
                <a:gd name="T42" fmla="*/ 266 w 345"/>
                <a:gd name="T43" fmla="*/ 197 h 346"/>
                <a:gd name="T44" fmla="*/ 241 w 345"/>
                <a:gd name="T45" fmla="*/ 190 h 346"/>
                <a:gd name="T46" fmla="*/ 222 w 345"/>
                <a:gd name="T47" fmla="*/ 156 h 346"/>
                <a:gd name="T48" fmla="*/ 219 w 345"/>
                <a:gd name="T49" fmla="*/ 153 h 346"/>
                <a:gd name="T50" fmla="*/ 235 w 345"/>
                <a:gd name="T51" fmla="*/ 114 h 346"/>
                <a:gd name="T52" fmla="*/ 266 w 345"/>
                <a:gd name="T53" fmla="*/ 103 h 346"/>
                <a:gd name="T54" fmla="*/ 302 w 345"/>
                <a:gd name="T55" fmla="*/ 119 h 346"/>
                <a:gd name="T56" fmla="*/ 246 w 345"/>
                <a:gd name="T57" fmla="*/ 43 h 346"/>
                <a:gd name="T58" fmla="*/ 262 w 345"/>
                <a:gd name="T59" fmla="*/ 97 h 346"/>
                <a:gd name="T60" fmla="*/ 247 w 345"/>
                <a:gd name="T61" fmla="*/ 100 h 346"/>
                <a:gd name="T62" fmla="*/ 236 w 345"/>
                <a:gd name="T63" fmla="*/ 52 h 346"/>
                <a:gd name="T64" fmla="*/ 196 w 345"/>
                <a:gd name="T65" fmla="*/ 34 h 346"/>
                <a:gd name="T66" fmla="*/ 160 w 345"/>
                <a:gd name="T67" fmla="*/ 47 h 346"/>
                <a:gd name="T68" fmla="*/ 155 w 345"/>
                <a:gd name="T69" fmla="*/ 122 h 346"/>
                <a:gd name="T70" fmla="*/ 147 w 345"/>
                <a:gd name="T71" fmla="*/ 122 h 346"/>
                <a:gd name="T72" fmla="*/ 139 w 345"/>
                <a:gd name="T73" fmla="*/ 122 h 346"/>
                <a:gd name="T74" fmla="*/ 152 w 345"/>
                <a:gd name="T75" fmla="*/ 37 h 346"/>
                <a:gd name="T76" fmla="*/ 196 w 345"/>
                <a:gd name="T77" fmla="*/ 21 h 346"/>
                <a:gd name="T78" fmla="*/ 246 w 345"/>
                <a:gd name="T79" fmla="*/ 4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2" y="346"/>
                  </a:cubicBezTo>
                  <a:cubicBezTo>
                    <a:pt x="268" y="346"/>
                    <a:pt x="345" y="268"/>
                    <a:pt x="345" y="173"/>
                  </a:cubicBezTo>
                  <a:cubicBezTo>
                    <a:pt x="345" y="78"/>
                    <a:pt x="268" y="0"/>
                    <a:pt x="172" y="0"/>
                  </a:cubicBezTo>
                  <a:cubicBezTo>
                    <a:pt x="77" y="0"/>
                    <a:pt x="0" y="78"/>
                    <a:pt x="0" y="173"/>
                  </a:cubicBezTo>
                  <a:close/>
                  <a:moveTo>
                    <a:pt x="209" y="291"/>
                  </a:moveTo>
                  <a:cubicBezTo>
                    <a:pt x="192" y="306"/>
                    <a:pt x="170" y="314"/>
                    <a:pt x="147" y="314"/>
                  </a:cubicBezTo>
                  <a:cubicBezTo>
                    <a:pt x="120" y="314"/>
                    <a:pt x="95" y="303"/>
                    <a:pt x="77" y="283"/>
                  </a:cubicBezTo>
                  <a:cubicBezTo>
                    <a:pt x="43" y="244"/>
                    <a:pt x="47" y="185"/>
                    <a:pt x="86" y="151"/>
                  </a:cubicBezTo>
                  <a:cubicBezTo>
                    <a:pt x="103" y="136"/>
                    <a:pt x="125" y="128"/>
                    <a:pt x="147" y="128"/>
                  </a:cubicBezTo>
                  <a:cubicBezTo>
                    <a:pt x="174" y="128"/>
                    <a:pt x="200" y="139"/>
                    <a:pt x="218" y="159"/>
                  </a:cubicBezTo>
                  <a:cubicBezTo>
                    <a:pt x="252" y="198"/>
                    <a:pt x="248" y="257"/>
                    <a:pt x="209" y="291"/>
                  </a:cubicBezTo>
                  <a:close/>
                  <a:moveTo>
                    <a:pt x="164" y="115"/>
                  </a:moveTo>
                  <a:cubicBezTo>
                    <a:pt x="149" y="98"/>
                    <a:pt x="151" y="71"/>
                    <a:pt x="168" y="56"/>
                  </a:cubicBezTo>
                  <a:cubicBezTo>
                    <a:pt x="176" y="49"/>
                    <a:pt x="185" y="46"/>
                    <a:pt x="196" y="46"/>
                  </a:cubicBezTo>
                  <a:cubicBezTo>
                    <a:pt x="208" y="46"/>
                    <a:pt x="219" y="51"/>
                    <a:pt x="227" y="60"/>
                  </a:cubicBezTo>
                  <a:cubicBezTo>
                    <a:pt x="242" y="77"/>
                    <a:pt x="240" y="104"/>
                    <a:pt x="223" y="119"/>
                  </a:cubicBezTo>
                  <a:cubicBezTo>
                    <a:pt x="215" y="125"/>
                    <a:pt x="206" y="129"/>
                    <a:pt x="196" y="129"/>
                  </a:cubicBezTo>
                  <a:cubicBezTo>
                    <a:pt x="184" y="129"/>
                    <a:pt x="172" y="124"/>
                    <a:pt x="164" y="115"/>
                  </a:cubicBezTo>
                  <a:close/>
                  <a:moveTo>
                    <a:pt x="302" y="119"/>
                  </a:moveTo>
                  <a:cubicBezTo>
                    <a:pt x="319" y="138"/>
                    <a:pt x="317" y="168"/>
                    <a:pt x="297" y="185"/>
                  </a:cubicBezTo>
                  <a:cubicBezTo>
                    <a:pt x="289" y="193"/>
                    <a:pt x="278" y="197"/>
                    <a:pt x="266" y="197"/>
                  </a:cubicBezTo>
                  <a:cubicBezTo>
                    <a:pt x="257" y="197"/>
                    <a:pt x="249" y="195"/>
                    <a:pt x="241" y="190"/>
                  </a:cubicBezTo>
                  <a:cubicBezTo>
                    <a:pt x="237" y="178"/>
                    <a:pt x="231" y="166"/>
                    <a:pt x="222" y="156"/>
                  </a:cubicBezTo>
                  <a:cubicBezTo>
                    <a:pt x="221" y="155"/>
                    <a:pt x="220" y="154"/>
                    <a:pt x="219" y="153"/>
                  </a:cubicBezTo>
                  <a:cubicBezTo>
                    <a:pt x="218" y="139"/>
                    <a:pt x="224" y="124"/>
                    <a:pt x="235" y="114"/>
                  </a:cubicBezTo>
                  <a:cubicBezTo>
                    <a:pt x="244" y="107"/>
                    <a:pt x="255" y="103"/>
                    <a:pt x="266" y="103"/>
                  </a:cubicBezTo>
                  <a:cubicBezTo>
                    <a:pt x="280" y="103"/>
                    <a:pt x="293" y="108"/>
                    <a:pt x="302" y="119"/>
                  </a:cubicBezTo>
                  <a:close/>
                  <a:moveTo>
                    <a:pt x="246" y="43"/>
                  </a:moveTo>
                  <a:cubicBezTo>
                    <a:pt x="259" y="59"/>
                    <a:pt x="264" y="78"/>
                    <a:pt x="262" y="97"/>
                  </a:cubicBezTo>
                  <a:cubicBezTo>
                    <a:pt x="257" y="98"/>
                    <a:pt x="252" y="99"/>
                    <a:pt x="247" y="100"/>
                  </a:cubicBezTo>
                  <a:cubicBezTo>
                    <a:pt x="252" y="84"/>
                    <a:pt x="248" y="66"/>
                    <a:pt x="236" y="52"/>
                  </a:cubicBezTo>
                  <a:cubicBezTo>
                    <a:pt x="226" y="40"/>
                    <a:pt x="211" y="34"/>
                    <a:pt x="196" y="34"/>
                  </a:cubicBezTo>
                  <a:cubicBezTo>
                    <a:pt x="183" y="34"/>
                    <a:pt x="170" y="39"/>
                    <a:pt x="160" y="47"/>
                  </a:cubicBezTo>
                  <a:cubicBezTo>
                    <a:pt x="138" y="67"/>
                    <a:pt x="136" y="100"/>
                    <a:pt x="155" y="122"/>
                  </a:cubicBezTo>
                  <a:cubicBezTo>
                    <a:pt x="153" y="122"/>
                    <a:pt x="150" y="122"/>
                    <a:pt x="147" y="122"/>
                  </a:cubicBezTo>
                  <a:cubicBezTo>
                    <a:pt x="144" y="122"/>
                    <a:pt x="142" y="122"/>
                    <a:pt x="139" y="122"/>
                  </a:cubicBezTo>
                  <a:cubicBezTo>
                    <a:pt x="122" y="95"/>
                    <a:pt x="127" y="59"/>
                    <a:pt x="152" y="37"/>
                  </a:cubicBezTo>
                  <a:cubicBezTo>
                    <a:pt x="164" y="26"/>
                    <a:pt x="179" y="21"/>
                    <a:pt x="196" y="21"/>
                  </a:cubicBezTo>
                  <a:cubicBezTo>
                    <a:pt x="215" y="21"/>
                    <a:pt x="233" y="29"/>
                    <a:pt x="246" y="43"/>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26"/>
            <p:cNvSpPr>
              <a:spLocks noEditPoints="1"/>
            </p:cNvSpPr>
            <p:nvPr/>
          </p:nvSpPr>
          <p:spPr bwMode="auto">
            <a:xfrm>
              <a:off x="974725" y="6105525"/>
              <a:ext cx="317500" cy="285750"/>
            </a:xfrm>
            <a:custGeom>
              <a:avLst/>
              <a:gdLst>
                <a:gd name="T0" fmla="*/ 14 w 84"/>
                <a:gd name="T1" fmla="*/ 63 h 76"/>
                <a:gd name="T2" fmla="*/ 42 w 84"/>
                <a:gd name="T3" fmla="*/ 76 h 76"/>
                <a:gd name="T4" fmla="*/ 67 w 84"/>
                <a:gd name="T5" fmla="*/ 66 h 76"/>
                <a:gd name="T6" fmla="*/ 71 w 84"/>
                <a:gd name="T7" fmla="*/ 13 h 76"/>
                <a:gd name="T8" fmla="*/ 42 w 84"/>
                <a:gd name="T9" fmla="*/ 0 h 76"/>
                <a:gd name="T10" fmla="*/ 17 w 84"/>
                <a:gd name="T11" fmla="*/ 9 h 76"/>
                <a:gd name="T12" fmla="*/ 14 w 84"/>
                <a:gd name="T13" fmla="*/ 63 h 76"/>
                <a:gd name="T14" fmla="*/ 23 w 84"/>
                <a:gd name="T15" fmla="*/ 16 h 76"/>
                <a:gd name="T16" fmla="*/ 42 w 84"/>
                <a:gd name="T17" fmla="*/ 8 h 76"/>
                <a:gd name="T18" fmla="*/ 64 w 84"/>
                <a:gd name="T19" fmla="*/ 18 h 76"/>
                <a:gd name="T20" fmla="*/ 61 w 84"/>
                <a:gd name="T21" fmla="*/ 60 h 76"/>
                <a:gd name="T22" fmla="*/ 42 w 84"/>
                <a:gd name="T23" fmla="*/ 67 h 76"/>
                <a:gd name="T24" fmla="*/ 20 w 84"/>
                <a:gd name="T25" fmla="*/ 57 h 76"/>
                <a:gd name="T26" fmla="*/ 23 w 84"/>
                <a:gd name="T2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76">
                  <a:moveTo>
                    <a:pt x="14" y="63"/>
                  </a:moveTo>
                  <a:cubicBezTo>
                    <a:pt x="21" y="71"/>
                    <a:pt x="31" y="76"/>
                    <a:pt x="42" y="76"/>
                  </a:cubicBezTo>
                  <a:cubicBezTo>
                    <a:pt x="51" y="76"/>
                    <a:pt x="60" y="72"/>
                    <a:pt x="67" y="66"/>
                  </a:cubicBezTo>
                  <a:cubicBezTo>
                    <a:pt x="83" y="53"/>
                    <a:pt x="84" y="29"/>
                    <a:pt x="71" y="13"/>
                  </a:cubicBezTo>
                  <a:cubicBezTo>
                    <a:pt x="63" y="5"/>
                    <a:pt x="53" y="0"/>
                    <a:pt x="42" y="0"/>
                  </a:cubicBezTo>
                  <a:cubicBezTo>
                    <a:pt x="33" y="0"/>
                    <a:pt x="24" y="3"/>
                    <a:pt x="17" y="9"/>
                  </a:cubicBezTo>
                  <a:cubicBezTo>
                    <a:pt x="1" y="23"/>
                    <a:pt x="0" y="47"/>
                    <a:pt x="14" y="63"/>
                  </a:cubicBezTo>
                  <a:close/>
                  <a:moveTo>
                    <a:pt x="23" y="16"/>
                  </a:moveTo>
                  <a:cubicBezTo>
                    <a:pt x="28" y="11"/>
                    <a:pt x="35" y="8"/>
                    <a:pt x="42" y="8"/>
                  </a:cubicBezTo>
                  <a:cubicBezTo>
                    <a:pt x="51" y="8"/>
                    <a:pt x="59" y="12"/>
                    <a:pt x="64" y="18"/>
                  </a:cubicBezTo>
                  <a:cubicBezTo>
                    <a:pt x="75" y="31"/>
                    <a:pt x="74" y="49"/>
                    <a:pt x="61" y="60"/>
                  </a:cubicBezTo>
                  <a:cubicBezTo>
                    <a:pt x="56" y="65"/>
                    <a:pt x="49" y="67"/>
                    <a:pt x="42" y="67"/>
                  </a:cubicBezTo>
                  <a:cubicBezTo>
                    <a:pt x="34" y="67"/>
                    <a:pt x="26" y="64"/>
                    <a:pt x="20" y="57"/>
                  </a:cubicBezTo>
                  <a:cubicBezTo>
                    <a:pt x="9" y="45"/>
                    <a:pt x="10" y="26"/>
                    <a:pt x="23" y="16"/>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27"/>
            <p:cNvSpPr>
              <a:spLocks/>
            </p:cNvSpPr>
            <p:nvPr/>
          </p:nvSpPr>
          <p:spPr bwMode="auto">
            <a:xfrm>
              <a:off x="265113" y="5886450"/>
              <a:ext cx="1408113" cy="1330325"/>
            </a:xfrm>
            <a:custGeom>
              <a:avLst/>
              <a:gdLst>
                <a:gd name="T0" fmla="*/ 289 w 373"/>
                <a:gd name="T1" fmla="*/ 0 h 353"/>
                <a:gd name="T2" fmla="*/ 330 w 373"/>
                <a:gd name="T3" fmla="*/ 119 h 353"/>
                <a:gd name="T4" fmla="*/ 136 w 373"/>
                <a:gd name="T5" fmla="*/ 312 h 353"/>
                <a:gd name="T6" fmla="*/ 0 w 373"/>
                <a:gd name="T7" fmla="*/ 256 h 353"/>
                <a:gd name="T8" fmla="*/ 70 w 373"/>
                <a:gd name="T9" fmla="*/ 353 h 353"/>
                <a:gd name="T10" fmla="*/ 346 w 373"/>
                <a:gd name="T11" fmla="*/ 353 h 353"/>
                <a:gd name="T12" fmla="*/ 373 w 373"/>
                <a:gd name="T13" fmla="*/ 326 h 353"/>
                <a:gd name="T14" fmla="*/ 373 w 373"/>
                <a:gd name="T15" fmla="*/ 68 h 353"/>
                <a:gd name="T16" fmla="*/ 289 w 373"/>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353">
                  <a:moveTo>
                    <a:pt x="289" y="0"/>
                  </a:moveTo>
                  <a:cubicBezTo>
                    <a:pt x="315" y="33"/>
                    <a:pt x="330" y="74"/>
                    <a:pt x="330" y="119"/>
                  </a:cubicBezTo>
                  <a:cubicBezTo>
                    <a:pt x="330" y="226"/>
                    <a:pt x="243" y="312"/>
                    <a:pt x="136" y="312"/>
                  </a:cubicBezTo>
                  <a:cubicBezTo>
                    <a:pt x="83" y="312"/>
                    <a:pt x="35" y="291"/>
                    <a:pt x="0" y="256"/>
                  </a:cubicBezTo>
                  <a:cubicBezTo>
                    <a:pt x="70" y="353"/>
                    <a:pt x="70" y="353"/>
                    <a:pt x="70" y="353"/>
                  </a:cubicBezTo>
                  <a:cubicBezTo>
                    <a:pt x="346" y="353"/>
                    <a:pt x="346" y="353"/>
                    <a:pt x="346" y="353"/>
                  </a:cubicBezTo>
                  <a:cubicBezTo>
                    <a:pt x="361" y="353"/>
                    <a:pt x="373" y="341"/>
                    <a:pt x="373" y="326"/>
                  </a:cubicBezTo>
                  <a:cubicBezTo>
                    <a:pt x="373" y="68"/>
                    <a:pt x="373" y="68"/>
                    <a:pt x="373" y="68"/>
                  </a:cubicBezTo>
                  <a:lnTo>
                    <a:pt x="289" y="0"/>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28"/>
            <p:cNvSpPr>
              <a:spLocks noEditPoints="1"/>
            </p:cNvSpPr>
            <p:nvPr/>
          </p:nvSpPr>
          <p:spPr bwMode="auto">
            <a:xfrm>
              <a:off x="439738" y="6297613"/>
              <a:ext cx="490538" cy="436563"/>
            </a:xfrm>
            <a:custGeom>
              <a:avLst/>
              <a:gdLst>
                <a:gd name="T0" fmla="*/ 65 w 130"/>
                <a:gd name="T1" fmla="*/ 0 h 116"/>
                <a:gd name="T2" fmla="*/ 27 w 130"/>
                <a:gd name="T3" fmla="*/ 14 h 116"/>
                <a:gd name="T4" fmla="*/ 22 w 130"/>
                <a:gd name="T5" fmla="*/ 96 h 116"/>
                <a:gd name="T6" fmla="*/ 65 w 130"/>
                <a:gd name="T7" fmla="*/ 116 h 116"/>
                <a:gd name="T8" fmla="*/ 104 w 130"/>
                <a:gd name="T9" fmla="*/ 102 h 116"/>
                <a:gd name="T10" fmla="*/ 109 w 130"/>
                <a:gd name="T11" fmla="*/ 20 h 116"/>
                <a:gd name="T12" fmla="*/ 65 w 130"/>
                <a:gd name="T13" fmla="*/ 0 h 116"/>
                <a:gd name="T14" fmla="*/ 111 w 130"/>
                <a:gd name="T15" fmla="*/ 68 h 116"/>
                <a:gd name="T16" fmla="*/ 104 w 130"/>
                <a:gd name="T17" fmla="*/ 68 h 116"/>
                <a:gd name="T18" fmla="*/ 99 w 130"/>
                <a:gd name="T19" fmla="*/ 81 h 116"/>
                <a:gd name="T20" fmla="*/ 103 w 130"/>
                <a:gd name="T21" fmla="*/ 85 h 116"/>
                <a:gd name="T22" fmla="*/ 92 w 130"/>
                <a:gd name="T23" fmla="*/ 97 h 116"/>
                <a:gd name="T24" fmla="*/ 87 w 130"/>
                <a:gd name="T25" fmla="*/ 92 h 116"/>
                <a:gd name="T26" fmla="*/ 74 w 130"/>
                <a:gd name="T27" fmla="*/ 97 h 116"/>
                <a:gd name="T28" fmla="*/ 74 w 130"/>
                <a:gd name="T29" fmla="*/ 103 h 116"/>
                <a:gd name="T30" fmla="*/ 58 w 130"/>
                <a:gd name="T31" fmla="*/ 103 h 116"/>
                <a:gd name="T32" fmla="*/ 58 w 130"/>
                <a:gd name="T33" fmla="*/ 97 h 116"/>
                <a:gd name="T34" fmla="*/ 45 w 130"/>
                <a:gd name="T35" fmla="*/ 92 h 116"/>
                <a:gd name="T36" fmla="*/ 40 w 130"/>
                <a:gd name="T37" fmla="*/ 97 h 116"/>
                <a:gd name="T38" fmla="*/ 29 w 130"/>
                <a:gd name="T39" fmla="*/ 85 h 116"/>
                <a:gd name="T40" fmla="*/ 34 w 130"/>
                <a:gd name="T41" fmla="*/ 80 h 116"/>
                <a:gd name="T42" fmla="*/ 29 w 130"/>
                <a:gd name="T43" fmla="*/ 68 h 116"/>
                <a:gd name="T44" fmla="*/ 21 w 130"/>
                <a:gd name="T45" fmla="*/ 68 h 116"/>
                <a:gd name="T46" fmla="*/ 21 w 130"/>
                <a:gd name="T47" fmla="*/ 52 h 116"/>
                <a:gd name="T48" fmla="*/ 29 w 130"/>
                <a:gd name="T49" fmla="*/ 52 h 116"/>
                <a:gd name="T50" fmla="*/ 34 w 130"/>
                <a:gd name="T51" fmla="*/ 38 h 116"/>
                <a:gd name="T52" fmla="*/ 29 w 130"/>
                <a:gd name="T53" fmla="*/ 33 h 116"/>
                <a:gd name="T54" fmla="*/ 40 w 130"/>
                <a:gd name="T55" fmla="*/ 22 h 116"/>
                <a:gd name="T56" fmla="*/ 45 w 130"/>
                <a:gd name="T57" fmla="*/ 27 h 116"/>
                <a:gd name="T58" fmla="*/ 58 w 130"/>
                <a:gd name="T59" fmla="*/ 22 h 116"/>
                <a:gd name="T60" fmla="*/ 58 w 130"/>
                <a:gd name="T61" fmla="*/ 16 h 116"/>
                <a:gd name="T62" fmla="*/ 74 w 130"/>
                <a:gd name="T63" fmla="*/ 16 h 116"/>
                <a:gd name="T64" fmla="*/ 74 w 130"/>
                <a:gd name="T65" fmla="*/ 22 h 116"/>
                <a:gd name="T66" fmla="*/ 87 w 130"/>
                <a:gd name="T67" fmla="*/ 27 h 116"/>
                <a:gd name="T68" fmla="*/ 93 w 130"/>
                <a:gd name="T69" fmla="*/ 22 h 116"/>
                <a:gd name="T70" fmla="*/ 104 w 130"/>
                <a:gd name="T71" fmla="*/ 33 h 116"/>
                <a:gd name="T72" fmla="*/ 99 w 130"/>
                <a:gd name="T73" fmla="*/ 38 h 116"/>
                <a:gd name="T74" fmla="*/ 104 w 130"/>
                <a:gd name="T75" fmla="*/ 52 h 116"/>
                <a:gd name="T76" fmla="*/ 111 w 130"/>
                <a:gd name="T77" fmla="*/ 52 h 116"/>
                <a:gd name="T78" fmla="*/ 111 w 130"/>
                <a:gd name="T79" fmla="*/ 6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 h="116">
                  <a:moveTo>
                    <a:pt x="65" y="0"/>
                  </a:moveTo>
                  <a:cubicBezTo>
                    <a:pt x="51" y="0"/>
                    <a:pt x="38" y="5"/>
                    <a:pt x="27" y="14"/>
                  </a:cubicBezTo>
                  <a:cubicBezTo>
                    <a:pt x="3" y="35"/>
                    <a:pt x="0" y="72"/>
                    <a:pt x="22" y="96"/>
                  </a:cubicBezTo>
                  <a:cubicBezTo>
                    <a:pt x="33" y="109"/>
                    <a:pt x="49" y="116"/>
                    <a:pt x="65" y="116"/>
                  </a:cubicBezTo>
                  <a:cubicBezTo>
                    <a:pt x="80" y="116"/>
                    <a:pt x="93" y="111"/>
                    <a:pt x="104" y="102"/>
                  </a:cubicBezTo>
                  <a:cubicBezTo>
                    <a:pt x="128" y="81"/>
                    <a:pt x="130" y="44"/>
                    <a:pt x="109" y="20"/>
                  </a:cubicBezTo>
                  <a:cubicBezTo>
                    <a:pt x="98" y="7"/>
                    <a:pt x="82" y="0"/>
                    <a:pt x="65" y="0"/>
                  </a:cubicBezTo>
                  <a:close/>
                  <a:moveTo>
                    <a:pt x="111" y="68"/>
                  </a:moveTo>
                  <a:cubicBezTo>
                    <a:pt x="104" y="68"/>
                    <a:pt x="104" y="68"/>
                    <a:pt x="104" y="68"/>
                  </a:cubicBezTo>
                  <a:cubicBezTo>
                    <a:pt x="103" y="72"/>
                    <a:pt x="101" y="77"/>
                    <a:pt x="99" y="81"/>
                  </a:cubicBezTo>
                  <a:cubicBezTo>
                    <a:pt x="103" y="85"/>
                    <a:pt x="103" y="85"/>
                    <a:pt x="103" y="85"/>
                  </a:cubicBezTo>
                  <a:cubicBezTo>
                    <a:pt x="92" y="97"/>
                    <a:pt x="92" y="97"/>
                    <a:pt x="92" y="97"/>
                  </a:cubicBezTo>
                  <a:cubicBezTo>
                    <a:pt x="87" y="92"/>
                    <a:pt x="87" y="92"/>
                    <a:pt x="87" y="92"/>
                  </a:cubicBezTo>
                  <a:cubicBezTo>
                    <a:pt x="83" y="94"/>
                    <a:pt x="79" y="96"/>
                    <a:pt x="74" y="97"/>
                  </a:cubicBezTo>
                  <a:cubicBezTo>
                    <a:pt x="74" y="103"/>
                    <a:pt x="74" y="103"/>
                    <a:pt x="74" y="103"/>
                  </a:cubicBezTo>
                  <a:cubicBezTo>
                    <a:pt x="58" y="103"/>
                    <a:pt x="58" y="103"/>
                    <a:pt x="58" y="103"/>
                  </a:cubicBezTo>
                  <a:cubicBezTo>
                    <a:pt x="58" y="97"/>
                    <a:pt x="58" y="97"/>
                    <a:pt x="58" y="97"/>
                  </a:cubicBezTo>
                  <a:cubicBezTo>
                    <a:pt x="53" y="96"/>
                    <a:pt x="49" y="94"/>
                    <a:pt x="45" y="92"/>
                  </a:cubicBezTo>
                  <a:cubicBezTo>
                    <a:pt x="40" y="97"/>
                    <a:pt x="40" y="97"/>
                    <a:pt x="40" y="97"/>
                  </a:cubicBezTo>
                  <a:cubicBezTo>
                    <a:pt x="29" y="85"/>
                    <a:pt x="29" y="85"/>
                    <a:pt x="29" y="85"/>
                  </a:cubicBezTo>
                  <a:cubicBezTo>
                    <a:pt x="34" y="80"/>
                    <a:pt x="34" y="80"/>
                    <a:pt x="34" y="80"/>
                  </a:cubicBezTo>
                  <a:cubicBezTo>
                    <a:pt x="32" y="77"/>
                    <a:pt x="30" y="72"/>
                    <a:pt x="29" y="68"/>
                  </a:cubicBezTo>
                  <a:cubicBezTo>
                    <a:pt x="21" y="68"/>
                    <a:pt x="21" y="68"/>
                    <a:pt x="21" y="68"/>
                  </a:cubicBezTo>
                  <a:cubicBezTo>
                    <a:pt x="21" y="52"/>
                    <a:pt x="21" y="52"/>
                    <a:pt x="21" y="52"/>
                  </a:cubicBezTo>
                  <a:cubicBezTo>
                    <a:pt x="29" y="52"/>
                    <a:pt x="29" y="52"/>
                    <a:pt x="29" y="52"/>
                  </a:cubicBezTo>
                  <a:cubicBezTo>
                    <a:pt x="29" y="47"/>
                    <a:pt x="31" y="42"/>
                    <a:pt x="34" y="38"/>
                  </a:cubicBezTo>
                  <a:cubicBezTo>
                    <a:pt x="29" y="33"/>
                    <a:pt x="29" y="33"/>
                    <a:pt x="29" y="33"/>
                  </a:cubicBezTo>
                  <a:cubicBezTo>
                    <a:pt x="40" y="22"/>
                    <a:pt x="40" y="22"/>
                    <a:pt x="40" y="22"/>
                  </a:cubicBezTo>
                  <a:cubicBezTo>
                    <a:pt x="45" y="27"/>
                    <a:pt x="45" y="27"/>
                    <a:pt x="45" y="27"/>
                  </a:cubicBezTo>
                  <a:cubicBezTo>
                    <a:pt x="49" y="25"/>
                    <a:pt x="53" y="23"/>
                    <a:pt x="58" y="22"/>
                  </a:cubicBezTo>
                  <a:cubicBezTo>
                    <a:pt x="58" y="16"/>
                    <a:pt x="58" y="16"/>
                    <a:pt x="58" y="16"/>
                  </a:cubicBezTo>
                  <a:cubicBezTo>
                    <a:pt x="74" y="16"/>
                    <a:pt x="74" y="16"/>
                    <a:pt x="74" y="16"/>
                  </a:cubicBezTo>
                  <a:cubicBezTo>
                    <a:pt x="74" y="22"/>
                    <a:pt x="74" y="22"/>
                    <a:pt x="74" y="22"/>
                  </a:cubicBezTo>
                  <a:cubicBezTo>
                    <a:pt x="79" y="23"/>
                    <a:pt x="83" y="24"/>
                    <a:pt x="87" y="27"/>
                  </a:cubicBezTo>
                  <a:cubicBezTo>
                    <a:pt x="93" y="22"/>
                    <a:pt x="93" y="22"/>
                    <a:pt x="93" y="22"/>
                  </a:cubicBezTo>
                  <a:cubicBezTo>
                    <a:pt x="104" y="33"/>
                    <a:pt x="104" y="33"/>
                    <a:pt x="104" y="33"/>
                  </a:cubicBezTo>
                  <a:cubicBezTo>
                    <a:pt x="99" y="38"/>
                    <a:pt x="99" y="38"/>
                    <a:pt x="99" y="38"/>
                  </a:cubicBezTo>
                  <a:cubicBezTo>
                    <a:pt x="101" y="42"/>
                    <a:pt x="103" y="47"/>
                    <a:pt x="104" y="52"/>
                  </a:cubicBezTo>
                  <a:cubicBezTo>
                    <a:pt x="111" y="52"/>
                    <a:pt x="111" y="52"/>
                    <a:pt x="111" y="52"/>
                  </a:cubicBezTo>
                  <a:lnTo>
                    <a:pt x="111"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278"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923236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77"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061" y="2689464"/>
            <a:ext cx="28463" cy="29276"/>
          </a:xfrm>
          <a:prstGeom prst="rect">
            <a:avLst/>
          </a:prstGeom>
          <a:solidFill>
            <a:schemeClr val="accent3"/>
          </a:solidFill>
          <a:ln>
            <a:noFill/>
          </a:ln>
          <a:extLst/>
        </p:spPr>
      </p:pic>
      <p:sp>
        <p:nvSpPr>
          <p:cNvPr id="40" name="Freeform 117"/>
          <p:cNvSpPr>
            <a:spLocks/>
          </p:cNvSpPr>
          <p:nvPr/>
        </p:nvSpPr>
        <p:spPr bwMode="auto">
          <a:xfrm>
            <a:off x="4754597" y="723116"/>
            <a:ext cx="673340" cy="580634"/>
          </a:xfrm>
          <a:custGeom>
            <a:avLst/>
            <a:gdLst>
              <a:gd name="T0" fmla="*/ 28 w 828"/>
              <a:gd name="T1" fmla="*/ 686 h 714"/>
              <a:gd name="T2" fmla="*/ 28 w 828"/>
              <a:gd name="T3" fmla="*/ 605 h 714"/>
              <a:gd name="T4" fmla="*/ 68 w 828"/>
              <a:gd name="T5" fmla="*/ 605 h 714"/>
              <a:gd name="T6" fmla="*/ 68 w 828"/>
              <a:gd name="T7" fmla="*/ 577 h 714"/>
              <a:gd name="T8" fmla="*/ 28 w 828"/>
              <a:gd name="T9" fmla="*/ 577 h 714"/>
              <a:gd name="T10" fmla="*/ 28 w 828"/>
              <a:gd name="T11" fmla="*/ 435 h 714"/>
              <a:gd name="T12" fmla="*/ 68 w 828"/>
              <a:gd name="T13" fmla="*/ 435 h 714"/>
              <a:gd name="T14" fmla="*/ 68 w 828"/>
              <a:gd name="T15" fmla="*/ 407 h 714"/>
              <a:gd name="T16" fmla="*/ 28 w 828"/>
              <a:gd name="T17" fmla="*/ 407 h 714"/>
              <a:gd name="T18" fmla="*/ 28 w 828"/>
              <a:gd name="T19" fmla="*/ 265 h 714"/>
              <a:gd name="T20" fmla="*/ 68 w 828"/>
              <a:gd name="T21" fmla="*/ 265 h 714"/>
              <a:gd name="T22" fmla="*/ 68 w 828"/>
              <a:gd name="T23" fmla="*/ 236 h 714"/>
              <a:gd name="T24" fmla="*/ 28 w 828"/>
              <a:gd name="T25" fmla="*/ 236 h 714"/>
              <a:gd name="T26" fmla="*/ 28 w 828"/>
              <a:gd name="T27" fmla="*/ 94 h 714"/>
              <a:gd name="T28" fmla="*/ 68 w 828"/>
              <a:gd name="T29" fmla="*/ 94 h 714"/>
              <a:gd name="T30" fmla="*/ 68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8" y="605"/>
                </a:lnTo>
                <a:lnTo>
                  <a:pt x="68" y="577"/>
                </a:lnTo>
                <a:lnTo>
                  <a:pt x="28" y="577"/>
                </a:lnTo>
                <a:lnTo>
                  <a:pt x="28" y="435"/>
                </a:lnTo>
                <a:lnTo>
                  <a:pt x="68" y="435"/>
                </a:lnTo>
                <a:lnTo>
                  <a:pt x="68" y="407"/>
                </a:lnTo>
                <a:lnTo>
                  <a:pt x="28" y="407"/>
                </a:lnTo>
                <a:lnTo>
                  <a:pt x="28" y="265"/>
                </a:lnTo>
                <a:lnTo>
                  <a:pt x="68" y="265"/>
                </a:lnTo>
                <a:lnTo>
                  <a:pt x="68" y="236"/>
                </a:lnTo>
                <a:lnTo>
                  <a:pt x="28" y="236"/>
                </a:lnTo>
                <a:lnTo>
                  <a:pt x="28" y="94"/>
                </a:lnTo>
                <a:lnTo>
                  <a:pt x="68" y="94"/>
                </a:lnTo>
                <a:lnTo>
                  <a:pt x="68" y="66"/>
                </a:lnTo>
                <a:lnTo>
                  <a:pt x="28" y="66"/>
                </a:lnTo>
                <a:lnTo>
                  <a:pt x="28" y="0"/>
                </a:lnTo>
                <a:lnTo>
                  <a:pt x="0" y="0"/>
                </a:lnTo>
                <a:lnTo>
                  <a:pt x="0" y="714"/>
                </a:lnTo>
                <a:lnTo>
                  <a:pt x="828" y="714"/>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118"/>
          <p:cNvSpPr>
            <a:spLocks noEditPoints="1"/>
          </p:cNvSpPr>
          <p:nvPr/>
        </p:nvSpPr>
        <p:spPr bwMode="auto">
          <a:xfrm>
            <a:off x="4856249" y="867055"/>
            <a:ext cx="92706" cy="396848"/>
          </a:xfrm>
          <a:custGeom>
            <a:avLst/>
            <a:gdLst>
              <a:gd name="T0" fmla="*/ 43 w 48"/>
              <a:gd name="T1" fmla="*/ 206 h 206"/>
              <a:gd name="T2" fmla="*/ 48 w 48"/>
              <a:gd name="T3" fmla="*/ 124 h 206"/>
              <a:gd name="T4" fmla="*/ 48 w 48"/>
              <a:gd name="T5" fmla="*/ 108 h 206"/>
              <a:gd name="T6" fmla="*/ 48 w 48"/>
              <a:gd name="T7" fmla="*/ 91 h 206"/>
              <a:gd name="T8" fmla="*/ 48 w 48"/>
              <a:gd name="T9" fmla="*/ 79 h 206"/>
              <a:gd name="T10" fmla="*/ 48 w 48"/>
              <a:gd name="T11" fmla="*/ 62 h 206"/>
              <a:gd name="T12" fmla="*/ 48 w 48"/>
              <a:gd name="T13" fmla="*/ 45 h 206"/>
              <a:gd name="T14" fmla="*/ 48 w 48"/>
              <a:gd name="T15" fmla="*/ 27 h 206"/>
              <a:gd name="T16" fmla="*/ 48 w 48"/>
              <a:gd name="T17" fmla="*/ 10 h 206"/>
              <a:gd name="T18" fmla="*/ 48 w 48"/>
              <a:gd name="T19" fmla="*/ 6 h 206"/>
              <a:gd name="T20" fmla="*/ 5 w 48"/>
              <a:gd name="T21" fmla="*/ 0 h 206"/>
              <a:gd name="T22" fmla="*/ 0 w 48"/>
              <a:gd name="T23" fmla="*/ 6 h 206"/>
              <a:gd name="T24" fmla="*/ 0 w 48"/>
              <a:gd name="T25" fmla="*/ 19 h 206"/>
              <a:gd name="T26" fmla="*/ 0 w 48"/>
              <a:gd name="T27" fmla="*/ 36 h 206"/>
              <a:gd name="T28" fmla="*/ 0 w 48"/>
              <a:gd name="T29" fmla="*/ 53 h 206"/>
              <a:gd name="T30" fmla="*/ 0 w 48"/>
              <a:gd name="T31" fmla="*/ 71 h 206"/>
              <a:gd name="T32" fmla="*/ 0 w 48"/>
              <a:gd name="T33" fmla="*/ 82 h 206"/>
              <a:gd name="T34" fmla="*/ 0 w 48"/>
              <a:gd name="T35" fmla="*/ 93 h 206"/>
              <a:gd name="T36" fmla="*/ 0 w 48"/>
              <a:gd name="T37" fmla="*/ 111 h 206"/>
              <a:gd name="T38" fmla="*/ 0 w 48"/>
              <a:gd name="T39" fmla="*/ 200 h 206"/>
              <a:gd name="T40" fmla="*/ 45 w 48"/>
              <a:gd name="T41" fmla="*/ 77 h 206"/>
              <a:gd name="T42" fmla="*/ 34 w 48"/>
              <a:gd name="T43" fmla="*/ 76 h 206"/>
              <a:gd name="T44" fmla="*/ 45 w 48"/>
              <a:gd name="T45" fmla="*/ 77 h 206"/>
              <a:gd name="T46" fmla="*/ 29 w 48"/>
              <a:gd name="T47" fmla="*/ 76 h 206"/>
              <a:gd name="T48" fmla="*/ 45 w 48"/>
              <a:gd name="T49" fmla="*/ 48 h 206"/>
              <a:gd name="T50" fmla="*/ 3 w 48"/>
              <a:gd name="T51" fmla="*/ 6 h 206"/>
              <a:gd name="T52" fmla="*/ 15 w 48"/>
              <a:gd name="T53" fmla="*/ 3 h 206"/>
              <a:gd name="T54" fmla="*/ 3 w 48"/>
              <a:gd name="T55" fmla="*/ 6 h 206"/>
              <a:gd name="T56" fmla="*/ 21 w 48"/>
              <a:gd name="T57" fmla="*/ 3 h 206"/>
              <a:gd name="T58" fmla="*/ 3 w 48"/>
              <a:gd name="T59" fmla="*/ 33 h 206"/>
              <a:gd name="T60" fmla="*/ 3 w 48"/>
              <a:gd name="T61" fmla="*/ 38 h 206"/>
              <a:gd name="T62" fmla="*/ 43 w 48"/>
              <a:gd name="T63" fmla="*/ 3 h 206"/>
              <a:gd name="T64" fmla="*/ 45 w 48"/>
              <a:gd name="T65" fmla="*/ 8 h 206"/>
              <a:gd name="T66" fmla="*/ 3 w 48"/>
              <a:gd name="T67" fmla="*/ 38 h 206"/>
              <a:gd name="T68" fmla="*/ 45 w 48"/>
              <a:gd name="T69" fmla="*/ 14 h 206"/>
              <a:gd name="T70" fmla="*/ 3 w 48"/>
              <a:gd name="T71" fmla="*/ 67 h 206"/>
              <a:gd name="T72" fmla="*/ 45 w 48"/>
              <a:gd name="T73" fmla="*/ 31 h 206"/>
              <a:gd name="T74" fmla="*/ 11 w 48"/>
              <a:gd name="T75" fmla="*/ 76 h 206"/>
              <a:gd name="T76" fmla="*/ 3 w 48"/>
              <a:gd name="T77" fmla="*/ 77 h 206"/>
              <a:gd name="T78" fmla="*/ 45 w 48"/>
              <a:gd name="T79" fmla="*/ 3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206">
                <a:moveTo>
                  <a:pt x="5" y="206"/>
                </a:moveTo>
                <a:cubicBezTo>
                  <a:pt x="43" y="206"/>
                  <a:pt x="43" y="206"/>
                  <a:pt x="43" y="206"/>
                </a:cubicBezTo>
                <a:cubicBezTo>
                  <a:pt x="46" y="206"/>
                  <a:pt x="48" y="203"/>
                  <a:pt x="48" y="200"/>
                </a:cubicBezTo>
                <a:cubicBezTo>
                  <a:pt x="48" y="124"/>
                  <a:pt x="48" y="124"/>
                  <a:pt x="48" y="124"/>
                </a:cubicBezTo>
                <a:cubicBezTo>
                  <a:pt x="48" y="114"/>
                  <a:pt x="48" y="114"/>
                  <a:pt x="48" y="114"/>
                </a:cubicBezTo>
                <a:cubicBezTo>
                  <a:pt x="48" y="108"/>
                  <a:pt x="48" y="108"/>
                  <a:pt x="48" y="108"/>
                </a:cubicBezTo>
                <a:cubicBezTo>
                  <a:pt x="48" y="97"/>
                  <a:pt x="48" y="97"/>
                  <a:pt x="48" y="97"/>
                </a:cubicBezTo>
                <a:cubicBezTo>
                  <a:pt x="48" y="91"/>
                  <a:pt x="48" y="91"/>
                  <a:pt x="48" y="91"/>
                </a:cubicBezTo>
                <a:cubicBezTo>
                  <a:pt x="48" y="82"/>
                  <a:pt x="48" y="82"/>
                  <a:pt x="48" y="82"/>
                </a:cubicBezTo>
                <a:cubicBezTo>
                  <a:pt x="48" y="79"/>
                  <a:pt x="48" y="79"/>
                  <a:pt x="48" y="79"/>
                </a:cubicBezTo>
                <a:cubicBezTo>
                  <a:pt x="48" y="74"/>
                  <a:pt x="48" y="74"/>
                  <a:pt x="48" y="74"/>
                </a:cubicBezTo>
                <a:cubicBezTo>
                  <a:pt x="48" y="62"/>
                  <a:pt x="48" y="62"/>
                  <a:pt x="48" y="62"/>
                </a:cubicBezTo>
                <a:cubicBezTo>
                  <a:pt x="48" y="56"/>
                  <a:pt x="48" y="56"/>
                  <a:pt x="48" y="56"/>
                </a:cubicBezTo>
                <a:cubicBezTo>
                  <a:pt x="48" y="45"/>
                  <a:pt x="48" y="45"/>
                  <a:pt x="48" y="45"/>
                </a:cubicBezTo>
                <a:cubicBezTo>
                  <a:pt x="48" y="39"/>
                  <a:pt x="48" y="39"/>
                  <a:pt x="48" y="39"/>
                </a:cubicBezTo>
                <a:cubicBezTo>
                  <a:pt x="48" y="27"/>
                  <a:pt x="48" y="27"/>
                  <a:pt x="48" y="27"/>
                </a:cubicBezTo>
                <a:cubicBezTo>
                  <a:pt x="48" y="22"/>
                  <a:pt x="48" y="22"/>
                  <a:pt x="48" y="22"/>
                </a:cubicBezTo>
                <a:cubicBezTo>
                  <a:pt x="48" y="10"/>
                  <a:pt x="48" y="10"/>
                  <a:pt x="48" y="10"/>
                </a:cubicBezTo>
                <a:cubicBezTo>
                  <a:pt x="48" y="6"/>
                  <a:pt x="48" y="6"/>
                  <a:pt x="48" y="6"/>
                </a:cubicBezTo>
                <a:cubicBezTo>
                  <a:pt x="48" y="6"/>
                  <a:pt x="48" y="6"/>
                  <a:pt x="48" y="6"/>
                </a:cubicBezTo>
                <a:cubicBezTo>
                  <a:pt x="48" y="3"/>
                  <a:pt x="46" y="0"/>
                  <a:pt x="43" y="0"/>
                </a:cubicBezTo>
                <a:cubicBezTo>
                  <a:pt x="5" y="0"/>
                  <a:pt x="5" y="0"/>
                  <a:pt x="5" y="0"/>
                </a:cubicBezTo>
                <a:cubicBezTo>
                  <a:pt x="2" y="0"/>
                  <a:pt x="0" y="3"/>
                  <a:pt x="0" y="6"/>
                </a:cubicBezTo>
                <a:cubicBezTo>
                  <a:pt x="0" y="6"/>
                  <a:pt x="0" y="6"/>
                  <a:pt x="0" y="6"/>
                </a:cubicBezTo>
                <a:cubicBezTo>
                  <a:pt x="0" y="7"/>
                  <a:pt x="0" y="7"/>
                  <a:pt x="0" y="7"/>
                </a:cubicBezTo>
                <a:cubicBezTo>
                  <a:pt x="0" y="19"/>
                  <a:pt x="0" y="19"/>
                  <a:pt x="0" y="19"/>
                </a:cubicBezTo>
                <a:cubicBezTo>
                  <a:pt x="0" y="24"/>
                  <a:pt x="0" y="24"/>
                  <a:pt x="0" y="24"/>
                </a:cubicBezTo>
                <a:cubicBezTo>
                  <a:pt x="0" y="36"/>
                  <a:pt x="0" y="36"/>
                  <a:pt x="0" y="36"/>
                </a:cubicBezTo>
                <a:cubicBezTo>
                  <a:pt x="0" y="42"/>
                  <a:pt x="0" y="42"/>
                  <a:pt x="0" y="42"/>
                </a:cubicBezTo>
                <a:cubicBezTo>
                  <a:pt x="0" y="53"/>
                  <a:pt x="0" y="53"/>
                  <a:pt x="0" y="53"/>
                </a:cubicBezTo>
                <a:cubicBezTo>
                  <a:pt x="0" y="59"/>
                  <a:pt x="0" y="59"/>
                  <a:pt x="0" y="59"/>
                </a:cubicBezTo>
                <a:cubicBezTo>
                  <a:pt x="0" y="71"/>
                  <a:pt x="0" y="71"/>
                  <a:pt x="0" y="71"/>
                </a:cubicBezTo>
                <a:cubicBezTo>
                  <a:pt x="0" y="76"/>
                  <a:pt x="0" y="76"/>
                  <a:pt x="0" y="76"/>
                </a:cubicBezTo>
                <a:cubicBezTo>
                  <a:pt x="0" y="82"/>
                  <a:pt x="0" y="82"/>
                  <a:pt x="0" y="82"/>
                </a:cubicBezTo>
                <a:cubicBezTo>
                  <a:pt x="0" y="88"/>
                  <a:pt x="0" y="88"/>
                  <a:pt x="0" y="88"/>
                </a:cubicBezTo>
                <a:cubicBezTo>
                  <a:pt x="0" y="93"/>
                  <a:pt x="0" y="93"/>
                  <a:pt x="0" y="93"/>
                </a:cubicBezTo>
                <a:cubicBezTo>
                  <a:pt x="0" y="105"/>
                  <a:pt x="0" y="105"/>
                  <a:pt x="0" y="105"/>
                </a:cubicBezTo>
                <a:cubicBezTo>
                  <a:pt x="0" y="111"/>
                  <a:pt x="0" y="111"/>
                  <a:pt x="0" y="111"/>
                </a:cubicBezTo>
                <a:cubicBezTo>
                  <a:pt x="0" y="124"/>
                  <a:pt x="0" y="124"/>
                  <a:pt x="0" y="124"/>
                </a:cubicBezTo>
                <a:cubicBezTo>
                  <a:pt x="0" y="200"/>
                  <a:pt x="0" y="200"/>
                  <a:pt x="0" y="200"/>
                </a:cubicBezTo>
                <a:cubicBezTo>
                  <a:pt x="0" y="203"/>
                  <a:pt x="2" y="206"/>
                  <a:pt x="5" y="206"/>
                </a:cubicBezTo>
                <a:close/>
                <a:moveTo>
                  <a:pt x="45" y="77"/>
                </a:moveTo>
                <a:cubicBezTo>
                  <a:pt x="44" y="76"/>
                  <a:pt x="43" y="76"/>
                  <a:pt x="43" y="76"/>
                </a:cubicBezTo>
                <a:cubicBezTo>
                  <a:pt x="34" y="76"/>
                  <a:pt x="34" y="76"/>
                  <a:pt x="34" y="76"/>
                </a:cubicBezTo>
                <a:cubicBezTo>
                  <a:pt x="45" y="65"/>
                  <a:pt x="45" y="65"/>
                  <a:pt x="45" y="65"/>
                </a:cubicBezTo>
                <a:lnTo>
                  <a:pt x="45" y="77"/>
                </a:lnTo>
                <a:close/>
                <a:moveTo>
                  <a:pt x="45" y="60"/>
                </a:moveTo>
                <a:cubicBezTo>
                  <a:pt x="29" y="76"/>
                  <a:pt x="29" y="76"/>
                  <a:pt x="29" y="76"/>
                </a:cubicBezTo>
                <a:cubicBezTo>
                  <a:pt x="17" y="76"/>
                  <a:pt x="17" y="76"/>
                  <a:pt x="17" y="76"/>
                </a:cubicBezTo>
                <a:cubicBezTo>
                  <a:pt x="45" y="48"/>
                  <a:pt x="45" y="48"/>
                  <a:pt x="45" y="48"/>
                </a:cubicBezTo>
                <a:lnTo>
                  <a:pt x="45" y="60"/>
                </a:lnTo>
                <a:close/>
                <a:moveTo>
                  <a:pt x="3" y="6"/>
                </a:moveTo>
                <a:cubicBezTo>
                  <a:pt x="3" y="4"/>
                  <a:pt x="4" y="3"/>
                  <a:pt x="5" y="3"/>
                </a:cubicBezTo>
                <a:cubicBezTo>
                  <a:pt x="15" y="3"/>
                  <a:pt x="15" y="3"/>
                  <a:pt x="15" y="3"/>
                </a:cubicBezTo>
                <a:cubicBezTo>
                  <a:pt x="3" y="15"/>
                  <a:pt x="3" y="15"/>
                  <a:pt x="3" y="15"/>
                </a:cubicBezTo>
                <a:lnTo>
                  <a:pt x="3" y="6"/>
                </a:lnTo>
                <a:close/>
                <a:moveTo>
                  <a:pt x="3" y="21"/>
                </a:moveTo>
                <a:cubicBezTo>
                  <a:pt x="21" y="3"/>
                  <a:pt x="21" y="3"/>
                  <a:pt x="21" y="3"/>
                </a:cubicBezTo>
                <a:cubicBezTo>
                  <a:pt x="32" y="3"/>
                  <a:pt x="32" y="3"/>
                  <a:pt x="32" y="3"/>
                </a:cubicBezTo>
                <a:cubicBezTo>
                  <a:pt x="3" y="33"/>
                  <a:pt x="3" y="33"/>
                  <a:pt x="3" y="33"/>
                </a:cubicBezTo>
                <a:lnTo>
                  <a:pt x="3" y="21"/>
                </a:lnTo>
                <a:close/>
                <a:moveTo>
                  <a:pt x="3" y="38"/>
                </a:moveTo>
                <a:cubicBezTo>
                  <a:pt x="38" y="3"/>
                  <a:pt x="38" y="3"/>
                  <a:pt x="38" y="3"/>
                </a:cubicBezTo>
                <a:cubicBezTo>
                  <a:pt x="43" y="3"/>
                  <a:pt x="43" y="3"/>
                  <a:pt x="43" y="3"/>
                </a:cubicBezTo>
                <a:cubicBezTo>
                  <a:pt x="44" y="3"/>
                  <a:pt x="45" y="4"/>
                  <a:pt x="45" y="6"/>
                </a:cubicBezTo>
                <a:cubicBezTo>
                  <a:pt x="45" y="8"/>
                  <a:pt x="45" y="8"/>
                  <a:pt x="45" y="8"/>
                </a:cubicBezTo>
                <a:cubicBezTo>
                  <a:pt x="3" y="50"/>
                  <a:pt x="3" y="50"/>
                  <a:pt x="3" y="50"/>
                </a:cubicBezTo>
                <a:lnTo>
                  <a:pt x="3" y="38"/>
                </a:lnTo>
                <a:close/>
                <a:moveTo>
                  <a:pt x="3" y="55"/>
                </a:moveTo>
                <a:cubicBezTo>
                  <a:pt x="45" y="14"/>
                  <a:pt x="45" y="14"/>
                  <a:pt x="45" y="14"/>
                </a:cubicBezTo>
                <a:cubicBezTo>
                  <a:pt x="45" y="25"/>
                  <a:pt x="45" y="25"/>
                  <a:pt x="45" y="25"/>
                </a:cubicBezTo>
                <a:cubicBezTo>
                  <a:pt x="3" y="67"/>
                  <a:pt x="3" y="67"/>
                  <a:pt x="3" y="67"/>
                </a:cubicBezTo>
                <a:lnTo>
                  <a:pt x="3" y="55"/>
                </a:lnTo>
                <a:close/>
                <a:moveTo>
                  <a:pt x="45" y="31"/>
                </a:moveTo>
                <a:cubicBezTo>
                  <a:pt x="45" y="43"/>
                  <a:pt x="45" y="43"/>
                  <a:pt x="45" y="43"/>
                </a:cubicBezTo>
                <a:cubicBezTo>
                  <a:pt x="11" y="76"/>
                  <a:pt x="11" y="76"/>
                  <a:pt x="11" y="76"/>
                </a:cubicBezTo>
                <a:cubicBezTo>
                  <a:pt x="5" y="76"/>
                  <a:pt x="5" y="76"/>
                  <a:pt x="5" y="76"/>
                </a:cubicBezTo>
                <a:cubicBezTo>
                  <a:pt x="5" y="76"/>
                  <a:pt x="4" y="76"/>
                  <a:pt x="3" y="77"/>
                </a:cubicBezTo>
                <a:cubicBezTo>
                  <a:pt x="3" y="73"/>
                  <a:pt x="3" y="73"/>
                  <a:pt x="3" y="73"/>
                </a:cubicBezTo>
                <a:lnTo>
                  <a:pt x="45" y="3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Freeform 119"/>
          <p:cNvSpPr>
            <a:spLocks noEditPoints="1"/>
          </p:cNvSpPr>
          <p:nvPr/>
        </p:nvSpPr>
        <p:spPr bwMode="auto">
          <a:xfrm>
            <a:off x="5002627" y="940244"/>
            <a:ext cx="94333" cy="323659"/>
          </a:xfrm>
          <a:custGeom>
            <a:avLst/>
            <a:gdLst>
              <a:gd name="T0" fmla="*/ 43 w 49"/>
              <a:gd name="T1" fmla="*/ 168 h 168"/>
              <a:gd name="T2" fmla="*/ 49 w 49"/>
              <a:gd name="T3" fmla="*/ 124 h 168"/>
              <a:gd name="T4" fmla="*/ 49 w 49"/>
              <a:gd name="T5" fmla="*/ 82 h 168"/>
              <a:gd name="T6" fmla="*/ 49 w 49"/>
              <a:gd name="T7" fmla="*/ 68 h 168"/>
              <a:gd name="T8" fmla="*/ 49 w 49"/>
              <a:gd name="T9" fmla="*/ 51 h 168"/>
              <a:gd name="T10" fmla="*/ 49 w 49"/>
              <a:gd name="T11" fmla="*/ 34 h 168"/>
              <a:gd name="T12" fmla="*/ 49 w 49"/>
              <a:gd name="T13" fmla="*/ 16 h 168"/>
              <a:gd name="T14" fmla="*/ 49 w 49"/>
              <a:gd name="T15" fmla="*/ 6 h 168"/>
              <a:gd name="T16" fmla="*/ 47 w 49"/>
              <a:gd name="T17" fmla="*/ 1 h 168"/>
              <a:gd name="T18" fmla="*/ 45 w 49"/>
              <a:gd name="T19" fmla="*/ 0 h 168"/>
              <a:gd name="T20" fmla="*/ 43 w 49"/>
              <a:gd name="T21" fmla="*/ 0 h 168"/>
              <a:gd name="T22" fmla="*/ 31 w 49"/>
              <a:gd name="T23" fmla="*/ 0 h 168"/>
              <a:gd name="T24" fmla="*/ 14 w 49"/>
              <a:gd name="T25" fmla="*/ 0 h 168"/>
              <a:gd name="T26" fmla="*/ 6 w 49"/>
              <a:gd name="T27" fmla="*/ 0 h 168"/>
              <a:gd name="T28" fmla="*/ 0 w 49"/>
              <a:gd name="T29" fmla="*/ 8 h 168"/>
              <a:gd name="T30" fmla="*/ 0 w 49"/>
              <a:gd name="T31" fmla="*/ 13 h 168"/>
              <a:gd name="T32" fmla="*/ 0 w 49"/>
              <a:gd name="T33" fmla="*/ 25 h 168"/>
              <a:gd name="T34" fmla="*/ 0 w 49"/>
              <a:gd name="T35" fmla="*/ 31 h 168"/>
              <a:gd name="T36" fmla="*/ 0 w 49"/>
              <a:gd name="T37" fmla="*/ 42 h 168"/>
              <a:gd name="T38" fmla="*/ 0 w 49"/>
              <a:gd name="T39" fmla="*/ 48 h 168"/>
              <a:gd name="T40" fmla="*/ 0 w 49"/>
              <a:gd name="T41" fmla="*/ 59 h 168"/>
              <a:gd name="T42" fmla="*/ 0 w 49"/>
              <a:gd name="T43" fmla="*/ 65 h 168"/>
              <a:gd name="T44" fmla="*/ 0 w 49"/>
              <a:gd name="T45" fmla="*/ 77 h 168"/>
              <a:gd name="T46" fmla="*/ 0 w 49"/>
              <a:gd name="T47" fmla="*/ 82 h 168"/>
              <a:gd name="T48" fmla="*/ 0 w 49"/>
              <a:gd name="T49" fmla="*/ 162 h 168"/>
              <a:gd name="T50" fmla="*/ 46 w 49"/>
              <a:gd name="T51" fmla="*/ 76 h 168"/>
              <a:gd name="T52" fmla="*/ 41 w 49"/>
              <a:gd name="T53" fmla="*/ 76 h 168"/>
              <a:gd name="T54" fmla="*/ 46 w 49"/>
              <a:gd name="T55" fmla="*/ 76 h 168"/>
              <a:gd name="T56" fmla="*/ 36 w 49"/>
              <a:gd name="T57" fmla="*/ 76 h 168"/>
              <a:gd name="T58" fmla="*/ 46 w 49"/>
              <a:gd name="T59" fmla="*/ 54 h 168"/>
              <a:gd name="T60" fmla="*/ 46 w 49"/>
              <a:gd name="T61" fmla="*/ 49 h 168"/>
              <a:gd name="T62" fmla="*/ 7 w 49"/>
              <a:gd name="T63" fmla="*/ 76 h 168"/>
              <a:gd name="T64" fmla="*/ 46 w 49"/>
              <a:gd name="T65" fmla="*/ 49 h 168"/>
              <a:gd name="T66" fmla="*/ 10 w 49"/>
              <a:gd name="T67" fmla="*/ 3 h 168"/>
              <a:gd name="T68" fmla="*/ 4 w 49"/>
              <a:gd name="T69" fmla="*/ 22 h 168"/>
              <a:gd name="T70" fmla="*/ 4 w 49"/>
              <a:gd name="T71" fmla="*/ 27 h 168"/>
              <a:gd name="T72" fmla="*/ 39 w 49"/>
              <a:gd name="T73" fmla="*/ 3 h 168"/>
              <a:gd name="T74" fmla="*/ 4 w 49"/>
              <a:gd name="T75" fmla="*/ 27 h 168"/>
              <a:gd name="T76" fmla="*/ 45 w 49"/>
              <a:gd name="T77" fmla="*/ 4 h 168"/>
              <a:gd name="T78" fmla="*/ 46 w 49"/>
              <a:gd name="T79" fmla="*/ 14 h 168"/>
              <a:gd name="T80" fmla="*/ 4 w 49"/>
              <a:gd name="T81" fmla="*/ 44 h 168"/>
              <a:gd name="T82" fmla="*/ 46 w 49"/>
              <a:gd name="T83" fmla="*/ 20 h 168"/>
              <a:gd name="T84" fmla="*/ 4 w 49"/>
              <a:gd name="T85"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168">
                <a:moveTo>
                  <a:pt x="6" y="168"/>
                </a:moveTo>
                <a:cubicBezTo>
                  <a:pt x="43" y="168"/>
                  <a:pt x="43" y="168"/>
                  <a:pt x="43" y="168"/>
                </a:cubicBezTo>
                <a:cubicBezTo>
                  <a:pt x="46" y="168"/>
                  <a:pt x="49" y="165"/>
                  <a:pt x="49" y="162"/>
                </a:cubicBezTo>
                <a:cubicBezTo>
                  <a:pt x="49" y="124"/>
                  <a:pt x="49" y="124"/>
                  <a:pt x="49" y="124"/>
                </a:cubicBezTo>
                <a:cubicBezTo>
                  <a:pt x="49" y="82"/>
                  <a:pt x="49" y="82"/>
                  <a:pt x="49" y="82"/>
                </a:cubicBezTo>
                <a:cubicBezTo>
                  <a:pt x="49" y="82"/>
                  <a:pt x="49" y="82"/>
                  <a:pt x="49" y="82"/>
                </a:cubicBezTo>
                <a:cubicBezTo>
                  <a:pt x="49" y="80"/>
                  <a:pt x="49" y="80"/>
                  <a:pt x="49" y="80"/>
                </a:cubicBezTo>
                <a:cubicBezTo>
                  <a:pt x="49" y="68"/>
                  <a:pt x="49" y="68"/>
                  <a:pt x="49" y="68"/>
                </a:cubicBezTo>
                <a:cubicBezTo>
                  <a:pt x="49" y="63"/>
                  <a:pt x="49" y="63"/>
                  <a:pt x="49" y="63"/>
                </a:cubicBezTo>
                <a:cubicBezTo>
                  <a:pt x="49" y="51"/>
                  <a:pt x="49" y="51"/>
                  <a:pt x="49" y="51"/>
                </a:cubicBezTo>
                <a:cubicBezTo>
                  <a:pt x="49" y="45"/>
                  <a:pt x="49" y="45"/>
                  <a:pt x="49" y="45"/>
                </a:cubicBezTo>
                <a:cubicBezTo>
                  <a:pt x="49" y="34"/>
                  <a:pt x="49" y="34"/>
                  <a:pt x="49" y="34"/>
                </a:cubicBezTo>
                <a:cubicBezTo>
                  <a:pt x="49" y="28"/>
                  <a:pt x="49" y="28"/>
                  <a:pt x="49" y="28"/>
                </a:cubicBezTo>
                <a:cubicBezTo>
                  <a:pt x="49" y="16"/>
                  <a:pt x="49" y="16"/>
                  <a:pt x="49" y="16"/>
                </a:cubicBezTo>
                <a:cubicBezTo>
                  <a:pt x="49" y="11"/>
                  <a:pt x="49" y="11"/>
                  <a:pt x="49" y="11"/>
                </a:cubicBezTo>
                <a:cubicBezTo>
                  <a:pt x="49" y="6"/>
                  <a:pt x="49" y="6"/>
                  <a:pt x="49" y="6"/>
                </a:cubicBezTo>
                <a:cubicBezTo>
                  <a:pt x="49" y="4"/>
                  <a:pt x="48" y="2"/>
                  <a:pt x="47" y="1"/>
                </a:cubicBezTo>
                <a:cubicBezTo>
                  <a:pt x="47" y="1"/>
                  <a:pt x="47" y="1"/>
                  <a:pt x="47" y="1"/>
                </a:cubicBezTo>
                <a:cubicBezTo>
                  <a:pt x="47" y="1"/>
                  <a:pt x="47" y="1"/>
                  <a:pt x="47" y="1"/>
                </a:cubicBezTo>
                <a:cubicBezTo>
                  <a:pt x="46" y="1"/>
                  <a:pt x="46" y="1"/>
                  <a:pt x="45" y="0"/>
                </a:cubicBezTo>
                <a:cubicBezTo>
                  <a:pt x="45" y="0"/>
                  <a:pt x="45" y="0"/>
                  <a:pt x="45" y="0"/>
                </a:cubicBezTo>
                <a:cubicBezTo>
                  <a:pt x="45" y="0"/>
                  <a:pt x="44" y="0"/>
                  <a:pt x="43" y="0"/>
                </a:cubicBezTo>
                <a:cubicBezTo>
                  <a:pt x="43" y="0"/>
                  <a:pt x="43" y="0"/>
                  <a:pt x="43" y="0"/>
                </a:cubicBezTo>
                <a:cubicBezTo>
                  <a:pt x="31" y="0"/>
                  <a:pt x="31" y="0"/>
                  <a:pt x="31" y="0"/>
                </a:cubicBezTo>
                <a:cubicBezTo>
                  <a:pt x="25" y="0"/>
                  <a:pt x="25" y="0"/>
                  <a:pt x="25" y="0"/>
                </a:cubicBezTo>
                <a:cubicBezTo>
                  <a:pt x="14" y="0"/>
                  <a:pt x="14" y="0"/>
                  <a:pt x="14" y="0"/>
                </a:cubicBezTo>
                <a:cubicBezTo>
                  <a:pt x="8" y="0"/>
                  <a:pt x="8" y="0"/>
                  <a:pt x="8" y="0"/>
                </a:cubicBezTo>
                <a:cubicBezTo>
                  <a:pt x="6" y="0"/>
                  <a:pt x="6" y="0"/>
                  <a:pt x="6" y="0"/>
                </a:cubicBezTo>
                <a:cubicBezTo>
                  <a:pt x="3" y="0"/>
                  <a:pt x="0" y="2"/>
                  <a:pt x="0" y="6"/>
                </a:cubicBezTo>
                <a:cubicBezTo>
                  <a:pt x="0" y="8"/>
                  <a:pt x="0" y="8"/>
                  <a:pt x="0" y="8"/>
                </a:cubicBezTo>
                <a:cubicBezTo>
                  <a:pt x="0" y="8"/>
                  <a:pt x="0" y="8"/>
                  <a:pt x="0" y="8"/>
                </a:cubicBezTo>
                <a:cubicBezTo>
                  <a:pt x="0" y="13"/>
                  <a:pt x="0" y="13"/>
                  <a:pt x="0" y="13"/>
                </a:cubicBezTo>
                <a:cubicBezTo>
                  <a:pt x="0" y="13"/>
                  <a:pt x="0" y="13"/>
                  <a:pt x="0" y="13"/>
                </a:cubicBezTo>
                <a:cubicBezTo>
                  <a:pt x="0" y="25"/>
                  <a:pt x="0" y="25"/>
                  <a:pt x="0" y="25"/>
                </a:cubicBezTo>
                <a:cubicBezTo>
                  <a:pt x="0" y="25"/>
                  <a:pt x="0" y="25"/>
                  <a:pt x="0" y="25"/>
                </a:cubicBezTo>
                <a:cubicBezTo>
                  <a:pt x="0" y="31"/>
                  <a:pt x="0" y="31"/>
                  <a:pt x="0" y="31"/>
                </a:cubicBezTo>
                <a:cubicBezTo>
                  <a:pt x="0" y="31"/>
                  <a:pt x="0" y="31"/>
                  <a:pt x="0" y="31"/>
                </a:cubicBezTo>
                <a:cubicBezTo>
                  <a:pt x="0" y="42"/>
                  <a:pt x="0" y="42"/>
                  <a:pt x="0" y="42"/>
                </a:cubicBezTo>
                <a:cubicBezTo>
                  <a:pt x="0" y="42"/>
                  <a:pt x="0" y="42"/>
                  <a:pt x="0" y="42"/>
                </a:cubicBezTo>
                <a:cubicBezTo>
                  <a:pt x="0" y="48"/>
                  <a:pt x="0" y="48"/>
                  <a:pt x="0" y="48"/>
                </a:cubicBezTo>
                <a:cubicBezTo>
                  <a:pt x="0" y="48"/>
                  <a:pt x="0" y="48"/>
                  <a:pt x="0" y="48"/>
                </a:cubicBezTo>
                <a:cubicBezTo>
                  <a:pt x="0" y="59"/>
                  <a:pt x="0" y="59"/>
                  <a:pt x="0" y="59"/>
                </a:cubicBezTo>
                <a:cubicBezTo>
                  <a:pt x="0" y="59"/>
                  <a:pt x="0" y="59"/>
                  <a:pt x="0" y="59"/>
                </a:cubicBezTo>
                <a:cubicBezTo>
                  <a:pt x="0" y="65"/>
                  <a:pt x="0" y="65"/>
                  <a:pt x="0" y="65"/>
                </a:cubicBezTo>
                <a:cubicBezTo>
                  <a:pt x="0" y="65"/>
                  <a:pt x="0" y="65"/>
                  <a:pt x="0" y="65"/>
                </a:cubicBezTo>
                <a:cubicBezTo>
                  <a:pt x="0" y="77"/>
                  <a:pt x="0" y="77"/>
                  <a:pt x="0" y="77"/>
                </a:cubicBezTo>
                <a:cubicBezTo>
                  <a:pt x="0" y="77"/>
                  <a:pt x="0" y="77"/>
                  <a:pt x="0" y="77"/>
                </a:cubicBezTo>
                <a:cubicBezTo>
                  <a:pt x="0" y="82"/>
                  <a:pt x="0" y="82"/>
                  <a:pt x="0" y="82"/>
                </a:cubicBezTo>
                <a:cubicBezTo>
                  <a:pt x="0" y="82"/>
                  <a:pt x="0" y="82"/>
                  <a:pt x="0" y="82"/>
                </a:cubicBezTo>
                <a:cubicBezTo>
                  <a:pt x="0" y="162"/>
                  <a:pt x="0" y="162"/>
                  <a:pt x="0" y="162"/>
                </a:cubicBezTo>
                <a:cubicBezTo>
                  <a:pt x="0" y="165"/>
                  <a:pt x="3" y="168"/>
                  <a:pt x="6" y="168"/>
                </a:cubicBezTo>
                <a:close/>
                <a:moveTo>
                  <a:pt x="46" y="76"/>
                </a:moveTo>
                <a:cubicBezTo>
                  <a:pt x="45" y="76"/>
                  <a:pt x="44" y="76"/>
                  <a:pt x="43" y="76"/>
                </a:cubicBezTo>
                <a:cubicBezTo>
                  <a:pt x="41" y="76"/>
                  <a:pt x="41" y="76"/>
                  <a:pt x="41" y="76"/>
                </a:cubicBezTo>
                <a:cubicBezTo>
                  <a:pt x="46" y="72"/>
                  <a:pt x="46" y="72"/>
                  <a:pt x="46" y="72"/>
                </a:cubicBezTo>
                <a:lnTo>
                  <a:pt x="46" y="76"/>
                </a:lnTo>
                <a:close/>
                <a:moveTo>
                  <a:pt x="46" y="66"/>
                </a:moveTo>
                <a:cubicBezTo>
                  <a:pt x="36" y="76"/>
                  <a:pt x="36" y="76"/>
                  <a:pt x="36" y="76"/>
                </a:cubicBezTo>
                <a:cubicBezTo>
                  <a:pt x="24" y="76"/>
                  <a:pt x="24" y="76"/>
                  <a:pt x="24" y="76"/>
                </a:cubicBezTo>
                <a:cubicBezTo>
                  <a:pt x="46" y="54"/>
                  <a:pt x="46" y="54"/>
                  <a:pt x="46" y="54"/>
                </a:cubicBezTo>
                <a:lnTo>
                  <a:pt x="46" y="66"/>
                </a:lnTo>
                <a:close/>
                <a:moveTo>
                  <a:pt x="46" y="49"/>
                </a:moveTo>
                <a:cubicBezTo>
                  <a:pt x="18" y="76"/>
                  <a:pt x="18" y="76"/>
                  <a:pt x="18" y="76"/>
                </a:cubicBezTo>
                <a:cubicBezTo>
                  <a:pt x="7" y="76"/>
                  <a:pt x="7" y="76"/>
                  <a:pt x="7" y="76"/>
                </a:cubicBezTo>
                <a:cubicBezTo>
                  <a:pt x="46" y="37"/>
                  <a:pt x="46" y="37"/>
                  <a:pt x="46" y="37"/>
                </a:cubicBezTo>
                <a:lnTo>
                  <a:pt x="46" y="49"/>
                </a:lnTo>
                <a:close/>
                <a:moveTo>
                  <a:pt x="4" y="10"/>
                </a:moveTo>
                <a:cubicBezTo>
                  <a:pt x="10" y="3"/>
                  <a:pt x="10" y="3"/>
                  <a:pt x="10" y="3"/>
                </a:cubicBezTo>
                <a:cubicBezTo>
                  <a:pt x="22" y="3"/>
                  <a:pt x="22" y="3"/>
                  <a:pt x="22" y="3"/>
                </a:cubicBezTo>
                <a:cubicBezTo>
                  <a:pt x="4" y="22"/>
                  <a:pt x="4" y="22"/>
                  <a:pt x="4" y="22"/>
                </a:cubicBezTo>
                <a:lnTo>
                  <a:pt x="4" y="10"/>
                </a:lnTo>
                <a:close/>
                <a:moveTo>
                  <a:pt x="4" y="27"/>
                </a:moveTo>
                <a:cubicBezTo>
                  <a:pt x="28" y="3"/>
                  <a:pt x="28" y="3"/>
                  <a:pt x="28" y="3"/>
                </a:cubicBezTo>
                <a:cubicBezTo>
                  <a:pt x="39" y="3"/>
                  <a:pt x="39" y="3"/>
                  <a:pt x="39" y="3"/>
                </a:cubicBezTo>
                <a:cubicBezTo>
                  <a:pt x="4" y="39"/>
                  <a:pt x="4" y="39"/>
                  <a:pt x="4" y="39"/>
                </a:cubicBezTo>
                <a:lnTo>
                  <a:pt x="4" y="27"/>
                </a:lnTo>
                <a:close/>
                <a:moveTo>
                  <a:pt x="4" y="44"/>
                </a:moveTo>
                <a:cubicBezTo>
                  <a:pt x="45" y="4"/>
                  <a:pt x="45" y="4"/>
                  <a:pt x="45" y="4"/>
                </a:cubicBezTo>
                <a:cubicBezTo>
                  <a:pt x="45" y="4"/>
                  <a:pt x="46" y="5"/>
                  <a:pt x="46" y="6"/>
                </a:cubicBezTo>
                <a:cubicBezTo>
                  <a:pt x="46" y="14"/>
                  <a:pt x="46" y="14"/>
                  <a:pt x="46" y="14"/>
                </a:cubicBezTo>
                <a:cubicBezTo>
                  <a:pt x="4" y="56"/>
                  <a:pt x="4" y="56"/>
                  <a:pt x="4" y="56"/>
                </a:cubicBezTo>
                <a:lnTo>
                  <a:pt x="4" y="44"/>
                </a:lnTo>
                <a:close/>
                <a:moveTo>
                  <a:pt x="4" y="62"/>
                </a:moveTo>
                <a:cubicBezTo>
                  <a:pt x="46" y="20"/>
                  <a:pt x="46" y="20"/>
                  <a:pt x="46" y="20"/>
                </a:cubicBezTo>
                <a:cubicBezTo>
                  <a:pt x="46" y="31"/>
                  <a:pt x="46" y="31"/>
                  <a:pt x="46" y="31"/>
                </a:cubicBezTo>
                <a:cubicBezTo>
                  <a:pt x="4" y="73"/>
                  <a:pt x="4" y="73"/>
                  <a:pt x="4" y="73"/>
                </a:cubicBezTo>
                <a:lnTo>
                  <a:pt x="4" y="6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120"/>
          <p:cNvSpPr>
            <a:spLocks noEditPoints="1"/>
          </p:cNvSpPr>
          <p:nvPr/>
        </p:nvSpPr>
        <p:spPr bwMode="auto">
          <a:xfrm>
            <a:off x="5150631" y="782480"/>
            <a:ext cx="94333" cy="481422"/>
          </a:xfrm>
          <a:custGeom>
            <a:avLst/>
            <a:gdLst>
              <a:gd name="T0" fmla="*/ 0 w 49"/>
              <a:gd name="T1" fmla="*/ 140 h 250"/>
              <a:gd name="T2" fmla="*/ 0 w 49"/>
              <a:gd name="T3" fmla="*/ 157 h 250"/>
              <a:gd name="T4" fmla="*/ 6 w 49"/>
              <a:gd name="T5" fmla="*/ 250 h 250"/>
              <a:gd name="T6" fmla="*/ 49 w 49"/>
              <a:gd name="T7" fmla="*/ 244 h 250"/>
              <a:gd name="T8" fmla="*/ 49 w 49"/>
              <a:gd name="T9" fmla="*/ 154 h 250"/>
              <a:gd name="T10" fmla="*/ 49 w 49"/>
              <a:gd name="T11" fmla="*/ 137 h 250"/>
              <a:gd name="T12" fmla="*/ 49 w 49"/>
              <a:gd name="T13" fmla="*/ 120 h 250"/>
              <a:gd name="T14" fmla="*/ 49 w 49"/>
              <a:gd name="T15" fmla="*/ 103 h 250"/>
              <a:gd name="T16" fmla="*/ 49 w 49"/>
              <a:gd name="T17" fmla="*/ 85 h 250"/>
              <a:gd name="T18" fmla="*/ 49 w 49"/>
              <a:gd name="T19" fmla="*/ 81 h 250"/>
              <a:gd name="T20" fmla="*/ 49 w 49"/>
              <a:gd name="T21" fmla="*/ 74 h 250"/>
              <a:gd name="T22" fmla="*/ 49 w 49"/>
              <a:gd name="T23" fmla="*/ 68 h 250"/>
              <a:gd name="T24" fmla="*/ 49 w 49"/>
              <a:gd name="T25" fmla="*/ 56 h 250"/>
              <a:gd name="T26" fmla="*/ 49 w 49"/>
              <a:gd name="T27" fmla="*/ 51 h 250"/>
              <a:gd name="T28" fmla="*/ 49 w 49"/>
              <a:gd name="T29" fmla="*/ 39 h 250"/>
              <a:gd name="T30" fmla="*/ 49 w 49"/>
              <a:gd name="T31" fmla="*/ 33 h 250"/>
              <a:gd name="T32" fmla="*/ 49 w 49"/>
              <a:gd name="T33" fmla="*/ 22 h 250"/>
              <a:gd name="T34" fmla="*/ 49 w 49"/>
              <a:gd name="T35" fmla="*/ 16 h 250"/>
              <a:gd name="T36" fmla="*/ 49 w 49"/>
              <a:gd name="T37" fmla="*/ 5 h 250"/>
              <a:gd name="T38" fmla="*/ 48 w 49"/>
              <a:gd name="T39" fmla="*/ 4 h 250"/>
              <a:gd name="T40" fmla="*/ 47 w 49"/>
              <a:gd name="T41" fmla="*/ 1 h 250"/>
              <a:gd name="T42" fmla="*/ 43 w 49"/>
              <a:gd name="T43" fmla="*/ 0 h 250"/>
              <a:gd name="T44" fmla="*/ 36 w 49"/>
              <a:gd name="T45" fmla="*/ 0 h 250"/>
              <a:gd name="T46" fmla="*/ 30 w 49"/>
              <a:gd name="T47" fmla="*/ 0 h 250"/>
              <a:gd name="T48" fmla="*/ 19 w 49"/>
              <a:gd name="T49" fmla="*/ 0 h 250"/>
              <a:gd name="T50" fmla="*/ 13 w 49"/>
              <a:gd name="T51" fmla="*/ 0 h 250"/>
              <a:gd name="T52" fmla="*/ 0 w 49"/>
              <a:gd name="T53" fmla="*/ 6 h 250"/>
              <a:gd name="T54" fmla="*/ 0 w 49"/>
              <a:gd name="T55" fmla="*/ 124 h 250"/>
              <a:gd name="T56" fmla="*/ 45 w 49"/>
              <a:gd name="T57" fmla="*/ 71 h 250"/>
              <a:gd name="T58" fmla="*/ 29 w 49"/>
              <a:gd name="T59" fmla="*/ 76 h 250"/>
              <a:gd name="T60" fmla="*/ 45 w 49"/>
              <a:gd name="T61" fmla="*/ 71 h 250"/>
              <a:gd name="T62" fmla="*/ 24 w 49"/>
              <a:gd name="T63" fmla="*/ 76 h 250"/>
              <a:gd name="T64" fmla="*/ 45 w 49"/>
              <a:gd name="T65" fmla="*/ 43 h 250"/>
              <a:gd name="T66" fmla="*/ 45 w 49"/>
              <a:gd name="T67" fmla="*/ 37 h 250"/>
              <a:gd name="T68" fmla="*/ 6 w 49"/>
              <a:gd name="T69" fmla="*/ 76 h 250"/>
              <a:gd name="T70" fmla="*/ 3 w 49"/>
              <a:gd name="T71" fmla="*/ 67 h 250"/>
              <a:gd name="T72" fmla="*/ 45 w 49"/>
              <a:gd name="T73" fmla="*/ 37 h 250"/>
              <a:gd name="T74" fmla="*/ 3 w 49"/>
              <a:gd name="T75" fmla="*/ 61 h 250"/>
              <a:gd name="T76" fmla="*/ 45 w 49"/>
              <a:gd name="T77" fmla="*/ 8 h 250"/>
              <a:gd name="T78" fmla="*/ 43 w 49"/>
              <a:gd name="T79" fmla="*/ 3 h 250"/>
              <a:gd name="T80" fmla="*/ 3 w 49"/>
              <a:gd name="T81" fmla="*/ 44 h 250"/>
              <a:gd name="T82" fmla="*/ 33 w 49"/>
              <a:gd name="T83" fmla="*/ 3 h 250"/>
              <a:gd name="T84" fmla="*/ 27 w 49"/>
              <a:gd name="T85" fmla="*/ 3 h 250"/>
              <a:gd name="T86" fmla="*/ 3 w 49"/>
              <a:gd name="T87" fmla="*/ 15 h 250"/>
              <a:gd name="T88" fmla="*/ 27 w 49"/>
              <a:gd name="T89" fmla="*/ 3 h 250"/>
              <a:gd name="T90" fmla="*/ 10 w 49"/>
              <a:gd name="T91" fmla="*/ 3 h 250"/>
              <a:gd name="T92" fmla="*/ 3 w 49"/>
              <a:gd name="T93" fmla="*/ 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250">
                <a:moveTo>
                  <a:pt x="0" y="134"/>
                </a:moveTo>
                <a:cubicBezTo>
                  <a:pt x="0" y="140"/>
                  <a:pt x="0" y="140"/>
                  <a:pt x="0" y="140"/>
                </a:cubicBezTo>
                <a:cubicBezTo>
                  <a:pt x="0" y="151"/>
                  <a:pt x="0" y="151"/>
                  <a:pt x="0" y="151"/>
                </a:cubicBezTo>
                <a:cubicBezTo>
                  <a:pt x="0" y="157"/>
                  <a:pt x="0" y="157"/>
                  <a:pt x="0" y="157"/>
                </a:cubicBezTo>
                <a:cubicBezTo>
                  <a:pt x="0" y="244"/>
                  <a:pt x="0" y="244"/>
                  <a:pt x="0" y="244"/>
                </a:cubicBezTo>
                <a:cubicBezTo>
                  <a:pt x="0" y="247"/>
                  <a:pt x="3" y="250"/>
                  <a:pt x="6" y="250"/>
                </a:cubicBezTo>
                <a:cubicBezTo>
                  <a:pt x="43" y="250"/>
                  <a:pt x="43" y="250"/>
                  <a:pt x="43" y="250"/>
                </a:cubicBezTo>
                <a:cubicBezTo>
                  <a:pt x="46" y="250"/>
                  <a:pt x="49" y="247"/>
                  <a:pt x="49" y="244"/>
                </a:cubicBezTo>
                <a:cubicBezTo>
                  <a:pt x="49" y="160"/>
                  <a:pt x="49" y="160"/>
                  <a:pt x="49" y="160"/>
                </a:cubicBezTo>
                <a:cubicBezTo>
                  <a:pt x="49" y="154"/>
                  <a:pt x="49" y="154"/>
                  <a:pt x="49" y="154"/>
                </a:cubicBezTo>
                <a:cubicBezTo>
                  <a:pt x="49" y="143"/>
                  <a:pt x="49" y="143"/>
                  <a:pt x="49" y="143"/>
                </a:cubicBezTo>
                <a:cubicBezTo>
                  <a:pt x="49" y="137"/>
                  <a:pt x="49" y="137"/>
                  <a:pt x="49" y="137"/>
                </a:cubicBezTo>
                <a:cubicBezTo>
                  <a:pt x="49" y="125"/>
                  <a:pt x="49" y="125"/>
                  <a:pt x="49" y="125"/>
                </a:cubicBezTo>
                <a:cubicBezTo>
                  <a:pt x="49" y="120"/>
                  <a:pt x="49" y="120"/>
                  <a:pt x="49" y="120"/>
                </a:cubicBezTo>
                <a:cubicBezTo>
                  <a:pt x="49" y="108"/>
                  <a:pt x="49" y="108"/>
                  <a:pt x="49" y="108"/>
                </a:cubicBezTo>
                <a:cubicBezTo>
                  <a:pt x="49" y="103"/>
                  <a:pt x="49" y="103"/>
                  <a:pt x="49" y="103"/>
                </a:cubicBezTo>
                <a:cubicBezTo>
                  <a:pt x="49" y="91"/>
                  <a:pt x="49" y="91"/>
                  <a:pt x="49" y="91"/>
                </a:cubicBezTo>
                <a:cubicBezTo>
                  <a:pt x="49" y="85"/>
                  <a:pt x="49" y="85"/>
                  <a:pt x="49" y="85"/>
                </a:cubicBezTo>
                <a:cubicBezTo>
                  <a:pt x="49" y="81"/>
                  <a:pt x="49" y="81"/>
                  <a:pt x="49" y="81"/>
                </a:cubicBezTo>
                <a:cubicBezTo>
                  <a:pt x="49" y="81"/>
                  <a:pt x="49" y="81"/>
                  <a:pt x="49" y="81"/>
                </a:cubicBezTo>
                <a:cubicBezTo>
                  <a:pt x="49" y="74"/>
                  <a:pt x="49" y="74"/>
                  <a:pt x="49" y="74"/>
                </a:cubicBezTo>
                <a:cubicBezTo>
                  <a:pt x="49" y="74"/>
                  <a:pt x="49" y="74"/>
                  <a:pt x="49" y="74"/>
                </a:cubicBezTo>
                <a:cubicBezTo>
                  <a:pt x="49" y="68"/>
                  <a:pt x="49" y="68"/>
                  <a:pt x="49" y="68"/>
                </a:cubicBezTo>
                <a:cubicBezTo>
                  <a:pt x="49" y="68"/>
                  <a:pt x="49" y="68"/>
                  <a:pt x="49" y="68"/>
                </a:cubicBezTo>
                <a:cubicBezTo>
                  <a:pt x="49" y="56"/>
                  <a:pt x="49" y="56"/>
                  <a:pt x="49" y="56"/>
                </a:cubicBezTo>
                <a:cubicBezTo>
                  <a:pt x="49" y="56"/>
                  <a:pt x="49" y="56"/>
                  <a:pt x="49" y="56"/>
                </a:cubicBezTo>
                <a:cubicBezTo>
                  <a:pt x="49" y="51"/>
                  <a:pt x="49" y="51"/>
                  <a:pt x="49" y="51"/>
                </a:cubicBezTo>
                <a:cubicBezTo>
                  <a:pt x="49" y="51"/>
                  <a:pt x="49" y="51"/>
                  <a:pt x="49" y="51"/>
                </a:cubicBezTo>
                <a:cubicBezTo>
                  <a:pt x="49" y="39"/>
                  <a:pt x="49" y="39"/>
                  <a:pt x="49" y="39"/>
                </a:cubicBezTo>
                <a:cubicBezTo>
                  <a:pt x="49" y="39"/>
                  <a:pt x="49" y="39"/>
                  <a:pt x="49" y="39"/>
                </a:cubicBezTo>
                <a:cubicBezTo>
                  <a:pt x="49" y="33"/>
                  <a:pt x="49" y="33"/>
                  <a:pt x="49" y="33"/>
                </a:cubicBezTo>
                <a:cubicBezTo>
                  <a:pt x="49" y="33"/>
                  <a:pt x="49" y="33"/>
                  <a:pt x="49" y="33"/>
                </a:cubicBezTo>
                <a:cubicBezTo>
                  <a:pt x="49" y="22"/>
                  <a:pt x="49" y="22"/>
                  <a:pt x="49" y="22"/>
                </a:cubicBezTo>
                <a:cubicBezTo>
                  <a:pt x="49" y="22"/>
                  <a:pt x="49" y="22"/>
                  <a:pt x="49" y="22"/>
                </a:cubicBezTo>
                <a:cubicBezTo>
                  <a:pt x="49" y="16"/>
                  <a:pt x="49" y="16"/>
                  <a:pt x="49" y="16"/>
                </a:cubicBezTo>
                <a:cubicBezTo>
                  <a:pt x="49" y="16"/>
                  <a:pt x="49" y="16"/>
                  <a:pt x="49" y="16"/>
                </a:cubicBezTo>
                <a:cubicBezTo>
                  <a:pt x="49" y="6"/>
                  <a:pt x="49" y="6"/>
                  <a:pt x="49" y="6"/>
                </a:cubicBezTo>
                <a:cubicBezTo>
                  <a:pt x="49" y="5"/>
                  <a:pt x="49" y="5"/>
                  <a:pt x="49" y="5"/>
                </a:cubicBezTo>
                <a:cubicBezTo>
                  <a:pt x="49" y="5"/>
                  <a:pt x="49" y="5"/>
                  <a:pt x="49" y="5"/>
                </a:cubicBezTo>
                <a:cubicBezTo>
                  <a:pt x="49" y="4"/>
                  <a:pt x="48" y="4"/>
                  <a:pt x="48" y="4"/>
                </a:cubicBezTo>
                <a:cubicBezTo>
                  <a:pt x="48" y="4"/>
                  <a:pt x="48" y="3"/>
                  <a:pt x="48" y="3"/>
                </a:cubicBezTo>
                <a:cubicBezTo>
                  <a:pt x="48" y="3"/>
                  <a:pt x="47" y="2"/>
                  <a:pt x="47" y="1"/>
                </a:cubicBezTo>
                <a:cubicBezTo>
                  <a:pt x="46" y="1"/>
                  <a:pt x="46" y="1"/>
                  <a:pt x="46" y="1"/>
                </a:cubicBezTo>
                <a:cubicBezTo>
                  <a:pt x="45" y="0"/>
                  <a:pt x="44" y="0"/>
                  <a:pt x="43" y="0"/>
                </a:cubicBezTo>
                <a:cubicBezTo>
                  <a:pt x="36" y="0"/>
                  <a:pt x="36" y="0"/>
                  <a:pt x="36" y="0"/>
                </a:cubicBezTo>
                <a:cubicBezTo>
                  <a:pt x="36" y="0"/>
                  <a:pt x="36" y="0"/>
                  <a:pt x="36" y="0"/>
                </a:cubicBezTo>
                <a:cubicBezTo>
                  <a:pt x="30" y="0"/>
                  <a:pt x="30" y="0"/>
                  <a:pt x="30" y="0"/>
                </a:cubicBezTo>
                <a:cubicBezTo>
                  <a:pt x="30" y="0"/>
                  <a:pt x="30" y="0"/>
                  <a:pt x="30" y="0"/>
                </a:cubicBezTo>
                <a:cubicBezTo>
                  <a:pt x="19" y="0"/>
                  <a:pt x="19" y="0"/>
                  <a:pt x="19" y="0"/>
                </a:cubicBezTo>
                <a:cubicBezTo>
                  <a:pt x="19" y="0"/>
                  <a:pt x="19" y="0"/>
                  <a:pt x="19" y="0"/>
                </a:cubicBezTo>
                <a:cubicBezTo>
                  <a:pt x="13" y="0"/>
                  <a:pt x="13" y="0"/>
                  <a:pt x="13" y="0"/>
                </a:cubicBezTo>
                <a:cubicBezTo>
                  <a:pt x="13" y="0"/>
                  <a:pt x="13" y="0"/>
                  <a:pt x="13" y="0"/>
                </a:cubicBezTo>
                <a:cubicBezTo>
                  <a:pt x="6" y="0"/>
                  <a:pt x="6" y="0"/>
                  <a:pt x="6" y="0"/>
                </a:cubicBezTo>
                <a:cubicBezTo>
                  <a:pt x="2" y="0"/>
                  <a:pt x="0" y="3"/>
                  <a:pt x="0" y="6"/>
                </a:cubicBezTo>
                <a:cubicBezTo>
                  <a:pt x="0" y="124"/>
                  <a:pt x="0" y="124"/>
                  <a:pt x="0" y="124"/>
                </a:cubicBezTo>
                <a:cubicBezTo>
                  <a:pt x="0" y="124"/>
                  <a:pt x="0" y="124"/>
                  <a:pt x="0" y="124"/>
                </a:cubicBezTo>
                <a:lnTo>
                  <a:pt x="0" y="134"/>
                </a:lnTo>
                <a:close/>
                <a:moveTo>
                  <a:pt x="45" y="71"/>
                </a:moveTo>
                <a:cubicBezTo>
                  <a:pt x="41" y="76"/>
                  <a:pt x="41" y="76"/>
                  <a:pt x="41" y="76"/>
                </a:cubicBezTo>
                <a:cubicBezTo>
                  <a:pt x="29" y="76"/>
                  <a:pt x="29" y="76"/>
                  <a:pt x="29" y="76"/>
                </a:cubicBezTo>
                <a:cubicBezTo>
                  <a:pt x="45" y="60"/>
                  <a:pt x="45" y="60"/>
                  <a:pt x="45" y="60"/>
                </a:cubicBezTo>
                <a:lnTo>
                  <a:pt x="45" y="71"/>
                </a:lnTo>
                <a:close/>
                <a:moveTo>
                  <a:pt x="45" y="54"/>
                </a:moveTo>
                <a:cubicBezTo>
                  <a:pt x="24" y="76"/>
                  <a:pt x="24" y="76"/>
                  <a:pt x="24" y="76"/>
                </a:cubicBezTo>
                <a:cubicBezTo>
                  <a:pt x="12" y="76"/>
                  <a:pt x="12" y="76"/>
                  <a:pt x="12" y="76"/>
                </a:cubicBezTo>
                <a:cubicBezTo>
                  <a:pt x="45" y="43"/>
                  <a:pt x="45" y="43"/>
                  <a:pt x="45" y="43"/>
                </a:cubicBezTo>
                <a:lnTo>
                  <a:pt x="45" y="54"/>
                </a:lnTo>
                <a:close/>
                <a:moveTo>
                  <a:pt x="45" y="37"/>
                </a:moveTo>
                <a:cubicBezTo>
                  <a:pt x="6" y="76"/>
                  <a:pt x="6" y="76"/>
                  <a:pt x="6" y="76"/>
                </a:cubicBezTo>
                <a:cubicBezTo>
                  <a:pt x="6" y="76"/>
                  <a:pt x="6" y="76"/>
                  <a:pt x="6" y="76"/>
                </a:cubicBezTo>
                <a:cubicBezTo>
                  <a:pt x="5" y="76"/>
                  <a:pt x="4" y="76"/>
                  <a:pt x="3" y="76"/>
                </a:cubicBezTo>
                <a:cubicBezTo>
                  <a:pt x="3" y="67"/>
                  <a:pt x="3" y="67"/>
                  <a:pt x="3" y="67"/>
                </a:cubicBezTo>
                <a:cubicBezTo>
                  <a:pt x="45" y="25"/>
                  <a:pt x="45" y="25"/>
                  <a:pt x="45" y="25"/>
                </a:cubicBezTo>
                <a:lnTo>
                  <a:pt x="45" y="37"/>
                </a:lnTo>
                <a:close/>
                <a:moveTo>
                  <a:pt x="45" y="20"/>
                </a:moveTo>
                <a:cubicBezTo>
                  <a:pt x="3" y="61"/>
                  <a:pt x="3" y="61"/>
                  <a:pt x="3" y="61"/>
                </a:cubicBezTo>
                <a:cubicBezTo>
                  <a:pt x="3" y="50"/>
                  <a:pt x="3" y="50"/>
                  <a:pt x="3" y="50"/>
                </a:cubicBezTo>
                <a:cubicBezTo>
                  <a:pt x="45" y="8"/>
                  <a:pt x="45" y="8"/>
                  <a:pt x="45" y="8"/>
                </a:cubicBezTo>
                <a:lnTo>
                  <a:pt x="45" y="20"/>
                </a:lnTo>
                <a:close/>
                <a:moveTo>
                  <a:pt x="43" y="3"/>
                </a:moveTo>
                <a:cubicBezTo>
                  <a:pt x="43" y="3"/>
                  <a:pt x="44" y="3"/>
                  <a:pt x="44" y="4"/>
                </a:cubicBezTo>
                <a:cubicBezTo>
                  <a:pt x="3" y="44"/>
                  <a:pt x="3" y="44"/>
                  <a:pt x="3" y="44"/>
                </a:cubicBezTo>
                <a:cubicBezTo>
                  <a:pt x="3" y="33"/>
                  <a:pt x="3" y="33"/>
                  <a:pt x="3" y="33"/>
                </a:cubicBezTo>
                <a:cubicBezTo>
                  <a:pt x="33" y="3"/>
                  <a:pt x="33" y="3"/>
                  <a:pt x="33" y="3"/>
                </a:cubicBezTo>
                <a:lnTo>
                  <a:pt x="43" y="3"/>
                </a:lnTo>
                <a:close/>
                <a:moveTo>
                  <a:pt x="27" y="3"/>
                </a:moveTo>
                <a:cubicBezTo>
                  <a:pt x="3" y="27"/>
                  <a:pt x="3" y="27"/>
                  <a:pt x="3" y="27"/>
                </a:cubicBezTo>
                <a:cubicBezTo>
                  <a:pt x="3" y="15"/>
                  <a:pt x="3" y="15"/>
                  <a:pt x="3" y="15"/>
                </a:cubicBezTo>
                <a:cubicBezTo>
                  <a:pt x="15" y="3"/>
                  <a:pt x="15" y="3"/>
                  <a:pt x="15" y="3"/>
                </a:cubicBezTo>
                <a:lnTo>
                  <a:pt x="27" y="3"/>
                </a:lnTo>
                <a:close/>
                <a:moveTo>
                  <a:pt x="6" y="3"/>
                </a:moveTo>
                <a:cubicBezTo>
                  <a:pt x="10" y="3"/>
                  <a:pt x="10" y="3"/>
                  <a:pt x="10" y="3"/>
                </a:cubicBezTo>
                <a:cubicBezTo>
                  <a:pt x="3" y="10"/>
                  <a:pt x="3" y="10"/>
                  <a:pt x="3" y="10"/>
                </a:cubicBezTo>
                <a:cubicBezTo>
                  <a:pt x="3" y="6"/>
                  <a:pt x="3" y="6"/>
                  <a:pt x="3" y="6"/>
                </a:cubicBezTo>
                <a:cubicBezTo>
                  <a:pt x="3" y="4"/>
                  <a:pt x="4" y="3"/>
                  <a:pt x="6" y="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Freeform 121"/>
          <p:cNvSpPr>
            <a:spLocks noEditPoints="1"/>
          </p:cNvSpPr>
          <p:nvPr/>
        </p:nvSpPr>
        <p:spPr bwMode="auto">
          <a:xfrm>
            <a:off x="5298636" y="855669"/>
            <a:ext cx="92706" cy="408233"/>
          </a:xfrm>
          <a:custGeom>
            <a:avLst/>
            <a:gdLst>
              <a:gd name="T0" fmla="*/ 43 w 48"/>
              <a:gd name="T1" fmla="*/ 212 h 212"/>
              <a:gd name="T2" fmla="*/ 48 w 48"/>
              <a:gd name="T3" fmla="*/ 81 h 212"/>
              <a:gd name="T4" fmla="*/ 48 w 48"/>
              <a:gd name="T5" fmla="*/ 80 h 212"/>
              <a:gd name="T6" fmla="*/ 48 w 48"/>
              <a:gd name="T7" fmla="*/ 74 h 212"/>
              <a:gd name="T8" fmla="*/ 48 w 48"/>
              <a:gd name="T9" fmla="*/ 63 h 212"/>
              <a:gd name="T10" fmla="*/ 48 w 48"/>
              <a:gd name="T11" fmla="*/ 57 h 212"/>
              <a:gd name="T12" fmla="*/ 48 w 48"/>
              <a:gd name="T13" fmla="*/ 45 h 212"/>
              <a:gd name="T14" fmla="*/ 48 w 48"/>
              <a:gd name="T15" fmla="*/ 40 h 212"/>
              <a:gd name="T16" fmla="*/ 48 w 48"/>
              <a:gd name="T17" fmla="*/ 28 h 212"/>
              <a:gd name="T18" fmla="*/ 48 w 48"/>
              <a:gd name="T19" fmla="*/ 22 h 212"/>
              <a:gd name="T20" fmla="*/ 48 w 48"/>
              <a:gd name="T21" fmla="*/ 11 h 212"/>
              <a:gd name="T22" fmla="*/ 48 w 48"/>
              <a:gd name="T23" fmla="*/ 5 h 212"/>
              <a:gd name="T24" fmla="*/ 48 w 48"/>
              <a:gd name="T25" fmla="*/ 5 h 212"/>
              <a:gd name="T26" fmla="*/ 42 w 48"/>
              <a:gd name="T27" fmla="*/ 0 h 212"/>
              <a:gd name="T28" fmla="*/ 37 w 48"/>
              <a:gd name="T29" fmla="*/ 0 h 212"/>
              <a:gd name="T30" fmla="*/ 25 w 48"/>
              <a:gd name="T31" fmla="*/ 0 h 212"/>
              <a:gd name="T32" fmla="*/ 19 w 48"/>
              <a:gd name="T33" fmla="*/ 0 h 212"/>
              <a:gd name="T34" fmla="*/ 8 w 48"/>
              <a:gd name="T35" fmla="*/ 0 h 212"/>
              <a:gd name="T36" fmla="*/ 5 w 48"/>
              <a:gd name="T37" fmla="*/ 0 h 212"/>
              <a:gd name="T38" fmla="*/ 0 w 48"/>
              <a:gd name="T39" fmla="*/ 5 h 212"/>
              <a:gd name="T40" fmla="*/ 0 w 48"/>
              <a:gd name="T41" fmla="*/ 19 h 212"/>
              <a:gd name="T42" fmla="*/ 0 w 48"/>
              <a:gd name="T43" fmla="*/ 37 h 212"/>
              <a:gd name="T44" fmla="*/ 0 w 48"/>
              <a:gd name="T45" fmla="*/ 54 h 212"/>
              <a:gd name="T46" fmla="*/ 0 w 48"/>
              <a:gd name="T47" fmla="*/ 71 h 212"/>
              <a:gd name="T48" fmla="*/ 0 w 48"/>
              <a:gd name="T49" fmla="*/ 81 h 212"/>
              <a:gd name="T50" fmla="*/ 0 w 48"/>
              <a:gd name="T51" fmla="*/ 94 h 212"/>
              <a:gd name="T52" fmla="*/ 0 w 48"/>
              <a:gd name="T53" fmla="*/ 111 h 212"/>
              <a:gd name="T54" fmla="*/ 0 w 48"/>
              <a:gd name="T55" fmla="*/ 124 h 212"/>
              <a:gd name="T56" fmla="*/ 0 w 48"/>
              <a:gd name="T57" fmla="*/ 206 h 212"/>
              <a:gd name="T58" fmla="*/ 45 w 48"/>
              <a:gd name="T59" fmla="*/ 76 h 212"/>
              <a:gd name="T60" fmla="*/ 35 w 48"/>
              <a:gd name="T61" fmla="*/ 76 h 212"/>
              <a:gd name="T62" fmla="*/ 45 w 48"/>
              <a:gd name="T63" fmla="*/ 76 h 212"/>
              <a:gd name="T64" fmla="*/ 30 w 48"/>
              <a:gd name="T65" fmla="*/ 76 h 212"/>
              <a:gd name="T66" fmla="*/ 45 w 48"/>
              <a:gd name="T67" fmla="*/ 49 h 212"/>
              <a:gd name="T68" fmla="*/ 3 w 48"/>
              <a:gd name="T69" fmla="*/ 5 h 212"/>
              <a:gd name="T70" fmla="*/ 16 w 48"/>
              <a:gd name="T71" fmla="*/ 3 h 212"/>
              <a:gd name="T72" fmla="*/ 3 w 48"/>
              <a:gd name="T73" fmla="*/ 5 h 212"/>
              <a:gd name="T74" fmla="*/ 21 w 48"/>
              <a:gd name="T75" fmla="*/ 3 h 212"/>
              <a:gd name="T76" fmla="*/ 3 w 48"/>
              <a:gd name="T77" fmla="*/ 33 h 212"/>
              <a:gd name="T78" fmla="*/ 3 w 48"/>
              <a:gd name="T79" fmla="*/ 39 h 212"/>
              <a:gd name="T80" fmla="*/ 43 w 48"/>
              <a:gd name="T81" fmla="*/ 3 h 212"/>
              <a:gd name="T82" fmla="*/ 45 w 48"/>
              <a:gd name="T83" fmla="*/ 9 h 212"/>
              <a:gd name="T84" fmla="*/ 3 w 48"/>
              <a:gd name="T85" fmla="*/ 39 h 212"/>
              <a:gd name="T86" fmla="*/ 45 w 48"/>
              <a:gd name="T87" fmla="*/ 14 h 212"/>
              <a:gd name="T88" fmla="*/ 3 w 48"/>
              <a:gd name="T89" fmla="*/ 68 h 212"/>
              <a:gd name="T90" fmla="*/ 45 w 48"/>
              <a:gd name="T91" fmla="*/ 31 h 212"/>
              <a:gd name="T92" fmla="*/ 12 w 48"/>
              <a:gd name="T93" fmla="*/ 76 h 212"/>
              <a:gd name="T94" fmla="*/ 3 w 48"/>
              <a:gd name="T95" fmla="*/ 76 h 212"/>
              <a:gd name="T96" fmla="*/ 45 w 48"/>
              <a:gd name="T97" fmla="*/ 3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212">
                <a:moveTo>
                  <a:pt x="5" y="212"/>
                </a:moveTo>
                <a:cubicBezTo>
                  <a:pt x="43" y="212"/>
                  <a:pt x="43" y="212"/>
                  <a:pt x="43" y="212"/>
                </a:cubicBezTo>
                <a:cubicBezTo>
                  <a:pt x="46" y="212"/>
                  <a:pt x="48" y="209"/>
                  <a:pt x="48" y="206"/>
                </a:cubicBezTo>
                <a:cubicBezTo>
                  <a:pt x="48" y="81"/>
                  <a:pt x="48" y="81"/>
                  <a:pt x="48" y="81"/>
                </a:cubicBezTo>
                <a:cubicBezTo>
                  <a:pt x="48" y="81"/>
                  <a:pt x="48" y="81"/>
                  <a:pt x="48" y="81"/>
                </a:cubicBezTo>
                <a:cubicBezTo>
                  <a:pt x="48" y="80"/>
                  <a:pt x="48" y="80"/>
                  <a:pt x="48" y="80"/>
                </a:cubicBezTo>
                <a:cubicBezTo>
                  <a:pt x="48" y="80"/>
                  <a:pt x="48" y="80"/>
                  <a:pt x="48" y="80"/>
                </a:cubicBezTo>
                <a:cubicBezTo>
                  <a:pt x="48" y="74"/>
                  <a:pt x="48" y="74"/>
                  <a:pt x="48" y="74"/>
                </a:cubicBezTo>
                <a:cubicBezTo>
                  <a:pt x="48" y="74"/>
                  <a:pt x="48" y="74"/>
                  <a:pt x="48" y="74"/>
                </a:cubicBezTo>
                <a:cubicBezTo>
                  <a:pt x="48" y="63"/>
                  <a:pt x="48" y="63"/>
                  <a:pt x="48" y="63"/>
                </a:cubicBezTo>
                <a:cubicBezTo>
                  <a:pt x="48" y="63"/>
                  <a:pt x="48" y="63"/>
                  <a:pt x="48" y="63"/>
                </a:cubicBezTo>
                <a:cubicBezTo>
                  <a:pt x="48" y="57"/>
                  <a:pt x="48" y="57"/>
                  <a:pt x="48" y="57"/>
                </a:cubicBezTo>
                <a:cubicBezTo>
                  <a:pt x="48" y="57"/>
                  <a:pt x="48" y="57"/>
                  <a:pt x="48" y="57"/>
                </a:cubicBezTo>
                <a:cubicBezTo>
                  <a:pt x="48" y="45"/>
                  <a:pt x="48" y="45"/>
                  <a:pt x="48" y="45"/>
                </a:cubicBezTo>
                <a:cubicBezTo>
                  <a:pt x="48" y="45"/>
                  <a:pt x="48" y="45"/>
                  <a:pt x="48" y="45"/>
                </a:cubicBezTo>
                <a:cubicBezTo>
                  <a:pt x="48" y="40"/>
                  <a:pt x="48" y="40"/>
                  <a:pt x="48" y="40"/>
                </a:cubicBezTo>
                <a:cubicBezTo>
                  <a:pt x="48" y="40"/>
                  <a:pt x="48" y="40"/>
                  <a:pt x="48" y="40"/>
                </a:cubicBezTo>
                <a:cubicBezTo>
                  <a:pt x="48" y="28"/>
                  <a:pt x="48" y="28"/>
                  <a:pt x="48" y="28"/>
                </a:cubicBezTo>
                <a:cubicBezTo>
                  <a:pt x="48" y="28"/>
                  <a:pt x="48" y="28"/>
                  <a:pt x="48" y="28"/>
                </a:cubicBezTo>
                <a:cubicBezTo>
                  <a:pt x="48" y="22"/>
                  <a:pt x="48" y="22"/>
                  <a:pt x="48" y="22"/>
                </a:cubicBezTo>
                <a:cubicBezTo>
                  <a:pt x="48" y="22"/>
                  <a:pt x="48" y="22"/>
                  <a:pt x="48" y="22"/>
                </a:cubicBezTo>
                <a:cubicBezTo>
                  <a:pt x="48" y="11"/>
                  <a:pt x="48" y="11"/>
                  <a:pt x="48" y="11"/>
                </a:cubicBezTo>
                <a:cubicBezTo>
                  <a:pt x="48" y="11"/>
                  <a:pt x="48" y="11"/>
                  <a:pt x="48" y="11"/>
                </a:cubicBezTo>
                <a:cubicBezTo>
                  <a:pt x="48" y="5"/>
                  <a:pt x="48" y="5"/>
                  <a:pt x="48" y="5"/>
                </a:cubicBezTo>
                <a:cubicBezTo>
                  <a:pt x="48" y="5"/>
                  <a:pt x="48" y="5"/>
                  <a:pt x="48" y="5"/>
                </a:cubicBezTo>
                <a:cubicBezTo>
                  <a:pt x="48" y="5"/>
                  <a:pt x="48" y="5"/>
                  <a:pt x="48" y="5"/>
                </a:cubicBezTo>
                <a:cubicBezTo>
                  <a:pt x="48" y="2"/>
                  <a:pt x="46" y="0"/>
                  <a:pt x="43" y="0"/>
                </a:cubicBezTo>
                <a:cubicBezTo>
                  <a:pt x="42" y="0"/>
                  <a:pt x="42" y="0"/>
                  <a:pt x="42" y="0"/>
                </a:cubicBezTo>
                <a:cubicBezTo>
                  <a:pt x="42" y="0"/>
                  <a:pt x="42" y="0"/>
                  <a:pt x="42" y="0"/>
                </a:cubicBezTo>
                <a:cubicBezTo>
                  <a:pt x="37" y="0"/>
                  <a:pt x="37" y="0"/>
                  <a:pt x="37" y="0"/>
                </a:cubicBezTo>
                <a:cubicBezTo>
                  <a:pt x="36" y="0"/>
                  <a:pt x="36" y="0"/>
                  <a:pt x="36" y="0"/>
                </a:cubicBezTo>
                <a:cubicBezTo>
                  <a:pt x="25" y="0"/>
                  <a:pt x="25" y="0"/>
                  <a:pt x="25" y="0"/>
                </a:cubicBezTo>
                <a:cubicBezTo>
                  <a:pt x="25" y="0"/>
                  <a:pt x="25" y="0"/>
                  <a:pt x="25" y="0"/>
                </a:cubicBezTo>
                <a:cubicBezTo>
                  <a:pt x="19" y="0"/>
                  <a:pt x="19" y="0"/>
                  <a:pt x="19" y="0"/>
                </a:cubicBezTo>
                <a:cubicBezTo>
                  <a:pt x="19" y="0"/>
                  <a:pt x="19" y="0"/>
                  <a:pt x="19" y="0"/>
                </a:cubicBezTo>
                <a:cubicBezTo>
                  <a:pt x="8" y="0"/>
                  <a:pt x="8" y="0"/>
                  <a:pt x="8" y="0"/>
                </a:cubicBezTo>
                <a:cubicBezTo>
                  <a:pt x="8" y="0"/>
                  <a:pt x="8" y="0"/>
                  <a:pt x="8" y="0"/>
                </a:cubicBezTo>
                <a:cubicBezTo>
                  <a:pt x="5" y="0"/>
                  <a:pt x="5" y="0"/>
                  <a:pt x="5" y="0"/>
                </a:cubicBezTo>
                <a:cubicBezTo>
                  <a:pt x="2" y="0"/>
                  <a:pt x="0" y="2"/>
                  <a:pt x="0" y="5"/>
                </a:cubicBezTo>
                <a:cubicBezTo>
                  <a:pt x="0" y="5"/>
                  <a:pt x="0" y="5"/>
                  <a:pt x="0" y="5"/>
                </a:cubicBezTo>
                <a:cubicBezTo>
                  <a:pt x="0" y="8"/>
                  <a:pt x="0" y="8"/>
                  <a:pt x="0" y="8"/>
                </a:cubicBezTo>
                <a:cubicBezTo>
                  <a:pt x="0" y="19"/>
                  <a:pt x="0" y="19"/>
                  <a:pt x="0" y="19"/>
                </a:cubicBezTo>
                <a:cubicBezTo>
                  <a:pt x="0" y="25"/>
                  <a:pt x="0" y="25"/>
                  <a:pt x="0" y="25"/>
                </a:cubicBezTo>
                <a:cubicBezTo>
                  <a:pt x="0" y="37"/>
                  <a:pt x="0" y="37"/>
                  <a:pt x="0" y="37"/>
                </a:cubicBezTo>
                <a:cubicBezTo>
                  <a:pt x="0" y="42"/>
                  <a:pt x="0" y="42"/>
                  <a:pt x="0" y="42"/>
                </a:cubicBezTo>
                <a:cubicBezTo>
                  <a:pt x="0" y="54"/>
                  <a:pt x="0" y="54"/>
                  <a:pt x="0" y="54"/>
                </a:cubicBezTo>
                <a:cubicBezTo>
                  <a:pt x="0" y="59"/>
                  <a:pt x="0" y="59"/>
                  <a:pt x="0" y="59"/>
                </a:cubicBezTo>
                <a:cubicBezTo>
                  <a:pt x="0" y="71"/>
                  <a:pt x="0" y="71"/>
                  <a:pt x="0" y="71"/>
                </a:cubicBezTo>
                <a:cubicBezTo>
                  <a:pt x="0" y="77"/>
                  <a:pt x="0" y="77"/>
                  <a:pt x="0" y="77"/>
                </a:cubicBezTo>
                <a:cubicBezTo>
                  <a:pt x="0" y="81"/>
                  <a:pt x="0" y="81"/>
                  <a:pt x="0" y="81"/>
                </a:cubicBezTo>
                <a:cubicBezTo>
                  <a:pt x="0" y="88"/>
                  <a:pt x="0" y="88"/>
                  <a:pt x="0" y="88"/>
                </a:cubicBezTo>
                <a:cubicBezTo>
                  <a:pt x="0" y="94"/>
                  <a:pt x="0" y="94"/>
                  <a:pt x="0" y="94"/>
                </a:cubicBezTo>
                <a:cubicBezTo>
                  <a:pt x="0" y="106"/>
                  <a:pt x="0" y="106"/>
                  <a:pt x="0" y="106"/>
                </a:cubicBezTo>
                <a:cubicBezTo>
                  <a:pt x="0" y="111"/>
                  <a:pt x="0" y="111"/>
                  <a:pt x="0" y="111"/>
                </a:cubicBezTo>
                <a:cubicBezTo>
                  <a:pt x="0" y="123"/>
                  <a:pt x="0" y="123"/>
                  <a:pt x="0" y="123"/>
                </a:cubicBezTo>
                <a:cubicBezTo>
                  <a:pt x="0" y="124"/>
                  <a:pt x="0" y="124"/>
                  <a:pt x="0" y="124"/>
                </a:cubicBezTo>
                <a:cubicBezTo>
                  <a:pt x="0" y="126"/>
                  <a:pt x="0" y="126"/>
                  <a:pt x="0" y="126"/>
                </a:cubicBezTo>
                <a:cubicBezTo>
                  <a:pt x="0" y="206"/>
                  <a:pt x="0" y="206"/>
                  <a:pt x="0" y="206"/>
                </a:cubicBezTo>
                <a:cubicBezTo>
                  <a:pt x="0" y="209"/>
                  <a:pt x="2" y="212"/>
                  <a:pt x="5" y="212"/>
                </a:cubicBezTo>
                <a:close/>
                <a:moveTo>
                  <a:pt x="45" y="76"/>
                </a:moveTo>
                <a:cubicBezTo>
                  <a:pt x="44" y="76"/>
                  <a:pt x="43" y="76"/>
                  <a:pt x="43" y="76"/>
                </a:cubicBezTo>
                <a:cubicBezTo>
                  <a:pt x="35" y="76"/>
                  <a:pt x="35" y="76"/>
                  <a:pt x="35" y="76"/>
                </a:cubicBezTo>
                <a:cubicBezTo>
                  <a:pt x="45" y="66"/>
                  <a:pt x="45" y="66"/>
                  <a:pt x="45" y="66"/>
                </a:cubicBezTo>
                <a:lnTo>
                  <a:pt x="45" y="76"/>
                </a:lnTo>
                <a:close/>
                <a:moveTo>
                  <a:pt x="45" y="60"/>
                </a:moveTo>
                <a:cubicBezTo>
                  <a:pt x="30" y="76"/>
                  <a:pt x="30" y="76"/>
                  <a:pt x="30" y="76"/>
                </a:cubicBezTo>
                <a:cubicBezTo>
                  <a:pt x="18" y="76"/>
                  <a:pt x="18" y="76"/>
                  <a:pt x="18" y="76"/>
                </a:cubicBezTo>
                <a:cubicBezTo>
                  <a:pt x="45" y="49"/>
                  <a:pt x="45" y="49"/>
                  <a:pt x="45" y="49"/>
                </a:cubicBezTo>
                <a:lnTo>
                  <a:pt x="45" y="60"/>
                </a:lnTo>
                <a:close/>
                <a:moveTo>
                  <a:pt x="3" y="5"/>
                </a:moveTo>
                <a:cubicBezTo>
                  <a:pt x="3" y="4"/>
                  <a:pt x="4" y="3"/>
                  <a:pt x="5" y="3"/>
                </a:cubicBezTo>
                <a:cubicBezTo>
                  <a:pt x="16" y="3"/>
                  <a:pt x="16" y="3"/>
                  <a:pt x="16" y="3"/>
                </a:cubicBezTo>
                <a:cubicBezTo>
                  <a:pt x="3" y="16"/>
                  <a:pt x="3" y="16"/>
                  <a:pt x="3" y="16"/>
                </a:cubicBezTo>
                <a:lnTo>
                  <a:pt x="3" y="5"/>
                </a:lnTo>
                <a:close/>
                <a:moveTo>
                  <a:pt x="3" y="22"/>
                </a:moveTo>
                <a:cubicBezTo>
                  <a:pt x="21" y="3"/>
                  <a:pt x="21" y="3"/>
                  <a:pt x="21" y="3"/>
                </a:cubicBezTo>
                <a:cubicBezTo>
                  <a:pt x="33" y="3"/>
                  <a:pt x="33" y="3"/>
                  <a:pt x="33" y="3"/>
                </a:cubicBezTo>
                <a:cubicBezTo>
                  <a:pt x="3" y="33"/>
                  <a:pt x="3" y="33"/>
                  <a:pt x="3" y="33"/>
                </a:cubicBezTo>
                <a:lnTo>
                  <a:pt x="3" y="22"/>
                </a:lnTo>
                <a:close/>
                <a:moveTo>
                  <a:pt x="3" y="39"/>
                </a:moveTo>
                <a:cubicBezTo>
                  <a:pt x="39" y="3"/>
                  <a:pt x="39" y="3"/>
                  <a:pt x="39" y="3"/>
                </a:cubicBezTo>
                <a:cubicBezTo>
                  <a:pt x="43" y="3"/>
                  <a:pt x="43" y="3"/>
                  <a:pt x="43" y="3"/>
                </a:cubicBezTo>
                <a:cubicBezTo>
                  <a:pt x="44" y="3"/>
                  <a:pt x="45" y="4"/>
                  <a:pt x="45" y="5"/>
                </a:cubicBezTo>
                <a:cubicBezTo>
                  <a:pt x="45" y="9"/>
                  <a:pt x="45" y="9"/>
                  <a:pt x="45" y="9"/>
                </a:cubicBezTo>
                <a:cubicBezTo>
                  <a:pt x="3" y="50"/>
                  <a:pt x="3" y="50"/>
                  <a:pt x="3" y="50"/>
                </a:cubicBezTo>
                <a:lnTo>
                  <a:pt x="3" y="39"/>
                </a:lnTo>
                <a:close/>
                <a:moveTo>
                  <a:pt x="3" y="56"/>
                </a:moveTo>
                <a:cubicBezTo>
                  <a:pt x="45" y="14"/>
                  <a:pt x="45" y="14"/>
                  <a:pt x="45" y="14"/>
                </a:cubicBezTo>
                <a:cubicBezTo>
                  <a:pt x="45" y="26"/>
                  <a:pt x="45" y="26"/>
                  <a:pt x="45" y="26"/>
                </a:cubicBezTo>
                <a:cubicBezTo>
                  <a:pt x="3" y="68"/>
                  <a:pt x="3" y="68"/>
                  <a:pt x="3" y="68"/>
                </a:cubicBezTo>
                <a:lnTo>
                  <a:pt x="3" y="56"/>
                </a:lnTo>
                <a:close/>
                <a:moveTo>
                  <a:pt x="45" y="31"/>
                </a:moveTo>
                <a:cubicBezTo>
                  <a:pt x="45" y="43"/>
                  <a:pt x="45" y="43"/>
                  <a:pt x="45" y="43"/>
                </a:cubicBezTo>
                <a:cubicBezTo>
                  <a:pt x="12" y="76"/>
                  <a:pt x="12" y="76"/>
                  <a:pt x="12" y="76"/>
                </a:cubicBezTo>
                <a:cubicBezTo>
                  <a:pt x="5" y="76"/>
                  <a:pt x="5" y="76"/>
                  <a:pt x="5" y="76"/>
                </a:cubicBezTo>
                <a:cubicBezTo>
                  <a:pt x="5" y="76"/>
                  <a:pt x="4" y="76"/>
                  <a:pt x="3" y="76"/>
                </a:cubicBezTo>
                <a:cubicBezTo>
                  <a:pt x="3" y="73"/>
                  <a:pt x="3" y="73"/>
                  <a:pt x="3" y="73"/>
                </a:cubicBezTo>
                <a:lnTo>
                  <a:pt x="45" y="3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122"/>
          <p:cNvSpPr>
            <a:spLocks/>
          </p:cNvSpPr>
          <p:nvPr/>
        </p:nvSpPr>
        <p:spPr bwMode="auto">
          <a:xfrm>
            <a:off x="5187226" y="198115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Freeform 123"/>
          <p:cNvSpPr>
            <a:spLocks/>
          </p:cNvSpPr>
          <p:nvPr/>
        </p:nvSpPr>
        <p:spPr bwMode="auto">
          <a:xfrm>
            <a:off x="4915614" y="2086874"/>
            <a:ext cx="60178" cy="8132"/>
          </a:xfrm>
          <a:custGeom>
            <a:avLst/>
            <a:gdLst>
              <a:gd name="T0" fmla="*/ 0 w 31"/>
              <a:gd name="T1" fmla="*/ 0 h 4"/>
              <a:gd name="T2" fmla="*/ 7 w 31"/>
              <a:gd name="T3" fmla="*/ 4 h 4"/>
              <a:gd name="T4" fmla="*/ 31 w 31"/>
              <a:gd name="T5" fmla="*/ 4 h 4"/>
              <a:gd name="T6" fmla="*/ 30 w 31"/>
              <a:gd name="T7" fmla="*/ 0 h 4"/>
              <a:gd name="T8" fmla="*/ 0 w 31"/>
              <a:gd name="T9" fmla="*/ 0 h 4"/>
            </a:gdLst>
            <a:ahLst/>
            <a:cxnLst>
              <a:cxn ang="0">
                <a:pos x="T0" y="T1"/>
              </a:cxn>
              <a:cxn ang="0">
                <a:pos x="T2" y="T3"/>
              </a:cxn>
              <a:cxn ang="0">
                <a:pos x="T4" y="T5"/>
              </a:cxn>
              <a:cxn ang="0">
                <a:pos x="T6" y="T7"/>
              </a:cxn>
              <a:cxn ang="0">
                <a:pos x="T8" y="T9"/>
              </a:cxn>
            </a:cxnLst>
            <a:rect l="0" t="0" r="r" b="b"/>
            <a:pathLst>
              <a:path w="31" h="4">
                <a:moveTo>
                  <a:pt x="0" y="0"/>
                </a:moveTo>
                <a:cubicBezTo>
                  <a:pt x="3" y="1"/>
                  <a:pt x="5" y="3"/>
                  <a:pt x="7" y="4"/>
                </a:cubicBezTo>
                <a:cubicBezTo>
                  <a:pt x="31" y="4"/>
                  <a:pt x="31" y="4"/>
                  <a:pt x="31" y="4"/>
                </a:cubicBezTo>
                <a:cubicBezTo>
                  <a:pt x="31" y="3"/>
                  <a:pt x="30" y="2"/>
                  <a:pt x="30" y="0"/>
                </a:cubicBezTo>
                <a:lnTo>
                  <a:pt x="0"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Freeform 124"/>
          <p:cNvSpPr>
            <a:spLocks/>
          </p:cNvSpPr>
          <p:nvPr/>
        </p:nvSpPr>
        <p:spPr bwMode="auto">
          <a:xfrm>
            <a:off x="5073377" y="2086874"/>
            <a:ext cx="30902" cy="8132"/>
          </a:xfrm>
          <a:custGeom>
            <a:avLst/>
            <a:gdLst>
              <a:gd name="T0" fmla="*/ 1 w 16"/>
              <a:gd name="T1" fmla="*/ 0 h 4"/>
              <a:gd name="T2" fmla="*/ 0 w 16"/>
              <a:gd name="T3" fmla="*/ 4 h 4"/>
              <a:gd name="T4" fmla="*/ 12 w 16"/>
              <a:gd name="T5" fmla="*/ 4 h 4"/>
              <a:gd name="T6" fmla="*/ 16 w 16"/>
              <a:gd name="T7" fmla="*/ 1 h 4"/>
              <a:gd name="T8" fmla="*/ 15 w 16"/>
              <a:gd name="T9" fmla="*/ 0 h 4"/>
              <a:gd name="T10" fmla="*/ 1 w 16"/>
              <a:gd name="T11" fmla="*/ 0 h 4"/>
            </a:gdLst>
            <a:ahLst/>
            <a:cxnLst>
              <a:cxn ang="0">
                <a:pos x="T0" y="T1"/>
              </a:cxn>
              <a:cxn ang="0">
                <a:pos x="T2" y="T3"/>
              </a:cxn>
              <a:cxn ang="0">
                <a:pos x="T4" y="T5"/>
              </a:cxn>
              <a:cxn ang="0">
                <a:pos x="T6" y="T7"/>
              </a:cxn>
              <a:cxn ang="0">
                <a:pos x="T8" y="T9"/>
              </a:cxn>
              <a:cxn ang="0">
                <a:pos x="T10" y="T11"/>
              </a:cxn>
            </a:cxnLst>
            <a:rect l="0" t="0" r="r" b="b"/>
            <a:pathLst>
              <a:path w="16" h="4">
                <a:moveTo>
                  <a:pt x="1" y="0"/>
                </a:moveTo>
                <a:cubicBezTo>
                  <a:pt x="1" y="2"/>
                  <a:pt x="0" y="3"/>
                  <a:pt x="0" y="4"/>
                </a:cubicBezTo>
                <a:cubicBezTo>
                  <a:pt x="12" y="4"/>
                  <a:pt x="12" y="4"/>
                  <a:pt x="12" y="4"/>
                </a:cubicBezTo>
                <a:cubicBezTo>
                  <a:pt x="16" y="1"/>
                  <a:pt x="16" y="1"/>
                  <a:pt x="16" y="1"/>
                </a:cubicBezTo>
                <a:cubicBezTo>
                  <a:pt x="15" y="1"/>
                  <a:pt x="15" y="1"/>
                  <a:pt x="15" y="0"/>
                </a:cubicBezTo>
                <a:lnTo>
                  <a:pt x="1"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125"/>
          <p:cNvSpPr>
            <a:spLocks/>
          </p:cNvSpPr>
          <p:nvPr/>
        </p:nvSpPr>
        <p:spPr bwMode="auto">
          <a:xfrm>
            <a:off x="5281559" y="2050279"/>
            <a:ext cx="7319" cy="17891"/>
          </a:xfrm>
          <a:custGeom>
            <a:avLst/>
            <a:gdLst>
              <a:gd name="T0" fmla="*/ 0 w 4"/>
              <a:gd name="T1" fmla="*/ 0 h 9"/>
              <a:gd name="T2" fmla="*/ 0 w 4"/>
              <a:gd name="T3" fmla="*/ 9 h 9"/>
              <a:gd name="T4" fmla="*/ 2 w 4"/>
              <a:gd name="T5" fmla="*/ 9 h 9"/>
              <a:gd name="T6" fmla="*/ 4 w 4"/>
              <a:gd name="T7" fmla="*/ 9 h 9"/>
              <a:gd name="T8" fmla="*/ 4 w 4"/>
              <a:gd name="T9" fmla="*/ 0 h 9"/>
              <a:gd name="T10" fmla="*/ 1 w 4"/>
              <a:gd name="T11" fmla="*/ 0 h 9"/>
              <a:gd name="T12" fmla="*/ 0 w 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0"/>
                </a:moveTo>
                <a:cubicBezTo>
                  <a:pt x="0" y="9"/>
                  <a:pt x="0" y="9"/>
                  <a:pt x="0" y="9"/>
                </a:cubicBezTo>
                <a:cubicBezTo>
                  <a:pt x="1" y="9"/>
                  <a:pt x="1" y="9"/>
                  <a:pt x="2" y="9"/>
                </a:cubicBezTo>
                <a:cubicBezTo>
                  <a:pt x="3" y="9"/>
                  <a:pt x="3" y="9"/>
                  <a:pt x="4" y="9"/>
                </a:cubicBezTo>
                <a:cubicBezTo>
                  <a:pt x="4" y="0"/>
                  <a:pt x="4" y="0"/>
                  <a:pt x="4" y="0"/>
                </a:cubicBezTo>
                <a:cubicBezTo>
                  <a:pt x="3" y="0"/>
                  <a:pt x="2" y="0"/>
                  <a:pt x="1" y="0"/>
                </a:cubicBezTo>
                <a:cubicBezTo>
                  <a:pt x="1" y="0"/>
                  <a:pt x="0"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126"/>
          <p:cNvSpPr>
            <a:spLocks noEditPoints="1"/>
          </p:cNvSpPr>
          <p:nvPr/>
        </p:nvSpPr>
        <p:spPr bwMode="auto">
          <a:xfrm>
            <a:off x="4754596" y="1738819"/>
            <a:ext cx="669275" cy="592832"/>
          </a:xfrm>
          <a:custGeom>
            <a:avLst/>
            <a:gdLst>
              <a:gd name="T0" fmla="*/ 348 w 348"/>
              <a:gd name="T1" fmla="*/ 302 h 308"/>
              <a:gd name="T2" fmla="*/ 260 w 348"/>
              <a:gd name="T3" fmla="*/ 188 h 308"/>
              <a:gd name="T4" fmla="*/ 190 w 348"/>
              <a:gd name="T5" fmla="*/ 175 h 308"/>
              <a:gd name="T6" fmla="*/ 127 w 348"/>
              <a:gd name="T7" fmla="*/ 231 h 308"/>
              <a:gd name="T8" fmla="*/ 54 w 348"/>
              <a:gd name="T9" fmla="*/ 207 h 308"/>
              <a:gd name="T10" fmla="*/ 56 w 348"/>
              <a:gd name="T11" fmla="*/ 185 h 308"/>
              <a:gd name="T12" fmla="*/ 37 w 348"/>
              <a:gd name="T13" fmla="*/ 125 h 308"/>
              <a:gd name="T14" fmla="*/ 122 w 348"/>
              <a:gd name="T15" fmla="*/ 174 h 308"/>
              <a:gd name="T16" fmla="*/ 199 w 348"/>
              <a:gd name="T17" fmla="*/ 120 h 308"/>
              <a:gd name="T18" fmla="*/ 257 w 348"/>
              <a:gd name="T19" fmla="*/ 134 h 308"/>
              <a:gd name="T20" fmla="*/ 336 w 348"/>
              <a:gd name="T21" fmla="*/ 52 h 308"/>
              <a:gd name="T22" fmla="*/ 336 w 348"/>
              <a:gd name="T23" fmla="*/ 67 h 308"/>
              <a:gd name="T24" fmla="*/ 302 w 348"/>
              <a:gd name="T25" fmla="*/ 126 h 308"/>
              <a:gd name="T26" fmla="*/ 276 w 348"/>
              <a:gd name="T27" fmla="*/ 180 h 308"/>
              <a:gd name="T28" fmla="*/ 276 w 348"/>
              <a:gd name="T29" fmla="*/ 189 h 308"/>
              <a:gd name="T30" fmla="*/ 199 w 348"/>
              <a:gd name="T31" fmla="*/ 175 h 308"/>
              <a:gd name="T32" fmla="*/ 140 w 348"/>
              <a:gd name="T33" fmla="*/ 253 h 308"/>
              <a:gd name="T34" fmla="*/ 82 w 348"/>
              <a:gd name="T35" fmla="*/ 207 h 308"/>
              <a:gd name="T36" fmla="*/ 82 w 348"/>
              <a:gd name="T37" fmla="*/ 207 h 308"/>
              <a:gd name="T38" fmla="*/ 52 w 348"/>
              <a:gd name="T39" fmla="*/ 123 h 308"/>
              <a:gd name="T40" fmla="*/ 150 w 348"/>
              <a:gd name="T41" fmla="*/ 175 h 308"/>
              <a:gd name="T42" fmla="*/ 208 w 348"/>
              <a:gd name="T43" fmla="*/ 95 h 308"/>
              <a:gd name="T44" fmla="*/ 266 w 348"/>
              <a:gd name="T45" fmla="*/ 134 h 308"/>
              <a:gd name="T46" fmla="*/ 266 w 348"/>
              <a:gd name="T47" fmla="*/ 134 h 308"/>
              <a:gd name="T48" fmla="*/ 210 w 348"/>
              <a:gd name="T49" fmla="*/ 63 h 308"/>
              <a:gd name="T50" fmla="*/ 206 w 348"/>
              <a:gd name="T51" fmla="*/ 63 h 308"/>
              <a:gd name="T52" fmla="*/ 139 w 348"/>
              <a:gd name="T53" fmla="*/ 12 h 308"/>
              <a:gd name="T54" fmla="*/ 12 w 348"/>
              <a:gd name="T55" fmla="*/ 12 h 308"/>
              <a:gd name="T56" fmla="*/ 12 w 348"/>
              <a:gd name="T57" fmla="*/ 12 h 308"/>
              <a:gd name="T58" fmla="*/ 75 w 348"/>
              <a:gd name="T59" fmla="*/ 98 h 308"/>
              <a:gd name="T60" fmla="*/ 90 w 348"/>
              <a:gd name="T61" fmla="*/ 122 h 308"/>
              <a:gd name="T62" fmla="*/ 141 w 348"/>
              <a:gd name="T63" fmla="*/ 146 h 308"/>
              <a:gd name="T64" fmla="*/ 171 w 348"/>
              <a:gd name="T65" fmla="*/ 122 h 308"/>
              <a:gd name="T66" fmla="*/ 206 w 348"/>
              <a:gd name="T67" fmla="*/ 76 h 308"/>
              <a:gd name="T68" fmla="*/ 274 w 348"/>
              <a:gd name="T69" fmla="*/ 67 h 308"/>
              <a:gd name="T70" fmla="*/ 278 w 348"/>
              <a:gd name="T71" fmla="*/ 106 h 308"/>
              <a:gd name="T72" fmla="*/ 278 w 348"/>
              <a:gd name="T73" fmla="*/ 63 h 308"/>
              <a:gd name="T74" fmla="*/ 282 w 348"/>
              <a:gd name="T75" fmla="*/ 117 h 308"/>
              <a:gd name="T76" fmla="*/ 227 w 348"/>
              <a:gd name="T77" fmla="*/ 104 h 308"/>
              <a:gd name="T78" fmla="*/ 150 w 348"/>
              <a:gd name="T79" fmla="*/ 158 h 308"/>
              <a:gd name="T80" fmla="*/ 70 w 348"/>
              <a:gd name="T81" fmla="*/ 113 h 308"/>
              <a:gd name="T82" fmla="*/ 12 w 348"/>
              <a:gd name="T83" fmla="*/ 123 h 308"/>
              <a:gd name="T84" fmla="*/ 274 w 348"/>
              <a:gd name="T85" fmla="*/ 296 h 308"/>
              <a:gd name="T86" fmla="*/ 274 w 348"/>
              <a:gd name="T87" fmla="*/ 296 h 308"/>
              <a:gd name="T88" fmla="*/ 336 w 348"/>
              <a:gd name="T89" fmla="*/ 245 h 308"/>
              <a:gd name="T90" fmla="*/ 278 w 348"/>
              <a:gd name="T91" fmla="*/ 241 h 308"/>
              <a:gd name="T92" fmla="*/ 274 w 348"/>
              <a:gd name="T93" fmla="*/ 241 h 308"/>
              <a:gd name="T94" fmla="*/ 206 w 348"/>
              <a:gd name="T95" fmla="*/ 202 h 308"/>
              <a:gd name="T96" fmla="*/ 168 w 348"/>
              <a:gd name="T97" fmla="*/ 245 h 308"/>
              <a:gd name="T98" fmla="*/ 143 w 348"/>
              <a:gd name="T99" fmla="*/ 272 h 308"/>
              <a:gd name="T100" fmla="*/ 75 w 348"/>
              <a:gd name="T101" fmla="*/ 296 h 308"/>
              <a:gd name="T102" fmla="*/ 75 w 348"/>
              <a:gd name="T103" fmla="*/ 241 h 308"/>
              <a:gd name="T104" fmla="*/ 71 w 348"/>
              <a:gd name="T105" fmla="*/ 241 h 308"/>
              <a:gd name="T106" fmla="*/ 71 w 348"/>
              <a:gd name="T107" fmla="*/ 296 h 308"/>
              <a:gd name="T108" fmla="*/ 12 w 348"/>
              <a:gd name="T109" fmla="*/ 241 h 308"/>
              <a:gd name="T110" fmla="*/ 73 w 348"/>
              <a:gd name="T111" fmla="*/ 225 h 308"/>
              <a:gd name="T112" fmla="*/ 140 w 348"/>
              <a:gd name="T113" fmla="*/ 263 h 308"/>
              <a:gd name="T114" fmla="*/ 208 w 348"/>
              <a:gd name="T115" fmla="*/ 193 h 308"/>
              <a:gd name="T116" fmla="*/ 276 w 348"/>
              <a:gd name="T117" fmla="*/ 217 h 308"/>
              <a:gd name="T118" fmla="*/ 336 w 348"/>
              <a:gd name="T119" fmla="*/ 18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6" y="180"/>
                </a:moveTo>
                <a:cubicBezTo>
                  <a:pt x="269" y="180"/>
                  <a:pt x="264" y="183"/>
                  <a:pt x="260" y="188"/>
                </a:cubicBezTo>
                <a:cubicBezTo>
                  <a:pt x="227" y="176"/>
                  <a:pt x="227" y="176"/>
                  <a:pt x="227" y="176"/>
                </a:cubicBezTo>
                <a:cubicBezTo>
                  <a:pt x="227" y="176"/>
                  <a:pt x="227" y="175"/>
                  <a:pt x="227" y="175"/>
                </a:cubicBezTo>
                <a:cubicBezTo>
                  <a:pt x="227" y="164"/>
                  <a:pt x="219" y="156"/>
                  <a:pt x="208" y="156"/>
                </a:cubicBezTo>
                <a:cubicBezTo>
                  <a:pt x="198" y="156"/>
                  <a:pt x="190" y="164"/>
                  <a:pt x="190" y="175"/>
                </a:cubicBezTo>
                <a:cubicBezTo>
                  <a:pt x="190" y="178"/>
                  <a:pt x="191" y="181"/>
                  <a:pt x="192" y="184"/>
                </a:cubicBezTo>
                <a:cubicBezTo>
                  <a:pt x="149" y="228"/>
                  <a:pt x="149" y="228"/>
                  <a:pt x="149" y="228"/>
                </a:cubicBezTo>
                <a:cubicBezTo>
                  <a:pt x="146" y="226"/>
                  <a:pt x="143" y="225"/>
                  <a:pt x="140" y="225"/>
                </a:cubicBezTo>
                <a:cubicBezTo>
                  <a:pt x="135" y="225"/>
                  <a:pt x="130" y="228"/>
                  <a:pt x="127" y="231"/>
                </a:cubicBezTo>
                <a:cubicBezTo>
                  <a:pt x="91" y="211"/>
                  <a:pt x="91" y="211"/>
                  <a:pt x="91" y="211"/>
                </a:cubicBezTo>
                <a:cubicBezTo>
                  <a:pt x="92" y="210"/>
                  <a:pt x="92" y="208"/>
                  <a:pt x="92" y="207"/>
                </a:cubicBezTo>
                <a:cubicBezTo>
                  <a:pt x="92" y="196"/>
                  <a:pt x="83" y="188"/>
                  <a:pt x="73" y="188"/>
                </a:cubicBezTo>
                <a:cubicBezTo>
                  <a:pt x="63" y="188"/>
                  <a:pt x="54" y="196"/>
                  <a:pt x="54" y="207"/>
                </a:cubicBezTo>
                <a:cubicBezTo>
                  <a:pt x="54" y="208"/>
                  <a:pt x="55" y="208"/>
                  <a:pt x="55" y="209"/>
                </a:cubicBezTo>
                <a:cubicBezTo>
                  <a:pt x="12" y="228"/>
                  <a:pt x="12" y="228"/>
                  <a:pt x="12" y="228"/>
                </a:cubicBezTo>
                <a:cubicBezTo>
                  <a:pt x="12" y="185"/>
                  <a:pt x="12" y="185"/>
                  <a:pt x="12" y="185"/>
                </a:cubicBezTo>
                <a:cubicBezTo>
                  <a:pt x="56" y="185"/>
                  <a:pt x="56" y="185"/>
                  <a:pt x="56" y="185"/>
                </a:cubicBezTo>
                <a:cubicBezTo>
                  <a:pt x="58" y="184"/>
                  <a:pt x="60" y="182"/>
                  <a:pt x="62" y="181"/>
                </a:cubicBezTo>
                <a:cubicBezTo>
                  <a:pt x="12" y="181"/>
                  <a:pt x="12" y="181"/>
                  <a:pt x="12" y="181"/>
                </a:cubicBezTo>
                <a:cubicBezTo>
                  <a:pt x="12" y="134"/>
                  <a:pt x="12" y="134"/>
                  <a:pt x="12" y="134"/>
                </a:cubicBezTo>
                <a:cubicBezTo>
                  <a:pt x="37" y="125"/>
                  <a:pt x="37" y="125"/>
                  <a:pt x="37" y="125"/>
                </a:cubicBezTo>
                <a:cubicBezTo>
                  <a:pt x="40" y="129"/>
                  <a:pt x="46" y="132"/>
                  <a:pt x="52" y="132"/>
                </a:cubicBezTo>
                <a:cubicBezTo>
                  <a:pt x="56" y="132"/>
                  <a:pt x="61" y="130"/>
                  <a:pt x="64" y="128"/>
                </a:cubicBezTo>
                <a:cubicBezTo>
                  <a:pt x="123" y="168"/>
                  <a:pt x="123" y="168"/>
                  <a:pt x="123" y="168"/>
                </a:cubicBezTo>
                <a:cubicBezTo>
                  <a:pt x="122" y="170"/>
                  <a:pt x="122" y="172"/>
                  <a:pt x="122" y="174"/>
                </a:cubicBezTo>
                <a:cubicBezTo>
                  <a:pt x="122" y="184"/>
                  <a:pt x="130" y="193"/>
                  <a:pt x="141" y="193"/>
                </a:cubicBezTo>
                <a:cubicBezTo>
                  <a:pt x="151" y="193"/>
                  <a:pt x="159" y="184"/>
                  <a:pt x="159" y="174"/>
                </a:cubicBezTo>
                <a:cubicBezTo>
                  <a:pt x="159" y="171"/>
                  <a:pt x="158" y="168"/>
                  <a:pt x="157" y="165"/>
                </a:cubicBezTo>
                <a:cubicBezTo>
                  <a:pt x="199" y="120"/>
                  <a:pt x="199" y="120"/>
                  <a:pt x="199" y="120"/>
                </a:cubicBezTo>
                <a:cubicBezTo>
                  <a:pt x="202" y="122"/>
                  <a:pt x="205" y="123"/>
                  <a:pt x="209" y="123"/>
                </a:cubicBezTo>
                <a:cubicBezTo>
                  <a:pt x="215" y="123"/>
                  <a:pt x="220" y="120"/>
                  <a:pt x="224" y="115"/>
                </a:cubicBezTo>
                <a:cubicBezTo>
                  <a:pt x="257" y="131"/>
                  <a:pt x="257" y="131"/>
                  <a:pt x="257" y="131"/>
                </a:cubicBezTo>
                <a:cubicBezTo>
                  <a:pt x="257" y="132"/>
                  <a:pt x="257" y="133"/>
                  <a:pt x="257" y="134"/>
                </a:cubicBezTo>
                <a:cubicBezTo>
                  <a:pt x="257" y="145"/>
                  <a:pt x="265" y="153"/>
                  <a:pt x="275" y="153"/>
                </a:cubicBezTo>
                <a:cubicBezTo>
                  <a:pt x="286" y="153"/>
                  <a:pt x="294" y="145"/>
                  <a:pt x="294" y="134"/>
                </a:cubicBezTo>
                <a:cubicBezTo>
                  <a:pt x="294" y="130"/>
                  <a:pt x="292" y="126"/>
                  <a:pt x="290" y="123"/>
                </a:cubicBezTo>
                <a:cubicBezTo>
                  <a:pt x="336" y="52"/>
                  <a:pt x="336" y="52"/>
                  <a:pt x="336" y="52"/>
                </a:cubicBezTo>
                <a:cubicBezTo>
                  <a:pt x="336" y="63"/>
                  <a:pt x="336" y="63"/>
                  <a:pt x="336" y="63"/>
                </a:cubicBezTo>
                <a:cubicBezTo>
                  <a:pt x="336" y="63"/>
                  <a:pt x="336" y="63"/>
                  <a:pt x="336" y="63"/>
                </a:cubicBezTo>
                <a:cubicBezTo>
                  <a:pt x="336" y="67"/>
                  <a:pt x="336" y="67"/>
                  <a:pt x="336" y="67"/>
                </a:cubicBezTo>
                <a:cubicBezTo>
                  <a:pt x="336" y="67"/>
                  <a:pt x="336" y="67"/>
                  <a:pt x="336" y="67"/>
                </a:cubicBezTo>
                <a:cubicBezTo>
                  <a:pt x="336" y="122"/>
                  <a:pt x="336" y="122"/>
                  <a:pt x="336" y="122"/>
                </a:cubicBezTo>
                <a:cubicBezTo>
                  <a:pt x="301" y="122"/>
                  <a:pt x="301" y="122"/>
                  <a:pt x="301" y="122"/>
                </a:cubicBezTo>
                <a:cubicBezTo>
                  <a:pt x="301" y="123"/>
                  <a:pt x="301" y="123"/>
                  <a:pt x="301" y="123"/>
                </a:cubicBezTo>
                <a:cubicBezTo>
                  <a:pt x="301" y="124"/>
                  <a:pt x="301" y="125"/>
                  <a:pt x="302" y="126"/>
                </a:cubicBezTo>
                <a:cubicBezTo>
                  <a:pt x="336" y="126"/>
                  <a:pt x="336" y="126"/>
                  <a:pt x="336" y="126"/>
                </a:cubicBezTo>
                <a:cubicBezTo>
                  <a:pt x="336" y="149"/>
                  <a:pt x="336" y="149"/>
                  <a:pt x="336" y="149"/>
                </a:cubicBezTo>
                <a:cubicBezTo>
                  <a:pt x="287" y="184"/>
                  <a:pt x="287" y="184"/>
                  <a:pt x="287" y="184"/>
                </a:cubicBezTo>
                <a:cubicBezTo>
                  <a:pt x="284" y="182"/>
                  <a:pt x="280" y="180"/>
                  <a:pt x="276" y="180"/>
                </a:cubicBezTo>
                <a:close/>
                <a:moveTo>
                  <a:pt x="285" y="199"/>
                </a:moveTo>
                <a:cubicBezTo>
                  <a:pt x="285" y="204"/>
                  <a:pt x="281" y="208"/>
                  <a:pt x="276" y="208"/>
                </a:cubicBezTo>
                <a:cubicBezTo>
                  <a:pt x="271" y="208"/>
                  <a:pt x="266" y="204"/>
                  <a:pt x="266" y="199"/>
                </a:cubicBezTo>
                <a:cubicBezTo>
                  <a:pt x="266" y="194"/>
                  <a:pt x="271" y="189"/>
                  <a:pt x="276" y="189"/>
                </a:cubicBezTo>
                <a:cubicBezTo>
                  <a:pt x="281" y="189"/>
                  <a:pt x="285" y="194"/>
                  <a:pt x="285" y="199"/>
                </a:cubicBezTo>
                <a:close/>
                <a:moveTo>
                  <a:pt x="218" y="175"/>
                </a:moveTo>
                <a:cubicBezTo>
                  <a:pt x="218" y="180"/>
                  <a:pt x="213" y="184"/>
                  <a:pt x="208" y="184"/>
                </a:cubicBezTo>
                <a:cubicBezTo>
                  <a:pt x="203" y="184"/>
                  <a:pt x="199" y="180"/>
                  <a:pt x="199" y="175"/>
                </a:cubicBezTo>
                <a:cubicBezTo>
                  <a:pt x="199" y="170"/>
                  <a:pt x="203" y="165"/>
                  <a:pt x="208" y="165"/>
                </a:cubicBezTo>
                <a:cubicBezTo>
                  <a:pt x="213" y="165"/>
                  <a:pt x="218" y="170"/>
                  <a:pt x="218" y="175"/>
                </a:cubicBezTo>
                <a:close/>
                <a:moveTo>
                  <a:pt x="149" y="244"/>
                </a:moveTo>
                <a:cubicBezTo>
                  <a:pt x="149" y="249"/>
                  <a:pt x="145" y="253"/>
                  <a:pt x="140" y="253"/>
                </a:cubicBezTo>
                <a:cubicBezTo>
                  <a:pt x="135" y="253"/>
                  <a:pt x="130" y="249"/>
                  <a:pt x="130" y="244"/>
                </a:cubicBezTo>
                <a:cubicBezTo>
                  <a:pt x="130" y="239"/>
                  <a:pt x="135" y="235"/>
                  <a:pt x="140" y="235"/>
                </a:cubicBezTo>
                <a:cubicBezTo>
                  <a:pt x="145" y="235"/>
                  <a:pt x="149" y="239"/>
                  <a:pt x="149" y="244"/>
                </a:cubicBezTo>
                <a:close/>
                <a:moveTo>
                  <a:pt x="82" y="207"/>
                </a:moveTo>
                <a:cubicBezTo>
                  <a:pt x="82" y="212"/>
                  <a:pt x="78" y="216"/>
                  <a:pt x="73" y="216"/>
                </a:cubicBezTo>
                <a:cubicBezTo>
                  <a:pt x="68" y="216"/>
                  <a:pt x="64" y="212"/>
                  <a:pt x="64" y="207"/>
                </a:cubicBezTo>
                <a:cubicBezTo>
                  <a:pt x="64" y="202"/>
                  <a:pt x="68" y="197"/>
                  <a:pt x="73" y="197"/>
                </a:cubicBezTo>
                <a:cubicBezTo>
                  <a:pt x="78" y="197"/>
                  <a:pt x="82" y="202"/>
                  <a:pt x="82" y="207"/>
                </a:cubicBezTo>
                <a:close/>
                <a:moveTo>
                  <a:pt x="42" y="113"/>
                </a:moveTo>
                <a:cubicBezTo>
                  <a:pt x="42" y="108"/>
                  <a:pt x="47" y="104"/>
                  <a:pt x="52" y="104"/>
                </a:cubicBezTo>
                <a:cubicBezTo>
                  <a:pt x="57" y="104"/>
                  <a:pt x="61" y="108"/>
                  <a:pt x="61" y="113"/>
                </a:cubicBezTo>
                <a:cubicBezTo>
                  <a:pt x="61" y="119"/>
                  <a:pt x="57" y="123"/>
                  <a:pt x="52" y="123"/>
                </a:cubicBezTo>
                <a:cubicBezTo>
                  <a:pt x="47" y="123"/>
                  <a:pt x="42" y="119"/>
                  <a:pt x="42" y="113"/>
                </a:cubicBezTo>
                <a:close/>
                <a:moveTo>
                  <a:pt x="131" y="175"/>
                </a:moveTo>
                <a:cubicBezTo>
                  <a:pt x="131" y="170"/>
                  <a:pt x="135" y="165"/>
                  <a:pt x="141" y="165"/>
                </a:cubicBezTo>
                <a:cubicBezTo>
                  <a:pt x="146" y="165"/>
                  <a:pt x="150" y="170"/>
                  <a:pt x="150" y="175"/>
                </a:cubicBezTo>
                <a:cubicBezTo>
                  <a:pt x="150" y="180"/>
                  <a:pt x="146" y="184"/>
                  <a:pt x="141" y="184"/>
                </a:cubicBezTo>
                <a:cubicBezTo>
                  <a:pt x="135" y="184"/>
                  <a:pt x="131" y="180"/>
                  <a:pt x="131" y="175"/>
                </a:cubicBezTo>
                <a:close/>
                <a:moveTo>
                  <a:pt x="199" y="104"/>
                </a:moveTo>
                <a:cubicBezTo>
                  <a:pt x="199" y="99"/>
                  <a:pt x="203" y="95"/>
                  <a:pt x="208" y="95"/>
                </a:cubicBezTo>
                <a:cubicBezTo>
                  <a:pt x="213" y="95"/>
                  <a:pt x="218" y="99"/>
                  <a:pt x="218" y="104"/>
                </a:cubicBezTo>
                <a:cubicBezTo>
                  <a:pt x="218" y="109"/>
                  <a:pt x="213" y="113"/>
                  <a:pt x="208" y="113"/>
                </a:cubicBezTo>
                <a:cubicBezTo>
                  <a:pt x="203" y="113"/>
                  <a:pt x="199" y="109"/>
                  <a:pt x="199" y="104"/>
                </a:cubicBezTo>
                <a:close/>
                <a:moveTo>
                  <a:pt x="266" y="134"/>
                </a:moveTo>
                <a:cubicBezTo>
                  <a:pt x="266" y="129"/>
                  <a:pt x="270" y="125"/>
                  <a:pt x="275" y="125"/>
                </a:cubicBezTo>
                <a:cubicBezTo>
                  <a:pt x="281" y="125"/>
                  <a:pt x="285" y="129"/>
                  <a:pt x="285" y="134"/>
                </a:cubicBezTo>
                <a:cubicBezTo>
                  <a:pt x="285" y="139"/>
                  <a:pt x="281" y="144"/>
                  <a:pt x="275" y="144"/>
                </a:cubicBezTo>
                <a:cubicBezTo>
                  <a:pt x="270" y="144"/>
                  <a:pt x="266" y="139"/>
                  <a:pt x="266" y="134"/>
                </a:cubicBezTo>
                <a:close/>
                <a:moveTo>
                  <a:pt x="210" y="12"/>
                </a:moveTo>
                <a:cubicBezTo>
                  <a:pt x="274" y="12"/>
                  <a:pt x="274" y="12"/>
                  <a:pt x="274" y="12"/>
                </a:cubicBezTo>
                <a:cubicBezTo>
                  <a:pt x="274" y="63"/>
                  <a:pt x="274" y="63"/>
                  <a:pt x="274" y="63"/>
                </a:cubicBezTo>
                <a:cubicBezTo>
                  <a:pt x="210" y="63"/>
                  <a:pt x="210" y="63"/>
                  <a:pt x="210" y="63"/>
                </a:cubicBezTo>
                <a:lnTo>
                  <a:pt x="210" y="12"/>
                </a:lnTo>
                <a:close/>
                <a:moveTo>
                  <a:pt x="143" y="12"/>
                </a:moveTo>
                <a:cubicBezTo>
                  <a:pt x="206" y="12"/>
                  <a:pt x="206" y="12"/>
                  <a:pt x="206" y="12"/>
                </a:cubicBezTo>
                <a:cubicBezTo>
                  <a:pt x="206" y="63"/>
                  <a:pt x="206" y="63"/>
                  <a:pt x="206" y="63"/>
                </a:cubicBezTo>
                <a:cubicBezTo>
                  <a:pt x="143" y="63"/>
                  <a:pt x="143" y="63"/>
                  <a:pt x="143" y="63"/>
                </a:cubicBezTo>
                <a:lnTo>
                  <a:pt x="143" y="12"/>
                </a:lnTo>
                <a:close/>
                <a:moveTo>
                  <a:pt x="75" y="12"/>
                </a:moveTo>
                <a:cubicBezTo>
                  <a:pt x="139" y="12"/>
                  <a:pt x="139" y="12"/>
                  <a:pt x="139" y="12"/>
                </a:cubicBezTo>
                <a:cubicBezTo>
                  <a:pt x="139" y="63"/>
                  <a:pt x="139" y="63"/>
                  <a:pt x="139" y="63"/>
                </a:cubicBezTo>
                <a:cubicBezTo>
                  <a:pt x="75" y="63"/>
                  <a:pt x="75" y="63"/>
                  <a:pt x="75" y="63"/>
                </a:cubicBezTo>
                <a:lnTo>
                  <a:pt x="75" y="12"/>
                </a:lnTo>
                <a:close/>
                <a:moveTo>
                  <a:pt x="12" y="12"/>
                </a:moveTo>
                <a:cubicBezTo>
                  <a:pt x="71" y="12"/>
                  <a:pt x="71" y="12"/>
                  <a:pt x="71" y="12"/>
                </a:cubicBezTo>
                <a:cubicBezTo>
                  <a:pt x="71" y="63"/>
                  <a:pt x="71" y="63"/>
                  <a:pt x="71" y="63"/>
                </a:cubicBezTo>
                <a:cubicBezTo>
                  <a:pt x="12" y="63"/>
                  <a:pt x="12" y="63"/>
                  <a:pt x="12" y="63"/>
                </a:cubicBezTo>
                <a:lnTo>
                  <a:pt x="12" y="12"/>
                </a:lnTo>
                <a:close/>
                <a:moveTo>
                  <a:pt x="12" y="67"/>
                </a:moveTo>
                <a:cubicBezTo>
                  <a:pt x="71" y="67"/>
                  <a:pt x="71" y="67"/>
                  <a:pt x="71" y="67"/>
                </a:cubicBezTo>
                <a:cubicBezTo>
                  <a:pt x="71" y="93"/>
                  <a:pt x="71" y="93"/>
                  <a:pt x="71" y="93"/>
                </a:cubicBezTo>
                <a:cubicBezTo>
                  <a:pt x="72" y="95"/>
                  <a:pt x="74" y="96"/>
                  <a:pt x="75" y="98"/>
                </a:cubicBezTo>
                <a:cubicBezTo>
                  <a:pt x="75" y="67"/>
                  <a:pt x="75" y="67"/>
                  <a:pt x="75" y="67"/>
                </a:cubicBezTo>
                <a:cubicBezTo>
                  <a:pt x="139" y="67"/>
                  <a:pt x="139" y="67"/>
                  <a:pt x="139" y="67"/>
                </a:cubicBezTo>
                <a:cubicBezTo>
                  <a:pt x="139" y="122"/>
                  <a:pt x="139" y="122"/>
                  <a:pt x="139" y="122"/>
                </a:cubicBezTo>
                <a:cubicBezTo>
                  <a:pt x="90" y="122"/>
                  <a:pt x="90" y="122"/>
                  <a:pt x="90" y="122"/>
                </a:cubicBezTo>
                <a:cubicBezTo>
                  <a:pt x="96" y="126"/>
                  <a:pt x="96" y="126"/>
                  <a:pt x="96" y="126"/>
                </a:cubicBezTo>
                <a:cubicBezTo>
                  <a:pt x="139" y="126"/>
                  <a:pt x="139" y="126"/>
                  <a:pt x="139" y="126"/>
                </a:cubicBezTo>
                <a:cubicBezTo>
                  <a:pt x="139" y="146"/>
                  <a:pt x="139" y="146"/>
                  <a:pt x="139" y="146"/>
                </a:cubicBezTo>
                <a:cubicBezTo>
                  <a:pt x="139" y="146"/>
                  <a:pt x="140" y="146"/>
                  <a:pt x="141" y="146"/>
                </a:cubicBezTo>
                <a:cubicBezTo>
                  <a:pt x="141" y="146"/>
                  <a:pt x="142" y="146"/>
                  <a:pt x="143" y="146"/>
                </a:cubicBezTo>
                <a:cubicBezTo>
                  <a:pt x="143" y="126"/>
                  <a:pt x="143" y="126"/>
                  <a:pt x="143" y="126"/>
                </a:cubicBezTo>
                <a:cubicBezTo>
                  <a:pt x="167" y="126"/>
                  <a:pt x="167" y="126"/>
                  <a:pt x="167" y="126"/>
                </a:cubicBezTo>
                <a:cubicBezTo>
                  <a:pt x="171" y="122"/>
                  <a:pt x="171" y="122"/>
                  <a:pt x="171" y="122"/>
                </a:cubicBezTo>
                <a:cubicBezTo>
                  <a:pt x="143" y="122"/>
                  <a:pt x="143" y="122"/>
                  <a:pt x="143" y="122"/>
                </a:cubicBezTo>
                <a:cubicBezTo>
                  <a:pt x="143" y="67"/>
                  <a:pt x="143" y="67"/>
                  <a:pt x="143" y="67"/>
                </a:cubicBezTo>
                <a:cubicBezTo>
                  <a:pt x="206" y="67"/>
                  <a:pt x="206" y="67"/>
                  <a:pt x="206" y="67"/>
                </a:cubicBezTo>
                <a:cubicBezTo>
                  <a:pt x="206" y="76"/>
                  <a:pt x="206" y="76"/>
                  <a:pt x="206" y="76"/>
                </a:cubicBezTo>
                <a:cubicBezTo>
                  <a:pt x="207" y="76"/>
                  <a:pt x="208" y="76"/>
                  <a:pt x="209" y="76"/>
                </a:cubicBezTo>
                <a:cubicBezTo>
                  <a:pt x="209" y="76"/>
                  <a:pt x="210" y="76"/>
                  <a:pt x="210" y="76"/>
                </a:cubicBezTo>
                <a:cubicBezTo>
                  <a:pt x="210" y="67"/>
                  <a:pt x="210" y="67"/>
                  <a:pt x="210" y="67"/>
                </a:cubicBezTo>
                <a:cubicBezTo>
                  <a:pt x="274" y="67"/>
                  <a:pt x="274" y="67"/>
                  <a:pt x="274" y="67"/>
                </a:cubicBezTo>
                <a:cubicBezTo>
                  <a:pt x="274" y="107"/>
                  <a:pt x="274" y="107"/>
                  <a:pt x="274" y="107"/>
                </a:cubicBezTo>
                <a:cubicBezTo>
                  <a:pt x="274" y="107"/>
                  <a:pt x="275" y="107"/>
                  <a:pt x="275" y="107"/>
                </a:cubicBezTo>
                <a:cubicBezTo>
                  <a:pt x="276" y="107"/>
                  <a:pt x="277" y="107"/>
                  <a:pt x="277" y="107"/>
                </a:cubicBezTo>
                <a:cubicBezTo>
                  <a:pt x="278" y="106"/>
                  <a:pt x="278" y="106"/>
                  <a:pt x="278" y="106"/>
                </a:cubicBezTo>
                <a:cubicBezTo>
                  <a:pt x="278" y="67"/>
                  <a:pt x="278" y="67"/>
                  <a:pt x="278" y="67"/>
                </a:cubicBezTo>
                <a:cubicBezTo>
                  <a:pt x="304" y="67"/>
                  <a:pt x="304" y="67"/>
                  <a:pt x="304" y="67"/>
                </a:cubicBezTo>
                <a:cubicBezTo>
                  <a:pt x="306" y="63"/>
                  <a:pt x="306" y="63"/>
                  <a:pt x="306" y="63"/>
                </a:cubicBezTo>
                <a:cubicBezTo>
                  <a:pt x="278" y="63"/>
                  <a:pt x="278" y="63"/>
                  <a:pt x="278" y="63"/>
                </a:cubicBezTo>
                <a:cubicBezTo>
                  <a:pt x="278" y="12"/>
                  <a:pt x="278" y="12"/>
                  <a:pt x="278" y="12"/>
                </a:cubicBezTo>
                <a:cubicBezTo>
                  <a:pt x="336" y="12"/>
                  <a:pt x="336" y="12"/>
                  <a:pt x="336" y="12"/>
                </a:cubicBezTo>
                <a:cubicBezTo>
                  <a:pt x="336" y="34"/>
                  <a:pt x="336" y="34"/>
                  <a:pt x="336" y="34"/>
                </a:cubicBezTo>
                <a:cubicBezTo>
                  <a:pt x="282" y="117"/>
                  <a:pt x="282" y="117"/>
                  <a:pt x="282" y="117"/>
                </a:cubicBezTo>
                <a:cubicBezTo>
                  <a:pt x="280" y="116"/>
                  <a:pt x="278" y="116"/>
                  <a:pt x="275" y="116"/>
                </a:cubicBezTo>
                <a:cubicBezTo>
                  <a:pt x="270" y="116"/>
                  <a:pt x="265" y="118"/>
                  <a:pt x="261" y="122"/>
                </a:cubicBezTo>
                <a:cubicBezTo>
                  <a:pt x="227" y="106"/>
                  <a:pt x="227" y="106"/>
                  <a:pt x="227" y="106"/>
                </a:cubicBezTo>
                <a:cubicBezTo>
                  <a:pt x="227" y="105"/>
                  <a:pt x="227" y="105"/>
                  <a:pt x="227" y="104"/>
                </a:cubicBezTo>
                <a:cubicBezTo>
                  <a:pt x="227" y="94"/>
                  <a:pt x="219" y="85"/>
                  <a:pt x="209" y="85"/>
                </a:cubicBezTo>
                <a:cubicBezTo>
                  <a:pt x="198" y="85"/>
                  <a:pt x="190" y="94"/>
                  <a:pt x="190" y="104"/>
                </a:cubicBezTo>
                <a:cubicBezTo>
                  <a:pt x="190" y="107"/>
                  <a:pt x="191" y="110"/>
                  <a:pt x="192" y="113"/>
                </a:cubicBezTo>
                <a:cubicBezTo>
                  <a:pt x="150" y="158"/>
                  <a:pt x="150" y="158"/>
                  <a:pt x="150" y="158"/>
                </a:cubicBezTo>
                <a:cubicBezTo>
                  <a:pt x="147" y="156"/>
                  <a:pt x="144" y="155"/>
                  <a:pt x="141" y="155"/>
                </a:cubicBezTo>
                <a:cubicBezTo>
                  <a:pt x="136" y="155"/>
                  <a:pt x="132" y="157"/>
                  <a:pt x="129" y="160"/>
                </a:cubicBezTo>
                <a:cubicBezTo>
                  <a:pt x="69" y="119"/>
                  <a:pt x="69" y="119"/>
                  <a:pt x="69" y="119"/>
                </a:cubicBezTo>
                <a:cubicBezTo>
                  <a:pt x="70" y="117"/>
                  <a:pt x="70" y="115"/>
                  <a:pt x="70" y="113"/>
                </a:cubicBezTo>
                <a:cubicBezTo>
                  <a:pt x="70" y="103"/>
                  <a:pt x="62" y="95"/>
                  <a:pt x="52" y="95"/>
                </a:cubicBezTo>
                <a:cubicBezTo>
                  <a:pt x="41" y="95"/>
                  <a:pt x="33" y="103"/>
                  <a:pt x="33" y="113"/>
                </a:cubicBezTo>
                <a:cubicBezTo>
                  <a:pt x="33" y="114"/>
                  <a:pt x="33" y="115"/>
                  <a:pt x="33" y="115"/>
                </a:cubicBezTo>
                <a:cubicBezTo>
                  <a:pt x="12" y="123"/>
                  <a:pt x="12" y="123"/>
                  <a:pt x="12" y="123"/>
                </a:cubicBezTo>
                <a:cubicBezTo>
                  <a:pt x="12" y="122"/>
                  <a:pt x="12" y="122"/>
                  <a:pt x="12" y="122"/>
                </a:cubicBezTo>
                <a:cubicBezTo>
                  <a:pt x="12" y="122"/>
                  <a:pt x="12" y="122"/>
                  <a:pt x="12" y="122"/>
                </a:cubicBezTo>
                <a:lnTo>
                  <a:pt x="12" y="67"/>
                </a:lnTo>
                <a:close/>
                <a:moveTo>
                  <a:pt x="274" y="296"/>
                </a:moveTo>
                <a:cubicBezTo>
                  <a:pt x="210" y="296"/>
                  <a:pt x="210" y="296"/>
                  <a:pt x="210" y="296"/>
                </a:cubicBezTo>
                <a:cubicBezTo>
                  <a:pt x="210" y="245"/>
                  <a:pt x="210" y="245"/>
                  <a:pt x="210" y="245"/>
                </a:cubicBezTo>
                <a:cubicBezTo>
                  <a:pt x="274" y="245"/>
                  <a:pt x="274" y="245"/>
                  <a:pt x="274" y="245"/>
                </a:cubicBezTo>
                <a:lnTo>
                  <a:pt x="274" y="296"/>
                </a:lnTo>
                <a:close/>
                <a:moveTo>
                  <a:pt x="336" y="296"/>
                </a:moveTo>
                <a:cubicBezTo>
                  <a:pt x="278" y="296"/>
                  <a:pt x="278" y="296"/>
                  <a:pt x="278" y="296"/>
                </a:cubicBezTo>
                <a:cubicBezTo>
                  <a:pt x="278" y="245"/>
                  <a:pt x="278" y="245"/>
                  <a:pt x="278" y="245"/>
                </a:cubicBezTo>
                <a:cubicBezTo>
                  <a:pt x="336" y="245"/>
                  <a:pt x="336" y="245"/>
                  <a:pt x="336" y="245"/>
                </a:cubicBezTo>
                <a:lnTo>
                  <a:pt x="336" y="296"/>
                </a:lnTo>
                <a:close/>
                <a:moveTo>
                  <a:pt x="336" y="185"/>
                </a:moveTo>
                <a:cubicBezTo>
                  <a:pt x="336" y="241"/>
                  <a:pt x="336" y="241"/>
                  <a:pt x="336" y="241"/>
                </a:cubicBezTo>
                <a:cubicBezTo>
                  <a:pt x="278" y="241"/>
                  <a:pt x="278" y="241"/>
                  <a:pt x="278" y="241"/>
                </a:cubicBezTo>
                <a:cubicBezTo>
                  <a:pt x="278" y="226"/>
                  <a:pt x="278" y="226"/>
                  <a:pt x="278" y="226"/>
                </a:cubicBezTo>
                <a:cubicBezTo>
                  <a:pt x="277" y="226"/>
                  <a:pt x="277" y="226"/>
                  <a:pt x="276" y="226"/>
                </a:cubicBezTo>
                <a:cubicBezTo>
                  <a:pt x="275" y="226"/>
                  <a:pt x="275" y="226"/>
                  <a:pt x="274" y="226"/>
                </a:cubicBezTo>
                <a:cubicBezTo>
                  <a:pt x="274" y="241"/>
                  <a:pt x="274" y="241"/>
                  <a:pt x="274" y="241"/>
                </a:cubicBezTo>
                <a:cubicBezTo>
                  <a:pt x="210" y="241"/>
                  <a:pt x="210" y="241"/>
                  <a:pt x="210" y="241"/>
                </a:cubicBezTo>
                <a:cubicBezTo>
                  <a:pt x="210" y="202"/>
                  <a:pt x="210" y="202"/>
                  <a:pt x="210" y="202"/>
                </a:cubicBezTo>
                <a:cubicBezTo>
                  <a:pt x="210" y="202"/>
                  <a:pt x="209" y="202"/>
                  <a:pt x="208" y="202"/>
                </a:cubicBezTo>
                <a:cubicBezTo>
                  <a:pt x="208" y="202"/>
                  <a:pt x="207" y="202"/>
                  <a:pt x="206" y="202"/>
                </a:cubicBezTo>
                <a:cubicBezTo>
                  <a:pt x="206" y="241"/>
                  <a:pt x="206" y="241"/>
                  <a:pt x="206" y="241"/>
                </a:cubicBezTo>
                <a:cubicBezTo>
                  <a:pt x="167" y="241"/>
                  <a:pt x="167" y="241"/>
                  <a:pt x="167" y="241"/>
                </a:cubicBezTo>
                <a:cubicBezTo>
                  <a:pt x="167" y="242"/>
                  <a:pt x="168" y="243"/>
                  <a:pt x="168" y="244"/>
                </a:cubicBezTo>
                <a:cubicBezTo>
                  <a:pt x="168" y="244"/>
                  <a:pt x="168" y="244"/>
                  <a:pt x="168" y="245"/>
                </a:cubicBezTo>
                <a:cubicBezTo>
                  <a:pt x="206" y="245"/>
                  <a:pt x="206" y="245"/>
                  <a:pt x="206" y="245"/>
                </a:cubicBezTo>
                <a:cubicBezTo>
                  <a:pt x="206" y="296"/>
                  <a:pt x="206" y="296"/>
                  <a:pt x="206" y="296"/>
                </a:cubicBezTo>
                <a:cubicBezTo>
                  <a:pt x="143" y="296"/>
                  <a:pt x="143" y="296"/>
                  <a:pt x="143" y="296"/>
                </a:cubicBezTo>
                <a:cubicBezTo>
                  <a:pt x="143" y="272"/>
                  <a:pt x="143" y="272"/>
                  <a:pt x="143" y="272"/>
                </a:cubicBezTo>
                <a:cubicBezTo>
                  <a:pt x="142" y="272"/>
                  <a:pt x="141" y="272"/>
                  <a:pt x="140" y="272"/>
                </a:cubicBezTo>
                <a:cubicBezTo>
                  <a:pt x="139" y="272"/>
                  <a:pt x="139" y="272"/>
                  <a:pt x="139" y="272"/>
                </a:cubicBezTo>
                <a:cubicBezTo>
                  <a:pt x="139" y="296"/>
                  <a:pt x="139" y="296"/>
                  <a:pt x="139" y="296"/>
                </a:cubicBezTo>
                <a:cubicBezTo>
                  <a:pt x="75" y="296"/>
                  <a:pt x="75" y="296"/>
                  <a:pt x="75" y="296"/>
                </a:cubicBezTo>
                <a:cubicBezTo>
                  <a:pt x="75" y="245"/>
                  <a:pt x="75" y="245"/>
                  <a:pt x="75" y="245"/>
                </a:cubicBezTo>
                <a:cubicBezTo>
                  <a:pt x="112" y="245"/>
                  <a:pt x="112" y="245"/>
                  <a:pt x="112" y="245"/>
                </a:cubicBezTo>
                <a:cubicBezTo>
                  <a:pt x="105" y="241"/>
                  <a:pt x="105" y="241"/>
                  <a:pt x="105" y="241"/>
                </a:cubicBezTo>
                <a:cubicBezTo>
                  <a:pt x="75" y="241"/>
                  <a:pt x="75" y="241"/>
                  <a:pt x="75" y="241"/>
                </a:cubicBezTo>
                <a:cubicBezTo>
                  <a:pt x="75" y="234"/>
                  <a:pt x="75" y="234"/>
                  <a:pt x="75" y="234"/>
                </a:cubicBezTo>
                <a:cubicBezTo>
                  <a:pt x="74" y="234"/>
                  <a:pt x="74" y="234"/>
                  <a:pt x="73" y="234"/>
                </a:cubicBezTo>
                <a:cubicBezTo>
                  <a:pt x="72" y="234"/>
                  <a:pt x="72" y="234"/>
                  <a:pt x="71" y="234"/>
                </a:cubicBezTo>
                <a:cubicBezTo>
                  <a:pt x="71" y="241"/>
                  <a:pt x="71" y="241"/>
                  <a:pt x="71" y="241"/>
                </a:cubicBezTo>
                <a:cubicBezTo>
                  <a:pt x="31" y="241"/>
                  <a:pt x="31" y="241"/>
                  <a:pt x="31" y="241"/>
                </a:cubicBezTo>
                <a:cubicBezTo>
                  <a:pt x="22" y="245"/>
                  <a:pt x="22" y="245"/>
                  <a:pt x="22" y="245"/>
                </a:cubicBezTo>
                <a:cubicBezTo>
                  <a:pt x="71" y="245"/>
                  <a:pt x="71" y="245"/>
                  <a:pt x="71" y="245"/>
                </a:cubicBezTo>
                <a:cubicBezTo>
                  <a:pt x="71" y="296"/>
                  <a:pt x="71" y="296"/>
                  <a:pt x="71" y="296"/>
                </a:cubicBezTo>
                <a:cubicBezTo>
                  <a:pt x="12" y="296"/>
                  <a:pt x="12" y="296"/>
                  <a:pt x="12" y="296"/>
                </a:cubicBezTo>
                <a:cubicBezTo>
                  <a:pt x="12" y="245"/>
                  <a:pt x="12" y="245"/>
                  <a:pt x="12" y="245"/>
                </a:cubicBezTo>
                <a:cubicBezTo>
                  <a:pt x="12" y="245"/>
                  <a:pt x="12" y="245"/>
                  <a:pt x="12" y="245"/>
                </a:cubicBezTo>
                <a:cubicBezTo>
                  <a:pt x="12" y="241"/>
                  <a:pt x="12" y="241"/>
                  <a:pt x="12" y="241"/>
                </a:cubicBezTo>
                <a:cubicBezTo>
                  <a:pt x="12" y="241"/>
                  <a:pt x="12" y="241"/>
                  <a:pt x="12" y="241"/>
                </a:cubicBezTo>
                <a:cubicBezTo>
                  <a:pt x="12" y="239"/>
                  <a:pt x="12" y="239"/>
                  <a:pt x="12" y="239"/>
                </a:cubicBezTo>
                <a:cubicBezTo>
                  <a:pt x="59" y="219"/>
                  <a:pt x="59" y="219"/>
                  <a:pt x="59" y="219"/>
                </a:cubicBezTo>
                <a:cubicBezTo>
                  <a:pt x="62" y="223"/>
                  <a:pt x="67" y="225"/>
                  <a:pt x="73" y="225"/>
                </a:cubicBezTo>
                <a:cubicBezTo>
                  <a:pt x="78" y="225"/>
                  <a:pt x="83" y="223"/>
                  <a:pt x="86" y="220"/>
                </a:cubicBezTo>
                <a:cubicBezTo>
                  <a:pt x="122" y="240"/>
                  <a:pt x="122" y="240"/>
                  <a:pt x="122" y="240"/>
                </a:cubicBezTo>
                <a:cubicBezTo>
                  <a:pt x="121" y="241"/>
                  <a:pt x="121" y="243"/>
                  <a:pt x="121" y="244"/>
                </a:cubicBezTo>
                <a:cubicBezTo>
                  <a:pt x="121" y="254"/>
                  <a:pt x="129" y="263"/>
                  <a:pt x="140" y="263"/>
                </a:cubicBezTo>
                <a:cubicBezTo>
                  <a:pt x="150" y="263"/>
                  <a:pt x="158" y="254"/>
                  <a:pt x="158" y="244"/>
                </a:cubicBezTo>
                <a:cubicBezTo>
                  <a:pt x="158" y="241"/>
                  <a:pt x="158" y="238"/>
                  <a:pt x="156" y="235"/>
                </a:cubicBezTo>
                <a:cubicBezTo>
                  <a:pt x="200" y="191"/>
                  <a:pt x="200" y="191"/>
                  <a:pt x="200" y="191"/>
                </a:cubicBezTo>
                <a:cubicBezTo>
                  <a:pt x="202" y="193"/>
                  <a:pt x="205" y="193"/>
                  <a:pt x="208" y="193"/>
                </a:cubicBezTo>
                <a:cubicBezTo>
                  <a:pt x="215" y="193"/>
                  <a:pt x="220" y="190"/>
                  <a:pt x="223" y="186"/>
                </a:cubicBezTo>
                <a:cubicBezTo>
                  <a:pt x="257" y="198"/>
                  <a:pt x="257" y="198"/>
                  <a:pt x="257" y="198"/>
                </a:cubicBezTo>
                <a:cubicBezTo>
                  <a:pt x="257" y="198"/>
                  <a:pt x="257" y="198"/>
                  <a:pt x="257" y="199"/>
                </a:cubicBezTo>
                <a:cubicBezTo>
                  <a:pt x="257" y="209"/>
                  <a:pt x="265" y="217"/>
                  <a:pt x="276" y="217"/>
                </a:cubicBezTo>
                <a:cubicBezTo>
                  <a:pt x="286" y="217"/>
                  <a:pt x="294" y="209"/>
                  <a:pt x="294" y="199"/>
                </a:cubicBezTo>
                <a:cubicBezTo>
                  <a:pt x="294" y="196"/>
                  <a:pt x="294" y="194"/>
                  <a:pt x="293" y="192"/>
                </a:cubicBezTo>
                <a:cubicBezTo>
                  <a:pt x="336" y="161"/>
                  <a:pt x="336" y="161"/>
                  <a:pt x="336" y="161"/>
                </a:cubicBezTo>
                <a:cubicBezTo>
                  <a:pt x="336" y="181"/>
                  <a:pt x="336" y="181"/>
                  <a:pt x="336" y="181"/>
                </a:cubicBezTo>
                <a:cubicBezTo>
                  <a:pt x="324" y="181"/>
                  <a:pt x="324" y="181"/>
                  <a:pt x="324" y="181"/>
                </a:cubicBezTo>
                <a:cubicBezTo>
                  <a:pt x="318" y="185"/>
                  <a:pt x="318" y="185"/>
                  <a:pt x="318" y="185"/>
                </a:cubicBezTo>
                <a:lnTo>
                  <a:pt x="336" y="185"/>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127"/>
          <p:cNvSpPr>
            <a:spLocks/>
          </p:cNvSpPr>
          <p:nvPr/>
        </p:nvSpPr>
        <p:spPr bwMode="auto">
          <a:xfrm>
            <a:off x="5150632" y="1992541"/>
            <a:ext cx="7319" cy="29276"/>
          </a:xfrm>
          <a:custGeom>
            <a:avLst/>
            <a:gdLst>
              <a:gd name="T0" fmla="*/ 0 w 4"/>
              <a:gd name="T1" fmla="*/ 0 h 15"/>
              <a:gd name="T2" fmla="*/ 0 w 4"/>
              <a:gd name="T3" fmla="*/ 15 h 15"/>
              <a:gd name="T4" fmla="*/ 2 w 4"/>
              <a:gd name="T5" fmla="*/ 15 h 15"/>
              <a:gd name="T6" fmla="*/ 4 w 4"/>
              <a:gd name="T7" fmla="*/ 15 h 15"/>
              <a:gd name="T8" fmla="*/ 4 w 4"/>
              <a:gd name="T9" fmla="*/ 0 h 15"/>
              <a:gd name="T10" fmla="*/ 3 w 4"/>
              <a:gd name="T11" fmla="*/ 0 h 15"/>
              <a:gd name="T12" fmla="*/ 0 w 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 h="15">
                <a:moveTo>
                  <a:pt x="0" y="0"/>
                </a:moveTo>
                <a:cubicBezTo>
                  <a:pt x="0" y="15"/>
                  <a:pt x="0" y="15"/>
                  <a:pt x="0" y="15"/>
                </a:cubicBezTo>
                <a:cubicBezTo>
                  <a:pt x="1" y="15"/>
                  <a:pt x="2" y="15"/>
                  <a:pt x="2" y="15"/>
                </a:cubicBezTo>
                <a:cubicBezTo>
                  <a:pt x="3" y="15"/>
                  <a:pt x="4" y="15"/>
                  <a:pt x="4" y="15"/>
                </a:cubicBezTo>
                <a:cubicBezTo>
                  <a:pt x="4" y="0"/>
                  <a:pt x="4" y="0"/>
                  <a:pt x="4" y="0"/>
                </a:cubicBezTo>
                <a:cubicBezTo>
                  <a:pt x="4" y="0"/>
                  <a:pt x="3" y="0"/>
                  <a:pt x="3" y="0"/>
                </a:cubicBezTo>
                <a:cubicBezTo>
                  <a:pt x="2" y="0"/>
                  <a:pt x="1" y="0"/>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128"/>
          <p:cNvSpPr>
            <a:spLocks/>
          </p:cNvSpPr>
          <p:nvPr/>
        </p:nvSpPr>
        <p:spPr bwMode="auto">
          <a:xfrm>
            <a:off x="4891217" y="2013685"/>
            <a:ext cx="7319" cy="69123"/>
          </a:xfrm>
          <a:custGeom>
            <a:avLst/>
            <a:gdLst>
              <a:gd name="T0" fmla="*/ 0 w 4"/>
              <a:gd name="T1" fmla="*/ 36 h 36"/>
              <a:gd name="T2" fmla="*/ 2 w 4"/>
              <a:gd name="T3" fmla="*/ 36 h 36"/>
              <a:gd name="T4" fmla="*/ 4 w 4"/>
              <a:gd name="T5" fmla="*/ 36 h 36"/>
              <a:gd name="T6" fmla="*/ 4 w 4"/>
              <a:gd name="T7" fmla="*/ 3 h 36"/>
              <a:gd name="T8" fmla="*/ 0 w 4"/>
              <a:gd name="T9" fmla="*/ 0 h 36"/>
              <a:gd name="T10" fmla="*/ 0 w 4"/>
              <a:gd name="T11" fmla="*/ 36 h 36"/>
            </a:gdLst>
            <a:ahLst/>
            <a:cxnLst>
              <a:cxn ang="0">
                <a:pos x="T0" y="T1"/>
              </a:cxn>
              <a:cxn ang="0">
                <a:pos x="T2" y="T3"/>
              </a:cxn>
              <a:cxn ang="0">
                <a:pos x="T4" y="T5"/>
              </a:cxn>
              <a:cxn ang="0">
                <a:pos x="T6" y="T7"/>
              </a:cxn>
              <a:cxn ang="0">
                <a:pos x="T8" y="T9"/>
              </a:cxn>
              <a:cxn ang="0">
                <a:pos x="T10" y="T11"/>
              </a:cxn>
            </a:cxnLst>
            <a:rect l="0" t="0" r="r" b="b"/>
            <a:pathLst>
              <a:path w="4" h="36">
                <a:moveTo>
                  <a:pt x="0" y="36"/>
                </a:moveTo>
                <a:cubicBezTo>
                  <a:pt x="1" y="36"/>
                  <a:pt x="1" y="36"/>
                  <a:pt x="2" y="36"/>
                </a:cubicBezTo>
                <a:cubicBezTo>
                  <a:pt x="3" y="36"/>
                  <a:pt x="3" y="36"/>
                  <a:pt x="4" y="36"/>
                </a:cubicBezTo>
                <a:cubicBezTo>
                  <a:pt x="4" y="3"/>
                  <a:pt x="4" y="3"/>
                  <a:pt x="4" y="3"/>
                </a:cubicBezTo>
                <a:cubicBezTo>
                  <a:pt x="0" y="0"/>
                  <a:pt x="0" y="0"/>
                  <a:pt x="0" y="0"/>
                </a:cubicBezTo>
                <a:lnTo>
                  <a:pt x="0" y="3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129"/>
          <p:cNvSpPr>
            <a:spLocks/>
          </p:cNvSpPr>
          <p:nvPr/>
        </p:nvSpPr>
        <p:spPr bwMode="auto">
          <a:xfrm>
            <a:off x="5021332" y="2125909"/>
            <a:ext cx="8132" cy="30089"/>
          </a:xfrm>
          <a:custGeom>
            <a:avLst/>
            <a:gdLst>
              <a:gd name="T0" fmla="*/ 0 w 4"/>
              <a:gd name="T1" fmla="*/ 0 h 16"/>
              <a:gd name="T2" fmla="*/ 0 w 4"/>
              <a:gd name="T3" fmla="*/ 15 h 16"/>
              <a:gd name="T4" fmla="*/ 1 w 4"/>
              <a:gd name="T5" fmla="*/ 15 h 16"/>
              <a:gd name="T6" fmla="*/ 4 w 4"/>
              <a:gd name="T7" fmla="*/ 16 h 16"/>
              <a:gd name="T8" fmla="*/ 4 w 4"/>
              <a:gd name="T9" fmla="*/ 1 h 16"/>
              <a:gd name="T10" fmla="*/ 2 w 4"/>
              <a:gd name="T11" fmla="*/ 1 h 16"/>
              <a:gd name="T12" fmla="*/ 0 w 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0" y="0"/>
                </a:moveTo>
                <a:cubicBezTo>
                  <a:pt x="0" y="15"/>
                  <a:pt x="0" y="15"/>
                  <a:pt x="0" y="15"/>
                </a:cubicBezTo>
                <a:cubicBezTo>
                  <a:pt x="0" y="15"/>
                  <a:pt x="0" y="15"/>
                  <a:pt x="1" y="15"/>
                </a:cubicBezTo>
                <a:cubicBezTo>
                  <a:pt x="2" y="15"/>
                  <a:pt x="3" y="15"/>
                  <a:pt x="4" y="16"/>
                </a:cubicBezTo>
                <a:cubicBezTo>
                  <a:pt x="4" y="1"/>
                  <a:pt x="4" y="1"/>
                  <a:pt x="4" y="1"/>
                </a:cubicBezTo>
                <a:cubicBezTo>
                  <a:pt x="3" y="1"/>
                  <a:pt x="2" y="1"/>
                  <a:pt x="2" y="1"/>
                </a:cubicBezTo>
                <a:cubicBezTo>
                  <a:pt x="1" y="1"/>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4747277" y="2810633"/>
            <a:ext cx="687980" cy="613976"/>
            <a:chOff x="6329703" y="3747511"/>
            <a:chExt cx="917306" cy="818634"/>
          </a:xfrm>
          <a:solidFill>
            <a:schemeClr val="accent3"/>
          </a:solidFill>
        </p:grpSpPr>
        <p:pic>
          <p:nvPicPr>
            <p:cNvPr id="6198" name="Picture 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9703" y="4513015"/>
              <a:ext cx="901040"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53" name="Rectangle 130"/>
            <p:cNvSpPr>
              <a:spLocks noChangeArrowheads="1"/>
            </p:cNvSpPr>
            <p:nvPr/>
          </p:nvSpPr>
          <p:spPr bwMode="auto">
            <a:xfrm>
              <a:off x="6339462" y="4489161"/>
              <a:ext cx="8815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131"/>
            <p:cNvSpPr>
              <a:spLocks/>
            </p:cNvSpPr>
            <p:nvPr/>
          </p:nvSpPr>
          <p:spPr bwMode="auto">
            <a:xfrm>
              <a:off x="6398014" y="4350373"/>
              <a:ext cx="123608" cy="114934"/>
            </a:xfrm>
            <a:custGeom>
              <a:avLst/>
              <a:gdLst>
                <a:gd name="T0" fmla="*/ 43 w 48"/>
                <a:gd name="T1" fmla="*/ 45 h 45"/>
                <a:gd name="T2" fmla="*/ 48 w 48"/>
                <a:gd name="T3" fmla="*/ 39 h 45"/>
                <a:gd name="T4" fmla="*/ 48 w 48"/>
                <a:gd name="T5" fmla="*/ 0 h 45"/>
                <a:gd name="T6" fmla="*/ 0 w 48"/>
                <a:gd name="T7" fmla="*/ 8 h 45"/>
                <a:gd name="T8" fmla="*/ 0 w 48"/>
                <a:gd name="T9" fmla="*/ 39 h 45"/>
                <a:gd name="T10" fmla="*/ 6 w 48"/>
                <a:gd name="T11" fmla="*/ 45 h 45"/>
                <a:gd name="T12" fmla="*/ 43 w 48"/>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48" h="45">
                  <a:moveTo>
                    <a:pt x="43" y="45"/>
                  </a:moveTo>
                  <a:cubicBezTo>
                    <a:pt x="46" y="45"/>
                    <a:pt x="48" y="42"/>
                    <a:pt x="48" y="39"/>
                  </a:cubicBezTo>
                  <a:cubicBezTo>
                    <a:pt x="48" y="0"/>
                    <a:pt x="48" y="0"/>
                    <a:pt x="48" y="0"/>
                  </a:cubicBezTo>
                  <a:cubicBezTo>
                    <a:pt x="29" y="5"/>
                    <a:pt x="12" y="7"/>
                    <a:pt x="0" y="8"/>
                  </a:cubicBezTo>
                  <a:cubicBezTo>
                    <a:pt x="0" y="39"/>
                    <a:pt x="0" y="39"/>
                    <a:pt x="0" y="39"/>
                  </a:cubicBezTo>
                  <a:cubicBezTo>
                    <a:pt x="0" y="42"/>
                    <a:pt x="3" y="45"/>
                    <a:pt x="6" y="45"/>
                  </a:cubicBezTo>
                  <a:lnTo>
                    <a:pt x="43"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132"/>
            <p:cNvSpPr>
              <a:spLocks/>
            </p:cNvSpPr>
            <p:nvPr/>
          </p:nvSpPr>
          <p:spPr bwMode="auto">
            <a:xfrm>
              <a:off x="6557403" y="4299411"/>
              <a:ext cx="122524" cy="165896"/>
            </a:xfrm>
            <a:custGeom>
              <a:avLst/>
              <a:gdLst>
                <a:gd name="T0" fmla="*/ 43 w 48"/>
                <a:gd name="T1" fmla="*/ 65 h 65"/>
                <a:gd name="T2" fmla="*/ 48 w 48"/>
                <a:gd name="T3" fmla="*/ 59 h 65"/>
                <a:gd name="T4" fmla="*/ 48 w 48"/>
                <a:gd name="T5" fmla="*/ 0 h 65"/>
                <a:gd name="T6" fmla="*/ 44 w 48"/>
                <a:gd name="T7" fmla="*/ 2 h 65"/>
                <a:gd name="T8" fmla="*/ 0 w 48"/>
                <a:gd name="T9" fmla="*/ 16 h 65"/>
                <a:gd name="T10" fmla="*/ 0 w 48"/>
                <a:gd name="T11" fmla="*/ 59 h 65"/>
                <a:gd name="T12" fmla="*/ 6 w 48"/>
                <a:gd name="T13" fmla="*/ 65 h 65"/>
                <a:gd name="T14" fmla="*/ 43 w 48"/>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5">
                  <a:moveTo>
                    <a:pt x="43" y="65"/>
                  </a:moveTo>
                  <a:cubicBezTo>
                    <a:pt x="46" y="65"/>
                    <a:pt x="48" y="62"/>
                    <a:pt x="48" y="59"/>
                  </a:cubicBezTo>
                  <a:cubicBezTo>
                    <a:pt x="48" y="0"/>
                    <a:pt x="48" y="0"/>
                    <a:pt x="48" y="0"/>
                  </a:cubicBezTo>
                  <a:cubicBezTo>
                    <a:pt x="47" y="1"/>
                    <a:pt x="46" y="1"/>
                    <a:pt x="44" y="2"/>
                  </a:cubicBezTo>
                  <a:cubicBezTo>
                    <a:pt x="29" y="8"/>
                    <a:pt x="14" y="13"/>
                    <a:pt x="0" y="16"/>
                  </a:cubicBezTo>
                  <a:cubicBezTo>
                    <a:pt x="0" y="59"/>
                    <a:pt x="0" y="59"/>
                    <a:pt x="0" y="59"/>
                  </a:cubicBezTo>
                  <a:cubicBezTo>
                    <a:pt x="0" y="62"/>
                    <a:pt x="3" y="65"/>
                    <a:pt x="6" y="65"/>
                  </a:cubicBezTo>
                  <a:lnTo>
                    <a:pt x="43"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133"/>
            <p:cNvSpPr>
              <a:spLocks/>
            </p:cNvSpPr>
            <p:nvPr/>
          </p:nvSpPr>
          <p:spPr bwMode="auto">
            <a:xfrm>
              <a:off x="6715709" y="4219174"/>
              <a:ext cx="123608" cy="246133"/>
            </a:xfrm>
            <a:custGeom>
              <a:avLst/>
              <a:gdLst>
                <a:gd name="T0" fmla="*/ 43 w 48"/>
                <a:gd name="T1" fmla="*/ 96 h 96"/>
                <a:gd name="T2" fmla="*/ 48 w 48"/>
                <a:gd name="T3" fmla="*/ 90 h 96"/>
                <a:gd name="T4" fmla="*/ 48 w 48"/>
                <a:gd name="T5" fmla="*/ 0 h 96"/>
                <a:gd name="T6" fmla="*/ 0 w 48"/>
                <a:gd name="T7" fmla="*/ 25 h 96"/>
                <a:gd name="T8" fmla="*/ 0 w 48"/>
                <a:gd name="T9" fmla="*/ 90 h 96"/>
                <a:gd name="T10" fmla="*/ 6 w 48"/>
                <a:gd name="T11" fmla="*/ 96 h 96"/>
                <a:gd name="T12" fmla="*/ 43 w 48"/>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48" h="96">
                  <a:moveTo>
                    <a:pt x="43" y="96"/>
                  </a:moveTo>
                  <a:cubicBezTo>
                    <a:pt x="46" y="96"/>
                    <a:pt x="48" y="93"/>
                    <a:pt x="48" y="90"/>
                  </a:cubicBezTo>
                  <a:cubicBezTo>
                    <a:pt x="48" y="0"/>
                    <a:pt x="48" y="0"/>
                    <a:pt x="48" y="0"/>
                  </a:cubicBezTo>
                  <a:cubicBezTo>
                    <a:pt x="33" y="10"/>
                    <a:pt x="17" y="18"/>
                    <a:pt x="0" y="25"/>
                  </a:cubicBezTo>
                  <a:cubicBezTo>
                    <a:pt x="0" y="90"/>
                    <a:pt x="0" y="90"/>
                    <a:pt x="0" y="90"/>
                  </a:cubicBezTo>
                  <a:cubicBezTo>
                    <a:pt x="0" y="93"/>
                    <a:pt x="3" y="96"/>
                    <a:pt x="6" y="96"/>
                  </a:cubicBezTo>
                  <a:lnTo>
                    <a:pt x="43"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134"/>
            <p:cNvSpPr>
              <a:spLocks/>
            </p:cNvSpPr>
            <p:nvPr/>
          </p:nvSpPr>
          <p:spPr bwMode="auto">
            <a:xfrm>
              <a:off x="6875099" y="4100987"/>
              <a:ext cx="123608" cy="364319"/>
            </a:xfrm>
            <a:custGeom>
              <a:avLst/>
              <a:gdLst>
                <a:gd name="T0" fmla="*/ 43 w 48"/>
                <a:gd name="T1" fmla="*/ 142 h 142"/>
                <a:gd name="T2" fmla="*/ 48 w 48"/>
                <a:gd name="T3" fmla="*/ 136 h 142"/>
                <a:gd name="T4" fmla="*/ 48 w 48"/>
                <a:gd name="T5" fmla="*/ 0 h 142"/>
                <a:gd name="T6" fmla="*/ 32 w 48"/>
                <a:gd name="T7" fmla="*/ 14 h 142"/>
                <a:gd name="T8" fmla="*/ 0 w 48"/>
                <a:gd name="T9" fmla="*/ 37 h 142"/>
                <a:gd name="T10" fmla="*/ 0 w 48"/>
                <a:gd name="T11" fmla="*/ 136 h 142"/>
                <a:gd name="T12" fmla="*/ 6 w 48"/>
                <a:gd name="T13" fmla="*/ 142 h 142"/>
                <a:gd name="T14" fmla="*/ 43 w 48"/>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42">
                  <a:moveTo>
                    <a:pt x="43" y="142"/>
                  </a:moveTo>
                  <a:cubicBezTo>
                    <a:pt x="46" y="142"/>
                    <a:pt x="48" y="139"/>
                    <a:pt x="48" y="136"/>
                  </a:cubicBezTo>
                  <a:cubicBezTo>
                    <a:pt x="48" y="0"/>
                    <a:pt x="48" y="0"/>
                    <a:pt x="48" y="0"/>
                  </a:cubicBezTo>
                  <a:cubicBezTo>
                    <a:pt x="43" y="5"/>
                    <a:pt x="37" y="10"/>
                    <a:pt x="32" y="14"/>
                  </a:cubicBezTo>
                  <a:cubicBezTo>
                    <a:pt x="21" y="23"/>
                    <a:pt x="11" y="30"/>
                    <a:pt x="0" y="37"/>
                  </a:cubicBezTo>
                  <a:cubicBezTo>
                    <a:pt x="0" y="136"/>
                    <a:pt x="0" y="136"/>
                    <a:pt x="0" y="136"/>
                  </a:cubicBezTo>
                  <a:cubicBezTo>
                    <a:pt x="0" y="139"/>
                    <a:pt x="3" y="142"/>
                    <a:pt x="6" y="142"/>
                  </a:cubicBezTo>
                  <a:lnTo>
                    <a:pt x="43"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135"/>
            <p:cNvSpPr>
              <a:spLocks/>
            </p:cNvSpPr>
            <p:nvPr/>
          </p:nvSpPr>
          <p:spPr bwMode="auto">
            <a:xfrm>
              <a:off x="7034488" y="3927502"/>
              <a:ext cx="122524" cy="537805"/>
            </a:xfrm>
            <a:custGeom>
              <a:avLst/>
              <a:gdLst>
                <a:gd name="T0" fmla="*/ 43 w 48"/>
                <a:gd name="T1" fmla="*/ 210 h 210"/>
                <a:gd name="T2" fmla="*/ 48 w 48"/>
                <a:gd name="T3" fmla="*/ 204 h 210"/>
                <a:gd name="T4" fmla="*/ 48 w 48"/>
                <a:gd name="T5" fmla="*/ 0 h 210"/>
                <a:gd name="T6" fmla="*/ 0 w 48"/>
                <a:gd name="T7" fmla="*/ 56 h 210"/>
                <a:gd name="T8" fmla="*/ 0 w 48"/>
                <a:gd name="T9" fmla="*/ 204 h 210"/>
                <a:gd name="T10" fmla="*/ 6 w 48"/>
                <a:gd name="T11" fmla="*/ 210 h 210"/>
                <a:gd name="T12" fmla="*/ 43 w 48"/>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48" h="210">
                  <a:moveTo>
                    <a:pt x="43" y="210"/>
                  </a:moveTo>
                  <a:cubicBezTo>
                    <a:pt x="46" y="210"/>
                    <a:pt x="48" y="207"/>
                    <a:pt x="48" y="204"/>
                  </a:cubicBezTo>
                  <a:cubicBezTo>
                    <a:pt x="48" y="0"/>
                    <a:pt x="48" y="0"/>
                    <a:pt x="48" y="0"/>
                  </a:cubicBezTo>
                  <a:cubicBezTo>
                    <a:pt x="33" y="20"/>
                    <a:pt x="17" y="39"/>
                    <a:pt x="0" y="56"/>
                  </a:cubicBezTo>
                  <a:cubicBezTo>
                    <a:pt x="0" y="204"/>
                    <a:pt x="0" y="204"/>
                    <a:pt x="0" y="204"/>
                  </a:cubicBezTo>
                  <a:cubicBezTo>
                    <a:pt x="0" y="207"/>
                    <a:pt x="3" y="210"/>
                    <a:pt x="6" y="210"/>
                  </a:cubicBezTo>
                  <a:lnTo>
                    <a:pt x="43"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9" name="Freeform 136"/>
            <p:cNvSpPr>
              <a:spLocks/>
            </p:cNvSpPr>
            <p:nvPr/>
          </p:nvSpPr>
          <p:spPr bwMode="auto">
            <a:xfrm>
              <a:off x="6343800" y="3747511"/>
              <a:ext cx="903209" cy="587682"/>
            </a:xfrm>
            <a:custGeom>
              <a:avLst/>
              <a:gdLst>
                <a:gd name="T0" fmla="*/ 350 w 352"/>
                <a:gd name="T1" fmla="*/ 58 h 229"/>
                <a:gd name="T2" fmla="*/ 335 w 352"/>
                <a:gd name="T3" fmla="*/ 8 h 229"/>
                <a:gd name="T4" fmla="*/ 322 w 352"/>
                <a:gd name="T5" fmla="*/ 2 h 229"/>
                <a:gd name="T6" fmla="*/ 273 w 352"/>
                <a:gd name="T7" fmla="*/ 17 h 229"/>
                <a:gd name="T8" fmla="*/ 266 w 352"/>
                <a:gd name="T9" fmla="*/ 30 h 229"/>
                <a:gd name="T10" fmla="*/ 279 w 352"/>
                <a:gd name="T11" fmla="*/ 36 h 229"/>
                <a:gd name="T12" fmla="*/ 304 w 352"/>
                <a:gd name="T13" fmla="*/ 29 h 229"/>
                <a:gd name="T14" fmla="*/ 219 w 352"/>
                <a:gd name="T15" fmla="*/ 121 h 229"/>
                <a:gd name="T16" fmla="*/ 71 w 352"/>
                <a:gd name="T17" fmla="*/ 194 h 229"/>
                <a:gd name="T18" fmla="*/ 0 w 352"/>
                <a:gd name="T19" fmla="*/ 205 h 229"/>
                <a:gd name="T20" fmla="*/ 0 w 352"/>
                <a:gd name="T21" fmla="*/ 205 h 229"/>
                <a:gd name="T22" fmla="*/ 0 w 352"/>
                <a:gd name="T23" fmla="*/ 229 h 229"/>
                <a:gd name="T24" fmla="*/ 0 w 352"/>
                <a:gd name="T25" fmla="*/ 229 h 229"/>
                <a:gd name="T26" fmla="*/ 125 w 352"/>
                <a:gd name="T27" fmla="*/ 202 h 229"/>
                <a:gd name="T28" fmla="*/ 234 w 352"/>
                <a:gd name="T29" fmla="*/ 139 h 229"/>
                <a:gd name="T30" fmla="*/ 324 w 352"/>
                <a:gd name="T31" fmla="*/ 41 h 229"/>
                <a:gd name="T32" fmla="*/ 331 w 352"/>
                <a:gd name="T33" fmla="*/ 64 h 229"/>
                <a:gd name="T34" fmla="*/ 344 w 352"/>
                <a:gd name="T35" fmla="*/ 70 h 229"/>
                <a:gd name="T36" fmla="*/ 350 w 352"/>
                <a:gd name="T37" fmla="*/ 5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2" h="229">
                  <a:moveTo>
                    <a:pt x="350" y="58"/>
                  </a:moveTo>
                  <a:cubicBezTo>
                    <a:pt x="335" y="8"/>
                    <a:pt x="335" y="8"/>
                    <a:pt x="335" y="8"/>
                  </a:cubicBezTo>
                  <a:cubicBezTo>
                    <a:pt x="333" y="3"/>
                    <a:pt x="327" y="0"/>
                    <a:pt x="322" y="2"/>
                  </a:cubicBezTo>
                  <a:cubicBezTo>
                    <a:pt x="273" y="17"/>
                    <a:pt x="273" y="17"/>
                    <a:pt x="273" y="17"/>
                  </a:cubicBezTo>
                  <a:cubicBezTo>
                    <a:pt x="268" y="19"/>
                    <a:pt x="265" y="25"/>
                    <a:pt x="266" y="30"/>
                  </a:cubicBezTo>
                  <a:cubicBezTo>
                    <a:pt x="268" y="35"/>
                    <a:pt x="274" y="38"/>
                    <a:pt x="279" y="36"/>
                  </a:cubicBezTo>
                  <a:cubicBezTo>
                    <a:pt x="304" y="29"/>
                    <a:pt x="304" y="29"/>
                    <a:pt x="304" y="29"/>
                  </a:cubicBezTo>
                  <a:cubicBezTo>
                    <a:pt x="278" y="67"/>
                    <a:pt x="249" y="97"/>
                    <a:pt x="219" y="121"/>
                  </a:cubicBezTo>
                  <a:cubicBezTo>
                    <a:pt x="166" y="163"/>
                    <a:pt x="112" y="184"/>
                    <a:pt x="71" y="194"/>
                  </a:cubicBezTo>
                  <a:cubicBezTo>
                    <a:pt x="29" y="205"/>
                    <a:pt x="1" y="205"/>
                    <a:pt x="0" y="205"/>
                  </a:cubicBezTo>
                  <a:cubicBezTo>
                    <a:pt x="0" y="205"/>
                    <a:pt x="0" y="205"/>
                    <a:pt x="0" y="205"/>
                  </a:cubicBezTo>
                  <a:cubicBezTo>
                    <a:pt x="0" y="229"/>
                    <a:pt x="0" y="229"/>
                    <a:pt x="0" y="229"/>
                  </a:cubicBezTo>
                  <a:cubicBezTo>
                    <a:pt x="0" y="229"/>
                    <a:pt x="0" y="229"/>
                    <a:pt x="0" y="229"/>
                  </a:cubicBezTo>
                  <a:cubicBezTo>
                    <a:pt x="3" y="229"/>
                    <a:pt x="56" y="229"/>
                    <a:pt x="125" y="202"/>
                  </a:cubicBezTo>
                  <a:cubicBezTo>
                    <a:pt x="159" y="189"/>
                    <a:pt x="197" y="169"/>
                    <a:pt x="234" y="139"/>
                  </a:cubicBezTo>
                  <a:cubicBezTo>
                    <a:pt x="265" y="114"/>
                    <a:pt x="296" y="82"/>
                    <a:pt x="324" y="41"/>
                  </a:cubicBezTo>
                  <a:cubicBezTo>
                    <a:pt x="331" y="64"/>
                    <a:pt x="331" y="64"/>
                    <a:pt x="331" y="64"/>
                  </a:cubicBezTo>
                  <a:cubicBezTo>
                    <a:pt x="333" y="69"/>
                    <a:pt x="339" y="72"/>
                    <a:pt x="344" y="70"/>
                  </a:cubicBezTo>
                  <a:cubicBezTo>
                    <a:pt x="349" y="69"/>
                    <a:pt x="352" y="63"/>
                    <a:pt x="35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137"/>
            <p:cNvSpPr>
              <a:spLocks/>
            </p:cNvSpPr>
            <p:nvPr/>
          </p:nvSpPr>
          <p:spPr bwMode="auto">
            <a:xfrm>
              <a:off x="6375243" y="3837506"/>
              <a:ext cx="217941" cy="353477"/>
            </a:xfrm>
            <a:custGeom>
              <a:avLst/>
              <a:gdLst>
                <a:gd name="T0" fmla="*/ 57 w 85"/>
                <a:gd name="T1" fmla="*/ 104 h 138"/>
                <a:gd name="T2" fmla="*/ 45 w 85"/>
                <a:gd name="T3" fmla="*/ 108 h 138"/>
                <a:gd name="T4" fmla="*/ 30 w 85"/>
                <a:gd name="T5" fmla="*/ 105 h 138"/>
                <a:gd name="T6" fmla="*/ 20 w 85"/>
                <a:gd name="T7" fmla="*/ 100 h 138"/>
                <a:gd name="T8" fmla="*/ 19 w 85"/>
                <a:gd name="T9" fmla="*/ 98 h 138"/>
                <a:gd name="T10" fmla="*/ 19 w 85"/>
                <a:gd name="T11" fmla="*/ 98 h 138"/>
                <a:gd name="T12" fmla="*/ 19 w 85"/>
                <a:gd name="T13" fmla="*/ 98 h 138"/>
                <a:gd name="T14" fmla="*/ 19 w 85"/>
                <a:gd name="T15" fmla="*/ 97 h 138"/>
                <a:gd name="T16" fmla="*/ 13 w 85"/>
                <a:gd name="T17" fmla="*/ 94 h 138"/>
                <a:gd name="T18" fmla="*/ 3 w 85"/>
                <a:gd name="T19" fmla="*/ 101 h 138"/>
                <a:gd name="T20" fmla="*/ 3 w 85"/>
                <a:gd name="T21" fmla="*/ 109 h 138"/>
                <a:gd name="T22" fmla="*/ 33 w 85"/>
                <a:gd name="T23" fmla="*/ 125 h 138"/>
                <a:gd name="T24" fmla="*/ 33 w 85"/>
                <a:gd name="T25" fmla="*/ 135 h 138"/>
                <a:gd name="T26" fmla="*/ 36 w 85"/>
                <a:gd name="T27" fmla="*/ 138 h 138"/>
                <a:gd name="T28" fmla="*/ 46 w 85"/>
                <a:gd name="T29" fmla="*/ 138 h 138"/>
                <a:gd name="T30" fmla="*/ 49 w 85"/>
                <a:gd name="T31" fmla="*/ 135 h 138"/>
                <a:gd name="T32" fmla="*/ 49 w 85"/>
                <a:gd name="T33" fmla="*/ 126 h 138"/>
                <a:gd name="T34" fmla="*/ 72 w 85"/>
                <a:gd name="T35" fmla="*/ 118 h 138"/>
                <a:gd name="T36" fmla="*/ 81 w 85"/>
                <a:gd name="T37" fmla="*/ 86 h 138"/>
                <a:gd name="T38" fmla="*/ 49 w 85"/>
                <a:gd name="T39" fmla="*/ 62 h 138"/>
                <a:gd name="T40" fmla="*/ 47 w 85"/>
                <a:gd name="T41" fmla="*/ 61 h 138"/>
                <a:gd name="T42" fmla="*/ 35 w 85"/>
                <a:gd name="T43" fmla="*/ 56 h 138"/>
                <a:gd name="T44" fmla="*/ 34 w 85"/>
                <a:gd name="T45" fmla="*/ 56 h 138"/>
                <a:gd name="T46" fmla="*/ 25 w 85"/>
                <a:gd name="T47" fmla="*/ 49 h 138"/>
                <a:gd name="T48" fmla="*/ 27 w 85"/>
                <a:gd name="T49" fmla="*/ 36 h 138"/>
                <a:gd name="T50" fmla="*/ 41 w 85"/>
                <a:gd name="T51" fmla="*/ 31 h 138"/>
                <a:gd name="T52" fmla="*/ 51 w 85"/>
                <a:gd name="T53" fmla="*/ 32 h 138"/>
                <a:gd name="T54" fmla="*/ 61 w 85"/>
                <a:gd name="T55" fmla="*/ 39 h 138"/>
                <a:gd name="T56" fmla="*/ 62 w 85"/>
                <a:gd name="T57" fmla="*/ 40 h 138"/>
                <a:gd name="T58" fmla="*/ 62 w 85"/>
                <a:gd name="T59" fmla="*/ 40 h 138"/>
                <a:gd name="T60" fmla="*/ 62 w 85"/>
                <a:gd name="T61" fmla="*/ 41 h 138"/>
                <a:gd name="T62" fmla="*/ 68 w 85"/>
                <a:gd name="T63" fmla="*/ 44 h 138"/>
                <a:gd name="T64" fmla="*/ 78 w 85"/>
                <a:gd name="T65" fmla="*/ 38 h 138"/>
                <a:gd name="T66" fmla="*/ 78 w 85"/>
                <a:gd name="T67" fmla="*/ 29 h 138"/>
                <a:gd name="T68" fmla="*/ 56 w 85"/>
                <a:gd name="T69" fmla="*/ 14 h 138"/>
                <a:gd name="T70" fmla="*/ 49 w 85"/>
                <a:gd name="T71" fmla="*/ 13 h 138"/>
                <a:gd name="T72" fmla="*/ 49 w 85"/>
                <a:gd name="T73" fmla="*/ 3 h 138"/>
                <a:gd name="T74" fmla="*/ 46 w 85"/>
                <a:gd name="T75" fmla="*/ 0 h 138"/>
                <a:gd name="T76" fmla="*/ 36 w 85"/>
                <a:gd name="T77" fmla="*/ 0 h 138"/>
                <a:gd name="T78" fmla="*/ 33 w 85"/>
                <a:gd name="T79" fmla="*/ 3 h 138"/>
                <a:gd name="T80" fmla="*/ 33 w 85"/>
                <a:gd name="T81" fmla="*/ 13 h 138"/>
                <a:gd name="T82" fmla="*/ 12 w 85"/>
                <a:gd name="T83" fmla="*/ 24 h 138"/>
                <a:gd name="T84" fmla="*/ 5 w 85"/>
                <a:gd name="T85" fmla="*/ 56 h 138"/>
                <a:gd name="T86" fmla="*/ 17 w 85"/>
                <a:gd name="T87" fmla="*/ 68 h 138"/>
                <a:gd name="T88" fmla="*/ 47 w 85"/>
                <a:gd name="T89" fmla="*/ 83 h 138"/>
                <a:gd name="T90" fmla="*/ 51 w 85"/>
                <a:gd name="T91" fmla="*/ 85 h 138"/>
                <a:gd name="T92" fmla="*/ 59 w 85"/>
                <a:gd name="T93" fmla="*/ 92 h 138"/>
                <a:gd name="T94" fmla="*/ 57 w 85"/>
                <a:gd name="T95" fmla="*/ 10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138">
                  <a:moveTo>
                    <a:pt x="57" y="104"/>
                  </a:moveTo>
                  <a:cubicBezTo>
                    <a:pt x="54" y="107"/>
                    <a:pt x="50" y="108"/>
                    <a:pt x="45" y="108"/>
                  </a:cubicBezTo>
                  <a:cubicBezTo>
                    <a:pt x="40" y="108"/>
                    <a:pt x="35" y="107"/>
                    <a:pt x="30" y="105"/>
                  </a:cubicBezTo>
                  <a:cubicBezTo>
                    <a:pt x="27" y="104"/>
                    <a:pt x="23" y="102"/>
                    <a:pt x="20" y="100"/>
                  </a:cubicBezTo>
                  <a:cubicBezTo>
                    <a:pt x="20" y="99"/>
                    <a:pt x="20" y="99"/>
                    <a:pt x="19" y="98"/>
                  </a:cubicBezTo>
                  <a:cubicBezTo>
                    <a:pt x="19" y="98"/>
                    <a:pt x="19" y="98"/>
                    <a:pt x="19" y="98"/>
                  </a:cubicBezTo>
                  <a:cubicBezTo>
                    <a:pt x="19" y="98"/>
                    <a:pt x="19" y="98"/>
                    <a:pt x="19" y="98"/>
                  </a:cubicBezTo>
                  <a:cubicBezTo>
                    <a:pt x="19" y="97"/>
                    <a:pt x="19" y="97"/>
                    <a:pt x="19" y="97"/>
                  </a:cubicBezTo>
                  <a:cubicBezTo>
                    <a:pt x="17" y="95"/>
                    <a:pt x="15" y="94"/>
                    <a:pt x="13" y="94"/>
                  </a:cubicBezTo>
                  <a:cubicBezTo>
                    <a:pt x="9" y="94"/>
                    <a:pt x="5" y="97"/>
                    <a:pt x="3" y="101"/>
                  </a:cubicBezTo>
                  <a:cubicBezTo>
                    <a:pt x="1" y="104"/>
                    <a:pt x="1" y="107"/>
                    <a:pt x="3" y="109"/>
                  </a:cubicBezTo>
                  <a:cubicBezTo>
                    <a:pt x="8" y="118"/>
                    <a:pt x="21" y="123"/>
                    <a:pt x="33" y="125"/>
                  </a:cubicBezTo>
                  <a:cubicBezTo>
                    <a:pt x="33" y="135"/>
                    <a:pt x="33" y="135"/>
                    <a:pt x="33" y="135"/>
                  </a:cubicBezTo>
                  <a:cubicBezTo>
                    <a:pt x="33" y="137"/>
                    <a:pt x="35" y="138"/>
                    <a:pt x="36" y="138"/>
                  </a:cubicBezTo>
                  <a:cubicBezTo>
                    <a:pt x="46" y="138"/>
                    <a:pt x="46" y="138"/>
                    <a:pt x="46" y="138"/>
                  </a:cubicBezTo>
                  <a:cubicBezTo>
                    <a:pt x="47" y="138"/>
                    <a:pt x="49" y="137"/>
                    <a:pt x="49" y="135"/>
                  </a:cubicBezTo>
                  <a:cubicBezTo>
                    <a:pt x="49" y="126"/>
                    <a:pt x="49" y="126"/>
                    <a:pt x="49" y="126"/>
                  </a:cubicBezTo>
                  <a:cubicBezTo>
                    <a:pt x="59" y="125"/>
                    <a:pt x="67" y="122"/>
                    <a:pt x="72" y="118"/>
                  </a:cubicBezTo>
                  <a:cubicBezTo>
                    <a:pt x="81" y="109"/>
                    <a:pt x="85" y="97"/>
                    <a:pt x="81" y="86"/>
                  </a:cubicBezTo>
                  <a:cubicBezTo>
                    <a:pt x="77" y="74"/>
                    <a:pt x="61" y="67"/>
                    <a:pt x="49" y="62"/>
                  </a:cubicBezTo>
                  <a:cubicBezTo>
                    <a:pt x="47" y="61"/>
                    <a:pt x="47" y="61"/>
                    <a:pt x="47" y="61"/>
                  </a:cubicBezTo>
                  <a:cubicBezTo>
                    <a:pt x="43" y="59"/>
                    <a:pt x="37" y="57"/>
                    <a:pt x="35" y="56"/>
                  </a:cubicBezTo>
                  <a:cubicBezTo>
                    <a:pt x="34" y="56"/>
                    <a:pt x="34" y="56"/>
                    <a:pt x="34" y="56"/>
                  </a:cubicBezTo>
                  <a:cubicBezTo>
                    <a:pt x="30" y="54"/>
                    <a:pt x="27" y="52"/>
                    <a:pt x="25" y="49"/>
                  </a:cubicBezTo>
                  <a:cubicBezTo>
                    <a:pt x="23" y="45"/>
                    <a:pt x="23" y="39"/>
                    <a:pt x="27" y="36"/>
                  </a:cubicBezTo>
                  <a:cubicBezTo>
                    <a:pt x="32" y="32"/>
                    <a:pt x="37" y="31"/>
                    <a:pt x="41" y="31"/>
                  </a:cubicBezTo>
                  <a:cubicBezTo>
                    <a:pt x="44" y="31"/>
                    <a:pt x="48" y="31"/>
                    <a:pt x="51" y="32"/>
                  </a:cubicBezTo>
                  <a:cubicBezTo>
                    <a:pt x="54" y="33"/>
                    <a:pt x="58" y="36"/>
                    <a:pt x="61" y="39"/>
                  </a:cubicBezTo>
                  <a:cubicBezTo>
                    <a:pt x="61" y="39"/>
                    <a:pt x="61" y="39"/>
                    <a:pt x="62" y="40"/>
                  </a:cubicBezTo>
                  <a:cubicBezTo>
                    <a:pt x="62" y="40"/>
                    <a:pt x="62" y="40"/>
                    <a:pt x="62" y="40"/>
                  </a:cubicBezTo>
                  <a:cubicBezTo>
                    <a:pt x="62" y="41"/>
                    <a:pt x="62" y="41"/>
                    <a:pt x="62" y="41"/>
                  </a:cubicBezTo>
                  <a:cubicBezTo>
                    <a:pt x="64" y="43"/>
                    <a:pt x="66" y="44"/>
                    <a:pt x="68" y="44"/>
                  </a:cubicBezTo>
                  <a:cubicBezTo>
                    <a:pt x="72" y="44"/>
                    <a:pt x="76" y="41"/>
                    <a:pt x="78" y="38"/>
                  </a:cubicBezTo>
                  <a:cubicBezTo>
                    <a:pt x="80" y="35"/>
                    <a:pt x="80" y="32"/>
                    <a:pt x="78" y="29"/>
                  </a:cubicBezTo>
                  <a:cubicBezTo>
                    <a:pt x="74" y="22"/>
                    <a:pt x="64" y="17"/>
                    <a:pt x="56" y="14"/>
                  </a:cubicBezTo>
                  <a:cubicBezTo>
                    <a:pt x="54" y="14"/>
                    <a:pt x="51" y="13"/>
                    <a:pt x="49" y="13"/>
                  </a:cubicBezTo>
                  <a:cubicBezTo>
                    <a:pt x="49" y="3"/>
                    <a:pt x="49" y="3"/>
                    <a:pt x="49" y="3"/>
                  </a:cubicBezTo>
                  <a:cubicBezTo>
                    <a:pt x="49" y="1"/>
                    <a:pt x="47" y="0"/>
                    <a:pt x="46" y="0"/>
                  </a:cubicBezTo>
                  <a:cubicBezTo>
                    <a:pt x="36" y="0"/>
                    <a:pt x="36" y="0"/>
                    <a:pt x="36" y="0"/>
                  </a:cubicBezTo>
                  <a:cubicBezTo>
                    <a:pt x="35" y="0"/>
                    <a:pt x="33" y="1"/>
                    <a:pt x="33" y="3"/>
                  </a:cubicBezTo>
                  <a:cubicBezTo>
                    <a:pt x="33" y="13"/>
                    <a:pt x="33" y="13"/>
                    <a:pt x="33" y="13"/>
                  </a:cubicBezTo>
                  <a:cubicBezTo>
                    <a:pt x="25" y="15"/>
                    <a:pt x="17" y="18"/>
                    <a:pt x="12" y="24"/>
                  </a:cubicBezTo>
                  <a:cubicBezTo>
                    <a:pt x="3" y="32"/>
                    <a:pt x="0" y="45"/>
                    <a:pt x="5" y="56"/>
                  </a:cubicBezTo>
                  <a:cubicBezTo>
                    <a:pt x="8" y="62"/>
                    <a:pt x="12" y="66"/>
                    <a:pt x="17" y="68"/>
                  </a:cubicBezTo>
                  <a:cubicBezTo>
                    <a:pt x="20" y="70"/>
                    <a:pt x="38" y="79"/>
                    <a:pt x="47" y="83"/>
                  </a:cubicBezTo>
                  <a:cubicBezTo>
                    <a:pt x="51" y="85"/>
                    <a:pt x="51" y="85"/>
                    <a:pt x="51" y="85"/>
                  </a:cubicBezTo>
                  <a:cubicBezTo>
                    <a:pt x="55" y="87"/>
                    <a:pt x="58" y="89"/>
                    <a:pt x="59" y="92"/>
                  </a:cubicBezTo>
                  <a:cubicBezTo>
                    <a:pt x="61" y="96"/>
                    <a:pt x="60" y="102"/>
                    <a:pt x="5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1" name="Freeform 138"/>
          <p:cNvSpPr>
            <a:spLocks/>
          </p:cNvSpPr>
          <p:nvPr/>
        </p:nvSpPr>
        <p:spPr bwMode="auto">
          <a:xfrm>
            <a:off x="4754597" y="3841788"/>
            <a:ext cx="673340" cy="581447"/>
          </a:xfrm>
          <a:custGeom>
            <a:avLst/>
            <a:gdLst>
              <a:gd name="T0" fmla="*/ 28 w 828"/>
              <a:gd name="T1" fmla="*/ 686 h 715"/>
              <a:gd name="T2" fmla="*/ 28 w 828"/>
              <a:gd name="T3" fmla="*/ 440 h 715"/>
              <a:gd name="T4" fmla="*/ 59 w 828"/>
              <a:gd name="T5" fmla="*/ 440 h 715"/>
              <a:gd name="T6" fmla="*/ 59 w 828"/>
              <a:gd name="T7" fmla="*/ 412 h 715"/>
              <a:gd name="T8" fmla="*/ 28 w 828"/>
              <a:gd name="T9" fmla="*/ 412 h 715"/>
              <a:gd name="T10" fmla="*/ 28 w 828"/>
              <a:gd name="T11" fmla="*/ 270 h 715"/>
              <a:gd name="T12" fmla="*/ 59 w 828"/>
              <a:gd name="T13" fmla="*/ 270 h 715"/>
              <a:gd name="T14" fmla="*/ 59 w 828"/>
              <a:gd name="T15" fmla="*/ 241 h 715"/>
              <a:gd name="T16" fmla="*/ 28 w 828"/>
              <a:gd name="T17" fmla="*/ 241 h 715"/>
              <a:gd name="T18" fmla="*/ 28 w 828"/>
              <a:gd name="T19" fmla="*/ 99 h 715"/>
              <a:gd name="T20" fmla="*/ 59 w 828"/>
              <a:gd name="T21" fmla="*/ 99 h 715"/>
              <a:gd name="T22" fmla="*/ 59 w 828"/>
              <a:gd name="T23" fmla="*/ 71 h 715"/>
              <a:gd name="T24" fmla="*/ 28 w 828"/>
              <a:gd name="T25" fmla="*/ 71 h 715"/>
              <a:gd name="T26" fmla="*/ 28 w 828"/>
              <a:gd name="T27" fmla="*/ 0 h 715"/>
              <a:gd name="T28" fmla="*/ 0 w 828"/>
              <a:gd name="T29" fmla="*/ 0 h 715"/>
              <a:gd name="T30" fmla="*/ 0 w 828"/>
              <a:gd name="T31" fmla="*/ 715 h 715"/>
              <a:gd name="T32" fmla="*/ 828 w 828"/>
              <a:gd name="T33" fmla="*/ 715 h 715"/>
              <a:gd name="T34" fmla="*/ 828 w 828"/>
              <a:gd name="T35" fmla="*/ 686 h 715"/>
              <a:gd name="T36" fmla="*/ 28 w 828"/>
              <a:gd name="T3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8" h="715">
                <a:moveTo>
                  <a:pt x="28" y="686"/>
                </a:moveTo>
                <a:lnTo>
                  <a:pt x="28" y="440"/>
                </a:lnTo>
                <a:lnTo>
                  <a:pt x="59" y="440"/>
                </a:lnTo>
                <a:lnTo>
                  <a:pt x="59" y="412"/>
                </a:lnTo>
                <a:lnTo>
                  <a:pt x="28" y="412"/>
                </a:lnTo>
                <a:lnTo>
                  <a:pt x="28" y="270"/>
                </a:lnTo>
                <a:lnTo>
                  <a:pt x="59" y="270"/>
                </a:lnTo>
                <a:lnTo>
                  <a:pt x="59" y="241"/>
                </a:lnTo>
                <a:lnTo>
                  <a:pt x="28" y="241"/>
                </a:lnTo>
                <a:lnTo>
                  <a:pt x="28" y="99"/>
                </a:lnTo>
                <a:lnTo>
                  <a:pt x="59" y="99"/>
                </a:lnTo>
                <a:lnTo>
                  <a:pt x="59" y="71"/>
                </a:lnTo>
                <a:lnTo>
                  <a:pt x="28" y="71"/>
                </a:lnTo>
                <a:lnTo>
                  <a:pt x="28" y="0"/>
                </a:lnTo>
                <a:lnTo>
                  <a:pt x="0" y="0"/>
                </a:lnTo>
                <a:lnTo>
                  <a:pt x="0" y="715"/>
                </a:lnTo>
                <a:lnTo>
                  <a:pt x="828" y="715"/>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Freeform 139"/>
          <p:cNvSpPr>
            <a:spLocks/>
          </p:cNvSpPr>
          <p:nvPr/>
        </p:nvSpPr>
        <p:spPr bwMode="auto">
          <a:xfrm>
            <a:off x="4796884" y="4203667"/>
            <a:ext cx="622922" cy="174841"/>
          </a:xfrm>
          <a:custGeom>
            <a:avLst/>
            <a:gdLst>
              <a:gd name="T0" fmla="*/ 357 w 766"/>
              <a:gd name="T1" fmla="*/ 12 h 215"/>
              <a:gd name="T2" fmla="*/ 137 w 766"/>
              <a:gd name="T3" fmla="*/ 156 h 215"/>
              <a:gd name="T4" fmla="*/ 47 w 766"/>
              <a:gd name="T5" fmla="*/ 76 h 215"/>
              <a:gd name="T6" fmla="*/ 0 w 766"/>
              <a:gd name="T7" fmla="*/ 106 h 215"/>
              <a:gd name="T8" fmla="*/ 0 w 766"/>
              <a:gd name="T9" fmla="*/ 215 h 215"/>
              <a:gd name="T10" fmla="*/ 766 w 766"/>
              <a:gd name="T11" fmla="*/ 215 h 215"/>
              <a:gd name="T12" fmla="*/ 766 w 766"/>
              <a:gd name="T13" fmla="*/ 0 h 215"/>
              <a:gd name="T14" fmla="*/ 513 w 766"/>
              <a:gd name="T15" fmla="*/ 144 h 215"/>
              <a:gd name="T16" fmla="*/ 357 w 766"/>
              <a:gd name="T17" fmla="*/ 1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215">
                <a:moveTo>
                  <a:pt x="357" y="12"/>
                </a:moveTo>
                <a:lnTo>
                  <a:pt x="137" y="156"/>
                </a:lnTo>
                <a:lnTo>
                  <a:pt x="47" y="76"/>
                </a:lnTo>
                <a:lnTo>
                  <a:pt x="0" y="106"/>
                </a:lnTo>
                <a:lnTo>
                  <a:pt x="0" y="215"/>
                </a:lnTo>
                <a:lnTo>
                  <a:pt x="766" y="215"/>
                </a:lnTo>
                <a:lnTo>
                  <a:pt x="766" y="0"/>
                </a:lnTo>
                <a:lnTo>
                  <a:pt x="513" y="144"/>
                </a:lnTo>
                <a:lnTo>
                  <a:pt x="357" y="1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140"/>
          <p:cNvSpPr>
            <a:spLocks/>
          </p:cNvSpPr>
          <p:nvPr/>
        </p:nvSpPr>
        <p:spPr bwMode="auto">
          <a:xfrm>
            <a:off x="4818028" y="3866997"/>
            <a:ext cx="601778" cy="346429"/>
          </a:xfrm>
          <a:custGeom>
            <a:avLst/>
            <a:gdLst>
              <a:gd name="T0" fmla="*/ 350 w 740"/>
              <a:gd name="T1" fmla="*/ 244 h 426"/>
              <a:gd name="T2" fmla="*/ 487 w 740"/>
              <a:gd name="T3" fmla="*/ 362 h 426"/>
              <a:gd name="T4" fmla="*/ 740 w 740"/>
              <a:gd name="T5" fmla="*/ 180 h 426"/>
              <a:gd name="T6" fmla="*/ 740 w 740"/>
              <a:gd name="T7" fmla="*/ 0 h 426"/>
              <a:gd name="T8" fmla="*/ 506 w 740"/>
              <a:gd name="T9" fmla="*/ 187 h 426"/>
              <a:gd name="T10" fmla="*/ 388 w 740"/>
              <a:gd name="T11" fmla="*/ 78 h 426"/>
              <a:gd name="T12" fmla="*/ 168 w 740"/>
              <a:gd name="T13" fmla="*/ 267 h 426"/>
              <a:gd name="T14" fmla="*/ 118 w 740"/>
              <a:gd name="T15" fmla="*/ 206 h 426"/>
              <a:gd name="T16" fmla="*/ 0 w 740"/>
              <a:gd name="T17" fmla="*/ 331 h 426"/>
              <a:gd name="T18" fmla="*/ 87 w 740"/>
              <a:gd name="T19" fmla="*/ 426 h 426"/>
              <a:gd name="T20" fmla="*/ 350 w 740"/>
              <a:gd name="T21" fmla="*/ 24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0" h="426">
                <a:moveTo>
                  <a:pt x="350" y="244"/>
                </a:moveTo>
                <a:lnTo>
                  <a:pt x="487" y="362"/>
                </a:lnTo>
                <a:lnTo>
                  <a:pt x="740" y="180"/>
                </a:lnTo>
                <a:lnTo>
                  <a:pt x="740" y="0"/>
                </a:lnTo>
                <a:lnTo>
                  <a:pt x="506" y="187"/>
                </a:lnTo>
                <a:lnTo>
                  <a:pt x="388" y="78"/>
                </a:lnTo>
                <a:lnTo>
                  <a:pt x="168" y="267"/>
                </a:lnTo>
                <a:lnTo>
                  <a:pt x="118" y="206"/>
                </a:lnTo>
                <a:lnTo>
                  <a:pt x="0" y="331"/>
                </a:lnTo>
                <a:lnTo>
                  <a:pt x="87" y="426"/>
                </a:lnTo>
                <a:lnTo>
                  <a:pt x="350" y="24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4" name="Freeform 141"/>
          <p:cNvSpPr>
            <a:spLocks/>
          </p:cNvSpPr>
          <p:nvPr/>
        </p:nvSpPr>
        <p:spPr bwMode="auto">
          <a:xfrm>
            <a:off x="3709618" y="723116"/>
            <a:ext cx="673340" cy="580634"/>
          </a:xfrm>
          <a:custGeom>
            <a:avLst/>
            <a:gdLst>
              <a:gd name="T0" fmla="*/ 29 w 828"/>
              <a:gd name="T1" fmla="*/ 686 h 714"/>
              <a:gd name="T2" fmla="*/ 29 w 828"/>
              <a:gd name="T3" fmla="*/ 605 h 714"/>
              <a:gd name="T4" fmla="*/ 66 w 828"/>
              <a:gd name="T5" fmla="*/ 605 h 714"/>
              <a:gd name="T6" fmla="*/ 66 w 828"/>
              <a:gd name="T7" fmla="*/ 577 h 714"/>
              <a:gd name="T8" fmla="*/ 29 w 828"/>
              <a:gd name="T9" fmla="*/ 577 h 714"/>
              <a:gd name="T10" fmla="*/ 29 w 828"/>
              <a:gd name="T11" fmla="*/ 435 h 714"/>
              <a:gd name="T12" fmla="*/ 66 w 828"/>
              <a:gd name="T13" fmla="*/ 435 h 714"/>
              <a:gd name="T14" fmla="*/ 66 w 828"/>
              <a:gd name="T15" fmla="*/ 407 h 714"/>
              <a:gd name="T16" fmla="*/ 29 w 828"/>
              <a:gd name="T17" fmla="*/ 407 h 714"/>
              <a:gd name="T18" fmla="*/ 29 w 828"/>
              <a:gd name="T19" fmla="*/ 265 h 714"/>
              <a:gd name="T20" fmla="*/ 66 w 828"/>
              <a:gd name="T21" fmla="*/ 265 h 714"/>
              <a:gd name="T22" fmla="*/ 66 w 828"/>
              <a:gd name="T23" fmla="*/ 236 h 714"/>
              <a:gd name="T24" fmla="*/ 29 w 828"/>
              <a:gd name="T25" fmla="*/ 236 h 714"/>
              <a:gd name="T26" fmla="*/ 29 w 828"/>
              <a:gd name="T27" fmla="*/ 94 h 714"/>
              <a:gd name="T28" fmla="*/ 66 w 828"/>
              <a:gd name="T29" fmla="*/ 94 h 714"/>
              <a:gd name="T30" fmla="*/ 66 w 828"/>
              <a:gd name="T31" fmla="*/ 66 h 714"/>
              <a:gd name="T32" fmla="*/ 29 w 828"/>
              <a:gd name="T33" fmla="*/ 66 h 714"/>
              <a:gd name="T34" fmla="*/ 29 w 828"/>
              <a:gd name="T35" fmla="*/ 0 h 714"/>
              <a:gd name="T36" fmla="*/ 0 w 828"/>
              <a:gd name="T37" fmla="*/ 0 h 714"/>
              <a:gd name="T38" fmla="*/ 0 w 828"/>
              <a:gd name="T39" fmla="*/ 714 h 714"/>
              <a:gd name="T40" fmla="*/ 828 w 828"/>
              <a:gd name="T41" fmla="*/ 714 h 714"/>
              <a:gd name="T42" fmla="*/ 828 w 828"/>
              <a:gd name="T43" fmla="*/ 686 h 714"/>
              <a:gd name="T44" fmla="*/ 29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9" y="686"/>
                </a:moveTo>
                <a:lnTo>
                  <a:pt x="29" y="605"/>
                </a:lnTo>
                <a:lnTo>
                  <a:pt x="66" y="605"/>
                </a:lnTo>
                <a:lnTo>
                  <a:pt x="66" y="577"/>
                </a:lnTo>
                <a:lnTo>
                  <a:pt x="29" y="577"/>
                </a:lnTo>
                <a:lnTo>
                  <a:pt x="29" y="435"/>
                </a:lnTo>
                <a:lnTo>
                  <a:pt x="66" y="435"/>
                </a:lnTo>
                <a:lnTo>
                  <a:pt x="66" y="407"/>
                </a:lnTo>
                <a:lnTo>
                  <a:pt x="29" y="407"/>
                </a:lnTo>
                <a:lnTo>
                  <a:pt x="29" y="265"/>
                </a:lnTo>
                <a:lnTo>
                  <a:pt x="66" y="265"/>
                </a:lnTo>
                <a:lnTo>
                  <a:pt x="66" y="236"/>
                </a:lnTo>
                <a:lnTo>
                  <a:pt x="29" y="236"/>
                </a:lnTo>
                <a:lnTo>
                  <a:pt x="29" y="94"/>
                </a:lnTo>
                <a:lnTo>
                  <a:pt x="66" y="94"/>
                </a:lnTo>
                <a:lnTo>
                  <a:pt x="66" y="66"/>
                </a:lnTo>
                <a:lnTo>
                  <a:pt x="29" y="66"/>
                </a:lnTo>
                <a:lnTo>
                  <a:pt x="29" y="0"/>
                </a:lnTo>
                <a:lnTo>
                  <a:pt x="0" y="0"/>
                </a:lnTo>
                <a:lnTo>
                  <a:pt x="0" y="714"/>
                </a:lnTo>
                <a:lnTo>
                  <a:pt x="828" y="714"/>
                </a:lnTo>
                <a:lnTo>
                  <a:pt x="828" y="686"/>
                </a:lnTo>
                <a:lnTo>
                  <a:pt x="29"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5" name="Freeform 142"/>
          <p:cNvSpPr>
            <a:spLocks/>
          </p:cNvSpPr>
          <p:nvPr/>
        </p:nvSpPr>
        <p:spPr bwMode="auto">
          <a:xfrm>
            <a:off x="3830787" y="799557"/>
            <a:ext cx="82948" cy="308208"/>
          </a:xfrm>
          <a:custGeom>
            <a:avLst/>
            <a:gdLst>
              <a:gd name="T0" fmla="*/ 5 w 43"/>
              <a:gd name="T1" fmla="*/ 134 h 160"/>
              <a:gd name="T2" fmla="*/ 16 w 43"/>
              <a:gd name="T3" fmla="*/ 134 h 160"/>
              <a:gd name="T4" fmla="*/ 16 w 43"/>
              <a:gd name="T5" fmla="*/ 160 h 160"/>
              <a:gd name="T6" fmla="*/ 26 w 43"/>
              <a:gd name="T7" fmla="*/ 160 h 160"/>
              <a:gd name="T8" fmla="*/ 26 w 43"/>
              <a:gd name="T9" fmla="*/ 134 h 160"/>
              <a:gd name="T10" fmla="*/ 38 w 43"/>
              <a:gd name="T11" fmla="*/ 134 h 160"/>
              <a:gd name="T12" fmla="*/ 43 w 43"/>
              <a:gd name="T13" fmla="*/ 129 h 160"/>
              <a:gd name="T14" fmla="*/ 43 w 43"/>
              <a:gd name="T15" fmla="*/ 31 h 160"/>
              <a:gd name="T16" fmla="*/ 38 w 43"/>
              <a:gd name="T17" fmla="*/ 26 h 160"/>
              <a:gd name="T18" fmla="*/ 26 w 43"/>
              <a:gd name="T19" fmla="*/ 26 h 160"/>
              <a:gd name="T20" fmla="*/ 26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6" y="160"/>
                  <a:pt x="26" y="160"/>
                  <a:pt x="26" y="160"/>
                </a:cubicBezTo>
                <a:cubicBezTo>
                  <a:pt x="26" y="134"/>
                  <a:pt x="26" y="134"/>
                  <a:pt x="26"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6" y="26"/>
                  <a:pt x="26" y="26"/>
                  <a:pt x="26" y="26"/>
                </a:cubicBezTo>
                <a:cubicBezTo>
                  <a:pt x="26" y="0"/>
                  <a:pt x="26" y="0"/>
                  <a:pt x="26"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6" name="Freeform 143"/>
          <p:cNvSpPr>
            <a:spLocks/>
          </p:cNvSpPr>
          <p:nvPr/>
        </p:nvSpPr>
        <p:spPr bwMode="auto">
          <a:xfrm>
            <a:off x="3973099" y="893890"/>
            <a:ext cx="82948"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7" name="Freeform 144"/>
          <p:cNvSpPr>
            <a:spLocks/>
          </p:cNvSpPr>
          <p:nvPr/>
        </p:nvSpPr>
        <p:spPr bwMode="auto">
          <a:xfrm>
            <a:off x="4115412" y="799557"/>
            <a:ext cx="82948" cy="308208"/>
          </a:xfrm>
          <a:custGeom>
            <a:avLst/>
            <a:gdLst>
              <a:gd name="T0" fmla="*/ 5 w 43"/>
              <a:gd name="T1" fmla="*/ 134 h 160"/>
              <a:gd name="T2" fmla="*/ 17 w 43"/>
              <a:gd name="T3" fmla="*/ 134 h 160"/>
              <a:gd name="T4" fmla="*/ 17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7 w 43"/>
              <a:gd name="T23" fmla="*/ 0 h 160"/>
              <a:gd name="T24" fmla="*/ 17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7" y="134"/>
                  <a:pt x="17" y="134"/>
                  <a:pt x="17" y="134"/>
                </a:cubicBezTo>
                <a:cubicBezTo>
                  <a:pt x="17" y="160"/>
                  <a:pt x="17" y="160"/>
                  <a:pt x="17"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7" y="0"/>
                  <a:pt x="17" y="0"/>
                  <a:pt x="17" y="0"/>
                </a:cubicBezTo>
                <a:cubicBezTo>
                  <a:pt x="17" y="26"/>
                  <a:pt x="17" y="26"/>
                  <a:pt x="17" y="26"/>
                </a:cubicBezTo>
                <a:cubicBezTo>
                  <a:pt x="5" y="26"/>
                  <a:pt x="5" y="26"/>
                  <a:pt x="5" y="26"/>
                </a:cubicBezTo>
                <a:cubicBezTo>
                  <a:pt x="3" y="26"/>
                  <a:pt x="0" y="28"/>
                  <a:pt x="0" y="31"/>
                </a:cubicBezTo>
                <a:cubicBezTo>
                  <a:pt x="0" y="129"/>
                  <a:pt x="0" y="129"/>
                  <a:pt x="0" y="129"/>
                </a:cubicBezTo>
                <a:cubicBezTo>
                  <a:pt x="0" y="132"/>
                  <a:pt x="3"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8" name="Freeform 145"/>
          <p:cNvSpPr>
            <a:spLocks/>
          </p:cNvSpPr>
          <p:nvPr/>
        </p:nvSpPr>
        <p:spPr bwMode="auto">
          <a:xfrm>
            <a:off x="4260164" y="893890"/>
            <a:ext cx="82135"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4" name="组合 3"/>
          <p:cNvGrpSpPr/>
          <p:nvPr/>
        </p:nvGrpSpPr>
        <p:grpSpPr>
          <a:xfrm>
            <a:off x="3738893" y="1727434"/>
            <a:ext cx="615603" cy="604217"/>
            <a:chOff x="4985191" y="2303245"/>
            <a:chExt cx="820804" cy="805623"/>
          </a:xfrm>
          <a:solidFill>
            <a:schemeClr val="accent3"/>
          </a:solidFill>
        </p:grpSpPr>
        <p:sp>
          <p:nvSpPr>
            <p:cNvPr id="6261" name="Freeform 146"/>
            <p:cNvSpPr>
              <a:spLocks/>
            </p:cNvSpPr>
            <p:nvPr/>
          </p:nvSpPr>
          <p:spPr bwMode="auto">
            <a:xfrm>
              <a:off x="5364691" y="2923455"/>
              <a:ext cx="13011" cy="20602"/>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2" name="Freeform 147"/>
            <p:cNvSpPr>
              <a:spLocks/>
            </p:cNvSpPr>
            <p:nvPr/>
          </p:nvSpPr>
          <p:spPr bwMode="auto">
            <a:xfrm>
              <a:off x="5539261" y="2818279"/>
              <a:ext cx="20602" cy="18433"/>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3" name="Freeform 148"/>
            <p:cNvSpPr>
              <a:spLocks/>
            </p:cNvSpPr>
            <p:nvPr/>
          </p:nvSpPr>
          <p:spPr bwMode="auto">
            <a:xfrm>
              <a:off x="5533839" y="2607928"/>
              <a:ext cx="22770" cy="18433"/>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4" name="Freeform 149"/>
            <p:cNvSpPr>
              <a:spLocks/>
            </p:cNvSpPr>
            <p:nvPr/>
          </p:nvSpPr>
          <p:spPr bwMode="auto">
            <a:xfrm>
              <a:off x="5633593" y="2547208"/>
              <a:ext cx="22770" cy="19517"/>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5" name="Freeform 150"/>
            <p:cNvSpPr>
              <a:spLocks noEditPoints="1"/>
            </p:cNvSpPr>
            <p:nvPr/>
          </p:nvSpPr>
          <p:spPr bwMode="auto">
            <a:xfrm>
              <a:off x="4985191" y="2333605"/>
              <a:ext cx="725386" cy="775263"/>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6" name="Freeform 151"/>
            <p:cNvSpPr>
              <a:spLocks/>
            </p:cNvSpPr>
            <p:nvPr/>
          </p:nvSpPr>
          <p:spPr bwMode="auto">
            <a:xfrm>
              <a:off x="5179278" y="2538534"/>
              <a:ext cx="377331" cy="375162"/>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7" name="Freeform 152"/>
            <p:cNvSpPr>
              <a:spLocks/>
            </p:cNvSpPr>
            <p:nvPr/>
          </p:nvSpPr>
          <p:spPr bwMode="auto">
            <a:xfrm>
              <a:off x="5318067" y="2423600"/>
              <a:ext cx="354561" cy="625632"/>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8" name="Freeform 153"/>
            <p:cNvSpPr>
              <a:spLocks/>
            </p:cNvSpPr>
            <p:nvPr/>
          </p:nvSpPr>
          <p:spPr bwMode="auto">
            <a:xfrm>
              <a:off x="5369028" y="2303245"/>
              <a:ext cx="436967" cy="589850"/>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69" name="Freeform 154"/>
          <p:cNvSpPr>
            <a:spLocks/>
          </p:cNvSpPr>
          <p:nvPr/>
        </p:nvSpPr>
        <p:spPr bwMode="auto">
          <a:xfrm>
            <a:off x="3709618" y="2809007"/>
            <a:ext cx="673340" cy="580634"/>
          </a:xfrm>
          <a:custGeom>
            <a:avLst/>
            <a:gdLst>
              <a:gd name="T0" fmla="*/ 641 w 828"/>
              <a:gd name="T1" fmla="*/ 686 h 714"/>
              <a:gd name="T2" fmla="*/ 641 w 828"/>
              <a:gd name="T3" fmla="*/ 650 h 714"/>
              <a:gd name="T4" fmla="*/ 613 w 828"/>
              <a:gd name="T5" fmla="*/ 650 h 714"/>
              <a:gd name="T6" fmla="*/ 613 w 828"/>
              <a:gd name="T7" fmla="*/ 686 h 714"/>
              <a:gd name="T8" fmla="*/ 471 w 828"/>
              <a:gd name="T9" fmla="*/ 686 h 714"/>
              <a:gd name="T10" fmla="*/ 471 w 828"/>
              <a:gd name="T11" fmla="*/ 650 h 714"/>
              <a:gd name="T12" fmla="*/ 443 w 828"/>
              <a:gd name="T13" fmla="*/ 650 h 714"/>
              <a:gd name="T14" fmla="*/ 443 w 828"/>
              <a:gd name="T15" fmla="*/ 686 h 714"/>
              <a:gd name="T16" fmla="*/ 301 w 828"/>
              <a:gd name="T17" fmla="*/ 686 h 714"/>
              <a:gd name="T18" fmla="*/ 301 w 828"/>
              <a:gd name="T19" fmla="*/ 650 h 714"/>
              <a:gd name="T20" fmla="*/ 272 w 828"/>
              <a:gd name="T21" fmla="*/ 650 h 714"/>
              <a:gd name="T22" fmla="*/ 272 w 828"/>
              <a:gd name="T23" fmla="*/ 686 h 714"/>
              <a:gd name="T24" fmla="*/ 130 w 828"/>
              <a:gd name="T25" fmla="*/ 686 h 714"/>
              <a:gd name="T26" fmla="*/ 130 w 828"/>
              <a:gd name="T27" fmla="*/ 650 h 714"/>
              <a:gd name="T28" fmla="*/ 102 w 828"/>
              <a:gd name="T29" fmla="*/ 650 h 714"/>
              <a:gd name="T30" fmla="*/ 102 w 828"/>
              <a:gd name="T31" fmla="*/ 686 h 714"/>
              <a:gd name="T32" fmla="*/ 29 w 828"/>
              <a:gd name="T33" fmla="*/ 686 h 714"/>
              <a:gd name="T34" fmla="*/ 29 w 828"/>
              <a:gd name="T35" fmla="*/ 608 h 714"/>
              <a:gd name="T36" fmla="*/ 57 w 828"/>
              <a:gd name="T37" fmla="*/ 608 h 714"/>
              <a:gd name="T38" fmla="*/ 57 w 828"/>
              <a:gd name="T39" fmla="*/ 579 h 714"/>
              <a:gd name="T40" fmla="*/ 29 w 828"/>
              <a:gd name="T41" fmla="*/ 579 h 714"/>
              <a:gd name="T42" fmla="*/ 29 w 828"/>
              <a:gd name="T43" fmla="*/ 437 h 714"/>
              <a:gd name="T44" fmla="*/ 57 w 828"/>
              <a:gd name="T45" fmla="*/ 437 h 714"/>
              <a:gd name="T46" fmla="*/ 57 w 828"/>
              <a:gd name="T47" fmla="*/ 409 h 714"/>
              <a:gd name="T48" fmla="*/ 29 w 828"/>
              <a:gd name="T49" fmla="*/ 409 h 714"/>
              <a:gd name="T50" fmla="*/ 29 w 828"/>
              <a:gd name="T51" fmla="*/ 267 h 714"/>
              <a:gd name="T52" fmla="*/ 57 w 828"/>
              <a:gd name="T53" fmla="*/ 267 h 714"/>
              <a:gd name="T54" fmla="*/ 57 w 828"/>
              <a:gd name="T55" fmla="*/ 238 h 714"/>
              <a:gd name="T56" fmla="*/ 29 w 828"/>
              <a:gd name="T57" fmla="*/ 238 h 714"/>
              <a:gd name="T58" fmla="*/ 29 w 828"/>
              <a:gd name="T59" fmla="*/ 97 h 714"/>
              <a:gd name="T60" fmla="*/ 57 w 828"/>
              <a:gd name="T61" fmla="*/ 97 h 714"/>
              <a:gd name="T62" fmla="*/ 57 w 828"/>
              <a:gd name="T63" fmla="*/ 68 h 714"/>
              <a:gd name="T64" fmla="*/ 29 w 828"/>
              <a:gd name="T65" fmla="*/ 68 h 714"/>
              <a:gd name="T66" fmla="*/ 29 w 828"/>
              <a:gd name="T67" fmla="*/ 0 h 714"/>
              <a:gd name="T68" fmla="*/ 0 w 828"/>
              <a:gd name="T69" fmla="*/ 0 h 714"/>
              <a:gd name="T70" fmla="*/ 0 w 828"/>
              <a:gd name="T71" fmla="*/ 714 h 714"/>
              <a:gd name="T72" fmla="*/ 828 w 828"/>
              <a:gd name="T73" fmla="*/ 714 h 714"/>
              <a:gd name="T74" fmla="*/ 828 w 828"/>
              <a:gd name="T75" fmla="*/ 686 h 714"/>
              <a:gd name="T76" fmla="*/ 641 w 828"/>
              <a:gd name="T77"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4">
                <a:moveTo>
                  <a:pt x="641" y="686"/>
                </a:moveTo>
                <a:lnTo>
                  <a:pt x="641" y="650"/>
                </a:lnTo>
                <a:lnTo>
                  <a:pt x="613" y="650"/>
                </a:lnTo>
                <a:lnTo>
                  <a:pt x="613" y="686"/>
                </a:lnTo>
                <a:lnTo>
                  <a:pt x="471" y="686"/>
                </a:lnTo>
                <a:lnTo>
                  <a:pt x="471" y="650"/>
                </a:lnTo>
                <a:lnTo>
                  <a:pt x="443" y="650"/>
                </a:lnTo>
                <a:lnTo>
                  <a:pt x="443" y="686"/>
                </a:lnTo>
                <a:lnTo>
                  <a:pt x="301" y="686"/>
                </a:lnTo>
                <a:lnTo>
                  <a:pt x="301" y="650"/>
                </a:lnTo>
                <a:lnTo>
                  <a:pt x="272" y="650"/>
                </a:lnTo>
                <a:lnTo>
                  <a:pt x="272" y="686"/>
                </a:lnTo>
                <a:lnTo>
                  <a:pt x="130" y="686"/>
                </a:lnTo>
                <a:lnTo>
                  <a:pt x="130" y="650"/>
                </a:lnTo>
                <a:lnTo>
                  <a:pt x="102" y="650"/>
                </a:lnTo>
                <a:lnTo>
                  <a:pt x="102" y="686"/>
                </a:lnTo>
                <a:lnTo>
                  <a:pt x="29" y="686"/>
                </a:lnTo>
                <a:lnTo>
                  <a:pt x="29" y="608"/>
                </a:lnTo>
                <a:lnTo>
                  <a:pt x="57" y="608"/>
                </a:lnTo>
                <a:lnTo>
                  <a:pt x="57" y="579"/>
                </a:lnTo>
                <a:lnTo>
                  <a:pt x="29" y="579"/>
                </a:lnTo>
                <a:lnTo>
                  <a:pt x="29" y="437"/>
                </a:lnTo>
                <a:lnTo>
                  <a:pt x="57" y="437"/>
                </a:lnTo>
                <a:lnTo>
                  <a:pt x="57" y="409"/>
                </a:lnTo>
                <a:lnTo>
                  <a:pt x="29" y="409"/>
                </a:lnTo>
                <a:lnTo>
                  <a:pt x="29" y="267"/>
                </a:lnTo>
                <a:lnTo>
                  <a:pt x="57" y="267"/>
                </a:lnTo>
                <a:lnTo>
                  <a:pt x="57" y="238"/>
                </a:lnTo>
                <a:lnTo>
                  <a:pt x="29" y="238"/>
                </a:lnTo>
                <a:lnTo>
                  <a:pt x="29" y="97"/>
                </a:lnTo>
                <a:lnTo>
                  <a:pt x="57" y="97"/>
                </a:lnTo>
                <a:lnTo>
                  <a:pt x="57" y="68"/>
                </a:lnTo>
                <a:lnTo>
                  <a:pt x="29" y="68"/>
                </a:lnTo>
                <a:lnTo>
                  <a:pt x="29" y="0"/>
                </a:lnTo>
                <a:lnTo>
                  <a:pt x="0" y="0"/>
                </a:lnTo>
                <a:lnTo>
                  <a:pt x="0" y="714"/>
                </a:lnTo>
                <a:lnTo>
                  <a:pt x="828" y="714"/>
                </a:lnTo>
                <a:lnTo>
                  <a:pt x="828" y="686"/>
                </a:lnTo>
                <a:lnTo>
                  <a:pt x="641"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0" name="Freeform 155"/>
          <p:cNvSpPr>
            <a:spLocks/>
          </p:cNvSpPr>
          <p:nvPr/>
        </p:nvSpPr>
        <p:spPr bwMode="auto">
          <a:xfrm>
            <a:off x="3798258" y="3018003"/>
            <a:ext cx="165083" cy="139060"/>
          </a:xfrm>
          <a:custGeom>
            <a:avLst/>
            <a:gdLst>
              <a:gd name="T0" fmla="*/ 144 w 203"/>
              <a:gd name="T1" fmla="*/ 55 h 171"/>
              <a:gd name="T2" fmla="*/ 177 w 203"/>
              <a:gd name="T3" fmla="*/ 88 h 171"/>
              <a:gd name="T4" fmla="*/ 203 w 203"/>
              <a:gd name="T5" fmla="*/ 62 h 171"/>
              <a:gd name="T6" fmla="*/ 144 w 203"/>
              <a:gd name="T7" fmla="*/ 0 h 171"/>
              <a:gd name="T8" fmla="*/ 0 w 203"/>
              <a:gd name="T9" fmla="*/ 145 h 171"/>
              <a:gd name="T10" fmla="*/ 28 w 203"/>
              <a:gd name="T11" fmla="*/ 171 h 171"/>
              <a:gd name="T12" fmla="*/ 144 w 203"/>
              <a:gd name="T13" fmla="*/ 55 h 171"/>
            </a:gdLst>
            <a:ahLst/>
            <a:cxnLst>
              <a:cxn ang="0">
                <a:pos x="T0" y="T1"/>
              </a:cxn>
              <a:cxn ang="0">
                <a:pos x="T2" y="T3"/>
              </a:cxn>
              <a:cxn ang="0">
                <a:pos x="T4" y="T5"/>
              </a:cxn>
              <a:cxn ang="0">
                <a:pos x="T6" y="T7"/>
              </a:cxn>
              <a:cxn ang="0">
                <a:pos x="T8" y="T9"/>
              </a:cxn>
              <a:cxn ang="0">
                <a:pos x="T10" y="T11"/>
              </a:cxn>
              <a:cxn ang="0">
                <a:pos x="T12" y="T13"/>
              </a:cxn>
            </a:cxnLst>
            <a:rect l="0" t="0" r="r" b="b"/>
            <a:pathLst>
              <a:path w="203" h="171">
                <a:moveTo>
                  <a:pt x="144" y="55"/>
                </a:moveTo>
                <a:lnTo>
                  <a:pt x="177" y="88"/>
                </a:lnTo>
                <a:lnTo>
                  <a:pt x="203" y="62"/>
                </a:lnTo>
                <a:lnTo>
                  <a:pt x="144" y="0"/>
                </a:lnTo>
                <a:lnTo>
                  <a:pt x="0" y="145"/>
                </a:lnTo>
                <a:lnTo>
                  <a:pt x="28" y="171"/>
                </a:lnTo>
                <a:lnTo>
                  <a:pt x="144" y="55"/>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1" name="Freeform 156"/>
          <p:cNvSpPr>
            <a:spLocks/>
          </p:cNvSpPr>
          <p:nvPr/>
        </p:nvSpPr>
        <p:spPr bwMode="auto">
          <a:xfrm>
            <a:off x="3798259" y="2945627"/>
            <a:ext cx="525335" cy="339923"/>
          </a:xfrm>
          <a:custGeom>
            <a:avLst/>
            <a:gdLst>
              <a:gd name="T0" fmla="*/ 135 w 273"/>
              <a:gd name="T1" fmla="*/ 53 h 177"/>
              <a:gd name="T2" fmla="*/ 183 w 273"/>
              <a:gd name="T3" fmla="*/ 101 h 177"/>
              <a:gd name="T4" fmla="*/ 257 w 273"/>
              <a:gd name="T5" fmla="*/ 27 h 177"/>
              <a:gd name="T6" fmla="*/ 257 w 273"/>
              <a:gd name="T7" fmla="*/ 44 h 177"/>
              <a:gd name="T8" fmla="*/ 265 w 273"/>
              <a:gd name="T9" fmla="*/ 52 h 177"/>
              <a:gd name="T10" fmla="*/ 273 w 273"/>
              <a:gd name="T11" fmla="*/ 44 h 177"/>
              <a:gd name="T12" fmla="*/ 273 w 273"/>
              <a:gd name="T13" fmla="*/ 8 h 177"/>
              <a:gd name="T14" fmla="*/ 270 w 273"/>
              <a:gd name="T15" fmla="*/ 3 h 177"/>
              <a:gd name="T16" fmla="*/ 265 w 273"/>
              <a:gd name="T17" fmla="*/ 0 h 177"/>
              <a:gd name="T18" fmla="*/ 229 w 273"/>
              <a:gd name="T19" fmla="*/ 0 h 177"/>
              <a:gd name="T20" fmla="*/ 221 w 273"/>
              <a:gd name="T21" fmla="*/ 8 h 177"/>
              <a:gd name="T22" fmla="*/ 229 w 273"/>
              <a:gd name="T23" fmla="*/ 16 h 177"/>
              <a:gd name="T24" fmla="*/ 245 w 273"/>
              <a:gd name="T25" fmla="*/ 16 h 177"/>
              <a:gd name="T26" fmla="*/ 183 w 273"/>
              <a:gd name="T27" fmla="*/ 78 h 177"/>
              <a:gd name="T28" fmla="*/ 135 w 273"/>
              <a:gd name="T29" fmla="*/ 30 h 177"/>
              <a:gd name="T30" fmla="*/ 0 w 273"/>
              <a:gd name="T31" fmla="*/ 165 h 177"/>
              <a:gd name="T32" fmla="*/ 12 w 273"/>
              <a:gd name="T33" fmla="*/ 177 h 177"/>
              <a:gd name="T34" fmla="*/ 135 w 273"/>
              <a:gd name="T35" fmla="*/ 5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3" h="177">
                <a:moveTo>
                  <a:pt x="135" y="53"/>
                </a:moveTo>
                <a:cubicBezTo>
                  <a:pt x="183" y="101"/>
                  <a:pt x="183" y="101"/>
                  <a:pt x="183" y="101"/>
                </a:cubicBezTo>
                <a:cubicBezTo>
                  <a:pt x="257" y="27"/>
                  <a:pt x="257" y="27"/>
                  <a:pt x="257" y="27"/>
                </a:cubicBezTo>
                <a:cubicBezTo>
                  <a:pt x="257" y="44"/>
                  <a:pt x="257" y="44"/>
                  <a:pt x="257" y="44"/>
                </a:cubicBezTo>
                <a:cubicBezTo>
                  <a:pt x="257" y="49"/>
                  <a:pt x="260" y="52"/>
                  <a:pt x="265" y="52"/>
                </a:cubicBezTo>
                <a:cubicBezTo>
                  <a:pt x="269" y="52"/>
                  <a:pt x="273" y="49"/>
                  <a:pt x="273" y="44"/>
                </a:cubicBezTo>
                <a:cubicBezTo>
                  <a:pt x="273" y="8"/>
                  <a:pt x="273" y="8"/>
                  <a:pt x="273" y="8"/>
                </a:cubicBezTo>
                <a:cubicBezTo>
                  <a:pt x="273" y="6"/>
                  <a:pt x="272" y="4"/>
                  <a:pt x="270" y="3"/>
                </a:cubicBezTo>
                <a:cubicBezTo>
                  <a:pt x="269" y="1"/>
                  <a:pt x="267" y="0"/>
                  <a:pt x="265" y="0"/>
                </a:cubicBezTo>
                <a:cubicBezTo>
                  <a:pt x="229" y="0"/>
                  <a:pt x="229" y="0"/>
                  <a:pt x="229" y="0"/>
                </a:cubicBezTo>
                <a:cubicBezTo>
                  <a:pt x="224" y="0"/>
                  <a:pt x="221" y="4"/>
                  <a:pt x="221" y="8"/>
                </a:cubicBezTo>
                <a:cubicBezTo>
                  <a:pt x="221" y="13"/>
                  <a:pt x="224" y="16"/>
                  <a:pt x="229" y="16"/>
                </a:cubicBezTo>
                <a:cubicBezTo>
                  <a:pt x="245" y="16"/>
                  <a:pt x="245" y="16"/>
                  <a:pt x="245" y="16"/>
                </a:cubicBezTo>
                <a:cubicBezTo>
                  <a:pt x="183" y="78"/>
                  <a:pt x="183" y="78"/>
                  <a:pt x="183" y="78"/>
                </a:cubicBezTo>
                <a:cubicBezTo>
                  <a:pt x="135" y="30"/>
                  <a:pt x="135" y="30"/>
                  <a:pt x="135" y="30"/>
                </a:cubicBezTo>
                <a:cubicBezTo>
                  <a:pt x="0" y="165"/>
                  <a:pt x="0" y="165"/>
                  <a:pt x="0" y="165"/>
                </a:cubicBezTo>
                <a:cubicBezTo>
                  <a:pt x="12" y="177"/>
                  <a:pt x="12" y="177"/>
                  <a:pt x="12" y="177"/>
                </a:cubicBezTo>
                <a:lnTo>
                  <a:pt x="135" y="5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2" name="Freeform 157"/>
          <p:cNvSpPr>
            <a:spLocks/>
          </p:cNvSpPr>
          <p:nvPr/>
        </p:nvSpPr>
        <p:spPr bwMode="auto">
          <a:xfrm>
            <a:off x="3994242" y="3110708"/>
            <a:ext cx="329351" cy="190292"/>
          </a:xfrm>
          <a:custGeom>
            <a:avLst/>
            <a:gdLst>
              <a:gd name="T0" fmla="*/ 163 w 171"/>
              <a:gd name="T1" fmla="*/ 52 h 99"/>
              <a:gd name="T2" fmla="*/ 171 w 171"/>
              <a:gd name="T3" fmla="*/ 44 h 99"/>
              <a:gd name="T4" fmla="*/ 171 w 171"/>
              <a:gd name="T5" fmla="*/ 8 h 99"/>
              <a:gd name="T6" fmla="*/ 168 w 171"/>
              <a:gd name="T7" fmla="*/ 2 h 99"/>
              <a:gd name="T8" fmla="*/ 163 w 171"/>
              <a:gd name="T9" fmla="*/ 0 h 99"/>
              <a:gd name="T10" fmla="*/ 127 w 171"/>
              <a:gd name="T11" fmla="*/ 0 h 99"/>
              <a:gd name="T12" fmla="*/ 119 w 171"/>
              <a:gd name="T13" fmla="*/ 8 h 99"/>
              <a:gd name="T14" fmla="*/ 127 w 171"/>
              <a:gd name="T15" fmla="*/ 16 h 99"/>
              <a:gd name="T16" fmla="*/ 143 w 171"/>
              <a:gd name="T17" fmla="*/ 16 h 99"/>
              <a:gd name="T18" fmla="*/ 83 w 171"/>
              <a:gd name="T19" fmla="*/ 76 h 99"/>
              <a:gd name="T20" fmla="*/ 11 w 171"/>
              <a:gd name="T21" fmla="*/ 5 h 99"/>
              <a:gd name="T22" fmla="*/ 0 w 171"/>
              <a:gd name="T23" fmla="*/ 16 h 99"/>
              <a:gd name="T24" fmla="*/ 83 w 171"/>
              <a:gd name="T25" fmla="*/ 99 h 99"/>
              <a:gd name="T26" fmla="*/ 155 w 171"/>
              <a:gd name="T27" fmla="*/ 27 h 99"/>
              <a:gd name="T28" fmla="*/ 155 w 171"/>
              <a:gd name="T29" fmla="*/ 44 h 99"/>
              <a:gd name="T30" fmla="*/ 163 w 171"/>
              <a:gd name="T31"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1" h="99">
                <a:moveTo>
                  <a:pt x="163" y="52"/>
                </a:moveTo>
                <a:cubicBezTo>
                  <a:pt x="167" y="52"/>
                  <a:pt x="171" y="48"/>
                  <a:pt x="171" y="44"/>
                </a:cubicBezTo>
                <a:cubicBezTo>
                  <a:pt x="171" y="8"/>
                  <a:pt x="171" y="8"/>
                  <a:pt x="171" y="8"/>
                </a:cubicBezTo>
                <a:cubicBezTo>
                  <a:pt x="171" y="6"/>
                  <a:pt x="170" y="3"/>
                  <a:pt x="168" y="2"/>
                </a:cubicBezTo>
                <a:cubicBezTo>
                  <a:pt x="167" y="0"/>
                  <a:pt x="165" y="0"/>
                  <a:pt x="163" y="0"/>
                </a:cubicBezTo>
                <a:cubicBezTo>
                  <a:pt x="127" y="0"/>
                  <a:pt x="127" y="0"/>
                  <a:pt x="127" y="0"/>
                </a:cubicBezTo>
                <a:cubicBezTo>
                  <a:pt x="122" y="0"/>
                  <a:pt x="119" y="3"/>
                  <a:pt x="119" y="8"/>
                </a:cubicBezTo>
                <a:cubicBezTo>
                  <a:pt x="119" y="12"/>
                  <a:pt x="122" y="16"/>
                  <a:pt x="127" y="16"/>
                </a:cubicBezTo>
                <a:cubicBezTo>
                  <a:pt x="143" y="16"/>
                  <a:pt x="143" y="16"/>
                  <a:pt x="143" y="16"/>
                </a:cubicBezTo>
                <a:cubicBezTo>
                  <a:pt x="83" y="76"/>
                  <a:pt x="83" y="76"/>
                  <a:pt x="83" y="76"/>
                </a:cubicBezTo>
                <a:cubicBezTo>
                  <a:pt x="11" y="5"/>
                  <a:pt x="11" y="5"/>
                  <a:pt x="11" y="5"/>
                </a:cubicBezTo>
                <a:cubicBezTo>
                  <a:pt x="0" y="16"/>
                  <a:pt x="0" y="16"/>
                  <a:pt x="0" y="16"/>
                </a:cubicBezTo>
                <a:cubicBezTo>
                  <a:pt x="83" y="99"/>
                  <a:pt x="83" y="99"/>
                  <a:pt x="83" y="99"/>
                </a:cubicBezTo>
                <a:cubicBezTo>
                  <a:pt x="155" y="27"/>
                  <a:pt x="155" y="27"/>
                  <a:pt x="155" y="27"/>
                </a:cubicBezTo>
                <a:cubicBezTo>
                  <a:pt x="155" y="44"/>
                  <a:pt x="155" y="44"/>
                  <a:pt x="155" y="44"/>
                </a:cubicBezTo>
                <a:cubicBezTo>
                  <a:pt x="155" y="48"/>
                  <a:pt x="158" y="52"/>
                  <a:pt x="163" y="5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3709618" y="3841788"/>
            <a:ext cx="673340" cy="581447"/>
            <a:chOff x="4946157" y="5122383"/>
            <a:chExt cx="897787" cy="775263"/>
          </a:xfrm>
          <a:solidFill>
            <a:schemeClr val="accent3"/>
          </a:solidFill>
        </p:grpSpPr>
        <p:sp>
          <p:nvSpPr>
            <p:cNvPr id="6273" name="Freeform 158"/>
            <p:cNvSpPr>
              <a:spLocks/>
            </p:cNvSpPr>
            <p:nvPr/>
          </p:nvSpPr>
          <p:spPr bwMode="auto">
            <a:xfrm>
              <a:off x="4946157" y="5122383"/>
              <a:ext cx="897787" cy="775263"/>
            </a:xfrm>
            <a:custGeom>
              <a:avLst/>
              <a:gdLst>
                <a:gd name="T0" fmla="*/ 641 w 828"/>
                <a:gd name="T1" fmla="*/ 686 h 715"/>
                <a:gd name="T2" fmla="*/ 641 w 828"/>
                <a:gd name="T3" fmla="*/ 653 h 715"/>
                <a:gd name="T4" fmla="*/ 613 w 828"/>
                <a:gd name="T5" fmla="*/ 653 h 715"/>
                <a:gd name="T6" fmla="*/ 613 w 828"/>
                <a:gd name="T7" fmla="*/ 686 h 715"/>
                <a:gd name="T8" fmla="*/ 471 w 828"/>
                <a:gd name="T9" fmla="*/ 686 h 715"/>
                <a:gd name="T10" fmla="*/ 471 w 828"/>
                <a:gd name="T11" fmla="*/ 653 h 715"/>
                <a:gd name="T12" fmla="*/ 443 w 828"/>
                <a:gd name="T13" fmla="*/ 653 h 715"/>
                <a:gd name="T14" fmla="*/ 443 w 828"/>
                <a:gd name="T15" fmla="*/ 686 h 715"/>
                <a:gd name="T16" fmla="*/ 301 w 828"/>
                <a:gd name="T17" fmla="*/ 686 h 715"/>
                <a:gd name="T18" fmla="*/ 301 w 828"/>
                <a:gd name="T19" fmla="*/ 653 h 715"/>
                <a:gd name="T20" fmla="*/ 272 w 828"/>
                <a:gd name="T21" fmla="*/ 653 h 715"/>
                <a:gd name="T22" fmla="*/ 272 w 828"/>
                <a:gd name="T23" fmla="*/ 686 h 715"/>
                <a:gd name="T24" fmla="*/ 130 w 828"/>
                <a:gd name="T25" fmla="*/ 686 h 715"/>
                <a:gd name="T26" fmla="*/ 130 w 828"/>
                <a:gd name="T27" fmla="*/ 653 h 715"/>
                <a:gd name="T28" fmla="*/ 102 w 828"/>
                <a:gd name="T29" fmla="*/ 653 h 715"/>
                <a:gd name="T30" fmla="*/ 102 w 828"/>
                <a:gd name="T31" fmla="*/ 686 h 715"/>
                <a:gd name="T32" fmla="*/ 29 w 828"/>
                <a:gd name="T33" fmla="*/ 686 h 715"/>
                <a:gd name="T34" fmla="*/ 29 w 828"/>
                <a:gd name="T35" fmla="*/ 611 h 715"/>
                <a:gd name="T36" fmla="*/ 57 w 828"/>
                <a:gd name="T37" fmla="*/ 611 h 715"/>
                <a:gd name="T38" fmla="*/ 57 w 828"/>
                <a:gd name="T39" fmla="*/ 582 h 715"/>
                <a:gd name="T40" fmla="*/ 29 w 828"/>
                <a:gd name="T41" fmla="*/ 582 h 715"/>
                <a:gd name="T42" fmla="*/ 29 w 828"/>
                <a:gd name="T43" fmla="*/ 440 h 715"/>
                <a:gd name="T44" fmla="*/ 57 w 828"/>
                <a:gd name="T45" fmla="*/ 440 h 715"/>
                <a:gd name="T46" fmla="*/ 57 w 828"/>
                <a:gd name="T47" fmla="*/ 412 h 715"/>
                <a:gd name="T48" fmla="*/ 29 w 828"/>
                <a:gd name="T49" fmla="*/ 412 h 715"/>
                <a:gd name="T50" fmla="*/ 29 w 828"/>
                <a:gd name="T51" fmla="*/ 270 h 715"/>
                <a:gd name="T52" fmla="*/ 57 w 828"/>
                <a:gd name="T53" fmla="*/ 270 h 715"/>
                <a:gd name="T54" fmla="*/ 57 w 828"/>
                <a:gd name="T55" fmla="*/ 241 h 715"/>
                <a:gd name="T56" fmla="*/ 29 w 828"/>
                <a:gd name="T57" fmla="*/ 241 h 715"/>
                <a:gd name="T58" fmla="*/ 29 w 828"/>
                <a:gd name="T59" fmla="*/ 99 h 715"/>
                <a:gd name="T60" fmla="*/ 57 w 828"/>
                <a:gd name="T61" fmla="*/ 99 h 715"/>
                <a:gd name="T62" fmla="*/ 57 w 828"/>
                <a:gd name="T63" fmla="*/ 71 h 715"/>
                <a:gd name="T64" fmla="*/ 29 w 828"/>
                <a:gd name="T65" fmla="*/ 71 h 715"/>
                <a:gd name="T66" fmla="*/ 29 w 828"/>
                <a:gd name="T67" fmla="*/ 0 h 715"/>
                <a:gd name="T68" fmla="*/ 0 w 828"/>
                <a:gd name="T69" fmla="*/ 0 h 715"/>
                <a:gd name="T70" fmla="*/ 0 w 828"/>
                <a:gd name="T71" fmla="*/ 715 h 715"/>
                <a:gd name="T72" fmla="*/ 828 w 828"/>
                <a:gd name="T73" fmla="*/ 715 h 715"/>
                <a:gd name="T74" fmla="*/ 828 w 828"/>
                <a:gd name="T75" fmla="*/ 686 h 715"/>
                <a:gd name="T76" fmla="*/ 641 w 828"/>
                <a:gd name="T7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41" y="686"/>
                  </a:moveTo>
                  <a:lnTo>
                    <a:pt x="641" y="653"/>
                  </a:lnTo>
                  <a:lnTo>
                    <a:pt x="613" y="653"/>
                  </a:lnTo>
                  <a:lnTo>
                    <a:pt x="613" y="686"/>
                  </a:lnTo>
                  <a:lnTo>
                    <a:pt x="471" y="686"/>
                  </a:lnTo>
                  <a:lnTo>
                    <a:pt x="471" y="653"/>
                  </a:lnTo>
                  <a:lnTo>
                    <a:pt x="443" y="653"/>
                  </a:lnTo>
                  <a:lnTo>
                    <a:pt x="443" y="686"/>
                  </a:lnTo>
                  <a:lnTo>
                    <a:pt x="301" y="686"/>
                  </a:lnTo>
                  <a:lnTo>
                    <a:pt x="301" y="653"/>
                  </a:lnTo>
                  <a:lnTo>
                    <a:pt x="272" y="653"/>
                  </a:lnTo>
                  <a:lnTo>
                    <a:pt x="272" y="686"/>
                  </a:lnTo>
                  <a:lnTo>
                    <a:pt x="130" y="686"/>
                  </a:lnTo>
                  <a:lnTo>
                    <a:pt x="130" y="653"/>
                  </a:lnTo>
                  <a:lnTo>
                    <a:pt x="102" y="653"/>
                  </a:lnTo>
                  <a:lnTo>
                    <a:pt x="102" y="686"/>
                  </a:lnTo>
                  <a:lnTo>
                    <a:pt x="29" y="686"/>
                  </a:lnTo>
                  <a:lnTo>
                    <a:pt x="29" y="611"/>
                  </a:lnTo>
                  <a:lnTo>
                    <a:pt x="57" y="611"/>
                  </a:lnTo>
                  <a:lnTo>
                    <a:pt x="57" y="582"/>
                  </a:lnTo>
                  <a:lnTo>
                    <a:pt x="29" y="582"/>
                  </a:lnTo>
                  <a:lnTo>
                    <a:pt x="29" y="440"/>
                  </a:lnTo>
                  <a:lnTo>
                    <a:pt x="57" y="440"/>
                  </a:lnTo>
                  <a:lnTo>
                    <a:pt x="57" y="412"/>
                  </a:lnTo>
                  <a:lnTo>
                    <a:pt x="29" y="412"/>
                  </a:lnTo>
                  <a:lnTo>
                    <a:pt x="29" y="270"/>
                  </a:lnTo>
                  <a:lnTo>
                    <a:pt x="57" y="270"/>
                  </a:lnTo>
                  <a:lnTo>
                    <a:pt x="57" y="241"/>
                  </a:lnTo>
                  <a:lnTo>
                    <a:pt x="29" y="241"/>
                  </a:lnTo>
                  <a:lnTo>
                    <a:pt x="29" y="99"/>
                  </a:lnTo>
                  <a:lnTo>
                    <a:pt x="57" y="99"/>
                  </a:lnTo>
                  <a:lnTo>
                    <a:pt x="57" y="71"/>
                  </a:lnTo>
                  <a:lnTo>
                    <a:pt x="29" y="71"/>
                  </a:lnTo>
                  <a:lnTo>
                    <a:pt x="29" y="0"/>
                  </a:lnTo>
                  <a:lnTo>
                    <a:pt x="0" y="0"/>
                  </a:lnTo>
                  <a:lnTo>
                    <a:pt x="0" y="715"/>
                  </a:lnTo>
                  <a:lnTo>
                    <a:pt x="828" y="715"/>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4" name="Freeform 159"/>
            <p:cNvSpPr>
              <a:spLocks/>
            </p:cNvSpPr>
            <p:nvPr/>
          </p:nvSpPr>
          <p:spPr bwMode="auto">
            <a:xfrm>
              <a:off x="5261684" y="5466100"/>
              <a:ext cx="116019" cy="118187"/>
            </a:xfrm>
            <a:custGeom>
              <a:avLst/>
              <a:gdLst>
                <a:gd name="T0" fmla="*/ 36 w 107"/>
                <a:gd name="T1" fmla="*/ 109 h 109"/>
                <a:gd name="T2" fmla="*/ 69 w 107"/>
                <a:gd name="T3" fmla="*/ 109 h 109"/>
                <a:gd name="T4" fmla="*/ 69 w 107"/>
                <a:gd name="T5" fmla="*/ 71 h 109"/>
                <a:gd name="T6" fmla="*/ 107 w 107"/>
                <a:gd name="T7" fmla="*/ 71 h 109"/>
                <a:gd name="T8" fmla="*/ 107 w 107"/>
                <a:gd name="T9" fmla="*/ 38 h 109"/>
                <a:gd name="T10" fmla="*/ 69 w 107"/>
                <a:gd name="T11" fmla="*/ 38 h 109"/>
                <a:gd name="T12" fmla="*/ 69 w 107"/>
                <a:gd name="T13" fmla="*/ 0 h 109"/>
                <a:gd name="T14" fmla="*/ 36 w 107"/>
                <a:gd name="T15" fmla="*/ 0 h 109"/>
                <a:gd name="T16" fmla="*/ 36 w 107"/>
                <a:gd name="T17" fmla="*/ 38 h 109"/>
                <a:gd name="T18" fmla="*/ 0 w 107"/>
                <a:gd name="T19" fmla="*/ 38 h 109"/>
                <a:gd name="T20" fmla="*/ 0 w 107"/>
                <a:gd name="T21" fmla="*/ 71 h 109"/>
                <a:gd name="T22" fmla="*/ 36 w 107"/>
                <a:gd name="T23" fmla="*/ 71 h 109"/>
                <a:gd name="T24" fmla="*/ 36 w 107"/>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09">
                  <a:moveTo>
                    <a:pt x="36" y="109"/>
                  </a:moveTo>
                  <a:lnTo>
                    <a:pt x="69" y="109"/>
                  </a:lnTo>
                  <a:lnTo>
                    <a:pt x="69" y="71"/>
                  </a:lnTo>
                  <a:lnTo>
                    <a:pt x="107" y="71"/>
                  </a:lnTo>
                  <a:lnTo>
                    <a:pt x="107" y="38"/>
                  </a:lnTo>
                  <a:lnTo>
                    <a:pt x="69" y="38"/>
                  </a:lnTo>
                  <a:lnTo>
                    <a:pt x="69" y="0"/>
                  </a:lnTo>
                  <a:lnTo>
                    <a:pt x="36" y="0"/>
                  </a:lnTo>
                  <a:lnTo>
                    <a:pt x="36" y="38"/>
                  </a:lnTo>
                  <a:lnTo>
                    <a:pt x="0" y="38"/>
                  </a:lnTo>
                  <a:lnTo>
                    <a:pt x="0" y="71"/>
                  </a:lnTo>
                  <a:lnTo>
                    <a:pt x="36" y="71"/>
                  </a:lnTo>
                  <a:lnTo>
                    <a:pt x="36"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5" name="Freeform 160"/>
            <p:cNvSpPr>
              <a:spLocks/>
            </p:cNvSpPr>
            <p:nvPr/>
          </p:nvSpPr>
          <p:spPr bwMode="auto">
            <a:xfrm>
              <a:off x="5323488" y="5343577"/>
              <a:ext cx="114934" cy="117103"/>
            </a:xfrm>
            <a:custGeom>
              <a:avLst/>
              <a:gdLst>
                <a:gd name="T0" fmla="*/ 35 w 106"/>
                <a:gd name="T1" fmla="*/ 108 h 108"/>
                <a:gd name="T2" fmla="*/ 69 w 106"/>
                <a:gd name="T3" fmla="*/ 108 h 108"/>
                <a:gd name="T4" fmla="*/ 69 w 106"/>
                <a:gd name="T5" fmla="*/ 71 h 108"/>
                <a:gd name="T6" fmla="*/ 106 w 106"/>
                <a:gd name="T7" fmla="*/ 71 h 108"/>
                <a:gd name="T8" fmla="*/ 106 w 106"/>
                <a:gd name="T9" fmla="*/ 37 h 108"/>
                <a:gd name="T10" fmla="*/ 69 w 106"/>
                <a:gd name="T11" fmla="*/ 37 h 108"/>
                <a:gd name="T12" fmla="*/ 69 w 106"/>
                <a:gd name="T13" fmla="*/ 0 h 108"/>
                <a:gd name="T14" fmla="*/ 35 w 106"/>
                <a:gd name="T15" fmla="*/ 0 h 108"/>
                <a:gd name="T16" fmla="*/ 35 w 106"/>
                <a:gd name="T17" fmla="*/ 37 h 108"/>
                <a:gd name="T18" fmla="*/ 0 w 106"/>
                <a:gd name="T19" fmla="*/ 37 h 108"/>
                <a:gd name="T20" fmla="*/ 0 w 106"/>
                <a:gd name="T21" fmla="*/ 71 h 108"/>
                <a:gd name="T22" fmla="*/ 35 w 106"/>
                <a:gd name="T23" fmla="*/ 71 h 108"/>
                <a:gd name="T24" fmla="*/ 35 w 106"/>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8">
                  <a:moveTo>
                    <a:pt x="35" y="108"/>
                  </a:moveTo>
                  <a:lnTo>
                    <a:pt x="69" y="108"/>
                  </a:lnTo>
                  <a:lnTo>
                    <a:pt x="69" y="71"/>
                  </a:lnTo>
                  <a:lnTo>
                    <a:pt x="106" y="71"/>
                  </a:lnTo>
                  <a:lnTo>
                    <a:pt x="106" y="37"/>
                  </a:lnTo>
                  <a:lnTo>
                    <a:pt x="69" y="37"/>
                  </a:lnTo>
                  <a:lnTo>
                    <a:pt x="69" y="0"/>
                  </a:lnTo>
                  <a:lnTo>
                    <a:pt x="35" y="0"/>
                  </a:lnTo>
                  <a:lnTo>
                    <a:pt x="35" y="37"/>
                  </a:lnTo>
                  <a:lnTo>
                    <a:pt x="0" y="37"/>
                  </a:lnTo>
                  <a:lnTo>
                    <a:pt x="0" y="71"/>
                  </a:lnTo>
                  <a:lnTo>
                    <a:pt x="35" y="71"/>
                  </a:lnTo>
                  <a:lnTo>
                    <a:pt x="35" y="10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6" name="Freeform 161"/>
            <p:cNvSpPr>
              <a:spLocks/>
            </p:cNvSpPr>
            <p:nvPr/>
          </p:nvSpPr>
          <p:spPr bwMode="auto">
            <a:xfrm>
              <a:off x="5408062" y="5206957"/>
              <a:ext cx="114934" cy="116019"/>
            </a:xfrm>
            <a:custGeom>
              <a:avLst/>
              <a:gdLst>
                <a:gd name="T0" fmla="*/ 38 w 106"/>
                <a:gd name="T1" fmla="*/ 107 h 107"/>
                <a:gd name="T2" fmla="*/ 71 w 106"/>
                <a:gd name="T3" fmla="*/ 107 h 107"/>
                <a:gd name="T4" fmla="*/ 71 w 106"/>
                <a:gd name="T5" fmla="*/ 71 h 107"/>
                <a:gd name="T6" fmla="*/ 106 w 106"/>
                <a:gd name="T7" fmla="*/ 71 h 107"/>
                <a:gd name="T8" fmla="*/ 106 w 106"/>
                <a:gd name="T9" fmla="*/ 38 h 107"/>
                <a:gd name="T10" fmla="*/ 71 w 106"/>
                <a:gd name="T11" fmla="*/ 38 h 107"/>
                <a:gd name="T12" fmla="*/ 71 w 106"/>
                <a:gd name="T13" fmla="*/ 0 h 107"/>
                <a:gd name="T14" fmla="*/ 38 w 106"/>
                <a:gd name="T15" fmla="*/ 0 h 107"/>
                <a:gd name="T16" fmla="*/ 38 w 106"/>
                <a:gd name="T17" fmla="*/ 38 h 107"/>
                <a:gd name="T18" fmla="*/ 0 w 106"/>
                <a:gd name="T19" fmla="*/ 38 h 107"/>
                <a:gd name="T20" fmla="*/ 0 w 106"/>
                <a:gd name="T21" fmla="*/ 71 h 107"/>
                <a:gd name="T22" fmla="*/ 38 w 106"/>
                <a:gd name="T23" fmla="*/ 71 h 107"/>
                <a:gd name="T24" fmla="*/ 38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8" y="107"/>
                  </a:moveTo>
                  <a:lnTo>
                    <a:pt x="71" y="107"/>
                  </a:lnTo>
                  <a:lnTo>
                    <a:pt x="71" y="71"/>
                  </a:lnTo>
                  <a:lnTo>
                    <a:pt x="106" y="71"/>
                  </a:lnTo>
                  <a:lnTo>
                    <a:pt x="106" y="38"/>
                  </a:lnTo>
                  <a:lnTo>
                    <a:pt x="71" y="38"/>
                  </a:lnTo>
                  <a:lnTo>
                    <a:pt x="71" y="0"/>
                  </a:lnTo>
                  <a:lnTo>
                    <a:pt x="38" y="0"/>
                  </a:lnTo>
                  <a:lnTo>
                    <a:pt x="38" y="38"/>
                  </a:lnTo>
                  <a:lnTo>
                    <a:pt x="0" y="38"/>
                  </a:lnTo>
                  <a:lnTo>
                    <a:pt x="0" y="71"/>
                  </a:lnTo>
                  <a:lnTo>
                    <a:pt x="38" y="71"/>
                  </a:lnTo>
                  <a:lnTo>
                    <a:pt x="38"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7" name="Freeform 162"/>
            <p:cNvSpPr>
              <a:spLocks/>
            </p:cNvSpPr>
            <p:nvPr/>
          </p:nvSpPr>
          <p:spPr bwMode="auto">
            <a:xfrm>
              <a:off x="5426495" y="5445499"/>
              <a:ext cx="114934" cy="118187"/>
            </a:xfrm>
            <a:custGeom>
              <a:avLst/>
              <a:gdLst>
                <a:gd name="T0" fmla="*/ 68 w 106"/>
                <a:gd name="T1" fmla="*/ 109 h 109"/>
                <a:gd name="T2" fmla="*/ 68 w 106"/>
                <a:gd name="T3" fmla="*/ 71 h 109"/>
                <a:gd name="T4" fmla="*/ 106 w 106"/>
                <a:gd name="T5" fmla="*/ 71 h 109"/>
                <a:gd name="T6" fmla="*/ 106 w 106"/>
                <a:gd name="T7" fmla="*/ 38 h 109"/>
                <a:gd name="T8" fmla="*/ 68 w 106"/>
                <a:gd name="T9" fmla="*/ 38 h 109"/>
                <a:gd name="T10" fmla="*/ 68 w 106"/>
                <a:gd name="T11" fmla="*/ 0 h 109"/>
                <a:gd name="T12" fmla="*/ 35 w 106"/>
                <a:gd name="T13" fmla="*/ 0 h 109"/>
                <a:gd name="T14" fmla="*/ 35 w 106"/>
                <a:gd name="T15" fmla="*/ 38 h 109"/>
                <a:gd name="T16" fmla="*/ 0 w 106"/>
                <a:gd name="T17" fmla="*/ 38 h 109"/>
                <a:gd name="T18" fmla="*/ 0 w 106"/>
                <a:gd name="T19" fmla="*/ 71 h 109"/>
                <a:gd name="T20" fmla="*/ 35 w 106"/>
                <a:gd name="T21" fmla="*/ 71 h 109"/>
                <a:gd name="T22" fmla="*/ 35 w 106"/>
                <a:gd name="T23" fmla="*/ 109 h 109"/>
                <a:gd name="T24" fmla="*/ 68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68" y="109"/>
                  </a:moveTo>
                  <a:lnTo>
                    <a:pt x="68" y="71"/>
                  </a:lnTo>
                  <a:lnTo>
                    <a:pt x="106" y="71"/>
                  </a:lnTo>
                  <a:lnTo>
                    <a:pt x="106" y="38"/>
                  </a:lnTo>
                  <a:lnTo>
                    <a:pt x="68" y="38"/>
                  </a:lnTo>
                  <a:lnTo>
                    <a:pt x="68" y="0"/>
                  </a:lnTo>
                  <a:lnTo>
                    <a:pt x="35" y="0"/>
                  </a:lnTo>
                  <a:lnTo>
                    <a:pt x="35" y="38"/>
                  </a:lnTo>
                  <a:lnTo>
                    <a:pt x="0" y="38"/>
                  </a:lnTo>
                  <a:lnTo>
                    <a:pt x="0" y="71"/>
                  </a:lnTo>
                  <a:lnTo>
                    <a:pt x="35" y="71"/>
                  </a:lnTo>
                  <a:lnTo>
                    <a:pt x="35" y="109"/>
                  </a:lnTo>
                  <a:lnTo>
                    <a:pt x="68"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8" name="Freeform 163"/>
            <p:cNvSpPr>
              <a:spLocks/>
            </p:cNvSpPr>
            <p:nvPr/>
          </p:nvSpPr>
          <p:spPr bwMode="auto">
            <a:xfrm>
              <a:off x="5636846" y="5473691"/>
              <a:ext cx="117103" cy="116019"/>
            </a:xfrm>
            <a:custGeom>
              <a:avLst/>
              <a:gdLst>
                <a:gd name="T0" fmla="*/ 70 w 108"/>
                <a:gd name="T1" fmla="*/ 107 h 107"/>
                <a:gd name="T2" fmla="*/ 70 w 108"/>
                <a:gd name="T3" fmla="*/ 71 h 107"/>
                <a:gd name="T4" fmla="*/ 108 w 108"/>
                <a:gd name="T5" fmla="*/ 71 h 107"/>
                <a:gd name="T6" fmla="*/ 108 w 108"/>
                <a:gd name="T7" fmla="*/ 38 h 107"/>
                <a:gd name="T8" fmla="*/ 70 w 108"/>
                <a:gd name="T9" fmla="*/ 38 h 107"/>
                <a:gd name="T10" fmla="*/ 70 w 108"/>
                <a:gd name="T11" fmla="*/ 0 h 107"/>
                <a:gd name="T12" fmla="*/ 37 w 108"/>
                <a:gd name="T13" fmla="*/ 0 h 107"/>
                <a:gd name="T14" fmla="*/ 37 w 108"/>
                <a:gd name="T15" fmla="*/ 38 h 107"/>
                <a:gd name="T16" fmla="*/ 0 w 108"/>
                <a:gd name="T17" fmla="*/ 38 h 107"/>
                <a:gd name="T18" fmla="*/ 0 w 108"/>
                <a:gd name="T19" fmla="*/ 71 h 107"/>
                <a:gd name="T20" fmla="*/ 37 w 108"/>
                <a:gd name="T21" fmla="*/ 71 h 107"/>
                <a:gd name="T22" fmla="*/ 37 w 108"/>
                <a:gd name="T23" fmla="*/ 107 h 107"/>
                <a:gd name="T24" fmla="*/ 70 w 108"/>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07">
                  <a:moveTo>
                    <a:pt x="70" y="107"/>
                  </a:moveTo>
                  <a:lnTo>
                    <a:pt x="70" y="71"/>
                  </a:lnTo>
                  <a:lnTo>
                    <a:pt x="108" y="71"/>
                  </a:lnTo>
                  <a:lnTo>
                    <a:pt x="108" y="38"/>
                  </a:lnTo>
                  <a:lnTo>
                    <a:pt x="70" y="38"/>
                  </a:lnTo>
                  <a:lnTo>
                    <a:pt x="70" y="0"/>
                  </a:lnTo>
                  <a:lnTo>
                    <a:pt x="37" y="0"/>
                  </a:lnTo>
                  <a:lnTo>
                    <a:pt x="37" y="38"/>
                  </a:lnTo>
                  <a:lnTo>
                    <a:pt x="0" y="38"/>
                  </a:lnTo>
                  <a:lnTo>
                    <a:pt x="0" y="71"/>
                  </a:lnTo>
                  <a:lnTo>
                    <a:pt x="37" y="71"/>
                  </a:lnTo>
                  <a:lnTo>
                    <a:pt x="37" y="107"/>
                  </a:lnTo>
                  <a:lnTo>
                    <a:pt x="70"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9" name="Freeform 164"/>
            <p:cNvSpPr>
              <a:spLocks/>
            </p:cNvSpPr>
            <p:nvPr/>
          </p:nvSpPr>
          <p:spPr bwMode="auto">
            <a:xfrm>
              <a:off x="5513238" y="5338155"/>
              <a:ext cx="118187" cy="114934"/>
            </a:xfrm>
            <a:custGeom>
              <a:avLst/>
              <a:gdLst>
                <a:gd name="T0" fmla="*/ 0 w 109"/>
                <a:gd name="T1" fmla="*/ 35 h 106"/>
                <a:gd name="T2" fmla="*/ 0 w 109"/>
                <a:gd name="T3" fmla="*/ 68 h 106"/>
                <a:gd name="T4" fmla="*/ 38 w 109"/>
                <a:gd name="T5" fmla="*/ 68 h 106"/>
                <a:gd name="T6" fmla="*/ 38 w 109"/>
                <a:gd name="T7" fmla="*/ 106 h 106"/>
                <a:gd name="T8" fmla="*/ 71 w 109"/>
                <a:gd name="T9" fmla="*/ 106 h 106"/>
                <a:gd name="T10" fmla="*/ 71 w 109"/>
                <a:gd name="T11" fmla="*/ 68 h 106"/>
                <a:gd name="T12" fmla="*/ 109 w 109"/>
                <a:gd name="T13" fmla="*/ 68 h 106"/>
                <a:gd name="T14" fmla="*/ 109 w 109"/>
                <a:gd name="T15" fmla="*/ 35 h 106"/>
                <a:gd name="T16" fmla="*/ 71 w 109"/>
                <a:gd name="T17" fmla="*/ 35 h 106"/>
                <a:gd name="T18" fmla="*/ 71 w 109"/>
                <a:gd name="T19" fmla="*/ 0 h 106"/>
                <a:gd name="T20" fmla="*/ 38 w 109"/>
                <a:gd name="T21" fmla="*/ 0 h 106"/>
                <a:gd name="T22" fmla="*/ 38 w 109"/>
                <a:gd name="T23" fmla="*/ 35 h 106"/>
                <a:gd name="T24" fmla="*/ 0 w 109"/>
                <a:gd name="T25" fmla="*/ 3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0" y="35"/>
                  </a:moveTo>
                  <a:lnTo>
                    <a:pt x="0" y="68"/>
                  </a:lnTo>
                  <a:lnTo>
                    <a:pt x="38" y="68"/>
                  </a:lnTo>
                  <a:lnTo>
                    <a:pt x="38" y="106"/>
                  </a:lnTo>
                  <a:lnTo>
                    <a:pt x="71" y="106"/>
                  </a:lnTo>
                  <a:lnTo>
                    <a:pt x="71" y="68"/>
                  </a:lnTo>
                  <a:lnTo>
                    <a:pt x="109" y="68"/>
                  </a:lnTo>
                  <a:lnTo>
                    <a:pt x="109" y="35"/>
                  </a:lnTo>
                  <a:lnTo>
                    <a:pt x="71" y="35"/>
                  </a:lnTo>
                  <a:lnTo>
                    <a:pt x="71" y="0"/>
                  </a:lnTo>
                  <a:lnTo>
                    <a:pt x="38" y="0"/>
                  </a:lnTo>
                  <a:lnTo>
                    <a:pt x="38" y="35"/>
                  </a:lnTo>
                  <a:lnTo>
                    <a:pt x="0" y="3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0" name="Freeform 165"/>
            <p:cNvSpPr>
              <a:spLocks/>
            </p:cNvSpPr>
            <p:nvPr/>
          </p:nvSpPr>
          <p:spPr bwMode="auto">
            <a:xfrm>
              <a:off x="5610824" y="5240569"/>
              <a:ext cx="114934" cy="118187"/>
            </a:xfrm>
            <a:custGeom>
              <a:avLst/>
              <a:gdLst>
                <a:gd name="T0" fmla="*/ 35 w 106"/>
                <a:gd name="T1" fmla="*/ 109 h 109"/>
                <a:gd name="T2" fmla="*/ 68 w 106"/>
                <a:gd name="T3" fmla="*/ 109 h 109"/>
                <a:gd name="T4" fmla="*/ 68 w 106"/>
                <a:gd name="T5" fmla="*/ 71 h 109"/>
                <a:gd name="T6" fmla="*/ 106 w 106"/>
                <a:gd name="T7" fmla="*/ 71 h 109"/>
                <a:gd name="T8" fmla="*/ 106 w 106"/>
                <a:gd name="T9" fmla="*/ 38 h 109"/>
                <a:gd name="T10" fmla="*/ 68 w 106"/>
                <a:gd name="T11" fmla="*/ 38 h 109"/>
                <a:gd name="T12" fmla="*/ 68 w 106"/>
                <a:gd name="T13" fmla="*/ 0 h 109"/>
                <a:gd name="T14" fmla="*/ 35 w 106"/>
                <a:gd name="T15" fmla="*/ 0 h 109"/>
                <a:gd name="T16" fmla="*/ 35 w 106"/>
                <a:gd name="T17" fmla="*/ 38 h 109"/>
                <a:gd name="T18" fmla="*/ 0 w 106"/>
                <a:gd name="T19" fmla="*/ 38 h 109"/>
                <a:gd name="T20" fmla="*/ 0 w 106"/>
                <a:gd name="T21" fmla="*/ 71 h 109"/>
                <a:gd name="T22" fmla="*/ 35 w 106"/>
                <a:gd name="T23" fmla="*/ 71 h 109"/>
                <a:gd name="T24" fmla="*/ 35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35" y="109"/>
                  </a:moveTo>
                  <a:lnTo>
                    <a:pt x="68" y="109"/>
                  </a:lnTo>
                  <a:lnTo>
                    <a:pt x="68" y="71"/>
                  </a:lnTo>
                  <a:lnTo>
                    <a:pt x="106" y="71"/>
                  </a:lnTo>
                  <a:lnTo>
                    <a:pt x="106" y="38"/>
                  </a:lnTo>
                  <a:lnTo>
                    <a:pt x="68" y="38"/>
                  </a:lnTo>
                  <a:lnTo>
                    <a:pt x="68" y="0"/>
                  </a:lnTo>
                  <a:lnTo>
                    <a:pt x="35" y="0"/>
                  </a:lnTo>
                  <a:lnTo>
                    <a:pt x="35" y="38"/>
                  </a:lnTo>
                  <a:lnTo>
                    <a:pt x="0" y="38"/>
                  </a:lnTo>
                  <a:lnTo>
                    <a:pt x="0" y="71"/>
                  </a:lnTo>
                  <a:lnTo>
                    <a:pt x="35" y="71"/>
                  </a:lnTo>
                  <a:lnTo>
                    <a:pt x="35"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1" name="Freeform 166"/>
            <p:cNvSpPr>
              <a:spLocks/>
            </p:cNvSpPr>
            <p:nvPr/>
          </p:nvSpPr>
          <p:spPr bwMode="auto">
            <a:xfrm>
              <a:off x="5672627" y="5135394"/>
              <a:ext cx="114934" cy="114934"/>
            </a:xfrm>
            <a:custGeom>
              <a:avLst/>
              <a:gdLst>
                <a:gd name="T0" fmla="*/ 35 w 106"/>
                <a:gd name="T1" fmla="*/ 106 h 106"/>
                <a:gd name="T2" fmla="*/ 68 w 106"/>
                <a:gd name="T3" fmla="*/ 106 h 106"/>
                <a:gd name="T4" fmla="*/ 68 w 106"/>
                <a:gd name="T5" fmla="*/ 71 h 106"/>
                <a:gd name="T6" fmla="*/ 106 w 106"/>
                <a:gd name="T7" fmla="*/ 71 h 106"/>
                <a:gd name="T8" fmla="*/ 106 w 106"/>
                <a:gd name="T9" fmla="*/ 38 h 106"/>
                <a:gd name="T10" fmla="*/ 68 w 106"/>
                <a:gd name="T11" fmla="*/ 38 h 106"/>
                <a:gd name="T12" fmla="*/ 68 w 106"/>
                <a:gd name="T13" fmla="*/ 0 h 106"/>
                <a:gd name="T14" fmla="*/ 35 w 106"/>
                <a:gd name="T15" fmla="*/ 0 h 106"/>
                <a:gd name="T16" fmla="*/ 35 w 106"/>
                <a:gd name="T17" fmla="*/ 38 h 106"/>
                <a:gd name="T18" fmla="*/ 0 w 106"/>
                <a:gd name="T19" fmla="*/ 38 h 106"/>
                <a:gd name="T20" fmla="*/ 0 w 106"/>
                <a:gd name="T21" fmla="*/ 71 h 106"/>
                <a:gd name="T22" fmla="*/ 35 w 106"/>
                <a:gd name="T23" fmla="*/ 71 h 106"/>
                <a:gd name="T24" fmla="*/ 35 w 106"/>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35" y="106"/>
                  </a:moveTo>
                  <a:lnTo>
                    <a:pt x="68" y="106"/>
                  </a:lnTo>
                  <a:lnTo>
                    <a:pt x="68" y="71"/>
                  </a:lnTo>
                  <a:lnTo>
                    <a:pt x="106" y="71"/>
                  </a:lnTo>
                  <a:lnTo>
                    <a:pt x="106" y="38"/>
                  </a:lnTo>
                  <a:lnTo>
                    <a:pt x="68" y="38"/>
                  </a:lnTo>
                  <a:lnTo>
                    <a:pt x="68" y="0"/>
                  </a:lnTo>
                  <a:lnTo>
                    <a:pt x="35" y="0"/>
                  </a:lnTo>
                  <a:lnTo>
                    <a:pt x="35" y="38"/>
                  </a:lnTo>
                  <a:lnTo>
                    <a:pt x="0" y="38"/>
                  </a:lnTo>
                  <a:lnTo>
                    <a:pt x="0" y="71"/>
                  </a:lnTo>
                  <a:lnTo>
                    <a:pt x="35" y="71"/>
                  </a:lnTo>
                  <a:lnTo>
                    <a:pt x="35"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2" name="Freeform 167"/>
            <p:cNvSpPr>
              <a:spLocks/>
            </p:cNvSpPr>
            <p:nvPr/>
          </p:nvSpPr>
          <p:spPr bwMode="auto">
            <a:xfrm>
              <a:off x="5118559" y="5501882"/>
              <a:ext cx="114934" cy="116019"/>
            </a:xfrm>
            <a:custGeom>
              <a:avLst/>
              <a:gdLst>
                <a:gd name="T0" fmla="*/ 35 w 106"/>
                <a:gd name="T1" fmla="*/ 107 h 107"/>
                <a:gd name="T2" fmla="*/ 68 w 106"/>
                <a:gd name="T3" fmla="*/ 107 h 107"/>
                <a:gd name="T4" fmla="*/ 68 w 106"/>
                <a:gd name="T5" fmla="*/ 69 h 107"/>
                <a:gd name="T6" fmla="*/ 106 w 106"/>
                <a:gd name="T7" fmla="*/ 69 h 107"/>
                <a:gd name="T8" fmla="*/ 106 w 106"/>
                <a:gd name="T9" fmla="*/ 36 h 107"/>
                <a:gd name="T10" fmla="*/ 68 w 106"/>
                <a:gd name="T11" fmla="*/ 36 h 107"/>
                <a:gd name="T12" fmla="*/ 68 w 106"/>
                <a:gd name="T13" fmla="*/ 0 h 107"/>
                <a:gd name="T14" fmla="*/ 35 w 106"/>
                <a:gd name="T15" fmla="*/ 0 h 107"/>
                <a:gd name="T16" fmla="*/ 35 w 106"/>
                <a:gd name="T17" fmla="*/ 36 h 107"/>
                <a:gd name="T18" fmla="*/ 0 w 106"/>
                <a:gd name="T19" fmla="*/ 36 h 107"/>
                <a:gd name="T20" fmla="*/ 0 w 106"/>
                <a:gd name="T21" fmla="*/ 69 h 107"/>
                <a:gd name="T22" fmla="*/ 35 w 106"/>
                <a:gd name="T23" fmla="*/ 69 h 107"/>
                <a:gd name="T24" fmla="*/ 35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5" y="107"/>
                  </a:moveTo>
                  <a:lnTo>
                    <a:pt x="68" y="107"/>
                  </a:lnTo>
                  <a:lnTo>
                    <a:pt x="68" y="69"/>
                  </a:lnTo>
                  <a:lnTo>
                    <a:pt x="106" y="69"/>
                  </a:lnTo>
                  <a:lnTo>
                    <a:pt x="106" y="36"/>
                  </a:lnTo>
                  <a:lnTo>
                    <a:pt x="68" y="36"/>
                  </a:lnTo>
                  <a:lnTo>
                    <a:pt x="68" y="0"/>
                  </a:lnTo>
                  <a:lnTo>
                    <a:pt x="35" y="0"/>
                  </a:lnTo>
                  <a:lnTo>
                    <a:pt x="35" y="36"/>
                  </a:lnTo>
                  <a:lnTo>
                    <a:pt x="0" y="36"/>
                  </a:lnTo>
                  <a:lnTo>
                    <a:pt x="0" y="69"/>
                  </a:lnTo>
                  <a:lnTo>
                    <a:pt x="35" y="69"/>
                  </a:lnTo>
                  <a:lnTo>
                    <a:pt x="35"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3" name="Freeform 168"/>
            <p:cNvSpPr>
              <a:spLocks/>
            </p:cNvSpPr>
            <p:nvPr/>
          </p:nvSpPr>
          <p:spPr bwMode="auto">
            <a:xfrm>
              <a:off x="5041574" y="5659103"/>
              <a:ext cx="118187" cy="114934"/>
            </a:xfrm>
            <a:custGeom>
              <a:avLst/>
              <a:gdLst>
                <a:gd name="T0" fmla="*/ 38 w 109"/>
                <a:gd name="T1" fmla="*/ 106 h 106"/>
                <a:gd name="T2" fmla="*/ 71 w 109"/>
                <a:gd name="T3" fmla="*/ 106 h 106"/>
                <a:gd name="T4" fmla="*/ 71 w 109"/>
                <a:gd name="T5" fmla="*/ 71 h 106"/>
                <a:gd name="T6" fmla="*/ 109 w 109"/>
                <a:gd name="T7" fmla="*/ 71 h 106"/>
                <a:gd name="T8" fmla="*/ 109 w 109"/>
                <a:gd name="T9" fmla="*/ 37 h 106"/>
                <a:gd name="T10" fmla="*/ 71 w 109"/>
                <a:gd name="T11" fmla="*/ 37 h 106"/>
                <a:gd name="T12" fmla="*/ 71 w 109"/>
                <a:gd name="T13" fmla="*/ 0 h 106"/>
                <a:gd name="T14" fmla="*/ 38 w 109"/>
                <a:gd name="T15" fmla="*/ 0 h 106"/>
                <a:gd name="T16" fmla="*/ 38 w 109"/>
                <a:gd name="T17" fmla="*/ 37 h 106"/>
                <a:gd name="T18" fmla="*/ 0 w 109"/>
                <a:gd name="T19" fmla="*/ 37 h 106"/>
                <a:gd name="T20" fmla="*/ 0 w 109"/>
                <a:gd name="T21" fmla="*/ 71 h 106"/>
                <a:gd name="T22" fmla="*/ 38 w 109"/>
                <a:gd name="T23" fmla="*/ 71 h 106"/>
                <a:gd name="T24" fmla="*/ 38 w 109"/>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38" y="106"/>
                  </a:moveTo>
                  <a:lnTo>
                    <a:pt x="71" y="106"/>
                  </a:lnTo>
                  <a:lnTo>
                    <a:pt x="71" y="71"/>
                  </a:lnTo>
                  <a:lnTo>
                    <a:pt x="109" y="71"/>
                  </a:lnTo>
                  <a:lnTo>
                    <a:pt x="109" y="37"/>
                  </a:lnTo>
                  <a:lnTo>
                    <a:pt x="71" y="37"/>
                  </a:lnTo>
                  <a:lnTo>
                    <a:pt x="71" y="0"/>
                  </a:lnTo>
                  <a:lnTo>
                    <a:pt x="38" y="0"/>
                  </a:lnTo>
                  <a:lnTo>
                    <a:pt x="38" y="37"/>
                  </a:lnTo>
                  <a:lnTo>
                    <a:pt x="0" y="37"/>
                  </a:lnTo>
                  <a:lnTo>
                    <a:pt x="0" y="71"/>
                  </a:lnTo>
                  <a:lnTo>
                    <a:pt x="38" y="71"/>
                  </a:lnTo>
                  <a:lnTo>
                    <a:pt x="38"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0" name="组合 6319"/>
          <p:cNvGrpSpPr/>
          <p:nvPr/>
        </p:nvGrpSpPr>
        <p:grpSpPr>
          <a:xfrm>
            <a:off x="5843488" y="703599"/>
            <a:ext cx="600152" cy="600151"/>
            <a:chOff x="7791318" y="938131"/>
            <a:chExt cx="800202" cy="800201"/>
          </a:xfrm>
          <a:solidFill>
            <a:schemeClr val="accent3"/>
          </a:solidFill>
        </p:grpSpPr>
        <p:sp>
          <p:nvSpPr>
            <p:cNvPr id="6284" name="Freeform 169"/>
            <p:cNvSpPr>
              <a:spLocks noEditPoints="1"/>
            </p:cNvSpPr>
            <p:nvPr/>
          </p:nvSpPr>
          <p:spPr bwMode="auto">
            <a:xfrm>
              <a:off x="8206599" y="1094268"/>
              <a:ext cx="384921" cy="582261"/>
            </a:xfrm>
            <a:custGeom>
              <a:avLst/>
              <a:gdLst>
                <a:gd name="T0" fmla="*/ 118 w 150"/>
                <a:gd name="T1" fmla="*/ 0 h 227"/>
                <a:gd name="T2" fmla="*/ 0 w 150"/>
                <a:gd name="T3" fmla="*/ 96 h 227"/>
                <a:gd name="T4" fmla="*/ 76 w 150"/>
                <a:gd name="T5" fmla="*/ 227 h 227"/>
                <a:gd name="T6" fmla="*/ 150 w 150"/>
                <a:gd name="T7" fmla="*/ 95 h 227"/>
                <a:gd name="T8" fmla="*/ 118 w 150"/>
                <a:gd name="T9" fmla="*/ 0 h 227"/>
                <a:gd name="T10" fmla="*/ 80 w 150"/>
                <a:gd name="T11" fmla="*/ 211 h 227"/>
                <a:gd name="T12" fmla="*/ 15 w 150"/>
                <a:gd name="T13" fmla="*/ 99 h 227"/>
                <a:gd name="T14" fmla="*/ 115 w 150"/>
                <a:gd name="T15" fmla="*/ 17 h 227"/>
                <a:gd name="T16" fmla="*/ 138 w 150"/>
                <a:gd name="T17" fmla="*/ 95 h 227"/>
                <a:gd name="T18" fmla="*/ 80 w 150"/>
                <a:gd name="T19"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227">
                  <a:moveTo>
                    <a:pt x="118" y="0"/>
                  </a:moveTo>
                  <a:cubicBezTo>
                    <a:pt x="0" y="96"/>
                    <a:pt x="0" y="96"/>
                    <a:pt x="0" y="96"/>
                  </a:cubicBezTo>
                  <a:cubicBezTo>
                    <a:pt x="76" y="227"/>
                    <a:pt x="76" y="227"/>
                    <a:pt x="76" y="227"/>
                  </a:cubicBezTo>
                  <a:cubicBezTo>
                    <a:pt x="120" y="200"/>
                    <a:pt x="150" y="151"/>
                    <a:pt x="150" y="95"/>
                  </a:cubicBezTo>
                  <a:cubicBezTo>
                    <a:pt x="150" y="59"/>
                    <a:pt x="138" y="26"/>
                    <a:pt x="118" y="0"/>
                  </a:cubicBezTo>
                  <a:close/>
                  <a:moveTo>
                    <a:pt x="80" y="211"/>
                  </a:moveTo>
                  <a:cubicBezTo>
                    <a:pt x="15" y="99"/>
                    <a:pt x="15" y="99"/>
                    <a:pt x="15" y="99"/>
                  </a:cubicBezTo>
                  <a:cubicBezTo>
                    <a:pt x="115" y="17"/>
                    <a:pt x="115" y="17"/>
                    <a:pt x="115" y="17"/>
                  </a:cubicBezTo>
                  <a:cubicBezTo>
                    <a:pt x="130" y="40"/>
                    <a:pt x="138" y="67"/>
                    <a:pt x="138" y="95"/>
                  </a:cubicBezTo>
                  <a:cubicBezTo>
                    <a:pt x="138" y="141"/>
                    <a:pt x="117" y="184"/>
                    <a:pt x="80" y="2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5" name="Freeform 170"/>
            <p:cNvSpPr>
              <a:spLocks/>
            </p:cNvSpPr>
            <p:nvPr/>
          </p:nvSpPr>
          <p:spPr bwMode="auto">
            <a:xfrm>
              <a:off x="7791318" y="938131"/>
              <a:ext cx="584429" cy="800201"/>
            </a:xfrm>
            <a:custGeom>
              <a:avLst/>
              <a:gdLst>
                <a:gd name="T0" fmla="*/ 150 w 228"/>
                <a:gd name="T1" fmla="*/ 158 h 312"/>
                <a:gd name="T2" fmla="*/ 149 w 228"/>
                <a:gd name="T3" fmla="*/ 157 h 312"/>
                <a:gd name="T4" fmla="*/ 149 w 228"/>
                <a:gd name="T5" fmla="*/ 156 h 312"/>
                <a:gd name="T6" fmla="*/ 149 w 228"/>
                <a:gd name="T7" fmla="*/ 0 h 312"/>
                <a:gd name="T8" fmla="*/ 0 w 228"/>
                <a:gd name="T9" fmla="*/ 156 h 312"/>
                <a:gd name="T10" fmla="*/ 156 w 228"/>
                <a:gd name="T11" fmla="*/ 312 h 312"/>
                <a:gd name="T12" fmla="*/ 228 w 228"/>
                <a:gd name="T13" fmla="*/ 294 h 312"/>
                <a:gd name="T14" fmla="*/ 150 w 228"/>
                <a:gd name="T15" fmla="*/ 159 h 312"/>
                <a:gd name="T16" fmla="*/ 150 w 228"/>
                <a:gd name="T17" fmla="*/ 15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312">
                  <a:moveTo>
                    <a:pt x="150" y="158"/>
                  </a:moveTo>
                  <a:cubicBezTo>
                    <a:pt x="150" y="158"/>
                    <a:pt x="150" y="157"/>
                    <a:pt x="149" y="157"/>
                  </a:cubicBezTo>
                  <a:cubicBezTo>
                    <a:pt x="149" y="157"/>
                    <a:pt x="149" y="156"/>
                    <a:pt x="149" y="156"/>
                  </a:cubicBezTo>
                  <a:cubicBezTo>
                    <a:pt x="149" y="0"/>
                    <a:pt x="149" y="0"/>
                    <a:pt x="149" y="0"/>
                  </a:cubicBezTo>
                  <a:cubicBezTo>
                    <a:pt x="66" y="3"/>
                    <a:pt x="0" y="72"/>
                    <a:pt x="0" y="156"/>
                  </a:cubicBezTo>
                  <a:cubicBezTo>
                    <a:pt x="0" y="242"/>
                    <a:pt x="69" y="312"/>
                    <a:pt x="156" y="312"/>
                  </a:cubicBezTo>
                  <a:cubicBezTo>
                    <a:pt x="182" y="312"/>
                    <a:pt x="207" y="305"/>
                    <a:pt x="228" y="294"/>
                  </a:cubicBezTo>
                  <a:cubicBezTo>
                    <a:pt x="150" y="159"/>
                    <a:pt x="150" y="159"/>
                    <a:pt x="150" y="159"/>
                  </a:cubicBezTo>
                  <a:cubicBezTo>
                    <a:pt x="150" y="158"/>
                    <a:pt x="150" y="158"/>
                    <a:pt x="150" y="1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6" name="Freeform 171"/>
            <p:cNvSpPr>
              <a:spLocks/>
            </p:cNvSpPr>
            <p:nvPr/>
          </p:nvSpPr>
          <p:spPr bwMode="auto">
            <a:xfrm>
              <a:off x="8201178" y="938131"/>
              <a:ext cx="13011" cy="9759"/>
            </a:xfrm>
            <a:custGeom>
              <a:avLst/>
              <a:gdLst>
                <a:gd name="T0" fmla="*/ 0 w 5"/>
                <a:gd name="T1" fmla="*/ 0 h 4"/>
                <a:gd name="T2" fmla="*/ 0 w 5"/>
                <a:gd name="T3" fmla="*/ 4 h 4"/>
                <a:gd name="T4" fmla="*/ 5 w 5"/>
                <a:gd name="T5" fmla="*/ 0 h 4"/>
                <a:gd name="T6" fmla="*/ 0 w 5"/>
                <a:gd name="T7" fmla="*/ 0 h 4"/>
              </a:gdLst>
              <a:ahLst/>
              <a:cxnLst>
                <a:cxn ang="0">
                  <a:pos x="T0" y="T1"/>
                </a:cxn>
                <a:cxn ang="0">
                  <a:pos x="T2" y="T3"/>
                </a:cxn>
                <a:cxn ang="0">
                  <a:pos x="T4" y="T5"/>
                </a:cxn>
                <a:cxn ang="0">
                  <a:pos x="T6" y="T7"/>
                </a:cxn>
              </a:cxnLst>
              <a:rect l="0" t="0" r="r" b="b"/>
              <a:pathLst>
                <a:path w="5" h="4">
                  <a:moveTo>
                    <a:pt x="0" y="0"/>
                  </a:moveTo>
                  <a:cubicBezTo>
                    <a:pt x="0" y="4"/>
                    <a:pt x="0" y="4"/>
                    <a:pt x="0" y="4"/>
                  </a:cubicBezTo>
                  <a:cubicBezTo>
                    <a:pt x="5" y="0"/>
                    <a:pt x="5" y="0"/>
                    <a:pt x="5" y="0"/>
                  </a:cubicBezTo>
                  <a:cubicBezTo>
                    <a:pt x="3" y="0"/>
                    <a:pt x="2"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7" name="Freeform 172"/>
            <p:cNvSpPr>
              <a:spLocks/>
            </p:cNvSpPr>
            <p:nvPr/>
          </p:nvSpPr>
          <p:spPr bwMode="auto">
            <a:xfrm>
              <a:off x="8201178" y="940300"/>
              <a:ext cx="67226" cy="59636"/>
            </a:xfrm>
            <a:custGeom>
              <a:avLst/>
              <a:gdLst>
                <a:gd name="T0" fmla="*/ 14 w 26"/>
                <a:gd name="T1" fmla="*/ 0 h 23"/>
                <a:gd name="T2" fmla="*/ 0 w 26"/>
                <a:gd name="T3" fmla="*/ 11 h 23"/>
                <a:gd name="T4" fmla="*/ 0 w 26"/>
                <a:gd name="T5" fmla="*/ 23 h 23"/>
                <a:gd name="T6" fmla="*/ 26 w 26"/>
                <a:gd name="T7" fmla="*/ 2 h 23"/>
                <a:gd name="T8" fmla="*/ 14 w 26"/>
                <a:gd name="T9" fmla="*/ 0 h 23"/>
              </a:gdLst>
              <a:ahLst/>
              <a:cxnLst>
                <a:cxn ang="0">
                  <a:pos x="T0" y="T1"/>
                </a:cxn>
                <a:cxn ang="0">
                  <a:pos x="T2" y="T3"/>
                </a:cxn>
                <a:cxn ang="0">
                  <a:pos x="T4" y="T5"/>
                </a:cxn>
                <a:cxn ang="0">
                  <a:pos x="T6" y="T7"/>
                </a:cxn>
                <a:cxn ang="0">
                  <a:pos x="T8" y="T9"/>
                </a:cxn>
              </a:cxnLst>
              <a:rect l="0" t="0" r="r" b="b"/>
              <a:pathLst>
                <a:path w="26" h="23">
                  <a:moveTo>
                    <a:pt x="14" y="0"/>
                  </a:moveTo>
                  <a:cubicBezTo>
                    <a:pt x="0" y="11"/>
                    <a:pt x="0" y="11"/>
                    <a:pt x="0" y="11"/>
                  </a:cubicBezTo>
                  <a:cubicBezTo>
                    <a:pt x="0" y="23"/>
                    <a:pt x="0" y="23"/>
                    <a:pt x="0" y="23"/>
                  </a:cubicBezTo>
                  <a:cubicBezTo>
                    <a:pt x="26" y="2"/>
                    <a:pt x="26" y="2"/>
                    <a:pt x="26" y="2"/>
                  </a:cubicBezTo>
                  <a:cubicBezTo>
                    <a:pt x="22" y="1"/>
                    <a:pt x="18" y="0"/>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8" name="Freeform 173"/>
            <p:cNvSpPr>
              <a:spLocks/>
            </p:cNvSpPr>
            <p:nvPr/>
          </p:nvSpPr>
          <p:spPr bwMode="auto">
            <a:xfrm>
              <a:off x="8201178" y="951142"/>
              <a:ext cx="114934" cy="99754"/>
            </a:xfrm>
            <a:custGeom>
              <a:avLst/>
              <a:gdLst>
                <a:gd name="T0" fmla="*/ 35 w 45"/>
                <a:gd name="T1" fmla="*/ 0 h 39"/>
                <a:gd name="T2" fmla="*/ 0 w 45"/>
                <a:gd name="T3" fmla="*/ 27 h 39"/>
                <a:gd name="T4" fmla="*/ 0 w 45"/>
                <a:gd name="T5" fmla="*/ 39 h 39"/>
                <a:gd name="T6" fmla="*/ 45 w 45"/>
                <a:gd name="T7" fmla="*/ 3 h 39"/>
                <a:gd name="T8" fmla="*/ 35 w 45"/>
                <a:gd name="T9" fmla="*/ 0 h 39"/>
              </a:gdLst>
              <a:ahLst/>
              <a:cxnLst>
                <a:cxn ang="0">
                  <a:pos x="T0" y="T1"/>
                </a:cxn>
                <a:cxn ang="0">
                  <a:pos x="T2" y="T3"/>
                </a:cxn>
                <a:cxn ang="0">
                  <a:pos x="T4" y="T5"/>
                </a:cxn>
                <a:cxn ang="0">
                  <a:pos x="T6" y="T7"/>
                </a:cxn>
                <a:cxn ang="0">
                  <a:pos x="T8" y="T9"/>
                </a:cxn>
              </a:cxnLst>
              <a:rect l="0" t="0" r="r" b="b"/>
              <a:pathLst>
                <a:path w="45" h="39">
                  <a:moveTo>
                    <a:pt x="35" y="0"/>
                  </a:moveTo>
                  <a:cubicBezTo>
                    <a:pt x="0" y="27"/>
                    <a:pt x="0" y="27"/>
                    <a:pt x="0" y="27"/>
                  </a:cubicBezTo>
                  <a:cubicBezTo>
                    <a:pt x="0" y="39"/>
                    <a:pt x="0" y="39"/>
                    <a:pt x="0" y="39"/>
                  </a:cubicBezTo>
                  <a:cubicBezTo>
                    <a:pt x="45" y="3"/>
                    <a:pt x="45" y="3"/>
                    <a:pt x="45" y="3"/>
                  </a:cubicBezTo>
                  <a:cubicBezTo>
                    <a:pt x="42" y="2"/>
                    <a:pt x="38" y="1"/>
                    <a:pt x="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9" name="Freeform 174"/>
            <p:cNvSpPr>
              <a:spLocks/>
            </p:cNvSpPr>
            <p:nvPr/>
          </p:nvSpPr>
          <p:spPr bwMode="auto">
            <a:xfrm>
              <a:off x="8201178" y="964154"/>
              <a:ext cx="159390" cy="137704"/>
            </a:xfrm>
            <a:custGeom>
              <a:avLst/>
              <a:gdLst>
                <a:gd name="T0" fmla="*/ 53 w 62"/>
                <a:gd name="T1" fmla="*/ 0 h 54"/>
                <a:gd name="T2" fmla="*/ 0 w 62"/>
                <a:gd name="T3" fmla="*/ 43 h 54"/>
                <a:gd name="T4" fmla="*/ 0 w 62"/>
                <a:gd name="T5" fmla="*/ 54 h 54"/>
                <a:gd name="T6" fmla="*/ 62 w 62"/>
                <a:gd name="T7" fmla="*/ 4 h 54"/>
                <a:gd name="T8" fmla="*/ 53 w 62"/>
                <a:gd name="T9" fmla="*/ 0 h 54"/>
              </a:gdLst>
              <a:ahLst/>
              <a:cxnLst>
                <a:cxn ang="0">
                  <a:pos x="T0" y="T1"/>
                </a:cxn>
                <a:cxn ang="0">
                  <a:pos x="T2" y="T3"/>
                </a:cxn>
                <a:cxn ang="0">
                  <a:pos x="T4" y="T5"/>
                </a:cxn>
                <a:cxn ang="0">
                  <a:pos x="T6" y="T7"/>
                </a:cxn>
                <a:cxn ang="0">
                  <a:pos x="T8" y="T9"/>
                </a:cxn>
              </a:cxnLst>
              <a:rect l="0" t="0" r="r" b="b"/>
              <a:pathLst>
                <a:path w="62" h="54">
                  <a:moveTo>
                    <a:pt x="53" y="0"/>
                  </a:moveTo>
                  <a:cubicBezTo>
                    <a:pt x="0" y="43"/>
                    <a:pt x="0" y="43"/>
                    <a:pt x="0" y="43"/>
                  </a:cubicBezTo>
                  <a:cubicBezTo>
                    <a:pt x="0" y="54"/>
                    <a:pt x="0" y="54"/>
                    <a:pt x="0" y="54"/>
                  </a:cubicBezTo>
                  <a:cubicBezTo>
                    <a:pt x="62" y="4"/>
                    <a:pt x="62" y="4"/>
                    <a:pt x="62" y="4"/>
                  </a:cubicBezTo>
                  <a:cubicBezTo>
                    <a:pt x="59" y="3"/>
                    <a:pt x="56" y="2"/>
                    <a:pt x="5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0" name="Freeform 175"/>
            <p:cNvSpPr>
              <a:spLocks/>
            </p:cNvSpPr>
            <p:nvPr/>
          </p:nvSpPr>
          <p:spPr bwMode="auto">
            <a:xfrm>
              <a:off x="8201178" y="984756"/>
              <a:ext cx="197340" cy="169148"/>
            </a:xfrm>
            <a:custGeom>
              <a:avLst/>
              <a:gdLst>
                <a:gd name="T0" fmla="*/ 68 w 77"/>
                <a:gd name="T1" fmla="*/ 0 h 66"/>
                <a:gd name="T2" fmla="*/ 0 w 77"/>
                <a:gd name="T3" fmla="*/ 55 h 66"/>
                <a:gd name="T4" fmla="*/ 0 w 77"/>
                <a:gd name="T5" fmla="*/ 66 h 66"/>
                <a:gd name="T6" fmla="*/ 77 w 77"/>
                <a:gd name="T7" fmla="*/ 4 h 66"/>
                <a:gd name="T8" fmla="*/ 68 w 77"/>
                <a:gd name="T9" fmla="*/ 0 h 66"/>
              </a:gdLst>
              <a:ahLst/>
              <a:cxnLst>
                <a:cxn ang="0">
                  <a:pos x="T0" y="T1"/>
                </a:cxn>
                <a:cxn ang="0">
                  <a:pos x="T2" y="T3"/>
                </a:cxn>
                <a:cxn ang="0">
                  <a:pos x="T4" y="T5"/>
                </a:cxn>
                <a:cxn ang="0">
                  <a:pos x="T6" y="T7"/>
                </a:cxn>
                <a:cxn ang="0">
                  <a:pos x="T8" y="T9"/>
                </a:cxn>
              </a:cxnLst>
              <a:rect l="0" t="0" r="r" b="b"/>
              <a:pathLst>
                <a:path w="77" h="66">
                  <a:moveTo>
                    <a:pt x="68" y="0"/>
                  </a:moveTo>
                  <a:cubicBezTo>
                    <a:pt x="0" y="55"/>
                    <a:pt x="0" y="55"/>
                    <a:pt x="0" y="55"/>
                  </a:cubicBezTo>
                  <a:cubicBezTo>
                    <a:pt x="0" y="66"/>
                    <a:pt x="0" y="66"/>
                    <a:pt x="0" y="66"/>
                  </a:cubicBezTo>
                  <a:cubicBezTo>
                    <a:pt x="77" y="4"/>
                    <a:pt x="77" y="4"/>
                    <a:pt x="77" y="4"/>
                  </a:cubicBezTo>
                  <a:cubicBezTo>
                    <a:pt x="74" y="3"/>
                    <a:pt x="71" y="1"/>
                    <a:pt x="6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1" name="Freeform 176"/>
            <p:cNvSpPr>
              <a:spLocks/>
            </p:cNvSpPr>
            <p:nvPr/>
          </p:nvSpPr>
          <p:spPr bwMode="auto">
            <a:xfrm>
              <a:off x="8201178" y="1005357"/>
              <a:ext cx="230953" cy="199508"/>
            </a:xfrm>
            <a:custGeom>
              <a:avLst/>
              <a:gdLst>
                <a:gd name="T0" fmla="*/ 83 w 90"/>
                <a:gd name="T1" fmla="*/ 0 h 78"/>
                <a:gd name="T2" fmla="*/ 0 w 90"/>
                <a:gd name="T3" fmla="*/ 67 h 78"/>
                <a:gd name="T4" fmla="*/ 0 w 90"/>
                <a:gd name="T5" fmla="*/ 78 h 78"/>
                <a:gd name="T6" fmla="*/ 90 w 90"/>
                <a:gd name="T7" fmla="*/ 6 h 78"/>
                <a:gd name="T8" fmla="*/ 83 w 90"/>
                <a:gd name="T9" fmla="*/ 0 h 78"/>
              </a:gdLst>
              <a:ahLst/>
              <a:cxnLst>
                <a:cxn ang="0">
                  <a:pos x="T0" y="T1"/>
                </a:cxn>
                <a:cxn ang="0">
                  <a:pos x="T2" y="T3"/>
                </a:cxn>
                <a:cxn ang="0">
                  <a:pos x="T4" y="T5"/>
                </a:cxn>
                <a:cxn ang="0">
                  <a:pos x="T6" y="T7"/>
                </a:cxn>
                <a:cxn ang="0">
                  <a:pos x="T8" y="T9"/>
                </a:cxn>
              </a:cxnLst>
              <a:rect l="0" t="0" r="r" b="b"/>
              <a:pathLst>
                <a:path w="90" h="78">
                  <a:moveTo>
                    <a:pt x="83" y="0"/>
                  </a:moveTo>
                  <a:cubicBezTo>
                    <a:pt x="0" y="67"/>
                    <a:pt x="0" y="67"/>
                    <a:pt x="0" y="67"/>
                  </a:cubicBezTo>
                  <a:cubicBezTo>
                    <a:pt x="0" y="78"/>
                    <a:pt x="0" y="78"/>
                    <a:pt x="0" y="78"/>
                  </a:cubicBezTo>
                  <a:cubicBezTo>
                    <a:pt x="90" y="6"/>
                    <a:pt x="90" y="6"/>
                    <a:pt x="90" y="6"/>
                  </a:cubicBezTo>
                  <a:cubicBezTo>
                    <a:pt x="88" y="4"/>
                    <a:pt x="85" y="2"/>
                    <a:pt x="8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2" name="Freeform 177"/>
            <p:cNvSpPr>
              <a:spLocks/>
            </p:cNvSpPr>
            <p:nvPr/>
          </p:nvSpPr>
          <p:spPr bwMode="auto">
            <a:xfrm>
              <a:off x="8201178" y="1030295"/>
              <a:ext cx="261313" cy="228784"/>
            </a:xfrm>
            <a:custGeom>
              <a:avLst/>
              <a:gdLst>
                <a:gd name="T0" fmla="*/ 96 w 102"/>
                <a:gd name="T1" fmla="*/ 0 h 89"/>
                <a:gd name="T2" fmla="*/ 0 w 102"/>
                <a:gd name="T3" fmla="*/ 77 h 89"/>
                <a:gd name="T4" fmla="*/ 0 w 102"/>
                <a:gd name="T5" fmla="*/ 89 h 89"/>
                <a:gd name="T6" fmla="*/ 102 w 102"/>
                <a:gd name="T7" fmla="*/ 6 h 89"/>
                <a:gd name="T8" fmla="*/ 96 w 102"/>
                <a:gd name="T9" fmla="*/ 0 h 89"/>
              </a:gdLst>
              <a:ahLst/>
              <a:cxnLst>
                <a:cxn ang="0">
                  <a:pos x="T0" y="T1"/>
                </a:cxn>
                <a:cxn ang="0">
                  <a:pos x="T2" y="T3"/>
                </a:cxn>
                <a:cxn ang="0">
                  <a:pos x="T4" y="T5"/>
                </a:cxn>
                <a:cxn ang="0">
                  <a:pos x="T6" y="T7"/>
                </a:cxn>
                <a:cxn ang="0">
                  <a:pos x="T8" y="T9"/>
                </a:cxn>
              </a:cxnLst>
              <a:rect l="0" t="0" r="r" b="b"/>
              <a:pathLst>
                <a:path w="102" h="89">
                  <a:moveTo>
                    <a:pt x="96" y="0"/>
                  </a:moveTo>
                  <a:cubicBezTo>
                    <a:pt x="0" y="77"/>
                    <a:pt x="0" y="77"/>
                    <a:pt x="0" y="77"/>
                  </a:cubicBezTo>
                  <a:cubicBezTo>
                    <a:pt x="0" y="89"/>
                    <a:pt x="0" y="89"/>
                    <a:pt x="0" y="89"/>
                  </a:cubicBezTo>
                  <a:cubicBezTo>
                    <a:pt x="102" y="6"/>
                    <a:pt x="102" y="6"/>
                    <a:pt x="102" y="6"/>
                  </a:cubicBezTo>
                  <a:cubicBezTo>
                    <a:pt x="100" y="4"/>
                    <a:pt x="98" y="2"/>
                    <a:pt x="9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3" name="Freeform 178"/>
            <p:cNvSpPr>
              <a:spLocks/>
            </p:cNvSpPr>
            <p:nvPr/>
          </p:nvSpPr>
          <p:spPr bwMode="auto">
            <a:xfrm>
              <a:off x="8201178" y="1058487"/>
              <a:ext cx="289504" cy="249385"/>
            </a:xfrm>
            <a:custGeom>
              <a:avLst/>
              <a:gdLst>
                <a:gd name="T0" fmla="*/ 107 w 113"/>
                <a:gd name="T1" fmla="*/ 0 h 97"/>
                <a:gd name="T2" fmla="*/ 0 w 113"/>
                <a:gd name="T3" fmla="*/ 86 h 97"/>
                <a:gd name="T4" fmla="*/ 0 w 113"/>
                <a:gd name="T5" fmla="*/ 97 h 97"/>
                <a:gd name="T6" fmla="*/ 113 w 113"/>
                <a:gd name="T7" fmla="*/ 5 h 97"/>
                <a:gd name="T8" fmla="*/ 107 w 113"/>
                <a:gd name="T9" fmla="*/ 0 h 97"/>
              </a:gdLst>
              <a:ahLst/>
              <a:cxnLst>
                <a:cxn ang="0">
                  <a:pos x="T0" y="T1"/>
                </a:cxn>
                <a:cxn ang="0">
                  <a:pos x="T2" y="T3"/>
                </a:cxn>
                <a:cxn ang="0">
                  <a:pos x="T4" y="T5"/>
                </a:cxn>
                <a:cxn ang="0">
                  <a:pos x="T6" y="T7"/>
                </a:cxn>
                <a:cxn ang="0">
                  <a:pos x="T8" y="T9"/>
                </a:cxn>
              </a:cxnLst>
              <a:rect l="0" t="0" r="r" b="b"/>
              <a:pathLst>
                <a:path w="113" h="97">
                  <a:moveTo>
                    <a:pt x="107" y="0"/>
                  </a:moveTo>
                  <a:cubicBezTo>
                    <a:pt x="0" y="86"/>
                    <a:pt x="0" y="86"/>
                    <a:pt x="0" y="86"/>
                  </a:cubicBezTo>
                  <a:cubicBezTo>
                    <a:pt x="0" y="97"/>
                    <a:pt x="0" y="97"/>
                    <a:pt x="0" y="97"/>
                  </a:cubicBezTo>
                  <a:cubicBezTo>
                    <a:pt x="113" y="5"/>
                    <a:pt x="113" y="5"/>
                    <a:pt x="113" y="5"/>
                  </a:cubicBezTo>
                  <a:cubicBezTo>
                    <a:pt x="111" y="4"/>
                    <a:pt x="109" y="2"/>
                    <a:pt x="10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94" name="Freeform 179"/>
          <p:cNvSpPr>
            <a:spLocks/>
          </p:cNvSpPr>
          <p:nvPr/>
        </p:nvSpPr>
        <p:spPr bwMode="auto">
          <a:xfrm>
            <a:off x="5985802" y="2007992"/>
            <a:ext cx="53672" cy="25210"/>
          </a:xfrm>
          <a:custGeom>
            <a:avLst/>
            <a:gdLst>
              <a:gd name="T0" fmla="*/ 27 w 28"/>
              <a:gd name="T1" fmla="*/ 10 h 13"/>
              <a:gd name="T2" fmla="*/ 28 w 28"/>
              <a:gd name="T3" fmla="*/ 7 h 13"/>
              <a:gd name="T4" fmla="*/ 1 w 28"/>
              <a:gd name="T5" fmla="*/ 0 h 13"/>
              <a:gd name="T6" fmla="*/ 0 w 28"/>
              <a:gd name="T7" fmla="*/ 5 h 13"/>
              <a:gd name="T8" fmla="*/ 27 w 28"/>
              <a:gd name="T9" fmla="*/ 13 h 13"/>
              <a:gd name="T10" fmla="*/ 27 w 28"/>
              <a:gd name="T11" fmla="*/ 10 h 13"/>
            </a:gdLst>
            <a:ahLst/>
            <a:cxnLst>
              <a:cxn ang="0">
                <a:pos x="T0" y="T1"/>
              </a:cxn>
              <a:cxn ang="0">
                <a:pos x="T2" y="T3"/>
              </a:cxn>
              <a:cxn ang="0">
                <a:pos x="T4" y="T5"/>
              </a:cxn>
              <a:cxn ang="0">
                <a:pos x="T6" y="T7"/>
              </a:cxn>
              <a:cxn ang="0">
                <a:pos x="T8" y="T9"/>
              </a:cxn>
              <a:cxn ang="0">
                <a:pos x="T10" y="T11"/>
              </a:cxn>
            </a:cxnLst>
            <a:rect l="0" t="0" r="r" b="b"/>
            <a:pathLst>
              <a:path w="28" h="13">
                <a:moveTo>
                  <a:pt x="27" y="10"/>
                </a:moveTo>
                <a:cubicBezTo>
                  <a:pt x="27" y="9"/>
                  <a:pt x="28" y="8"/>
                  <a:pt x="28" y="7"/>
                </a:cubicBezTo>
                <a:cubicBezTo>
                  <a:pt x="1" y="0"/>
                  <a:pt x="1" y="0"/>
                  <a:pt x="1" y="0"/>
                </a:cubicBezTo>
                <a:cubicBezTo>
                  <a:pt x="1" y="2"/>
                  <a:pt x="1" y="4"/>
                  <a:pt x="0" y="5"/>
                </a:cubicBezTo>
                <a:cubicBezTo>
                  <a:pt x="27" y="13"/>
                  <a:pt x="27" y="13"/>
                  <a:pt x="27" y="13"/>
                </a:cubicBezTo>
                <a:lnTo>
                  <a:pt x="27"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5" name="Freeform 180"/>
          <p:cNvSpPr>
            <a:spLocks/>
          </p:cNvSpPr>
          <p:nvPr/>
        </p:nvSpPr>
        <p:spPr bwMode="auto">
          <a:xfrm>
            <a:off x="6081761" y="1975464"/>
            <a:ext cx="113037" cy="163456"/>
          </a:xfrm>
          <a:custGeom>
            <a:avLst/>
            <a:gdLst>
              <a:gd name="T0" fmla="*/ 34 w 59"/>
              <a:gd name="T1" fmla="*/ 0 h 85"/>
              <a:gd name="T2" fmla="*/ 30 w 59"/>
              <a:gd name="T3" fmla="*/ 0 h 85"/>
              <a:gd name="T4" fmla="*/ 29 w 59"/>
              <a:gd name="T5" fmla="*/ 0 h 85"/>
              <a:gd name="T6" fmla="*/ 29 w 59"/>
              <a:gd name="T7" fmla="*/ 38 h 85"/>
              <a:gd name="T8" fmla="*/ 7 w 59"/>
              <a:gd name="T9" fmla="*/ 32 h 85"/>
              <a:gd name="T10" fmla="*/ 7 w 59"/>
              <a:gd name="T11" fmla="*/ 37 h 85"/>
              <a:gd name="T12" fmla="*/ 7 w 59"/>
              <a:gd name="T13" fmla="*/ 38 h 85"/>
              <a:gd name="T14" fmla="*/ 27 w 59"/>
              <a:gd name="T15" fmla="*/ 44 h 85"/>
              <a:gd name="T16" fmla="*/ 0 w 59"/>
              <a:gd name="T17" fmla="*/ 83 h 85"/>
              <a:gd name="T18" fmla="*/ 4 w 59"/>
              <a:gd name="T19" fmla="*/ 85 h 85"/>
              <a:gd name="T20" fmla="*/ 6 w 59"/>
              <a:gd name="T21" fmla="*/ 84 h 85"/>
              <a:gd name="T22" fmla="*/ 32 w 59"/>
              <a:gd name="T23" fmla="*/ 47 h 85"/>
              <a:gd name="T24" fmla="*/ 38 w 59"/>
              <a:gd name="T25" fmla="*/ 56 h 85"/>
              <a:gd name="T26" fmla="*/ 43 w 59"/>
              <a:gd name="T27" fmla="*/ 53 h 85"/>
              <a:gd name="T28" fmla="*/ 36 w 59"/>
              <a:gd name="T29" fmla="*/ 44 h 85"/>
              <a:gd name="T30" fmla="*/ 59 w 59"/>
              <a:gd name="T31" fmla="*/ 37 h 85"/>
              <a:gd name="T32" fmla="*/ 59 w 59"/>
              <a:gd name="T33" fmla="*/ 32 h 85"/>
              <a:gd name="T34" fmla="*/ 34 w 59"/>
              <a:gd name="T35" fmla="*/ 38 h 85"/>
              <a:gd name="T36" fmla="*/ 34 w 59"/>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85">
                <a:moveTo>
                  <a:pt x="34" y="0"/>
                </a:moveTo>
                <a:cubicBezTo>
                  <a:pt x="32" y="0"/>
                  <a:pt x="30" y="0"/>
                  <a:pt x="30" y="0"/>
                </a:cubicBezTo>
                <a:cubicBezTo>
                  <a:pt x="29" y="0"/>
                  <a:pt x="29" y="0"/>
                  <a:pt x="29" y="0"/>
                </a:cubicBezTo>
                <a:cubicBezTo>
                  <a:pt x="29" y="38"/>
                  <a:pt x="29" y="38"/>
                  <a:pt x="29" y="38"/>
                </a:cubicBezTo>
                <a:cubicBezTo>
                  <a:pt x="7" y="32"/>
                  <a:pt x="7" y="32"/>
                  <a:pt x="7" y="32"/>
                </a:cubicBezTo>
                <a:cubicBezTo>
                  <a:pt x="7" y="37"/>
                  <a:pt x="7" y="37"/>
                  <a:pt x="7" y="37"/>
                </a:cubicBezTo>
                <a:cubicBezTo>
                  <a:pt x="7" y="38"/>
                  <a:pt x="7" y="38"/>
                  <a:pt x="7" y="38"/>
                </a:cubicBezTo>
                <a:cubicBezTo>
                  <a:pt x="27" y="44"/>
                  <a:pt x="27" y="44"/>
                  <a:pt x="27" y="44"/>
                </a:cubicBezTo>
                <a:cubicBezTo>
                  <a:pt x="0" y="83"/>
                  <a:pt x="0" y="83"/>
                  <a:pt x="0" y="83"/>
                </a:cubicBezTo>
                <a:cubicBezTo>
                  <a:pt x="1" y="84"/>
                  <a:pt x="3" y="84"/>
                  <a:pt x="4" y="85"/>
                </a:cubicBezTo>
                <a:cubicBezTo>
                  <a:pt x="6" y="84"/>
                  <a:pt x="6" y="84"/>
                  <a:pt x="6" y="84"/>
                </a:cubicBezTo>
                <a:cubicBezTo>
                  <a:pt x="32" y="47"/>
                  <a:pt x="32" y="47"/>
                  <a:pt x="32" y="47"/>
                </a:cubicBezTo>
                <a:cubicBezTo>
                  <a:pt x="38" y="56"/>
                  <a:pt x="38" y="56"/>
                  <a:pt x="38" y="56"/>
                </a:cubicBezTo>
                <a:cubicBezTo>
                  <a:pt x="39" y="55"/>
                  <a:pt x="41" y="54"/>
                  <a:pt x="43" y="53"/>
                </a:cubicBezTo>
                <a:cubicBezTo>
                  <a:pt x="36" y="44"/>
                  <a:pt x="36" y="44"/>
                  <a:pt x="36" y="44"/>
                </a:cubicBezTo>
                <a:cubicBezTo>
                  <a:pt x="59" y="37"/>
                  <a:pt x="59" y="37"/>
                  <a:pt x="59" y="37"/>
                </a:cubicBezTo>
                <a:cubicBezTo>
                  <a:pt x="59" y="32"/>
                  <a:pt x="59" y="32"/>
                  <a:pt x="59" y="32"/>
                </a:cubicBezTo>
                <a:cubicBezTo>
                  <a:pt x="34" y="38"/>
                  <a:pt x="34" y="38"/>
                  <a:pt x="34" y="38"/>
                </a:cubicBezTo>
                <a:lnTo>
                  <a:pt x="34"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6" name="Freeform 181"/>
          <p:cNvSpPr>
            <a:spLocks/>
          </p:cNvSpPr>
          <p:nvPr/>
        </p:nvSpPr>
        <p:spPr bwMode="auto">
          <a:xfrm>
            <a:off x="6033781" y="2189339"/>
            <a:ext cx="21143" cy="21143"/>
          </a:xfrm>
          <a:custGeom>
            <a:avLst/>
            <a:gdLst>
              <a:gd name="T0" fmla="*/ 0 w 11"/>
              <a:gd name="T1" fmla="*/ 9 h 11"/>
              <a:gd name="T2" fmla="*/ 5 w 11"/>
              <a:gd name="T3" fmla="*/ 11 h 11"/>
              <a:gd name="T4" fmla="*/ 11 w 11"/>
              <a:gd name="T5" fmla="*/ 2 h 11"/>
              <a:gd name="T6" fmla="*/ 6 w 11"/>
              <a:gd name="T7" fmla="*/ 0 h 11"/>
              <a:gd name="T8" fmla="*/ 0 w 11"/>
              <a:gd name="T9" fmla="*/ 9 h 11"/>
            </a:gdLst>
            <a:ahLst/>
            <a:cxnLst>
              <a:cxn ang="0">
                <a:pos x="T0" y="T1"/>
              </a:cxn>
              <a:cxn ang="0">
                <a:pos x="T2" y="T3"/>
              </a:cxn>
              <a:cxn ang="0">
                <a:pos x="T4" y="T5"/>
              </a:cxn>
              <a:cxn ang="0">
                <a:pos x="T6" y="T7"/>
              </a:cxn>
              <a:cxn ang="0">
                <a:pos x="T8" y="T9"/>
              </a:cxn>
            </a:cxnLst>
            <a:rect l="0" t="0" r="r" b="b"/>
            <a:pathLst>
              <a:path w="11" h="11">
                <a:moveTo>
                  <a:pt x="0" y="9"/>
                </a:moveTo>
                <a:cubicBezTo>
                  <a:pt x="2" y="9"/>
                  <a:pt x="3" y="10"/>
                  <a:pt x="5" y="11"/>
                </a:cubicBezTo>
                <a:cubicBezTo>
                  <a:pt x="11" y="2"/>
                  <a:pt x="11" y="2"/>
                  <a:pt x="11" y="2"/>
                </a:cubicBezTo>
                <a:cubicBezTo>
                  <a:pt x="9" y="2"/>
                  <a:pt x="7" y="1"/>
                  <a:pt x="6" y="0"/>
                </a:cubicBezTo>
                <a:lnTo>
                  <a:pt x="0" y="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7" name="Freeform 182"/>
          <p:cNvSpPr>
            <a:spLocks/>
          </p:cNvSpPr>
          <p:nvPr/>
        </p:nvSpPr>
        <p:spPr bwMode="auto">
          <a:xfrm>
            <a:off x="6137059" y="1902274"/>
            <a:ext cx="9758" cy="15452"/>
          </a:xfrm>
          <a:custGeom>
            <a:avLst/>
            <a:gdLst>
              <a:gd name="T0" fmla="*/ 5 w 5"/>
              <a:gd name="T1" fmla="*/ 0 h 8"/>
              <a:gd name="T2" fmla="*/ 2 w 5"/>
              <a:gd name="T3" fmla="*/ 0 h 8"/>
              <a:gd name="T4" fmla="*/ 0 w 5"/>
              <a:gd name="T5" fmla="*/ 0 h 8"/>
              <a:gd name="T6" fmla="*/ 0 w 5"/>
              <a:gd name="T7" fmla="*/ 8 h 8"/>
              <a:gd name="T8" fmla="*/ 5 w 5"/>
              <a:gd name="T9" fmla="*/ 8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4" y="0"/>
                  <a:pt x="3" y="0"/>
                  <a:pt x="2" y="0"/>
                </a:cubicBezTo>
                <a:cubicBezTo>
                  <a:pt x="2" y="0"/>
                  <a:pt x="1" y="0"/>
                  <a:pt x="0" y="0"/>
                </a:cubicBezTo>
                <a:cubicBezTo>
                  <a:pt x="0" y="8"/>
                  <a:pt x="0" y="8"/>
                  <a:pt x="0" y="8"/>
                </a:cubicBezTo>
                <a:cubicBezTo>
                  <a:pt x="5" y="8"/>
                  <a:pt x="5" y="8"/>
                  <a:pt x="5" y="8"/>
                </a:cubicBezTo>
                <a:lnTo>
                  <a:pt x="5" y="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8" name="Freeform 183"/>
          <p:cNvSpPr>
            <a:spLocks/>
          </p:cNvSpPr>
          <p:nvPr/>
        </p:nvSpPr>
        <p:spPr bwMode="auto">
          <a:xfrm>
            <a:off x="6250909" y="2006366"/>
            <a:ext cx="56112" cy="25210"/>
          </a:xfrm>
          <a:custGeom>
            <a:avLst/>
            <a:gdLst>
              <a:gd name="T0" fmla="*/ 0 w 29"/>
              <a:gd name="T1" fmla="*/ 7 h 13"/>
              <a:gd name="T2" fmla="*/ 1 w 29"/>
              <a:gd name="T3" fmla="*/ 11 h 13"/>
              <a:gd name="T4" fmla="*/ 1 w 29"/>
              <a:gd name="T5" fmla="*/ 13 h 13"/>
              <a:gd name="T6" fmla="*/ 29 w 29"/>
              <a:gd name="T7" fmla="*/ 5 h 13"/>
              <a:gd name="T8" fmla="*/ 28 w 29"/>
              <a:gd name="T9" fmla="*/ 0 h 13"/>
              <a:gd name="T10" fmla="*/ 0 w 29"/>
              <a:gd name="T11" fmla="*/ 7 h 13"/>
            </a:gdLst>
            <a:ahLst/>
            <a:cxnLst>
              <a:cxn ang="0">
                <a:pos x="T0" y="T1"/>
              </a:cxn>
              <a:cxn ang="0">
                <a:pos x="T2" y="T3"/>
              </a:cxn>
              <a:cxn ang="0">
                <a:pos x="T4" y="T5"/>
              </a:cxn>
              <a:cxn ang="0">
                <a:pos x="T6" y="T7"/>
              </a:cxn>
              <a:cxn ang="0">
                <a:pos x="T8" y="T9"/>
              </a:cxn>
              <a:cxn ang="0">
                <a:pos x="T10" y="T11"/>
              </a:cxn>
            </a:cxnLst>
            <a:rect l="0" t="0" r="r" b="b"/>
            <a:pathLst>
              <a:path w="29" h="13">
                <a:moveTo>
                  <a:pt x="0" y="7"/>
                </a:moveTo>
                <a:cubicBezTo>
                  <a:pt x="1" y="9"/>
                  <a:pt x="1" y="10"/>
                  <a:pt x="1" y="11"/>
                </a:cubicBezTo>
                <a:cubicBezTo>
                  <a:pt x="1" y="13"/>
                  <a:pt x="1" y="13"/>
                  <a:pt x="1" y="13"/>
                </a:cubicBezTo>
                <a:cubicBezTo>
                  <a:pt x="29" y="5"/>
                  <a:pt x="29" y="5"/>
                  <a:pt x="29" y="5"/>
                </a:cubicBezTo>
                <a:cubicBezTo>
                  <a:pt x="28" y="4"/>
                  <a:pt x="28" y="2"/>
                  <a:pt x="28" y="0"/>
                </a:cubicBezTo>
                <a:lnTo>
                  <a:pt x="0" y="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9" name="Freeform 184"/>
          <p:cNvSpPr>
            <a:spLocks/>
          </p:cNvSpPr>
          <p:nvPr/>
        </p:nvSpPr>
        <p:spPr bwMode="auto">
          <a:xfrm>
            <a:off x="6189104" y="2131600"/>
            <a:ext cx="39035" cy="45540"/>
          </a:xfrm>
          <a:custGeom>
            <a:avLst/>
            <a:gdLst>
              <a:gd name="T0" fmla="*/ 0 w 20"/>
              <a:gd name="T1" fmla="*/ 2 h 24"/>
              <a:gd name="T2" fmla="*/ 16 w 20"/>
              <a:gd name="T3" fmla="*/ 24 h 24"/>
              <a:gd name="T4" fmla="*/ 20 w 20"/>
              <a:gd name="T5" fmla="*/ 21 h 24"/>
              <a:gd name="T6" fmla="*/ 6 w 20"/>
              <a:gd name="T7" fmla="*/ 0 h 24"/>
              <a:gd name="T8" fmla="*/ 0 w 20"/>
              <a:gd name="T9" fmla="*/ 2 h 24"/>
            </a:gdLst>
            <a:ahLst/>
            <a:cxnLst>
              <a:cxn ang="0">
                <a:pos x="T0" y="T1"/>
              </a:cxn>
              <a:cxn ang="0">
                <a:pos x="T2" y="T3"/>
              </a:cxn>
              <a:cxn ang="0">
                <a:pos x="T4" y="T5"/>
              </a:cxn>
              <a:cxn ang="0">
                <a:pos x="T6" y="T7"/>
              </a:cxn>
              <a:cxn ang="0">
                <a:pos x="T8" y="T9"/>
              </a:cxn>
            </a:cxnLst>
            <a:rect l="0" t="0" r="r" b="b"/>
            <a:pathLst>
              <a:path w="20" h="24">
                <a:moveTo>
                  <a:pt x="0" y="2"/>
                </a:moveTo>
                <a:cubicBezTo>
                  <a:pt x="16" y="24"/>
                  <a:pt x="16" y="24"/>
                  <a:pt x="16" y="24"/>
                </a:cubicBezTo>
                <a:cubicBezTo>
                  <a:pt x="17" y="23"/>
                  <a:pt x="19" y="22"/>
                  <a:pt x="20" y="21"/>
                </a:cubicBezTo>
                <a:cubicBezTo>
                  <a:pt x="6" y="0"/>
                  <a:pt x="6" y="0"/>
                  <a:pt x="6" y="0"/>
                </a:cubicBezTo>
                <a:cubicBezTo>
                  <a:pt x="4" y="1"/>
                  <a:pt x="2" y="2"/>
                  <a:pt x="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0" name="Freeform 185"/>
          <p:cNvSpPr>
            <a:spLocks noEditPoints="1"/>
          </p:cNvSpPr>
          <p:nvPr/>
        </p:nvSpPr>
        <p:spPr bwMode="auto">
          <a:xfrm>
            <a:off x="5835358" y="1748577"/>
            <a:ext cx="613976" cy="583074"/>
          </a:xfrm>
          <a:custGeom>
            <a:avLst/>
            <a:gdLst>
              <a:gd name="T0" fmla="*/ 160 w 319"/>
              <a:gd name="T1" fmla="*/ 0 h 303"/>
              <a:gd name="T2" fmla="*/ 0 w 319"/>
              <a:gd name="T3" fmla="*/ 116 h 303"/>
              <a:gd name="T4" fmla="*/ 61 w 319"/>
              <a:gd name="T5" fmla="*/ 303 h 303"/>
              <a:gd name="T6" fmla="*/ 65 w 319"/>
              <a:gd name="T7" fmla="*/ 303 h 303"/>
              <a:gd name="T8" fmla="*/ 258 w 319"/>
              <a:gd name="T9" fmla="*/ 303 h 303"/>
              <a:gd name="T10" fmla="*/ 319 w 319"/>
              <a:gd name="T11" fmla="*/ 116 h 303"/>
              <a:gd name="T12" fmla="*/ 160 w 319"/>
              <a:gd name="T13" fmla="*/ 0 h 303"/>
              <a:gd name="T14" fmla="*/ 251 w 319"/>
              <a:gd name="T15" fmla="*/ 288 h 303"/>
              <a:gd name="T16" fmla="*/ 225 w 319"/>
              <a:gd name="T17" fmla="*/ 250 h 303"/>
              <a:gd name="T18" fmla="*/ 220 w 319"/>
              <a:gd name="T19" fmla="*/ 253 h 303"/>
              <a:gd name="T20" fmla="*/ 247 w 319"/>
              <a:gd name="T21" fmla="*/ 292 h 303"/>
              <a:gd name="T22" fmla="*/ 72 w 319"/>
              <a:gd name="T23" fmla="*/ 292 h 303"/>
              <a:gd name="T24" fmla="*/ 87 w 319"/>
              <a:gd name="T25" fmla="*/ 271 h 303"/>
              <a:gd name="T26" fmla="*/ 83 w 319"/>
              <a:gd name="T27" fmla="*/ 267 h 303"/>
              <a:gd name="T28" fmla="*/ 68 w 319"/>
              <a:gd name="T29" fmla="*/ 288 h 303"/>
              <a:gd name="T30" fmla="*/ 14 w 319"/>
              <a:gd name="T31" fmla="*/ 123 h 303"/>
              <a:gd name="T32" fmla="*/ 43 w 319"/>
              <a:gd name="T33" fmla="*/ 131 h 303"/>
              <a:gd name="T34" fmla="*/ 44 w 319"/>
              <a:gd name="T35" fmla="*/ 125 h 303"/>
              <a:gd name="T36" fmla="*/ 17 w 319"/>
              <a:gd name="T37" fmla="*/ 118 h 303"/>
              <a:gd name="T38" fmla="*/ 157 w 319"/>
              <a:gd name="T39" fmla="*/ 16 h 303"/>
              <a:gd name="T40" fmla="*/ 157 w 319"/>
              <a:gd name="T41" fmla="*/ 43 h 303"/>
              <a:gd name="T42" fmla="*/ 159 w 319"/>
              <a:gd name="T43" fmla="*/ 43 h 303"/>
              <a:gd name="T44" fmla="*/ 162 w 319"/>
              <a:gd name="T45" fmla="*/ 43 h 303"/>
              <a:gd name="T46" fmla="*/ 162 w 319"/>
              <a:gd name="T47" fmla="*/ 16 h 303"/>
              <a:gd name="T48" fmla="*/ 303 w 319"/>
              <a:gd name="T49" fmla="*/ 118 h 303"/>
              <a:gd name="T50" fmla="*/ 279 w 319"/>
              <a:gd name="T51" fmla="*/ 124 h 303"/>
              <a:gd name="T52" fmla="*/ 280 w 319"/>
              <a:gd name="T53" fmla="*/ 130 h 303"/>
              <a:gd name="T54" fmla="*/ 305 w 319"/>
              <a:gd name="T55" fmla="*/ 123 h 303"/>
              <a:gd name="T56" fmla="*/ 251 w 319"/>
              <a:gd name="T57" fmla="*/ 2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9" h="303">
                <a:moveTo>
                  <a:pt x="160" y="0"/>
                </a:moveTo>
                <a:cubicBezTo>
                  <a:pt x="0" y="116"/>
                  <a:pt x="0" y="116"/>
                  <a:pt x="0" y="116"/>
                </a:cubicBezTo>
                <a:cubicBezTo>
                  <a:pt x="61" y="303"/>
                  <a:pt x="61" y="303"/>
                  <a:pt x="61" y="303"/>
                </a:cubicBezTo>
                <a:cubicBezTo>
                  <a:pt x="65" y="303"/>
                  <a:pt x="65" y="303"/>
                  <a:pt x="65" y="303"/>
                </a:cubicBezTo>
                <a:cubicBezTo>
                  <a:pt x="258" y="303"/>
                  <a:pt x="258" y="303"/>
                  <a:pt x="258" y="303"/>
                </a:cubicBezTo>
                <a:cubicBezTo>
                  <a:pt x="319" y="116"/>
                  <a:pt x="319" y="116"/>
                  <a:pt x="319" y="116"/>
                </a:cubicBezTo>
                <a:lnTo>
                  <a:pt x="160" y="0"/>
                </a:lnTo>
                <a:close/>
                <a:moveTo>
                  <a:pt x="251" y="288"/>
                </a:moveTo>
                <a:cubicBezTo>
                  <a:pt x="225" y="250"/>
                  <a:pt x="225" y="250"/>
                  <a:pt x="225" y="250"/>
                </a:cubicBezTo>
                <a:cubicBezTo>
                  <a:pt x="224" y="251"/>
                  <a:pt x="222" y="252"/>
                  <a:pt x="220" y="253"/>
                </a:cubicBezTo>
                <a:cubicBezTo>
                  <a:pt x="247" y="292"/>
                  <a:pt x="247" y="292"/>
                  <a:pt x="247" y="292"/>
                </a:cubicBezTo>
                <a:cubicBezTo>
                  <a:pt x="72" y="292"/>
                  <a:pt x="72" y="292"/>
                  <a:pt x="72" y="292"/>
                </a:cubicBezTo>
                <a:cubicBezTo>
                  <a:pt x="87" y="271"/>
                  <a:pt x="87" y="271"/>
                  <a:pt x="87" y="271"/>
                </a:cubicBezTo>
                <a:cubicBezTo>
                  <a:pt x="85" y="270"/>
                  <a:pt x="84" y="268"/>
                  <a:pt x="83" y="267"/>
                </a:cubicBezTo>
                <a:cubicBezTo>
                  <a:pt x="68" y="288"/>
                  <a:pt x="68" y="288"/>
                  <a:pt x="68" y="288"/>
                </a:cubicBezTo>
                <a:cubicBezTo>
                  <a:pt x="14" y="123"/>
                  <a:pt x="14" y="123"/>
                  <a:pt x="14" y="123"/>
                </a:cubicBezTo>
                <a:cubicBezTo>
                  <a:pt x="43" y="131"/>
                  <a:pt x="43" y="131"/>
                  <a:pt x="43" y="131"/>
                </a:cubicBezTo>
                <a:cubicBezTo>
                  <a:pt x="43" y="129"/>
                  <a:pt x="43" y="127"/>
                  <a:pt x="44" y="125"/>
                </a:cubicBezTo>
                <a:cubicBezTo>
                  <a:pt x="17" y="118"/>
                  <a:pt x="17" y="118"/>
                  <a:pt x="17" y="118"/>
                </a:cubicBezTo>
                <a:cubicBezTo>
                  <a:pt x="157" y="16"/>
                  <a:pt x="157" y="16"/>
                  <a:pt x="157" y="16"/>
                </a:cubicBezTo>
                <a:cubicBezTo>
                  <a:pt x="157" y="43"/>
                  <a:pt x="157" y="43"/>
                  <a:pt x="157" y="43"/>
                </a:cubicBezTo>
                <a:cubicBezTo>
                  <a:pt x="158" y="43"/>
                  <a:pt x="158" y="43"/>
                  <a:pt x="159" y="43"/>
                </a:cubicBezTo>
                <a:cubicBezTo>
                  <a:pt x="160" y="43"/>
                  <a:pt x="161" y="43"/>
                  <a:pt x="162" y="43"/>
                </a:cubicBezTo>
                <a:cubicBezTo>
                  <a:pt x="162" y="16"/>
                  <a:pt x="162" y="16"/>
                  <a:pt x="162" y="16"/>
                </a:cubicBezTo>
                <a:cubicBezTo>
                  <a:pt x="303" y="118"/>
                  <a:pt x="303" y="118"/>
                  <a:pt x="303" y="118"/>
                </a:cubicBezTo>
                <a:cubicBezTo>
                  <a:pt x="279" y="124"/>
                  <a:pt x="279" y="124"/>
                  <a:pt x="279" y="124"/>
                </a:cubicBezTo>
                <a:cubicBezTo>
                  <a:pt x="279" y="126"/>
                  <a:pt x="280" y="128"/>
                  <a:pt x="280" y="130"/>
                </a:cubicBezTo>
                <a:cubicBezTo>
                  <a:pt x="305" y="123"/>
                  <a:pt x="305" y="123"/>
                  <a:pt x="305" y="123"/>
                </a:cubicBezTo>
                <a:lnTo>
                  <a:pt x="251" y="28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1" name="Freeform 186"/>
          <p:cNvSpPr>
            <a:spLocks noEditPoints="1"/>
          </p:cNvSpPr>
          <p:nvPr/>
        </p:nvSpPr>
        <p:spPr bwMode="auto">
          <a:xfrm>
            <a:off x="5925623" y="1838844"/>
            <a:ext cx="440762" cy="426937"/>
          </a:xfrm>
          <a:custGeom>
            <a:avLst/>
            <a:gdLst>
              <a:gd name="T0" fmla="*/ 215 w 229"/>
              <a:gd name="T1" fmla="*/ 70 h 222"/>
              <a:gd name="T2" fmla="*/ 207 w 229"/>
              <a:gd name="T3" fmla="*/ 73 h 222"/>
              <a:gd name="T4" fmla="*/ 126 w 229"/>
              <a:gd name="T5" fmla="*/ 17 h 222"/>
              <a:gd name="T6" fmla="*/ 127 w 229"/>
              <a:gd name="T7" fmla="*/ 15 h 222"/>
              <a:gd name="T8" fmla="*/ 112 w 229"/>
              <a:gd name="T9" fmla="*/ 0 h 222"/>
              <a:gd name="T10" fmla="*/ 98 w 229"/>
              <a:gd name="T11" fmla="*/ 15 h 222"/>
              <a:gd name="T12" fmla="*/ 99 w 229"/>
              <a:gd name="T13" fmla="*/ 18 h 222"/>
              <a:gd name="T14" fmla="*/ 23 w 229"/>
              <a:gd name="T15" fmla="*/ 74 h 222"/>
              <a:gd name="T16" fmla="*/ 14 w 229"/>
              <a:gd name="T17" fmla="*/ 71 h 222"/>
              <a:gd name="T18" fmla="*/ 0 w 229"/>
              <a:gd name="T19" fmla="*/ 85 h 222"/>
              <a:gd name="T20" fmla="*/ 13 w 229"/>
              <a:gd name="T21" fmla="*/ 100 h 222"/>
              <a:gd name="T22" fmla="*/ 42 w 229"/>
              <a:gd name="T23" fmla="*/ 196 h 222"/>
              <a:gd name="T24" fmla="*/ 35 w 229"/>
              <a:gd name="T25" fmla="*/ 208 h 222"/>
              <a:gd name="T26" fmla="*/ 49 w 229"/>
              <a:gd name="T27" fmla="*/ 222 h 222"/>
              <a:gd name="T28" fmla="*/ 63 w 229"/>
              <a:gd name="T29" fmla="*/ 209 h 222"/>
              <a:gd name="T30" fmla="*/ 153 w 229"/>
              <a:gd name="T31" fmla="*/ 196 h 222"/>
              <a:gd name="T32" fmla="*/ 165 w 229"/>
              <a:gd name="T33" fmla="*/ 204 h 222"/>
              <a:gd name="T34" fmla="*/ 179 w 229"/>
              <a:gd name="T35" fmla="*/ 190 h 222"/>
              <a:gd name="T36" fmla="*/ 175 w 229"/>
              <a:gd name="T37" fmla="*/ 180 h 222"/>
              <a:gd name="T38" fmla="*/ 215 w 229"/>
              <a:gd name="T39" fmla="*/ 99 h 222"/>
              <a:gd name="T40" fmla="*/ 215 w 229"/>
              <a:gd name="T41" fmla="*/ 99 h 222"/>
              <a:gd name="T42" fmla="*/ 229 w 229"/>
              <a:gd name="T43" fmla="*/ 85 h 222"/>
              <a:gd name="T44" fmla="*/ 215 w 229"/>
              <a:gd name="T45" fmla="*/ 70 h 222"/>
              <a:gd name="T46" fmla="*/ 169 w 229"/>
              <a:gd name="T47" fmla="*/ 176 h 222"/>
              <a:gd name="T48" fmla="*/ 165 w 229"/>
              <a:gd name="T49" fmla="*/ 176 h 222"/>
              <a:gd name="T50" fmla="*/ 151 w 229"/>
              <a:gd name="T51" fmla="*/ 189 h 222"/>
              <a:gd name="T52" fmla="*/ 62 w 229"/>
              <a:gd name="T53" fmla="*/ 202 h 222"/>
              <a:gd name="T54" fmla="*/ 49 w 229"/>
              <a:gd name="T55" fmla="*/ 193 h 222"/>
              <a:gd name="T56" fmla="*/ 49 w 229"/>
              <a:gd name="T57" fmla="*/ 194 h 222"/>
              <a:gd name="T58" fmla="*/ 20 w 229"/>
              <a:gd name="T59" fmla="*/ 98 h 222"/>
              <a:gd name="T60" fmla="*/ 28 w 229"/>
              <a:gd name="T61" fmla="*/ 85 h 222"/>
              <a:gd name="T62" fmla="*/ 27 w 229"/>
              <a:gd name="T63" fmla="*/ 80 h 222"/>
              <a:gd name="T64" fmla="*/ 102 w 229"/>
              <a:gd name="T65" fmla="*/ 25 h 222"/>
              <a:gd name="T66" fmla="*/ 112 w 229"/>
              <a:gd name="T67" fmla="*/ 29 h 222"/>
              <a:gd name="T68" fmla="*/ 123 w 229"/>
              <a:gd name="T69" fmla="*/ 24 h 222"/>
              <a:gd name="T70" fmla="*/ 202 w 229"/>
              <a:gd name="T71" fmla="*/ 79 h 222"/>
              <a:gd name="T72" fmla="*/ 201 w 229"/>
              <a:gd name="T73" fmla="*/ 85 h 222"/>
              <a:gd name="T74" fmla="*/ 207 w 229"/>
              <a:gd name="T75" fmla="*/ 97 h 222"/>
              <a:gd name="T76" fmla="*/ 169 w 229"/>
              <a:gd name="T77"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9" h="222">
                <a:moveTo>
                  <a:pt x="215" y="70"/>
                </a:moveTo>
                <a:cubicBezTo>
                  <a:pt x="212" y="70"/>
                  <a:pt x="209" y="71"/>
                  <a:pt x="207" y="73"/>
                </a:cubicBezTo>
                <a:cubicBezTo>
                  <a:pt x="126" y="17"/>
                  <a:pt x="126" y="17"/>
                  <a:pt x="126" y="17"/>
                </a:cubicBezTo>
                <a:cubicBezTo>
                  <a:pt x="126" y="16"/>
                  <a:pt x="127" y="16"/>
                  <a:pt x="127" y="15"/>
                </a:cubicBezTo>
                <a:cubicBezTo>
                  <a:pt x="127" y="7"/>
                  <a:pt x="120" y="0"/>
                  <a:pt x="112" y="0"/>
                </a:cubicBezTo>
                <a:cubicBezTo>
                  <a:pt x="104" y="0"/>
                  <a:pt x="98" y="7"/>
                  <a:pt x="98" y="15"/>
                </a:cubicBezTo>
                <a:cubicBezTo>
                  <a:pt x="98" y="16"/>
                  <a:pt x="98" y="17"/>
                  <a:pt x="99" y="18"/>
                </a:cubicBezTo>
                <a:cubicBezTo>
                  <a:pt x="23" y="74"/>
                  <a:pt x="23" y="74"/>
                  <a:pt x="23" y="74"/>
                </a:cubicBezTo>
                <a:cubicBezTo>
                  <a:pt x="21" y="72"/>
                  <a:pt x="17" y="71"/>
                  <a:pt x="14" y="71"/>
                </a:cubicBezTo>
                <a:cubicBezTo>
                  <a:pt x="6" y="71"/>
                  <a:pt x="0" y="78"/>
                  <a:pt x="0" y="85"/>
                </a:cubicBezTo>
                <a:cubicBezTo>
                  <a:pt x="0" y="93"/>
                  <a:pt x="6" y="99"/>
                  <a:pt x="13" y="100"/>
                </a:cubicBezTo>
                <a:cubicBezTo>
                  <a:pt x="42" y="196"/>
                  <a:pt x="42" y="196"/>
                  <a:pt x="42" y="196"/>
                </a:cubicBezTo>
                <a:cubicBezTo>
                  <a:pt x="38" y="198"/>
                  <a:pt x="35" y="203"/>
                  <a:pt x="35" y="208"/>
                </a:cubicBezTo>
                <a:cubicBezTo>
                  <a:pt x="35" y="216"/>
                  <a:pt x="41" y="222"/>
                  <a:pt x="49" y="222"/>
                </a:cubicBezTo>
                <a:cubicBezTo>
                  <a:pt x="56" y="222"/>
                  <a:pt x="62" y="216"/>
                  <a:pt x="63" y="209"/>
                </a:cubicBezTo>
                <a:cubicBezTo>
                  <a:pt x="153" y="196"/>
                  <a:pt x="153" y="196"/>
                  <a:pt x="153" y="196"/>
                </a:cubicBezTo>
                <a:cubicBezTo>
                  <a:pt x="155" y="201"/>
                  <a:pt x="160" y="204"/>
                  <a:pt x="165" y="204"/>
                </a:cubicBezTo>
                <a:cubicBezTo>
                  <a:pt x="173" y="204"/>
                  <a:pt x="179" y="198"/>
                  <a:pt x="179" y="190"/>
                </a:cubicBezTo>
                <a:cubicBezTo>
                  <a:pt x="179" y="186"/>
                  <a:pt x="178" y="183"/>
                  <a:pt x="175" y="180"/>
                </a:cubicBezTo>
                <a:cubicBezTo>
                  <a:pt x="215" y="99"/>
                  <a:pt x="215" y="99"/>
                  <a:pt x="215" y="99"/>
                </a:cubicBezTo>
                <a:cubicBezTo>
                  <a:pt x="215" y="99"/>
                  <a:pt x="215" y="99"/>
                  <a:pt x="215" y="99"/>
                </a:cubicBezTo>
                <a:cubicBezTo>
                  <a:pt x="223" y="99"/>
                  <a:pt x="229" y="93"/>
                  <a:pt x="229" y="85"/>
                </a:cubicBezTo>
                <a:cubicBezTo>
                  <a:pt x="229" y="77"/>
                  <a:pt x="223" y="70"/>
                  <a:pt x="215" y="70"/>
                </a:cubicBezTo>
                <a:close/>
                <a:moveTo>
                  <a:pt x="169" y="176"/>
                </a:moveTo>
                <a:cubicBezTo>
                  <a:pt x="168" y="176"/>
                  <a:pt x="167" y="176"/>
                  <a:pt x="165" y="176"/>
                </a:cubicBezTo>
                <a:cubicBezTo>
                  <a:pt x="158" y="176"/>
                  <a:pt x="151" y="182"/>
                  <a:pt x="151" y="189"/>
                </a:cubicBezTo>
                <a:cubicBezTo>
                  <a:pt x="62" y="202"/>
                  <a:pt x="62" y="202"/>
                  <a:pt x="62" y="202"/>
                </a:cubicBezTo>
                <a:cubicBezTo>
                  <a:pt x="60" y="197"/>
                  <a:pt x="55" y="193"/>
                  <a:pt x="49" y="193"/>
                </a:cubicBezTo>
                <a:cubicBezTo>
                  <a:pt x="49" y="193"/>
                  <a:pt x="49" y="194"/>
                  <a:pt x="49" y="194"/>
                </a:cubicBezTo>
                <a:cubicBezTo>
                  <a:pt x="20" y="98"/>
                  <a:pt x="20" y="98"/>
                  <a:pt x="20" y="98"/>
                </a:cubicBezTo>
                <a:cubicBezTo>
                  <a:pt x="25" y="96"/>
                  <a:pt x="28" y="91"/>
                  <a:pt x="28" y="85"/>
                </a:cubicBezTo>
                <a:cubicBezTo>
                  <a:pt x="28" y="84"/>
                  <a:pt x="28" y="82"/>
                  <a:pt x="27" y="80"/>
                </a:cubicBezTo>
                <a:cubicBezTo>
                  <a:pt x="102" y="25"/>
                  <a:pt x="102" y="25"/>
                  <a:pt x="102" y="25"/>
                </a:cubicBezTo>
                <a:cubicBezTo>
                  <a:pt x="105" y="27"/>
                  <a:pt x="108" y="29"/>
                  <a:pt x="112" y="29"/>
                </a:cubicBezTo>
                <a:cubicBezTo>
                  <a:pt x="117" y="29"/>
                  <a:pt x="120" y="27"/>
                  <a:pt x="123" y="24"/>
                </a:cubicBezTo>
                <a:cubicBezTo>
                  <a:pt x="202" y="79"/>
                  <a:pt x="202" y="79"/>
                  <a:pt x="202" y="79"/>
                </a:cubicBezTo>
                <a:cubicBezTo>
                  <a:pt x="201" y="80"/>
                  <a:pt x="201" y="82"/>
                  <a:pt x="201" y="85"/>
                </a:cubicBezTo>
                <a:cubicBezTo>
                  <a:pt x="201" y="90"/>
                  <a:pt x="203" y="94"/>
                  <a:pt x="207" y="97"/>
                </a:cubicBezTo>
                <a:lnTo>
                  <a:pt x="169" y="17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2" name="Freeform 187"/>
          <p:cNvSpPr>
            <a:spLocks noEditPoints="1"/>
          </p:cNvSpPr>
          <p:nvPr/>
        </p:nvSpPr>
        <p:spPr bwMode="auto">
          <a:xfrm>
            <a:off x="6045166" y="1925044"/>
            <a:ext cx="200051" cy="260228"/>
          </a:xfrm>
          <a:custGeom>
            <a:avLst/>
            <a:gdLst>
              <a:gd name="T0" fmla="*/ 98 w 104"/>
              <a:gd name="T1" fmla="*/ 48 h 135"/>
              <a:gd name="T2" fmla="*/ 88 w 104"/>
              <a:gd name="T3" fmla="*/ 48 h 135"/>
              <a:gd name="T4" fmla="*/ 86 w 104"/>
              <a:gd name="T5" fmla="*/ 48 h 135"/>
              <a:gd name="T6" fmla="*/ 60 w 104"/>
              <a:gd name="T7" fmla="*/ 19 h 135"/>
              <a:gd name="T8" fmla="*/ 60 w 104"/>
              <a:gd name="T9" fmla="*/ 16 h 135"/>
              <a:gd name="T10" fmla="*/ 60 w 104"/>
              <a:gd name="T11" fmla="*/ 5 h 135"/>
              <a:gd name="T12" fmla="*/ 55 w 104"/>
              <a:gd name="T13" fmla="*/ 0 h 135"/>
              <a:gd name="T14" fmla="*/ 44 w 104"/>
              <a:gd name="T15" fmla="*/ 0 h 135"/>
              <a:gd name="T16" fmla="*/ 39 w 104"/>
              <a:gd name="T17" fmla="*/ 5 h 135"/>
              <a:gd name="T18" fmla="*/ 39 w 104"/>
              <a:gd name="T19" fmla="*/ 16 h 135"/>
              <a:gd name="T20" fmla="*/ 42 w 104"/>
              <a:gd name="T21" fmla="*/ 21 h 135"/>
              <a:gd name="T22" fmla="*/ 19 w 104"/>
              <a:gd name="T23" fmla="*/ 48 h 135"/>
              <a:gd name="T24" fmla="*/ 17 w 104"/>
              <a:gd name="T25" fmla="*/ 47 h 135"/>
              <a:gd name="T26" fmla="*/ 6 w 104"/>
              <a:gd name="T27" fmla="*/ 47 h 135"/>
              <a:gd name="T28" fmla="*/ 1 w 104"/>
              <a:gd name="T29" fmla="*/ 53 h 135"/>
              <a:gd name="T30" fmla="*/ 1 w 104"/>
              <a:gd name="T31" fmla="*/ 63 h 135"/>
              <a:gd name="T32" fmla="*/ 6 w 104"/>
              <a:gd name="T33" fmla="*/ 69 h 135"/>
              <a:gd name="T34" fmla="*/ 10 w 104"/>
              <a:gd name="T35" fmla="*/ 69 h 135"/>
              <a:gd name="T36" fmla="*/ 10 w 104"/>
              <a:gd name="T37" fmla="*/ 113 h 135"/>
              <a:gd name="T38" fmla="*/ 6 w 104"/>
              <a:gd name="T39" fmla="*/ 113 h 135"/>
              <a:gd name="T40" fmla="*/ 0 w 104"/>
              <a:gd name="T41" fmla="*/ 119 h 135"/>
              <a:gd name="T42" fmla="*/ 0 w 104"/>
              <a:gd name="T43" fmla="*/ 129 h 135"/>
              <a:gd name="T44" fmla="*/ 6 w 104"/>
              <a:gd name="T45" fmla="*/ 135 h 135"/>
              <a:gd name="T46" fmla="*/ 17 w 104"/>
              <a:gd name="T47" fmla="*/ 135 h 135"/>
              <a:gd name="T48" fmla="*/ 22 w 104"/>
              <a:gd name="T49" fmla="*/ 129 h 135"/>
              <a:gd name="T50" fmla="*/ 22 w 104"/>
              <a:gd name="T51" fmla="*/ 121 h 135"/>
              <a:gd name="T52" fmla="*/ 60 w 104"/>
              <a:gd name="T53" fmla="*/ 102 h 135"/>
              <a:gd name="T54" fmla="*/ 65 w 104"/>
              <a:gd name="T55" fmla="*/ 105 h 135"/>
              <a:gd name="T56" fmla="*/ 75 w 104"/>
              <a:gd name="T57" fmla="*/ 105 h 135"/>
              <a:gd name="T58" fmla="*/ 81 w 104"/>
              <a:gd name="T59" fmla="*/ 99 h 135"/>
              <a:gd name="T60" fmla="*/ 81 w 104"/>
              <a:gd name="T61" fmla="*/ 89 h 135"/>
              <a:gd name="T62" fmla="*/ 79 w 104"/>
              <a:gd name="T63" fmla="*/ 84 h 135"/>
              <a:gd name="T64" fmla="*/ 88 w 104"/>
              <a:gd name="T65" fmla="*/ 69 h 135"/>
              <a:gd name="T66" fmla="*/ 98 w 104"/>
              <a:gd name="T67" fmla="*/ 69 h 135"/>
              <a:gd name="T68" fmla="*/ 104 w 104"/>
              <a:gd name="T69" fmla="*/ 64 h 135"/>
              <a:gd name="T70" fmla="*/ 104 w 104"/>
              <a:gd name="T71" fmla="*/ 53 h 135"/>
              <a:gd name="T72" fmla="*/ 98 w 104"/>
              <a:gd name="T73" fmla="*/ 48 h 135"/>
              <a:gd name="T74" fmla="*/ 75 w 104"/>
              <a:gd name="T75" fmla="*/ 83 h 135"/>
              <a:gd name="T76" fmla="*/ 65 w 104"/>
              <a:gd name="T77" fmla="*/ 83 h 135"/>
              <a:gd name="T78" fmla="*/ 59 w 104"/>
              <a:gd name="T79" fmla="*/ 89 h 135"/>
              <a:gd name="T80" fmla="*/ 59 w 104"/>
              <a:gd name="T81" fmla="*/ 98 h 135"/>
              <a:gd name="T82" fmla="*/ 22 w 104"/>
              <a:gd name="T83" fmla="*/ 117 h 135"/>
              <a:gd name="T84" fmla="*/ 17 w 104"/>
              <a:gd name="T85" fmla="*/ 113 h 135"/>
              <a:gd name="T86" fmla="*/ 13 w 104"/>
              <a:gd name="T87" fmla="*/ 113 h 135"/>
              <a:gd name="T88" fmla="*/ 14 w 104"/>
              <a:gd name="T89" fmla="*/ 69 h 135"/>
              <a:gd name="T90" fmla="*/ 17 w 104"/>
              <a:gd name="T91" fmla="*/ 69 h 135"/>
              <a:gd name="T92" fmla="*/ 22 w 104"/>
              <a:gd name="T93" fmla="*/ 63 h 135"/>
              <a:gd name="T94" fmla="*/ 22 w 104"/>
              <a:gd name="T95" fmla="*/ 53 h 135"/>
              <a:gd name="T96" fmla="*/ 22 w 104"/>
              <a:gd name="T97" fmla="*/ 50 h 135"/>
              <a:gd name="T98" fmla="*/ 47 w 104"/>
              <a:gd name="T99" fmla="*/ 21 h 135"/>
              <a:gd name="T100" fmla="*/ 55 w 104"/>
              <a:gd name="T101" fmla="*/ 21 h 135"/>
              <a:gd name="T102" fmla="*/ 57 w 104"/>
              <a:gd name="T103" fmla="*/ 21 h 135"/>
              <a:gd name="T104" fmla="*/ 83 w 104"/>
              <a:gd name="T105" fmla="*/ 50 h 135"/>
              <a:gd name="T106" fmla="*/ 82 w 104"/>
              <a:gd name="T107" fmla="*/ 53 h 135"/>
              <a:gd name="T108" fmla="*/ 82 w 104"/>
              <a:gd name="T109" fmla="*/ 64 h 135"/>
              <a:gd name="T110" fmla="*/ 84 w 104"/>
              <a:gd name="T111" fmla="*/ 68 h 135"/>
              <a:gd name="T112" fmla="*/ 75 w 104"/>
              <a:gd name="T113"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35">
                <a:moveTo>
                  <a:pt x="98" y="48"/>
                </a:moveTo>
                <a:cubicBezTo>
                  <a:pt x="88" y="48"/>
                  <a:pt x="88" y="48"/>
                  <a:pt x="88" y="48"/>
                </a:cubicBezTo>
                <a:cubicBezTo>
                  <a:pt x="87" y="48"/>
                  <a:pt x="86" y="48"/>
                  <a:pt x="86" y="48"/>
                </a:cubicBezTo>
                <a:cubicBezTo>
                  <a:pt x="60" y="19"/>
                  <a:pt x="60" y="19"/>
                  <a:pt x="60" y="19"/>
                </a:cubicBezTo>
                <a:cubicBezTo>
                  <a:pt x="60" y="18"/>
                  <a:pt x="60" y="17"/>
                  <a:pt x="60" y="16"/>
                </a:cubicBezTo>
                <a:cubicBezTo>
                  <a:pt x="60" y="5"/>
                  <a:pt x="60" y="5"/>
                  <a:pt x="60" y="5"/>
                </a:cubicBezTo>
                <a:cubicBezTo>
                  <a:pt x="60" y="2"/>
                  <a:pt x="58" y="0"/>
                  <a:pt x="55" y="0"/>
                </a:cubicBezTo>
                <a:cubicBezTo>
                  <a:pt x="44" y="0"/>
                  <a:pt x="44" y="0"/>
                  <a:pt x="44" y="0"/>
                </a:cubicBezTo>
                <a:cubicBezTo>
                  <a:pt x="41" y="0"/>
                  <a:pt x="39" y="2"/>
                  <a:pt x="39" y="5"/>
                </a:cubicBezTo>
                <a:cubicBezTo>
                  <a:pt x="39" y="16"/>
                  <a:pt x="39" y="16"/>
                  <a:pt x="39" y="16"/>
                </a:cubicBezTo>
                <a:cubicBezTo>
                  <a:pt x="39" y="18"/>
                  <a:pt x="40" y="20"/>
                  <a:pt x="42" y="21"/>
                </a:cubicBezTo>
                <a:cubicBezTo>
                  <a:pt x="19" y="48"/>
                  <a:pt x="19" y="48"/>
                  <a:pt x="19" y="48"/>
                </a:cubicBezTo>
                <a:cubicBezTo>
                  <a:pt x="18" y="47"/>
                  <a:pt x="18" y="47"/>
                  <a:pt x="17" y="47"/>
                </a:cubicBezTo>
                <a:cubicBezTo>
                  <a:pt x="6" y="47"/>
                  <a:pt x="6" y="47"/>
                  <a:pt x="6" y="47"/>
                </a:cubicBezTo>
                <a:cubicBezTo>
                  <a:pt x="3" y="47"/>
                  <a:pt x="1" y="50"/>
                  <a:pt x="1" y="53"/>
                </a:cubicBezTo>
                <a:cubicBezTo>
                  <a:pt x="1" y="63"/>
                  <a:pt x="1" y="63"/>
                  <a:pt x="1" y="63"/>
                </a:cubicBezTo>
                <a:cubicBezTo>
                  <a:pt x="1" y="66"/>
                  <a:pt x="3" y="69"/>
                  <a:pt x="6" y="69"/>
                </a:cubicBezTo>
                <a:cubicBezTo>
                  <a:pt x="10" y="69"/>
                  <a:pt x="10" y="69"/>
                  <a:pt x="10" y="69"/>
                </a:cubicBezTo>
                <a:cubicBezTo>
                  <a:pt x="10" y="113"/>
                  <a:pt x="10" y="113"/>
                  <a:pt x="10" y="113"/>
                </a:cubicBezTo>
                <a:cubicBezTo>
                  <a:pt x="6" y="113"/>
                  <a:pt x="6" y="113"/>
                  <a:pt x="6" y="113"/>
                </a:cubicBezTo>
                <a:cubicBezTo>
                  <a:pt x="3" y="113"/>
                  <a:pt x="0" y="116"/>
                  <a:pt x="0" y="119"/>
                </a:cubicBezTo>
                <a:cubicBezTo>
                  <a:pt x="0" y="129"/>
                  <a:pt x="0" y="129"/>
                  <a:pt x="0" y="129"/>
                </a:cubicBezTo>
                <a:cubicBezTo>
                  <a:pt x="0" y="132"/>
                  <a:pt x="3" y="135"/>
                  <a:pt x="6" y="135"/>
                </a:cubicBezTo>
                <a:cubicBezTo>
                  <a:pt x="17" y="135"/>
                  <a:pt x="17" y="135"/>
                  <a:pt x="17" y="135"/>
                </a:cubicBezTo>
                <a:cubicBezTo>
                  <a:pt x="20" y="135"/>
                  <a:pt x="22" y="132"/>
                  <a:pt x="22" y="129"/>
                </a:cubicBezTo>
                <a:cubicBezTo>
                  <a:pt x="22" y="121"/>
                  <a:pt x="22" y="121"/>
                  <a:pt x="22" y="121"/>
                </a:cubicBezTo>
                <a:cubicBezTo>
                  <a:pt x="60" y="102"/>
                  <a:pt x="60" y="102"/>
                  <a:pt x="60" y="102"/>
                </a:cubicBezTo>
                <a:cubicBezTo>
                  <a:pt x="60" y="103"/>
                  <a:pt x="62" y="105"/>
                  <a:pt x="65" y="105"/>
                </a:cubicBezTo>
                <a:cubicBezTo>
                  <a:pt x="75" y="105"/>
                  <a:pt x="75" y="105"/>
                  <a:pt x="75" y="105"/>
                </a:cubicBezTo>
                <a:cubicBezTo>
                  <a:pt x="78" y="105"/>
                  <a:pt x="81" y="102"/>
                  <a:pt x="81" y="99"/>
                </a:cubicBezTo>
                <a:cubicBezTo>
                  <a:pt x="81" y="89"/>
                  <a:pt x="81" y="89"/>
                  <a:pt x="81" y="89"/>
                </a:cubicBezTo>
                <a:cubicBezTo>
                  <a:pt x="81" y="87"/>
                  <a:pt x="80" y="85"/>
                  <a:pt x="79" y="84"/>
                </a:cubicBezTo>
                <a:cubicBezTo>
                  <a:pt x="88" y="69"/>
                  <a:pt x="88" y="69"/>
                  <a:pt x="88" y="69"/>
                </a:cubicBezTo>
                <a:cubicBezTo>
                  <a:pt x="98" y="69"/>
                  <a:pt x="98" y="69"/>
                  <a:pt x="98" y="69"/>
                </a:cubicBezTo>
                <a:cubicBezTo>
                  <a:pt x="101" y="69"/>
                  <a:pt x="104" y="67"/>
                  <a:pt x="104" y="64"/>
                </a:cubicBezTo>
                <a:cubicBezTo>
                  <a:pt x="104" y="53"/>
                  <a:pt x="104" y="53"/>
                  <a:pt x="104" y="53"/>
                </a:cubicBezTo>
                <a:cubicBezTo>
                  <a:pt x="104" y="50"/>
                  <a:pt x="101" y="48"/>
                  <a:pt x="98" y="48"/>
                </a:cubicBezTo>
                <a:close/>
                <a:moveTo>
                  <a:pt x="75" y="83"/>
                </a:moveTo>
                <a:cubicBezTo>
                  <a:pt x="65" y="83"/>
                  <a:pt x="65" y="83"/>
                  <a:pt x="65" y="83"/>
                </a:cubicBezTo>
                <a:cubicBezTo>
                  <a:pt x="61" y="83"/>
                  <a:pt x="59" y="85"/>
                  <a:pt x="59" y="89"/>
                </a:cubicBezTo>
                <a:cubicBezTo>
                  <a:pt x="59" y="98"/>
                  <a:pt x="59" y="98"/>
                  <a:pt x="59" y="98"/>
                </a:cubicBezTo>
                <a:cubicBezTo>
                  <a:pt x="22" y="117"/>
                  <a:pt x="22" y="117"/>
                  <a:pt x="22" y="117"/>
                </a:cubicBezTo>
                <a:cubicBezTo>
                  <a:pt x="21" y="115"/>
                  <a:pt x="19" y="113"/>
                  <a:pt x="17" y="113"/>
                </a:cubicBezTo>
                <a:cubicBezTo>
                  <a:pt x="13" y="113"/>
                  <a:pt x="13" y="113"/>
                  <a:pt x="13" y="113"/>
                </a:cubicBezTo>
                <a:cubicBezTo>
                  <a:pt x="14" y="69"/>
                  <a:pt x="14" y="69"/>
                  <a:pt x="14" y="69"/>
                </a:cubicBezTo>
                <a:cubicBezTo>
                  <a:pt x="17" y="69"/>
                  <a:pt x="17" y="69"/>
                  <a:pt x="17" y="69"/>
                </a:cubicBezTo>
                <a:cubicBezTo>
                  <a:pt x="20" y="69"/>
                  <a:pt x="22" y="66"/>
                  <a:pt x="22" y="63"/>
                </a:cubicBezTo>
                <a:cubicBezTo>
                  <a:pt x="22" y="53"/>
                  <a:pt x="22" y="53"/>
                  <a:pt x="22" y="53"/>
                </a:cubicBezTo>
                <a:cubicBezTo>
                  <a:pt x="22" y="52"/>
                  <a:pt x="22" y="51"/>
                  <a:pt x="22" y="50"/>
                </a:cubicBezTo>
                <a:cubicBezTo>
                  <a:pt x="47" y="21"/>
                  <a:pt x="47" y="21"/>
                  <a:pt x="47" y="21"/>
                </a:cubicBezTo>
                <a:cubicBezTo>
                  <a:pt x="55" y="21"/>
                  <a:pt x="55" y="21"/>
                  <a:pt x="55" y="21"/>
                </a:cubicBezTo>
                <a:cubicBezTo>
                  <a:pt x="56" y="21"/>
                  <a:pt x="56" y="21"/>
                  <a:pt x="57" y="21"/>
                </a:cubicBezTo>
                <a:cubicBezTo>
                  <a:pt x="83" y="50"/>
                  <a:pt x="83" y="50"/>
                  <a:pt x="83" y="50"/>
                </a:cubicBezTo>
                <a:cubicBezTo>
                  <a:pt x="82" y="51"/>
                  <a:pt x="82" y="52"/>
                  <a:pt x="82" y="53"/>
                </a:cubicBezTo>
                <a:cubicBezTo>
                  <a:pt x="82" y="64"/>
                  <a:pt x="82" y="64"/>
                  <a:pt x="82" y="64"/>
                </a:cubicBezTo>
                <a:cubicBezTo>
                  <a:pt x="82" y="66"/>
                  <a:pt x="83" y="67"/>
                  <a:pt x="84" y="68"/>
                </a:cubicBezTo>
                <a:lnTo>
                  <a:pt x="75" y="8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3" name="Freeform 188"/>
          <p:cNvSpPr>
            <a:spLocks noEditPoints="1"/>
          </p:cNvSpPr>
          <p:nvPr/>
        </p:nvSpPr>
        <p:spPr bwMode="auto">
          <a:xfrm>
            <a:off x="6267986" y="3154622"/>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1 h 35"/>
              <a:gd name="T18" fmla="*/ 107 w 107"/>
              <a:gd name="T19" fmla="*/ 0 h 35"/>
              <a:gd name="T20" fmla="*/ 51 w 107"/>
              <a:gd name="T21" fmla="*/ 18 h 35"/>
              <a:gd name="T22" fmla="*/ 13 w 107"/>
              <a:gd name="T23" fmla="*/ 25 h 35"/>
              <a:gd name="T24" fmla="*/ 5 w 107"/>
              <a:gd name="T25" fmla="*/ 20 h 35"/>
              <a:gd name="T26" fmla="*/ 5 w 107"/>
              <a:gd name="T27" fmla="*/ 11 h 35"/>
              <a:gd name="T28" fmla="*/ 13 w 107"/>
              <a:gd name="T29" fmla="*/ 15 h 35"/>
              <a:gd name="T30" fmla="*/ 13 w 107"/>
              <a:gd name="T31" fmla="*/ 25 h 35"/>
              <a:gd name="T32" fmla="*/ 27 w 107"/>
              <a:gd name="T33" fmla="*/ 29 h 35"/>
              <a:gd name="T34" fmla="*/ 20 w 107"/>
              <a:gd name="T35" fmla="*/ 28 h 35"/>
              <a:gd name="T36" fmla="*/ 20 w 107"/>
              <a:gd name="T37" fmla="*/ 17 h 35"/>
              <a:gd name="T38" fmla="*/ 27 w 107"/>
              <a:gd name="T39" fmla="*/ 19 h 35"/>
              <a:gd name="T40" fmla="*/ 27 w 107"/>
              <a:gd name="T41" fmla="*/ 29 h 35"/>
              <a:gd name="T42" fmla="*/ 42 w 107"/>
              <a:gd name="T43" fmla="*/ 32 h 35"/>
              <a:gd name="T44" fmla="*/ 35 w 107"/>
              <a:gd name="T45" fmla="*/ 31 h 35"/>
              <a:gd name="T46" fmla="*/ 35 w 107"/>
              <a:gd name="T47" fmla="*/ 20 h 35"/>
              <a:gd name="T48" fmla="*/ 42 w 107"/>
              <a:gd name="T49" fmla="*/ 21 h 35"/>
              <a:gd name="T50" fmla="*/ 42 w 107"/>
              <a:gd name="T51" fmla="*/ 32 h 35"/>
              <a:gd name="T52" fmla="*/ 57 w 107"/>
              <a:gd name="T53" fmla="*/ 32 h 35"/>
              <a:gd name="T54" fmla="*/ 54 w 107"/>
              <a:gd name="T55" fmla="*/ 32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1 h 35"/>
              <a:gd name="T68" fmla="*/ 95 w 107"/>
              <a:gd name="T69" fmla="*/ 25 h 35"/>
              <a:gd name="T70" fmla="*/ 95 w 107"/>
              <a:gd name="T71" fmla="*/ 14 h 35"/>
              <a:gd name="T72" fmla="*/ 101 w 107"/>
              <a:gd name="T73" fmla="*/ 11 h 35"/>
              <a:gd name="T74" fmla="*/ 101 w 107"/>
              <a:gd name="T75"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3"/>
                  <a:pt x="0" y="5"/>
                </a:cubicBezTo>
                <a:cubicBezTo>
                  <a:pt x="0" y="15"/>
                  <a:pt x="0" y="15"/>
                  <a:pt x="0" y="15"/>
                </a:cubicBezTo>
                <a:cubicBezTo>
                  <a:pt x="0" y="15"/>
                  <a:pt x="0" y="15"/>
                  <a:pt x="0" y="15"/>
                </a:cubicBezTo>
                <a:cubicBezTo>
                  <a:pt x="0" y="26"/>
                  <a:pt x="24" y="35"/>
                  <a:pt x="54" y="35"/>
                </a:cubicBezTo>
                <a:cubicBezTo>
                  <a:pt x="82" y="35"/>
                  <a:pt x="106" y="26"/>
                  <a:pt x="107" y="16"/>
                </a:cubicBezTo>
                <a:cubicBezTo>
                  <a:pt x="107" y="15"/>
                  <a:pt x="107" y="15"/>
                  <a:pt x="107" y="15"/>
                </a:cubicBezTo>
                <a:cubicBezTo>
                  <a:pt x="107" y="15"/>
                  <a:pt x="107" y="15"/>
                  <a:pt x="107" y="15"/>
                </a:cubicBezTo>
                <a:cubicBezTo>
                  <a:pt x="107" y="1"/>
                  <a:pt x="107" y="1"/>
                  <a:pt x="107" y="1"/>
                </a:cubicBezTo>
                <a:cubicBezTo>
                  <a:pt x="107" y="1"/>
                  <a:pt x="107" y="0"/>
                  <a:pt x="107" y="0"/>
                </a:cubicBezTo>
                <a:cubicBezTo>
                  <a:pt x="100" y="12"/>
                  <a:pt x="75" y="18"/>
                  <a:pt x="51" y="18"/>
                </a:cubicBezTo>
                <a:close/>
                <a:moveTo>
                  <a:pt x="13" y="25"/>
                </a:moveTo>
                <a:cubicBezTo>
                  <a:pt x="10" y="24"/>
                  <a:pt x="7" y="21"/>
                  <a:pt x="5" y="20"/>
                </a:cubicBezTo>
                <a:cubicBezTo>
                  <a:pt x="5" y="11"/>
                  <a:pt x="5" y="11"/>
                  <a:pt x="5" y="11"/>
                </a:cubicBezTo>
                <a:cubicBezTo>
                  <a:pt x="7" y="12"/>
                  <a:pt x="9" y="14"/>
                  <a:pt x="13" y="15"/>
                </a:cubicBezTo>
                <a:lnTo>
                  <a:pt x="13" y="25"/>
                </a:lnTo>
                <a:close/>
                <a:moveTo>
                  <a:pt x="27" y="29"/>
                </a:moveTo>
                <a:cubicBezTo>
                  <a:pt x="25" y="29"/>
                  <a:pt x="22" y="28"/>
                  <a:pt x="20" y="28"/>
                </a:cubicBezTo>
                <a:cubicBezTo>
                  <a:pt x="20" y="17"/>
                  <a:pt x="20" y="17"/>
                  <a:pt x="20" y="17"/>
                </a:cubicBezTo>
                <a:cubicBezTo>
                  <a:pt x="22" y="18"/>
                  <a:pt x="25" y="18"/>
                  <a:pt x="27" y="19"/>
                </a:cubicBezTo>
                <a:lnTo>
                  <a:pt x="27" y="29"/>
                </a:lnTo>
                <a:close/>
                <a:moveTo>
                  <a:pt x="42" y="32"/>
                </a:moveTo>
                <a:cubicBezTo>
                  <a:pt x="40" y="31"/>
                  <a:pt x="37" y="31"/>
                  <a:pt x="35" y="31"/>
                </a:cubicBezTo>
                <a:cubicBezTo>
                  <a:pt x="35" y="20"/>
                  <a:pt x="35" y="20"/>
                  <a:pt x="35" y="20"/>
                </a:cubicBezTo>
                <a:cubicBezTo>
                  <a:pt x="37" y="21"/>
                  <a:pt x="40" y="21"/>
                  <a:pt x="42" y="21"/>
                </a:cubicBezTo>
                <a:lnTo>
                  <a:pt x="42" y="32"/>
                </a:lnTo>
                <a:close/>
                <a:moveTo>
                  <a:pt x="57" y="32"/>
                </a:moveTo>
                <a:cubicBezTo>
                  <a:pt x="56" y="32"/>
                  <a:pt x="55" y="32"/>
                  <a:pt x="54" y="32"/>
                </a:cubicBezTo>
                <a:cubicBezTo>
                  <a:pt x="52" y="32"/>
                  <a:pt x="51" y="32"/>
                  <a:pt x="49" y="32"/>
                </a:cubicBezTo>
                <a:cubicBezTo>
                  <a:pt x="49" y="22"/>
                  <a:pt x="49" y="22"/>
                  <a:pt x="49" y="22"/>
                </a:cubicBezTo>
                <a:cubicBezTo>
                  <a:pt x="51" y="22"/>
                  <a:pt x="52" y="22"/>
                  <a:pt x="54" y="22"/>
                </a:cubicBezTo>
                <a:cubicBezTo>
                  <a:pt x="55" y="22"/>
                  <a:pt x="56" y="22"/>
                  <a:pt x="57" y="22"/>
                </a:cubicBezTo>
                <a:lnTo>
                  <a:pt x="57" y="32"/>
                </a:lnTo>
                <a:close/>
                <a:moveTo>
                  <a:pt x="101" y="21"/>
                </a:moveTo>
                <a:cubicBezTo>
                  <a:pt x="99" y="22"/>
                  <a:pt x="97" y="24"/>
                  <a:pt x="95" y="25"/>
                </a:cubicBezTo>
                <a:cubicBezTo>
                  <a:pt x="95" y="14"/>
                  <a:pt x="95" y="14"/>
                  <a:pt x="95" y="14"/>
                </a:cubicBezTo>
                <a:cubicBezTo>
                  <a:pt x="97" y="13"/>
                  <a:pt x="99" y="12"/>
                  <a:pt x="101" y="11"/>
                </a:cubicBezTo>
                <a:lnTo>
                  <a:pt x="101" y="2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4" name="Freeform 189"/>
          <p:cNvSpPr>
            <a:spLocks noEditPoints="1"/>
          </p:cNvSpPr>
          <p:nvPr/>
        </p:nvSpPr>
        <p:spPr bwMode="auto">
          <a:xfrm>
            <a:off x="6264734" y="3112335"/>
            <a:ext cx="205743" cy="69936"/>
          </a:xfrm>
          <a:custGeom>
            <a:avLst/>
            <a:gdLst>
              <a:gd name="T0" fmla="*/ 53 w 107"/>
              <a:gd name="T1" fmla="*/ 36 h 36"/>
              <a:gd name="T2" fmla="*/ 107 w 107"/>
              <a:gd name="T3" fmla="*/ 16 h 36"/>
              <a:gd name="T4" fmla="*/ 107 w 107"/>
              <a:gd name="T5" fmla="*/ 16 h 36"/>
              <a:gd name="T6" fmla="*/ 107 w 107"/>
              <a:gd name="T7" fmla="*/ 16 h 36"/>
              <a:gd name="T8" fmla="*/ 107 w 107"/>
              <a:gd name="T9" fmla="*/ 6 h 36"/>
              <a:gd name="T10" fmla="*/ 56 w 107"/>
              <a:gd name="T11" fmla="*/ 18 h 36"/>
              <a:gd name="T12" fmla="*/ 0 w 107"/>
              <a:gd name="T13" fmla="*/ 0 h 36"/>
              <a:gd name="T14" fmla="*/ 0 w 107"/>
              <a:gd name="T15" fmla="*/ 2 h 36"/>
              <a:gd name="T16" fmla="*/ 0 w 107"/>
              <a:gd name="T17" fmla="*/ 2 h 36"/>
              <a:gd name="T18" fmla="*/ 0 w 107"/>
              <a:gd name="T19" fmla="*/ 16 h 36"/>
              <a:gd name="T20" fmla="*/ 0 w 107"/>
              <a:gd name="T21" fmla="*/ 16 h 36"/>
              <a:gd name="T22" fmla="*/ 53 w 107"/>
              <a:gd name="T23" fmla="*/ 36 h 36"/>
              <a:gd name="T24" fmla="*/ 95 w 107"/>
              <a:gd name="T25" fmla="*/ 16 h 36"/>
              <a:gd name="T26" fmla="*/ 100 w 107"/>
              <a:gd name="T27" fmla="*/ 14 h 36"/>
              <a:gd name="T28" fmla="*/ 100 w 107"/>
              <a:gd name="T29" fmla="*/ 22 h 36"/>
              <a:gd name="T30" fmla="*/ 95 w 107"/>
              <a:gd name="T31" fmla="*/ 25 h 36"/>
              <a:gd name="T32" fmla="*/ 95 w 107"/>
              <a:gd name="T33" fmla="*/ 16 h 36"/>
              <a:gd name="T34" fmla="*/ 49 w 107"/>
              <a:gd name="T35" fmla="*/ 22 h 36"/>
              <a:gd name="T36" fmla="*/ 53 w 107"/>
              <a:gd name="T37" fmla="*/ 22 h 36"/>
              <a:gd name="T38" fmla="*/ 56 w 107"/>
              <a:gd name="T39" fmla="*/ 22 h 36"/>
              <a:gd name="T40" fmla="*/ 56 w 107"/>
              <a:gd name="T41" fmla="*/ 33 h 36"/>
              <a:gd name="T42" fmla="*/ 53 w 107"/>
              <a:gd name="T43" fmla="*/ 33 h 36"/>
              <a:gd name="T44" fmla="*/ 49 w 107"/>
              <a:gd name="T45" fmla="*/ 33 h 36"/>
              <a:gd name="T46" fmla="*/ 49 w 107"/>
              <a:gd name="T47" fmla="*/ 22 h 36"/>
              <a:gd name="T48" fmla="*/ 34 w 107"/>
              <a:gd name="T49" fmla="*/ 21 h 36"/>
              <a:gd name="T50" fmla="*/ 42 w 107"/>
              <a:gd name="T51" fmla="*/ 22 h 36"/>
              <a:gd name="T52" fmla="*/ 42 w 107"/>
              <a:gd name="T53" fmla="*/ 32 h 36"/>
              <a:gd name="T54" fmla="*/ 34 w 107"/>
              <a:gd name="T55" fmla="*/ 31 h 36"/>
              <a:gd name="T56" fmla="*/ 34 w 107"/>
              <a:gd name="T57" fmla="*/ 21 h 36"/>
              <a:gd name="T58" fmla="*/ 20 w 107"/>
              <a:gd name="T59" fmla="*/ 18 h 36"/>
              <a:gd name="T60" fmla="*/ 27 w 107"/>
              <a:gd name="T61" fmla="*/ 20 h 36"/>
              <a:gd name="T62" fmla="*/ 27 w 107"/>
              <a:gd name="T63" fmla="*/ 30 h 36"/>
              <a:gd name="T64" fmla="*/ 20 w 107"/>
              <a:gd name="T65" fmla="*/ 28 h 36"/>
              <a:gd name="T66" fmla="*/ 20 w 107"/>
              <a:gd name="T67" fmla="*/ 18 h 36"/>
              <a:gd name="T68" fmla="*/ 5 w 107"/>
              <a:gd name="T69" fmla="*/ 10 h 36"/>
              <a:gd name="T70" fmla="*/ 12 w 107"/>
              <a:gd name="T71" fmla="*/ 15 h 36"/>
              <a:gd name="T72" fmla="*/ 12 w 107"/>
              <a:gd name="T73" fmla="*/ 26 h 36"/>
              <a:gd name="T74" fmla="*/ 5 w 107"/>
              <a:gd name="T75" fmla="*/ 21 h 36"/>
              <a:gd name="T76" fmla="*/ 5 w 107"/>
              <a:gd name="T7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6">
                <a:moveTo>
                  <a:pt x="53" y="36"/>
                </a:moveTo>
                <a:cubicBezTo>
                  <a:pt x="82" y="36"/>
                  <a:pt x="106" y="27"/>
                  <a:pt x="107" y="16"/>
                </a:cubicBezTo>
                <a:cubicBezTo>
                  <a:pt x="107" y="16"/>
                  <a:pt x="107" y="16"/>
                  <a:pt x="107" y="16"/>
                </a:cubicBezTo>
                <a:cubicBezTo>
                  <a:pt x="107" y="16"/>
                  <a:pt x="107" y="16"/>
                  <a:pt x="107" y="16"/>
                </a:cubicBezTo>
                <a:cubicBezTo>
                  <a:pt x="107" y="6"/>
                  <a:pt x="107" y="6"/>
                  <a:pt x="107" y="6"/>
                </a:cubicBezTo>
                <a:cubicBezTo>
                  <a:pt x="97" y="14"/>
                  <a:pt x="76" y="18"/>
                  <a:pt x="56" y="18"/>
                </a:cubicBezTo>
                <a:cubicBezTo>
                  <a:pt x="32" y="18"/>
                  <a:pt x="7" y="12"/>
                  <a:pt x="0" y="0"/>
                </a:cubicBezTo>
                <a:cubicBezTo>
                  <a:pt x="0" y="1"/>
                  <a:pt x="0" y="1"/>
                  <a:pt x="0" y="2"/>
                </a:cubicBezTo>
                <a:cubicBezTo>
                  <a:pt x="0" y="2"/>
                  <a:pt x="0" y="2"/>
                  <a:pt x="0" y="2"/>
                </a:cubicBezTo>
                <a:cubicBezTo>
                  <a:pt x="0" y="16"/>
                  <a:pt x="0" y="16"/>
                  <a:pt x="0" y="16"/>
                </a:cubicBezTo>
                <a:cubicBezTo>
                  <a:pt x="0" y="16"/>
                  <a:pt x="0" y="16"/>
                  <a:pt x="0" y="16"/>
                </a:cubicBezTo>
                <a:cubicBezTo>
                  <a:pt x="0" y="27"/>
                  <a:pt x="24" y="36"/>
                  <a:pt x="53" y="36"/>
                </a:cubicBezTo>
                <a:close/>
                <a:moveTo>
                  <a:pt x="95" y="16"/>
                </a:moveTo>
                <a:cubicBezTo>
                  <a:pt x="96" y="16"/>
                  <a:pt x="99" y="15"/>
                  <a:pt x="100" y="14"/>
                </a:cubicBezTo>
                <a:cubicBezTo>
                  <a:pt x="100" y="22"/>
                  <a:pt x="100" y="22"/>
                  <a:pt x="100" y="22"/>
                </a:cubicBezTo>
                <a:cubicBezTo>
                  <a:pt x="99" y="23"/>
                  <a:pt x="97" y="24"/>
                  <a:pt x="95" y="25"/>
                </a:cubicBezTo>
                <a:lnTo>
                  <a:pt x="95" y="16"/>
                </a:lnTo>
                <a:close/>
                <a:moveTo>
                  <a:pt x="49" y="22"/>
                </a:moveTo>
                <a:cubicBezTo>
                  <a:pt x="50" y="22"/>
                  <a:pt x="52" y="22"/>
                  <a:pt x="53" y="22"/>
                </a:cubicBezTo>
                <a:cubicBezTo>
                  <a:pt x="54" y="22"/>
                  <a:pt x="55" y="22"/>
                  <a:pt x="56" y="22"/>
                </a:cubicBezTo>
                <a:cubicBezTo>
                  <a:pt x="56" y="33"/>
                  <a:pt x="56" y="33"/>
                  <a:pt x="56" y="33"/>
                </a:cubicBezTo>
                <a:cubicBezTo>
                  <a:pt x="55" y="33"/>
                  <a:pt x="54" y="33"/>
                  <a:pt x="53" y="33"/>
                </a:cubicBezTo>
                <a:cubicBezTo>
                  <a:pt x="52" y="33"/>
                  <a:pt x="50" y="33"/>
                  <a:pt x="49" y="33"/>
                </a:cubicBezTo>
                <a:lnTo>
                  <a:pt x="49" y="22"/>
                </a:lnTo>
                <a:close/>
                <a:moveTo>
                  <a:pt x="34" y="21"/>
                </a:moveTo>
                <a:cubicBezTo>
                  <a:pt x="37" y="21"/>
                  <a:pt x="39" y="22"/>
                  <a:pt x="42" y="22"/>
                </a:cubicBezTo>
                <a:cubicBezTo>
                  <a:pt x="42" y="32"/>
                  <a:pt x="42" y="32"/>
                  <a:pt x="42" y="32"/>
                </a:cubicBezTo>
                <a:cubicBezTo>
                  <a:pt x="39" y="32"/>
                  <a:pt x="37" y="32"/>
                  <a:pt x="34" y="31"/>
                </a:cubicBezTo>
                <a:lnTo>
                  <a:pt x="34" y="21"/>
                </a:lnTo>
                <a:close/>
                <a:moveTo>
                  <a:pt x="20" y="18"/>
                </a:moveTo>
                <a:cubicBezTo>
                  <a:pt x="22" y="18"/>
                  <a:pt x="24" y="19"/>
                  <a:pt x="27" y="20"/>
                </a:cubicBezTo>
                <a:cubicBezTo>
                  <a:pt x="27" y="30"/>
                  <a:pt x="27" y="30"/>
                  <a:pt x="27" y="30"/>
                </a:cubicBezTo>
                <a:cubicBezTo>
                  <a:pt x="24" y="30"/>
                  <a:pt x="22" y="29"/>
                  <a:pt x="20" y="28"/>
                </a:cubicBezTo>
                <a:lnTo>
                  <a:pt x="20" y="18"/>
                </a:lnTo>
                <a:close/>
                <a:moveTo>
                  <a:pt x="5" y="10"/>
                </a:moveTo>
                <a:cubicBezTo>
                  <a:pt x="7" y="12"/>
                  <a:pt x="9" y="13"/>
                  <a:pt x="12" y="15"/>
                </a:cubicBezTo>
                <a:cubicBezTo>
                  <a:pt x="12" y="26"/>
                  <a:pt x="12" y="26"/>
                  <a:pt x="12" y="26"/>
                </a:cubicBezTo>
                <a:cubicBezTo>
                  <a:pt x="10" y="24"/>
                  <a:pt x="6" y="22"/>
                  <a:pt x="5" y="21"/>
                </a:cubicBezTo>
                <a:lnTo>
                  <a:pt x="5"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5" name="Freeform 190"/>
          <p:cNvSpPr>
            <a:spLocks noEditPoints="1"/>
          </p:cNvSpPr>
          <p:nvPr/>
        </p:nvSpPr>
        <p:spPr bwMode="auto">
          <a:xfrm>
            <a:off x="6264734" y="3195283"/>
            <a:ext cx="205743" cy="67497"/>
          </a:xfrm>
          <a:custGeom>
            <a:avLst/>
            <a:gdLst>
              <a:gd name="T0" fmla="*/ 107 w 107"/>
              <a:gd name="T1" fmla="*/ 5 h 35"/>
              <a:gd name="T2" fmla="*/ 56 w 107"/>
              <a:gd name="T3" fmla="*/ 18 h 35"/>
              <a:gd name="T4" fmla="*/ 0 w 107"/>
              <a:gd name="T5" fmla="*/ 0 h 35"/>
              <a:gd name="T6" fmla="*/ 0 w 107"/>
              <a:gd name="T7" fmla="*/ 2 h 35"/>
              <a:gd name="T8" fmla="*/ 0 w 107"/>
              <a:gd name="T9" fmla="*/ 2 h 35"/>
              <a:gd name="T10" fmla="*/ 0 w 107"/>
              <a:gd name="T11" fmla="*/ 15 h 35"/>
              <a:gd name="T12" fmla="*/ 0 w 107"/>
              <a:gd name="T13" fmla="*/ 15 h 35"/>
              <a:gd name="T14" fmla="*/ 53 w 107"/>
              <a:gd name="T15" fmla="*/ 35 h 35"/>
              <a:gd name="T16" fmla="*/ 107 w 107"/>
              <a:gd name="T17" fmla="*/ 16 h 35"/>
              <a:gd name="T18" fmla="*/ 107 w 107"/>
              <a:gd name="T19" fmla="*/ 15 h 35"/>
              <a:gd name="T20" fmla="*/ 107 w 107"/>
              <a:gd name="T21" fmla="*/ 15 h 35"/>
              <a:gd name="T22" fmla="*/ 107 w 107"/>
              <a:gd name="T23" fmla="*/ 5 h 35"/>
              <a:gd name="T24" fmla="*/ 12 w 107"/>
              <a:gd name="T25" fmla="*/ 25 h 35"/>
              <a:gd name="T26" fmla="*/ 5 w 107"/>
              <a:gd name="T27" fmla="*/ 20 h 35"/>
              <a:gd name="T28" fmla="*/ 5 w 107"/>
              <a:gd name="T29" fmla="*/ 10 h 35"/>
              <a:gd name="T30" fmla="*/ 12 w 107"/>
              <a:gd name="T31" fmla="*/ 14 h 35"/>
              <a:gd name="T32" fmla="*/ 12 w 107"/>
              <a:gd name="T33" fmla="*/ 25 h 35"/>
              <a:gd name="T34" fmla="*/ 27 w 107"/>
              <a:gd name="T35" fmla="*/ 30 h 35"/>
              <a:gd name="T36" fmla="*/ 20 w 107"/>
              <a:gd name="T37" fmla="*/ 28 h 35"/>
              <a:gd name="T38" fmla="*/ 20 w 107"/>
              <a:gd name="T39" fmla="*/ 17 h 35"/>
              <a:gd name="T40" fmla="*/ 27 w 107"/>
              <a:gd name="T41" fmla="*/ 19 h 35"/>
              <a:gd name="T42" fmla="*/ 27 w 107"/>
              <a:gd name="T43" fmla="*/ 30 h 35"/>
              <a:gd name="T44" fmla="*/ 42 w 107"/>
              <a:gd name="T45" fmla="*/ 32 h 35"/>
              <a:gd name="T46" fmla="*/ 34 w 107"/>
              <a:gd name="T47" fmla="*/ 31 h 35"/>
              <a:gd name="T48" fmla="*/ 34 w 107"/>
              <a:gd name="T49" fmla="*/ 21 h 35"/>
              <a:gd name="T50" fmla="*/ 42 w 107"/>
              <a:gd name="T51" fmla="*/ 21 h 35"/>
              <a:gd name="T52" fmla="*/ 42 w 107"/>
              <a:gd name="T53" fmla="*/ 32 h 35"/>
              <a:gd name="T54" fmla="*/ 56 w 107"/>
              <a:gd name="T55" fmla="*/ 32 h 35"/>
              <a:gd name="T56" fmla="*/ 53 w 107"/>
              <a:gd name="T57" fmla="*/ 32 h 35"/>
              <a:gd name="T58" fmla="*/ 49 w 107"/>
              <a:gd name="T59" fmla="*/ 32 h 35"/>
              <a:gd name="T60" fmla="*/ 49 w 107"/>
              <a:gd name="T61" fmla="*/ 22 h 35"/>
              <a:gd name="T62" fmla="*/ 53 w 107"/>
              <a:gd name="T63" fmla="*/ 22 h 35"/>
              <a:gd name="T64" fmla="*/ 56 w 107"/>
              <a:gd name="T65" fmla="*/ 22 h 35"/>
              <a:gd name="T66" fmla="*/ 56 w 107"/>
              <a:gd name="T67" fmla="*/ 32 h 35"/>
              <a:gd name="T68" fmla="*/ 100 w 107"/>
              <a:gd name="T69" fmla="*/ 21 h 35"/>
              <a:gd name="T70" fmla="*/ 95 w 107"/>
              <a:gd name="T71" fmla="*/ 25 h 35"/>
              <a:gd name="T72" fmla="*/ 95 w 107"/>
              <a:gd name="T73" fmla="*/ 16 h 35"/>
              <a:gd name="T74" fmla="*/ 100 w 107"/>
              <a:gd name="T75" fmla="*/ 13 h 35"/>
              <a:gd name="T76" fmla="*/ 100 w 107"/>
              <a:gd name="T7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107" y="5"/>
                </a:moveTo>
                <a:cubicBezTo>
                  <a:pt x="97" y="14"/>
                  <a:pt x="76" y="18"/>
                  <a:pt x="56" y="18"/>
                </a:cubicBezTo>
                <a:cubicBezTo>
                  <a:pt x="32" y="18"/>
                  <a:pt x="7" y="12"/>
                  <a:pt x="0" y="0"/>
                </a:cubicBezTo>
                <a:cubicBezTo>
                  <a:pt x="0" y="1"/>
                  <a:pt x="0" y="1"/>
                  <a:pt x="0" y="2"/>
                </a:cubicBezTo>
                <a:cubicBezTo>
                  <a:pt x="0" y="2"/>
                  <a:pt x="0" y="2"/>
                  <a:pt x="0" y="2"/>
                </a:cubicBezTo>
                <a:cubicBezTo>
                  <a:pt x="0" y="15"/>
                  <a:pt x="0" y="15"/>
                  <a:pt x="0" y="15"/>
                </a:cubicBezTo>
                <a:cubicBezTo>
                  <a:pt x="0" y="15"/>
                  <a:pt x="0" y="15"/>
                  <a:pt x="0" y="15"/>
                </a:cubicBezTo>
                <a:cubicBezTo>
                  <a:pt x="0" y="26"/>
                  <a:pt x="24" y="35"/>
                  <a:pt x="53" y="35"/>
                </a:cubicBezTo>
                <a:cubicBezTo>
                  <a:pt x="82" y="35"/>
                  <a:pt x="106" y="27"/>
                  <a:pt x="107" y="16"/>
                </a:cubicBezTo>
                <a:cubicBezTo>
                  <a:pt x="107" y="16"/>
                  <a:pt x="107" y="15"/>
                  <a:pt x="107" y="15"/>
                </a:cubicBezTo>
                <a:cubicBezTo>
                  <a:pt x="107" y="15"/>
                  <a:pt x="107" y="15"/>
                  <a:pt x="107" y="15"/>
                </a:cubicBezTo>
                <a:lnTo>
                  <a:pt x="107" y="5"/>
                </a:lnTo>
                <a:close/>
                <a:moveTo>
                  <a:pt x="12" y="25"/>
                </a:moveTo>
                <a:cubicBezTo>
                  <a:pt x="10" y="24"/>
                  <a:pt x="6" y="22"/>
                  <a:pt x="5" y="20"/>
                </a:cubicBezTo>
                <a:cubicBezTo>
                  <a:pt x="5" y="10"/>
                  <a:pt x="5" y="10"/>
                  <a:pt x="5" y="10"/>
                </a:cubicBezTo>
                <a:cubicBezTo>
                  <a:pt x="7" y="11"/>
                  <a:pt x="9" y="13"/>
                  <a:pt x="12" y="14"/>
                </a:cubicBezTo>
                <a:lnTo>
                  <a:pt x="12" y="25"/>
                </a:lnTo>
                <a:close/>
                <a:moveTo>
                  <a:pt x="27" y="30"/>
                </a:moveTo>
                <a:cubicBezTo>
                  <a:pt x="24" y="29"/>
                  <a:pt x="22" y="29"/>
                  <a:pt x="20" y="28"/>
                </a:cubicBezTo>
                <a:cubicBezTo>
                  <a:pt x="20" y="17"/>
                  <a:pt x="20" y="17"/>
                  <a:pt x="20" y="17"/>
                </a:cubicBezTo>
                <a:cubicBezTo>
                  <a:pt x="22" y="18"/>
                  <a:pt x="24" y="19"/>
                  <a:pt x="27" y="19"/>
                </a:cubicBezTo>
                <a:lnTo>
                  <a:pt x="27" y="30"/>
                </a:lnTo>
                <a:close/>
                <a:moveTo>
                  <a:pt x="42" y="32"/>
                </a:moveTo>
                <a:cubicBezTo>
                  <a:pt x="39" y="32"/>
                  <a:pt x="37" y="31"/>
                  <a:pt x="34" y="31"/>
                </a:cubicBezTo>
                <a:cubicBezTo>
                  <a:pt x="34" y="21"/>
                  <a:pt x="34" y="21"/>
                  <a:pt x="34" y="21"/>
                </a:cubicBezTo>
                <a:cubicBezTo>
                  <a:pt x="37" y="21"/>
                  <a:pt x="39" y="21"/>
                  <a:pt x="42" y="21"/>
                </a:cubicBezTo>
                <a:lnTo>
                  <a:pt x="42" y="32"/>
                </a:lnTo>
                <a:close/>
                <a:moveTo>
                  <a:pt x="56" y="32"/>
                </a:moveTo>
                <a:cubicBezTo>
                  <a:pt x="55" y="32"/>
                  <a:pt x="54" y="32"/>
                  <a:pt x="53" y="32"/>
                </a:cubicBezTo>
                <a:cubicBezTo>
                  <a:pt x="52" y="32"/>
                  <a:pt x="50" y="32"/>
                  <a:pt x="49" y="32"/>
                </a:cubicBezTo>
                <a:cubicBezTo>
                  <a:pt x="49" y="22"/>
                  <a:pt x="49" y="22"/>
                  <a:pt x="49" y="22"/>
                </a:cubicBezTo>
                <a:cubicBezTo>
                  <a:pt x="50" y="22"/>
                  <a:pt x="52" y="22"/>
                  <a:pt x="53" y="22"/>
                </a:cubicBezTo>
                <a:cubicBezTo>
                  <a:pt x="54" y="22"/>
                  <a:pt x="55" y="22"/>
                  <a:pt x="56" y="22"/>
                </a:cubicBezTo>
                <a:lnTo>
                  <a:pt x="56" y="32"/>
                </a:lnTo>
                <a:close/>
                <a:moveTo>
                  <a:pt x="100" y="21"/>
                </a:moveTo>
                <a:cubicBezTo>
                  <a:pt x="99" y="23"/>
                  <a:pt x="97" y="24"/>
                  <a:pt x="95" y="25"/>
                </a:cubicBezTo>
                <a:cubicBezTo>
                  <a:pt x="95" y="16"/>
                  <a:pt x="95" y="16"/>
                  <a:pt x="95" y="16"/>
                </a:cubicBezTo>
                <a:cubicBezTo>
                  <a:pt x="96" y="15"/>
                  <a:pt x="99" y="14"/>
                  <a:pt x="100" y="13"/>
                </a:cubicBezTo>
                <a:lnTo>
                  <a:pt x="100" y="21"/>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6" name="Freeform 191"/>
          <p:cNvSpPr>
            <a:spLocks noEditPoints="1"/>
          </p:cNvSpPr>
          <p:nvPr/>
        </p:nvSpPr>
        <p:spPr bwMode="auto">
          <a:xfrm>
            <a:off x="6267986" y="3279857"/>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2 h 35"/>
              <a:gd name="T18" fmla="*/ 107 w 107"/>
              <a:gd name="T19" fmla="*/ 0 h 35"/>
              <a:gd name="T20" fmla="*/ 51 w 107"/>
              <a:gd name="T21" fmla="*/ 18 h 35"/>
              <a:gd name="T22" fmla="*/ 13 w 107"/>
              <a:gd name="T23" fmla="*/ 25 h 35"/>
              <a:gd name="T24" fmla="*/ 5 w 107"/>
              <a:gd name="T25" fmla="*/ 21 h 35"/>
              <a:gd name="T26" fmla="*/ 5 w 107"/>
              <a:gd name="T27" fmla="*/ 12 h 35"/>
              <a:gd name="T28" fmla="*/ 13 w 107"/>
              <a:gd name="T29" fmla="*/ 16 h 35"/>
              <a:gd name="T30" fmla="*/ 13 w 107"/>
              <a:gd name="T31" fmla="*/ 25 h 35"/>
              <a:gd name="T32" fmla="*/ 27 w 107"/>
              <a:gd name="T33" fmla="*/ 30 h 35"/>
              <a:gd name="T34" fmla="*/ 20 w 107"/>
              <a:gd name="T35" fmla="*/ 28 h 35"/>
              <a:gd name="T36" fmla="*/ 20 w 107"/>
              <a:gd name="T37" fmla="*/ 17 h 35"/>
              <a:gd name="T38" fmla="*/ 27 w 107"/>
              <a:gd name="T39" fmla="*/ 19 h 35"/>
              <a:gd name="T40" fmla="*/ 27 w 107"/>
              <a:gd name="T41" fmla="*/ 30 h 35"/>
              <a:gd name="T42" fmla="*/ 42 w 107"/>
              <a:gd name="T43" fmla="*/ 32 h 35"/>
              <a:gd name="T44" fmla="*/ 35 w 107"/>
              <a:gd name="T45" fmla="*/ 31 h 35"/>
              <a:gd name="T46" fmla="*/ 35 w 107"/>
              <a:gd name="T47" fmla="*/ 21 h 35"/>
              <a:gd name="T48" fmla="*/ 42 w 107"/>
              <a:gd name="T49" fmla="*/ 22 h 35"/>
              <a:gd name="T50" fmla="*/ 42 w 107"/>
              <a:gd name="T51" fmla="*/ 32 h 35"/>
              <a:gd name="T52" fmla="*/ 57 w 107"/>
              <a:gd name="T53" fmla="*/ 32 h 35"/>
              <a:gd name="T54" fmla="*/ 54 w 107"/>
              <a:gd name="T55" fmla="*/ 33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2 h 35"/>
              <a:gd name="T68" fmla="*/ 95 w 107"/>
              <a:gd name="T69" fmla="*/ 25 h 35"/>
              <a:gd name="T70" fmla="*/ 95 w 107"/>
              <a:gd name="T71" fmla="*/ 14 h 35"/>
              <a:gd name="T72" fmla="*/ 101 w 107"/>
              <a:gd name="T73" fmla="*/ 11 h 35"/>
              <a:gd name="T74" fmla="*/ 101 w 107"/>
              <a:gd name="T7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4"/>
                  <a:pt x="0" y="5"/>
                </a:cubicBezTo>
                <a:cubicBezTo>
                  <a:pt x="0" y="15"/>
                  <a:pt x="0" y="15"/>
                  <a:pt x="0" y="15"/>
                </a:cubicBezTo>
                <a:cubicBezTo>
                  <a:pt x="0" y="15"/>
                  <a:pt x="0" y="15"/>
                  <a:pt x="0" y="15"/>
                </a:cubicBezTo>
                <a:cubicBezTo>
                  <a:pt x="0" y="26"/>
                  <a:pt x="24" y="35"/>
                  <a:pt x="54" y="35"/>
                </a:cubicBezTo>
                <a:cubicBezTo>
                  <a:pt x="82" y="35"/>
                  <a:pt x="106" y="27"/>
                  <a:pt x="107" y="16"/>
                </a:cubicBezTo>
                <a:cubicBezTo>
                  <a:pt x="107" y="16"/>
                  <a:pt x="107" y="16"/>
                  <a:pt x="107" y="15"/>
                </a:cubicBezTo>
                <a:cubicBezTo>
                  <a:pt x="107" y="15"/>
                  <a:pt x="107" y="15"/>
                  <a:pt x="107" y="15"/>
                </a:cubicBezTo>
                <a:cubicBezTo>
                  <a:pt x="107" y="2"/>
                  <a:pt x="107" y="2"/>
                  <a:pt x="107" y="2"/>
                </a:cubicBezTo>
                <a:cubicBezTo>
                  <a:pt x="107" y="1"/>
                  <a:pt x="107" y="1"/>
                  <a:pt x="107" y="0"/>
                </a:cubicBezTo>
                <a:cubicBezTo>
                  <a:pt x="100" y="12"/>
                  <a:pt x="75" y="18"/>
                  <a:pt x="51" y="18"/>
                </a:cubicBezTo>
                <a:close/>
                <a:moveTo>
                  <a:pt x="13" y="25"/>
                </a:moveTo>
                <a:cubicBezTo>
                  <a:pt x="10" y="24"/>
                  <a:pt x="7" y="22"/>
                  <a:pt x="5" y="21"/>
                </a:cubicBezTo>
                <a:cubicBezTo>
                  <a:pt x="5" y="12"/>
                  <a:pt x="5" y="12"/>
                  <a:pt x="5" y="12"/>
                </a:cubicBezTo>
                <a:cubicBezTo>
                  <a:pt x="7" y="13"/>
                  <a:pt x="9" y="14"/>
                  <a:pt x="13" y="16"/>
                </a:cubicBezTo>
                <a:lnTo>
                  <a:pt x="13" y="25"/>
                </a:lnTo>
                <a:close/>
                <a:moveTo>
                  <a:pt x="27" y="30"/>
                </a:moveTo>
                <a:cubicBezTo>
                  <a:pt x="25" y="29"/>
                  <a:pt x="22" y="29"/>
                  <a:pt x="20" y="28"/>
                </a:cubicBezTo>
                <a:cubicBezTo>
                  <a:pt x="20" y="17"/>
                  <a:pt x="20" y="17"/>
                  <a:pt x="20" y="17"/>
                </a:cubicBezTo>
                <a:cubicBezTo>
                  <a:pt x="22" y="18"/>
                  <a:pt x="25" y="19"/>
                  <a:pt x="27" y="19"/>
                </a:cubicBezTo>
                <a:lnTo>
                  <a:pt x="27" y="30"/>
                </a:lnTo>
                <a:close/>
                <a:moveTo>
                  <a:pt x="42" y="32"/>
                </a:moveTo>
                <a:cubicBezTo>
                  <a:pt x="40" y="32"/>
                  <a:pt x="37" y="32"/>
                  <a:pt x="35" y="31"/>
                </a:cubicBezTo>
                <a:cubicBezTo>
                  <a:pt x="35" y="21"/>
                  <a:pt x="35" y="21"/>
                  <a:pt x="35" y="21"/>
                </a:cubicBezTo>
                <a:cubicBezTo>
                  <a:pt x="37" y="21"/>
                  <a:pt x="40" y="21"/>
                  <a:pt x="42" y="22"/>
                </a:cubicBezTo>
                <a:lnTo>
                  <a:pt x="42" y="32"/>
                </a:lnTo>
                <a:close/>
                <a:moveTo>
                  <a:pt x="57" y="32"/>
                </a:moveTo>
                <a:cubicBezTo>
                  <a:pt x="56" y="32"/>
                  <a:pt x="55" y="33"/>
                  <a:pt x="54" y="33"/>
                </a:cubicBezTo>
                <a:cubicBezTo>
                  <a:pt x="52" y="33"/>
                  <a:pt x="51" y="32"/>
                  <a:pt x="49" y="32"/>
                </a:cubicBezTo>
                <a:cubicBezTo>
                  <a:pt x="49" y="22"/>
                  <a:pt x="49" y="22"/>
                  <a:pt x="49" y="22"/>
                </a:cubicBezTo>
                <a:cubicBezTo>
                  <a:pt x="51" y="22"/>
                  <a:pt x="52" y="22"/>
                  <a:pt x="54" y="22"/>
                </a:cubicBezTo>
                <a:cubicBezTo>
                  <a:pt x="55" y="22"/>
                  <a:pt x="56" y="22"/>
                  <a:pt x="57" y="22"/>
                </a:cubicBezTo>
                <a:lnTo>
                  <a:pt x="57" y="32"/>
                </a:lnTo>
                <a:close/>
                <a:moveTo>
                  <a:pt x="101" y="22"/>
                </a:moveTo>
                <a:cubicBezTo>
                  <a:pt x="99" y="23"/>
                  <a:pt x="97" y="24"/>
                  <a:pt x="95" y="25"/>
                </a:cubicBezTo>
                <a:cubicBezTo>
                  <a:pt x="95" y="14"/>
                  <a:pt x="95" y="14"/>
                  <a:pt x="95" y="14"/>
                </a:cubicBezTo>
                <a:cubicBezTo>
                  <a:pt x="97" y="14"/>
                  <a:pt x="99" y="12"/>
                  <a:pt x="101" y="11"/>
                </a:cubicBezTo>
                <a:lnTo>
                  <a:pt x="101" y="2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7" name="Freeform 192"/>
          <p:cNvSpPr>
            <a:spLocks noEditPoints="1"/>
          </p:cNvSpPr>
          <p:nvPr/>
        </p:nvSpPr>
        <p:spPr bwMode="auto">
          <a:xfrm>
            <a:off x="6264734" y="3240010"/>
            <a:ext cx="205743" cy="66683"/>
          </a:xfrm>
          <a:custGeom>
            <a:avLst/>
            <a:gdLst>
              <a:gd name="T0" fmla="*/ 0 w 107"/>
              <a:gd name="T1" fmla="*/ 15 h 35"/>
              <a:gd name="T2" fmla="*/ 53 w 107"/>
              <a:gd name="T3" fmla="*/ 35 h 35"/>
              <a:gd name="T4" fmla="*/ 107 w 107"/>
              <a:gd name="T5" fmla="*/ 16 h 35"/>
              <a:gd name="T6" fmla="*/ 107 w 107"/>
              <a:gd name="T7" fmla="*/ 15 h 35"/>
              <a:gd name="T8" fmla="*/ 107 w 107"/>
              <a:gd name="T9" fmla="*/ 15 h 35"/>
              <a:gd name="T10" fmla="*/ 107 w 107"/>
              <a:gd name="T11" fmla="*/ 5 h 35"/>
              <a:gd name="T12" fmla="*/ 56 w 107"/>
              <a:gd name="T13" fmla="*/ 18 h 35"/>
              <a:gd name="T14" fmla="*/ 0 w 107"/>
              <a:gd name="T15" fmla="*/ 0 h 35"/>
              <a:gd name="T16" fmla="*/ 0 w 107"/>
              <a:gd name="T17" fmla="*/ 1 h 35"/>
              <a:gd name="T18" fmla="*/ 0 w 107"/>
              <a:gd name="T19" fmla="*/ 2 h 35"/>
              <a:gd name="T20" fmla="*/ 0 w 107"/>
              <a:gd name="T21" fmla="*/ 15 h 35"/>
              <a:gd name="T22" fmla="*/ 95 w 107"/>
              <a:gd name="T23" fmla="*/ 16 h 35"/>
              <a:gd name="T24" fmla="*/ 100 w 107"/>
              <a:gd name="T25" fmla="*/ 13 h 35"/>
              <a:gd name="T26" fmla="*/ 100 w 107"/>
              <a:gd name="T27" fmla="*/ 21 h 35"/>
              <a:gd name="T28" fmla="*/ 95 w 107"/>
              <a:gd name="T29" fmla="*/ 25 h 35"/>
              <a:gd name="T30" fmla="*/ 95 w 107"/>
              <a:gd name="T31" fmla="*/ 16 h 35"/>
              <a:gd name="T32" fmla="*/ 49 w 107"/>
              <a:gd name="T33" fmla="*/ 22 h 35"/>
              <a:gd name="T34" fmla="*/ 53 w 107"/>
              <a:gd name="T35" fmla="*/ 22 h 35"/>
              <a:gd name="T36" fmla="*/ 56 w 107"/>
              <a:gd name="T37" fmla="*/ 22 h 35"/>
              <a:gd name="T38" fmla="*/ 56 w 107"/>
              <a:gd name="T39" fmla="*/ 32 h 35"/>
              <a:gd name="T40" fmla="*/ 53 w 107"/>
              <a:gd name="T41" fmla="*/ 32 h 35"/>
              <a:gd name="T42" fmla="*/ 49 w 107"/>
              <a:gd name="T43" fmla="*/ 32 h 35"/>
              <a:gd name="T44" fmla="*/ 49 w 107"/>
              <a:gd name="T45" fmla="*/ 22 h 35"/>
              <a:gd name="T46" fmla="*/ 34 w 107"/>
              <a:gd name="T47" fmla="*/ 20 h 35"/>
              <a:gd name="T48" fmla="*/ 42 w 107"/>
              <a:gd name="T49" fmla="*/ 21 h 35"/>
              <a:gd name="T50" fmla="*/ 42 w 107"/>
              <a:gd name="T51" fmla="*/ 32 h 35"/>
              <a:gd name="T52" fmla="*/ 34 w 107"/>
              <a:gd name="T53" fmla="*/ 31 h 35"/>
              <a:gd name="T54" fmla="*/ 34 w 107"/>
              <a:gd name="T55" fmla="*/ 20 h 35"/>
              <a:gd name="T56" fmla="*/ 20 w 107"/>
              <a:gd name="T57" fmla="*/ 17 h 35"/>
              <a:gd name="T58" fmla="*/ 27 w 107"/>
              <a:gd name="T59" fmla="*/ 19 h 35"/>
              <a:gd name="T60" fmla="*/ 27 w 107"/>
              <a:gd name="T61" fmla="*/ 30 h 35"/>
              <a:gd name="T62" fmla="*/ 20 w 107"/>
              <a:gd name="T63" fmla="*/ 28 h 35"/>
              <a:gd name="T64" fmla="*/ 20 w 107"/>
              <a:gd name="T65" fmla="*/ 17 h 35"/>
              <a:gd name="T66" fmla="*/ 5 w 107"/>
              <a:gd name="T67" fmla="*/ 10 h 35"/>
              <a:gd name="T68" fmla="*/ 12 w 107"/>
              <a:gd name="T69" fmla="*/ 14 h 35"/>
              <a:gd name="T70" fmla="*/ 12 w 107"/>
              <a:gd name="T71" fmla="*/ 25 h 35"/>
              <a:gd name="T72" fmla="*/ 5 w 107"/>
              <a:gd name="T73" fmla="*/ 20 h 35"/>
              <a:gd name="T74" fmla="*/ 5 w 107"/>
              <a:gd name="T7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0" y="15"/>
                </a:moveTo>
                <a:cubicBezTo>
                  <a:pt x="0" y="26"/>
                  <a:pt x="24" y="35"/>
                  <a:pt x="53" y="35"/>
                </a:cubicBezTo>
                <a:cubicBezTo>
                  <a:pt x="82" y="35"/>
                  <a:pt x="106" y="26"/>
                  <a:pt x="107" y="16"/>
                </a:cubicBezTo>
                <a:cubicBezTo>
                  <a:pt x="107" y="15"/>
                  <a:pt x="107" y="15"/>
                  <a:pt x="107" y="15"/>
                </a:cubicBezTo>
                <a:cubicBezTo>
                  <a:pt x="107" y="15"/>
                  <a:pt x="107" y="15"/>
                  <a:pt x="107" y="15"/>
                </a:cubicBezTo>
                <a:cubicBezTo>
                  <a:pt x="107" y="5"/>
                  <a:pt x="107" y="5"/>
                  <a:pt x="107" y="5"/>
                </a:cubicBezTo>
                <a:cubicBezTo>
                  <a:pt x="97" y="13"/>
                  <a:pt x="76" y="18"/>
                  <a:pt x="56" y="18"/>
                </a:cubicBezTo>
                <a:cubicBezTo>
                  <a:pt x="32" y="18"/>
                  <a:pt x="7" y="12"/>
                  <a:pt x="0" y="0"/>
                </a:cubicBezTo>
                <a:cubicBezTo>
                  <a:pt x="0" y="0"/>
                  <a:pt x="0" y="1"/>
                  <a:pt x="0" y="1"/>
                </a:cubicBezTo>
                <a:cubicBezTo>
                  <a:pt x="0" y="1"/>
                  <a:pt x="0" y="2"/>
                  <a:pt x="0" y="2"/>
                </a:cubicBezTo>
                <a:cubicBezTo>
                  <a:pt x="0" y="15"/>
                  <a:pt x="0" y="15"/>
                  <a:pt x="0" y="15"/>
                </a:cubicBezTo>
                <a:close/>
                <a:moveTo>
                  <a:pt x="95" y="16"/>
                </a:moveTo>
                <a:cubicBezTo>
                  <a:pt x="96" y="15"/>
                  <a:pt x="99" y="14"/>
                  <a:pt x="100" y="13"/>
                </a:cubicBezTo>
                <a:cubicBezTo>
                  <a:pt x="100" y="21"/>
                  <a:pt x="100" y="21"/>
                  <a:pt x="100" y="21"/>
                </a:cubicBezTo>
                <a:cubicBezTo>
                  <a:pt x="99" y="22"/>
                  <a:pt x="97" y="24"/>
                  <a:pt x="95" y="25"/>
                </a:cubicBezTo>
                <a:lnTo>
                  <a:pt x="95" y="16"/>
                </a:lnTo>
                <a:close/>
                <a:moveTo>
                  <a:pt x="49" y="22"/>
                </a:moveTo>
                <a:cubicBezTo>
                  <a:pt x="50" y="22"/>
                  <a:pt x="52" y="22"/>
                  <a:pt x="53" y="22"/>
                </a:cubicBezTo>
                <a:cubicBezTo>
                  <a:pt x="54" y="22"/>
                  <a:pt x="55" y="22"/>
                  <a:pt x="56" y="22"/>
                </a:cubicBezTo>
                <a:cubicBezTo>
                  <a:pt x="56" y="32"/>
                  <a:pt x="56" y="32"/>
                  <a:pt x="56" y="32"/>
                </a:cubicBezTo>
                <a:cubicBezTo>
                  <a:pt x="55" y="32"/>
                  <a:pt x="54" y="32"/>
                  <a:pt x="53" y="32"/>
                </a:cubicBezTo>
                <a:cubicBezTo>
                  <a:pt x="52" y="32"/>
                  <a:pt x="50" y="32"/>
                  <a:pt x="49" y="32"/>
                </a:cubicBezTo>
                <a:lnTo>
                  <a:pt x="49" y="22"/>
                </a:lnTo>
                <a:close/>
                <a:moveTo>
                  <a:pt x="34" y="20"/>
                </a:moveTo>
                <a:cubicBezTo>
                  <a:pt x="37" y="21"/>
                  <a:pt x="39" y="21"/>
                  <a:pt x="42" y="21"/>
                </a:cubicBezTo>
                <a:cubicBezTo>
                  <a:pt x="42" y="32"/>
                  <a:pt x="42" y="32"/>
                  <a:pt x="42" y="32"/>
                </a:cubicBezTo>
                <a:cubicBezTo>
                  <a:pt x="39" y="31"/>
                  <a:pt x="37" y="31"/>
                  <a:pt x="34" y="31"/>
                </a:cubicBezTo>
                <a:lnTo>
                  <a:pt x="34" y="20"/>
                </a:lnTo>
                <a:close/>
                <a:moveTo>
                  <a:pt x="20" y="17"/>
                </a:moveTo>
                <a:cubicBezTo>
                  <a:pt x="22" y="18"/>
                  <a:pt x="24" y="18"/>
                  <a:pt x="27" y="19"/>
                </a:cubicBezTo>
                <a:cubicBezTo>
                  <a:pt x="27" y="30"/>
                  <a:pt x="27" y="30"/>
                  <a:pt x="27" y="30"/>
                </a:cubicBezTo>
                <a:cubicBezTo>
                  <a:pt x="24" y="29"/>
                  <a:pt x="22" y="28"/>
                  <a:pt x="20" y="28"/>
                </a:cubicBezTo>
                <a:lnTo>
                  <a:pt x="20" y="17"/>
                </a:lnTo>
                <a:close/>
                <a:moveTo>
                  <a:pt x="5" y="10"/>
                </a:moveTo>
                <a:cubicBezTo>
                  <a:pt x="7" y="11"/>
                  <a:pt x="9" y="13"/>
                  <a:pt x="12" y="14"/>
                </a:cubicBezTo>
                <a:cubicBezTo>
                  <a:pt x="12" y="25"/>
                  <a:pt x="12" y="25"/>
                  <a:pt x="12" y="25"/>
                </a:cubicBezTo>
                <a:cubicBezTo>
                  <a:pt x="10" y="24"/>
                  <a:pt x="6" y="22"/>
                  <a:pt x="5" y="20"/>
                </a:cubicBezTo>
                <a:lnTo>
                  <a:pt x="5" y="1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8" name="Freeform 193"/>
          <p:cNvSpPr>
            <a:spLocks noEditPoints="1"/>
          </p:cNvSpPr>
          <p:nvPr/>
        </p:nvSpPr>
        <p:spPr bwMode="auto">
          <a:xfrm>
            <a:off x="6264734" y="3322144"/>
            <a:ext cx="205743" cy="67497"/>
          </a:xfrm>
          <a:custGeom>
            <a:avLst/>
            <a:gdLst>
              <a:gd name="T0" fmla="*/ 0 w 107"/>
              <a:gd name="T1" fmla="*/ 0 h 35"/>
              <a:gd name="T2" fmla="*/ 0 w 107"/>
              <a:gd name="T3" fmla="*/ 1 h 35"/>
              <a:gd name="T4" fmla="*/ 0 w 107"/>
              <a:gd name="T5" fmla="*/ 1 h 35"/>
              <a:gd name="T6" fmla="*/ 0 w 107"/>
              <a:gd name="T7" fmla="*/ 15 h 35"/>
              <a:gd name="T8" fmla="*/ 0 w 107"/>
              <a:gd name="T9" fmla="*/ 15 h 35"/>
              <a:gd name="T10" fmla="*/ 53 w 107"/>
              <a:gd name="T11" fmla="*/ 35 h 35"/>
              <a:gd name="T12" fmla="*/ 107 w 107"/>
              <a:gd name="T13" fmla="*/ 15 h 35"/>
              <a:gd name="T14" fmla="*/ 107 w 107"/>
              <a:gd name="T15" fmla="*/ 15 h 35"/>
              <a:gd name="T16" fmla="*/ 107 w 107"/>
              <a:gd name="T17" fmla="*/ 15 h 35"/>
              <a:gd name="T18" fmla="*/ 107 w 107"/>
              <a:gd name="T19" fmla="*/ 5 h 35"/>
              <a:gd name="T20" fmla="*/ 56 w 107"/>
              <a:gd name="T21" fmla="*/ 17 h 35"/>
              <a:gd name="T22" fmla="*/ 0 w 107"/>
              <a:gd name="T23" fmla="*/ 0 h 35"/>
              <a:gd name="T24" fmla="*/ 12 w 107"/>
              <a:gd name="T25" fmla="*/ 25 h 35"/>
              <a:gd name="T26" fmla="*/ 5 w 107"/>
              <a:gd name="T27" fmla="*/ 20 h 35"/>
              <a:gd name="T28" fmla="*/ 5 w 107"/>
              <a:gd name="T29" fmla="*/ 9 h 35"/>
              <a:gd name="T30" fmla="*/ 12 w 107"/>
              <a:gd name="T31" fmla="*/ 14 h 35"/>
              <a:gd name="T32" fmla="*/ 12 w 107"/>
              <a:gd name="T33" fmla="*/ 25 h 35"/>
              <a:gd name="T34" fmla="*/ 27 w 107"/>
              <a:gd name="T35" fmla="*/ 29 h 35"/>
              <a:gd name="T36" fmla="*/ 20 w 107"/>
              <a:gd name="T37" fmla="*/ 27 h 35"/>
              <a:gd name="T38" fmla="*/ 20 w 107"/>
              <a:gd name="T39" fmla="*/ 17 h 35"/>
              <a:gd name="T40" fmla="*/ 27 w 107"/>
              <a:gd name="T41" fmla="*/ 19 h 35"/>
              <a:gd name="T42" fmla="*/ 27 w 107"/>
              <a:gd name="T43" fmla="*/ 29 h 35"/>
              <a:gd name="T44" fmla="*/ 42 w 107"/>
              <a:gd name="T45" fmla="*/ 31 h 35"/>
              <a:gd name="T46" fmla="*/ 34 w 107"/>
              <a:gd name="T47" fmla="*/ 30 h 35"/>
              <a:gd name="T48" fmla="*/ 34 w 107"/>
              <a:gd name="T49" fmla="*/ 20 h 35"/>
              <a:gd name="T50" fmla="*/ 42 w 107"/>
              <a:gd name="T51" fmla="*/ 21 h 35"/>
              <a:gd name="T52" fmla="*/ 42 w 107"/>
              <a:gd name="T53" fmla="*/ 31 h 35"/>
              <a:gd name="T54" fmla="*/ 95 w 107"/>
              <a:gd name="T55" fmla="*/ 15 h 35"/>
              <a:gd name="T56" fmla="*/ 100 w 107"/>
              <a:gd name="T57" fmla="*/ 13 h 35"/>
              <a:gd name="T58" fmla="*/ 100 w 107"/>
              <a:gd name="T59" fmla="*/ 21 h 35"/>
              <a:gd name="T60" fmla="*/ 95 w 107"/>
              <a:gd name="T61" fmla="*/ 24 h 35"/>
              <a:gd name="T62" fmla="*/ 95 w 107"/>
              <a:gd name="T63" fmla="*/ 15 h 35"/>
              <a:gd name="T64" fmla="*/ 56 w 107"/>
              <a:gd name="T65" fmla="*/ 32 h 35"/>
              <a:gd name="T66" fmla="*/ 53 w 107"/>
              <a:gd name="T67" fmla="*/ 32 h 35"/>
              <a:gd name="T68" fmla="*/ 49 w 107"/>
              <a:gd name="T69" fmla="*/ 32 h 35"/>
              <a:gd name="T70" fmla="*/ 49 w 107"/>
              <a:gd name="T71" fmla="*/ 21 h 35"/>
              <a:gd name="T72" fmla="*/ 53 w 107"/>
              <a:gd name="T73" fmla="*/ 21 h 35"/>
              <a:gd name="T74" fmla="*/ 56 w 107"/>
              <a:gd name="T75" fmla="*/ 21 h 35"/>
              <a:gd name="T76" fmla="*/ 56 w 107"/>
              <a:gd name="T7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0" y="0"/>
                </a:moveTo>
                <a:cubicBezTo>
                  <a:pt x="0" y="0"/>
                  <a:pt x="0" y="1"/>
                  <a:pt x="0" y="1"/>
                </a:cubicBezTo>
                <a:cubicBezTo>
                  <a:pt x="0" y="1"/>
                  <a:pt x="0" y="1"/>
                  <a:pt x="0" y="1"/>
                </a:cubicBezTo>
                <a:cubicBezTo>
                  <a:pt x="0" y="15"/>
                  <a:pt x="0" y="15"/>
                  <a:pt x="0" y="15"/>
                </a:cubicBezTo>
                <a:cubicBezTo>
                  <a:pt x="0" y="15"/>
                  <a:pt x="0" y="15"/>
                  <a:pt x="0" y="15"/>
                </a:cubicBezTo>
                <a:cubicBezTo>
                  <a:pt x="0" y="26"/>
                  <a:pt x="24" y="35"/>
                  <a:pt x="53" y="35"/>
                </a:cubicBezTo>
                <a:cubicBezTo>
                  <a:pt x="82" y="35"/>
                  <a:pt x="106" y="26"/>
                  <a:pt x="107" y="15"/>
                </a:cubicBezTo>
                <a:cubicBezTo>
                  <a:pt x="107" y="15"/>
                  <a:pt x="107" y="15"/>
                  <a:pt x="107" y="15"/>
                </a:cubicBezTo>
                <a:cubicBezTo>
                  <a:pt x="107" y="15"/>
                  <a:pt x="107" y="15"/>
                  <a:pt x="107" y="15"/>
                </a:cubicBezTo>
                <a:cubicBezTo>
                  <a:pt x="107" y="5"/>
                  <a:pt x="107" y="5"/>
                  <a:pt x="107" y="5"/>
                </a:cubicBezTo>
                <a:cubicBezTo>
                  <a:pt x="97" y="13"/>
                  <a:pt x="76" y="17"/>
                  <a:pt x="56" y="17"/>
                </a:cubicBezTo>
                <a:cubicBezTo>
                  <a:pt x="32" y="17"/>
                  <a:pt x="7" y="11"/>
                  <a:pt x="0" y="0"/>
                </a:cubicBezTo>
                <a:close/>
                <a:moveTo>
                  <a:pt x="12" y="25"/>
                </a:moveTo>
                <a:cubicBezTo>
                  <a:pt x="10" y="23"/>
                  <a:pt x="6" y="21"/>
                  <a:pt x="5" y="20"/>
                </a:cubicBezTo>
                <a:cubicBezTo>
                  <a:pt x="5" y="9"/>
                  <a:pt x="5" y="9"/>
                  <a:pt x="5" y="9"/>
                </a:cubicBezTo>
                <a:cubicBezTo>
                  <a:pt x="7" y="11"/>
                  <a:pt x="9" y="12"/>
                  <a:pt x="12" y="14"/>
                </a:cubicBezTo>
                <a:lnTo>
                  <a:pt x="12" y="25"/>
                </a:lnTo>
                <a:close/>
                <a:moveTo>
                  <a:pt x="27" y="29"/>
                </a:moveTo>
                <a:cubicBezTo>
                  <a:pt x="24" y="29"/>
                  <a:pt x="22" y="28"/>
                  <a:pt x="20" y="27"/>
                </a:cubicBezTo>
                <a:cubicBezTo>
                  <a:pt x="20" y="17"/>
                  <a:pt x="20" y="17"/>
                  <a:pt x="20" y="17"/>
                </a:cubicBezTo>
                <a:cubicBezTo>
                  <a:pt x="22" y="17"/>
                  <a:pt x="24" y="18"/>
                  <a:pt x="27" y="19"/>
                </a:cubicBezTo>
                <a:lnTo>
                  <a:pt x="27" y="29"/>
                </a:lnTo>
                <a:close/>
                <a:moveTo>
                  <a:pt x="42" y="31"/>
                </a:moveTo>
                <a:cubicBezTo>
                  <a:pt x="39" y="31"/>
                  <a:pt x="37" y="31"/>
                  <a:pt x="34" y="30"/>
                </a:cubicBezTo>
                <a:cubicBezTo>
                  <a:pt x="34" y="20"/>
                  <a:pt x="34" y="20"/>
                  <a:pt x="34" y="20"/>
                </a:cubicBezTo>
                <a:cubicBezTo>
                  <a:pt x="37" y="20"/>
                  <a:pt x="39" y="21"/>
                  <a:pt x="42" y="21"/>
                </a:cubicBezTo>
                <a:lnTo>
                  <a:pt x="42" y="31"/>
                </a:lnTo>
                <a:close/>
                <a:moveTo>
                  <a:pt x="95" y="15"/>
                </a:moveTo>
                <a:cubicBezTo>
                  <a:pt x="96" y="15"/>
                  <a:pt x="99" y="14"/>
                  <a:pt x="100" y="13"/>
                </a:cubicBezTo>
                <a:cubicBezTo>
                  <a:pt x="100" y="21"/>
                  <a:pt x="100" y="21"/>
                  <a:pt x="100" y="21"/>
                </a:cubicBezTo>
                <a:cubicBezTo>
                  <a:pt x="99" y="22"/>
                  <a:pt x="97" y="23"/>
                  <a:pt x="95" y="24"/>
                </a:cubicBezTo>
                <a:lnTo>
                  <a:pt x="95" y="15"/>
                </a:lnTo>
                <a:close/>
                <a:moveTo>
                  <a:pt x="56" y="32"/>
                </a:moveTo>
                <a:cubicBezTo>
                  <a:pt x="55" y="32"/>
                  <a:pt x="54" y="32"/>
                  <a:pt x="53" y="32"/>
                </a:cubicBezTo>
                <a:cubicBezTo>
                  <a:pt x="52" y="32"/>
                  <a:pt x="50" y="32"/>
                  <a:pt x="49" y="32"/>
                </a:cubicBezTo>
                <a:cubicBezTo>
                  <a:pt x="49" y="21"/>
                  <a:pt x="49" y="21"/>
                  <a:pt x="49" y="21"/>
                </a:cubicBezTo>
                <a:cubicBezTo>
                  <a:pt x="50" y="21"/>
                  <a:pt x="52" y="21"/>
                  <a:pt x="53" y="21"/>
                </a:cubicBezTo>
                <a:cubicBezTo>
                  <a:pt x="54" y="21"/>
                  <a:pt x="55" y="21"/>
                  <a:pt x="56" y="21"/>
                </a:cubicBezTo>
                <a:lnTo>
                  <a:pt x="56" y="32"/>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9" name="Freeform 194"/>
          <p:cNvSpPr>
            <a:spLocks/>
          </p:cNvSpPr>
          <p:nvPr/>
        </p:nvSpPr>
        <p:spPr bwMode="auto">
          <a:xfrm>
            <a:off x="6267986" y="3075740"/>
            <a:ext cx="205743" cy="63431"/>
          </a:xfrm>
          <a:custGeom>
            <a:avLst/>
            <a:gdLst>
              <a:gd name="T0" fmla="*/ 101 w 107"/>
              <a:gd name="T1" fmla="*/ 10 h 33"/>
              <a:gd name="T2" fmla="*/ 101 w 107"/>
              <a:gd name="T3" fmla="*/ 19 h 33"/>
              <a:gd name="T4" fmla="*/ 95 w 107"/>
              <a:gd name="T5" fmla="*/ 23 h 33"/>
              <a:gd name="T6" fmla="*/ 95 w 107"/>
              <a:gd name="T7" fmla="*/ 13 h 33"/>
              <a:gd name="T8" fmla="*/ 57 w 107"/>
              <a:gd name="T9" fmla="*/ 20 h 33"/>
              <a:gd name="T10" fmla="*/ 57 w 107"/>
              <a:gd name="T11" fmla="*/ 30 h 33"/>
              <a:gd name="T12" fmla="*/ 54 w 107"/>
              <a:gd name="T13" fmla="*/ 30 h 33"/>
              <a:gd name="T14" fmla="*/ 49 w 107"/>
              <a:gd name="T15" fmla="*/ 30 h 33"/>
              <a:gd name="T16" fmla="*/ 49 w 107"/>
              <a:gd name="T17" fmla="*/ 20 h 33"/>
              <a:gd name="T18" fmla="*/ 42 w 107"/>
              <a:gd name="T19" fmla="*/ 20 h 33"/>
              <a:gd name="T20" fmla="*/ 42 w 107"/>
              <a:gd name="T21" fmla="*/ 30 h 33"/>
              <a:gd name="T22" fmla="*/ 35 w 107"/>
              <a:gd name="T23" fmla="*/ 29 h 33"/>
              <a:gd name="T24" fmla="*/ 35 w 107"/>
              <a:gd name="T25" fmla="*/ 19 h 33"/>
              <a:gd name="T26" fmla="*/ 27 w 107"/>
              <a:gd name="T27" fmla="*/ 18 h 33"/>
              <a:gd name="T28" fmla="*/ 27 w 107"/>
              <a:gd name="T29" fmla="*/ 28 h 33"/>
              <a:gd name="T30" fmla="*/ 20 w 107"/>
              <a:gd name="T31" fmla="*/ 26 h 33"/>
              <a:gd name="T32" fmla="*/ 20 w 107"/>
              <a:gd name="T33" fmla="*/ 16 h 33"/>
              <a:gd name="T34" fmla="*/ 13 w 107"/>
              <a:gd name="T35" fmla="*/ 13 h 33"/>
              <a:gd name="T36" fmla="*/ 13 w 107"/>
              <a:gd name="T37" fmla="*/ 23 h 33"/>
              <a:gd name="T38" fmla="*/ 5 w 107"/>
              <a:gd name="T39" fmla="*/ 18 h 33"/>
              <a:gd name="T40" fmla="*/ 5 w 107"/>
              <a:gd name="T41" fmla="*/ 8 h 33"/>
              <a:gd name="T42" fmla="*/ 0 w 107"/>
              <a:gd name="T43" fmla="*/ 0 h 33"/>
              <a:gd name="T44" fmla="*/ 0 w 107"/>
              <a:gd name="T45" fmla="*/ 13 h 33"/>
              <a:gd name="T46" fmla="*/ 0 w 107"/>
              <a:gd name="T47" fmla="*/ 13 h 33"/>
              <a:gd name="T48" fmla="*/ 54 w 107"/>
              <a:gd name="T49" fmla="*/ 33 h 33"/>
              <a:gd name="T50" fmla="*/ 107 w 107"/>
              <a:gd name="T51" fmla="*/ 14 h 33"/>
              <a:gd name="T52" fmla="*/ 107 w 107"/>
              <a:gd name="T53" fmla="*/ 13 h 33"/>
              <a:gd name="T54" fmla="*/ 107 w 107"/>
              <a:gd name="T55" fmla="*/ 13 h 33"/>
              <a:gd name="T56" fmla="*/ 107 w 107"/>
              <a:gd name="T57" fmla="*/ 0 h 33"/>
              <a:gd name="T58" fmla="*/ 101 w 107"/>
              <a:gd name="T59"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 h="33">
                <a:moveTo>
                  <a:pt x="101" y="10"/>
                </a:moveTo>
                <a:cubicBezTo>
                  <a:pt x="101" y="19"/>
                  <a:pt x="101" y="19"/>
                  <a:pt x="101" y="19"/>
                </a:cubicBezTo>
                <a:cubicBezTo>
                  <a:pt x="99" y="21"/>
                  <a:pt x="97" y="22"/>
                  <a:pt x="95" y="23"/>
                </a:cubicBezTo>
                <a:cubicBezTo>
                  <a:pt x="95" y="13"/>
                  <a:pt x="95" y="13"/>
                  <a:pt x="95" y="13"/>
                </a:cubicBezTo>
                <a:cubicBezTo>
                  <a:pt x="86" y="17"/>
                  <a:pt x="72" y="20"/>
                  <a:pt x="57" y="20"/>
                </a:cubicBezTo>
                <a:cubicBezTo>
                  <a:pt x="57" y="30"/>
                  <a:pt x="57" y="30"/>
                  <a:pt x="57" y="30"/>
                </a:cubicBezTo>
                <a:cubicBezTo>
                  <a:pt x="56" y="30"/>
                  <a:pt x="55" y="30"/>
                  <a:pt x="54" y="30"/>
                </a:cubicBezTo>
                <a:cubicBezTo>
                  <a:pt x="52" y="30"/>
                  <a:pt x="51" y="30"/>
                  <a:pt x="49" y="30"/>
                </a:cubicBezTo>
                <a:cubicBezTo>
                  <a:pt x="49" y="20"/>
                  <a:pt x="49" y="20"/>
                  <a:pt x="49" y="20"/>
                </a:cubicBezTo>
                <a:cubicBezTo>
                  <a:pt x="47" y="20"/>
                  <a:pt x="44" y="20"/>
                  <a:pt x="42" y="20"/>
                </a:cubicBezTo>
                <a:cubicBezTo>
                  <a:pt x="42" y="30"/>
                  <a:pt x="42" y="30"/>
                  <a:pt x="42" y="30"/>
                </a:cubicBezTo>
                <a:cubicBezTo>
                  <a:pt x="40" y="30"/>
                  <a:pt x="37" y="29"/>
                  <a:pt x="35" y="29"/>
                </a:cubicBezTo>
                <a:cubicBezTo>
                  <a:pt x="35" y="19"/>
                  <a:pt x="35" y="19"/>
                  <a:pt x="35" y="19"/>
                </a:cubicBezTo>
                <a:cubicBezTo>
                  <a:pt x="32" y="19"/>
                  <a:pt x="30" y="18"/>
                  <a:pt x="27" y="18"/>
                </a:cubicBezTo>
                <a:cubicBezTo>
                  <a:pt x="27" y="28"/>
                  <a:pt x="27" y="28"/>
                  <a:pt x="27" y="28"/>
                </a:cubicBezTo>
                <a:cubicBezTo>
                  <a:pt x="25" y="27"/>
                  <a:pt x="22" y="27"/>
                  <a:pt x="20" y="26"/>
                </a:cubicBezTo>
                <a:cubicBezTo>
                  <a:pt x="20" y="16"/>
                  <a:pt x="20" y="16"/>
                  <a:pt x="20" y="16"/>
                </a:cubicBezTo>
                <a:cubicBezTo>
                  <a:pt x="17" y="15"/>
                  <a:pt x="15" y="14"/>
                  <a:pt x="13" y="13"/>
                </a:cubicBezTo>
                <a:cubicBezTo>
                  <a:pt x="13" y="23"/>
                  <a:pt x="13" y="23"/>
                  <a:pt x="13" y="23"/>
                </a:cubicBezTo>
                <a:cubicBezTo>
                  <a:pt x="10" y="22"/>
                  <a:pt x="7" y="20"/>
                  <a:pt x="5" y="18"/>
                </a:cubicBezTo>
                <a:cubicBezTo>
                  <a:pt x="5" y="8"/>
                  <a:pt x="5" y="8"/>
                  <a:pt x="5" y="8"/>
                </a:cubicBezTo>
                <a:cubicBezTo>
                  <a:pt x="2" y="6"/>
                  <a:pt x="0" y="3"/>
                  <a:pt x="0" y="0"/>
                </a:cubicBezTo>
                <a:cubicBezTo>
                  <a:pt x="0" y="13"/>
                  <a:pt x="0" y="13"/>
                  <a:pt x="0" y="13"/>
                </a:cubicBezTo>
                <a:cubicBezTo>
                  <a:pt x="0" y="13"/>
                  <a:pt x="0" y="13"/>
                  <a:pt x="0" y="13"/>
                </a:cubicBezTo>
                <a:cubicBezTo>
                  <a:pt x="0" y="24"/>
                  <a:pt x="24" y="33"/>
                  <a:pt x="54" y="33"/>
                </a:cubicBezTo>
                <a:cubicBezTo>
                  <a:pt x="82" y="33"/>
                  <a:pt x="106" y="25"/>
                  <a:pt x="107" y="14"/>
                </a:cubicBezTo>
                <a:cubicBezTo>
                  <a:pt x="107" y="14"/>
                  <a:pt x="107" y="13"/>
                  <a:pt x="107" y="13"/>
                </a:cubicBezTo>
                <a:cubicBezTo>
                  <a:pt x="107" y="13"/>
                  <a:pt x="107" y="13"/>
                  <a:pt x="107" y="13"/>
                </a:cubicBezTo>
                <a:cubicBezTo>
                  <a:pt x="107" y="0"/>
                  <a:pt x="107" y="0"/>
                  <a:pt x="107" y="0"/>
                </a:cubicBezTo>
                <a:cubicBezTo>
                  <a:pt x="107" y="3"/>
                  <a:pt x="105" y="7"/>
                  <a:pt x="101" y="1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0" name="Freeform 195"/>
          <p:cNvSpPr>
            <a:spLocks/>
          </p:cNvSpPr>
          <p:nvPr/>
        </p:nvSpPr>
        <p:spPr bwMode="auto">
          <a:xfrm>
            <a:off x="6267987" y="3070048"/>
            <a:ext cx="2440" cy="5693"/>
          </a:xfrm>
          <a:custGeom>
            <a:avLst/>
            <a:gdLst>
              <a:gd name="T0" fmla="*/ 1 w 1"/>
              <a:gd name="T1" fmla="*/ 0 h 3"/>
              <a:gd name="T2" fmla="*/ 0 w 1"/>
              <a:gd name="T3" fmla="*/ 3 h 3"/>
              <a:gd name="T4" fmla="*/ 0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0" y="1"/>
                  <a:pt x="0" y="2"/>
                  <a:pt x="0" y="3"/>
                </a:cubicBezTo>
                <a:cubicBezTo>
                  <a:pt x="0" y="3"/>
                  <a:pt x="0" y="3"/>
                  <a:pt x="0" y="3"/>
                </a:cubicBezTo>
                <a:cubicBezTo>
                  <a:pt x="0" y="2"/>
                  <a:pt x="0" y="2"/>
                  <a:pt x="0" y="2"/>
                </a:cubicBezTo>
                <a:cubicBezTo>
                  <a:pt x="0" y="2"/>
                  <a:pt x="0" y="1"/>
                  <a:pt x="1"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1" name="Freeform 196"/>
          <p:cNvSpPr>
            <a:spLocks/>
          </p:cNvSpPr>
          <p:nvPr/>
        </p:nvSpPr>
        <p:spPr bwMode="auto">
          <a:xfrm>
            <a:off x="6473729" y="3070048"/>
            <a:ext cx="0" cy="569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1"/>
                  <a:pt x="0" y="2"/>
                  <a:pt x="0" y="2"/>
                </a:cubicBezTo>
                <a:cubicBezTo>
                  <a:pt x="0" y="3"/>
                  <a:pt x="0" y="3"/>
                  <a:pt x="0" y="3"/>
                </a:cubicBezTo>
                <a:cubicBezTo>
                  <a:pt x="0" y="3"/>
                  <a:pt x="0" y="3"/>
                  <a:pt x="0" y="3"/>
                </a:cubicBezTo>
                <a:cubicBezTo>
                  <a:pt x="0" y="2"/>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2" name="Freeform 197"/>
          <p:cNvSpPr>
            <a:spLocks/>
          </p:cNvSpPr>
          <p:nvPr/>
        </p:nvSpPr>
        <p:spPr bwMode="auto">
          <a:xfrm>
            <a:off x="6349307" y="3057036"/>
            <a:ext cx="15452" cy="13012"/>
          </a:xfrm>
          <a:custGeom>
            <a:avLst/>
            <a:gdLst>
              <a:gd name="T0" fmla="*/ 1 w 8"/>
              <a:gd name="T1" fmla="*/ 4 h 7"/>
              <a:gd name="T2" fmla="*/ 7 w 8"/>
              <a:gd name="T3" fmla="*/ 6 h 7"/>
              <a:gd name="T4" fmla="*/ 8 w 8"/>
              <a:gd name="T5" fmla="*/ 7 h 7"/>
              <a:gd name="T6" fmla="*/ 8 w 8"/>
              <a:gd name="T7" fmla="*/ 0 h 7"/>
              <a:gd name="T8" fmla="*/ 2 w 8"/>
              <a:gd name="T9" fmla="*/ 1 h 7"/>
              <a:gd name="T10" fmla="*/ 1 w 8"/>
              <a:gd name="T11" fmla="*/ 4 h 7"/>
            </a:gdLst>
            <a:ahLst/>
            <a:cxnLst>
              <a:cxn ang="0">
                <a:pos x="T0" y="T1"/>
              </a:cxn>
              <a:cxn ang="0">
                <a:pos x="T2" y="T3"/>
              </a:cxn>
              <a:cxn ang="0">
                <a:pos x="T4" y="T5"/>
              </a:cxn>
              <a:cxn ang="0">
                <a:pos x="T6" y="T7"/>
              </a:cxn>
              <a:cxn ang="0">
                <a:pos x="T8" y="T9"/>
              </a:cxn>
              <a:cxn ang="0">
                <a:pos x="T10" y="T11"/>
              </a:cxn>
            </a:cxnLst>
            <a:rect l="0" t="0" r="r" b="b"/>
            <a:pathLst>
              <a:path w="8" h="7">
                <a:moveTo>
                  <a:pt x="1" y="4"/>
                </a:moveTo>
                <a:cubicBezTo>
                  <a:pt x="3" y="5"/>
                  <a:pt x="4" y="6"/>
                  <a:pt x="7" y="6"/>
                </a:cubicBezTo>
                <a:cubicBezTo>
                  <a:pt x="7" y="6"/>
                  <a:pt x="7" y="6"/>
                  <a:pt x="8" y="7"/>
                </a:cubicBezTo>
                <a:cubicBezTo>
                  <a:pt x="8" y="0"/>
                  <a:pt x="8" y="0"/>
                  <a:pt x="8" y="0"/>
                </a:cubicBezTo>
                <a:cubicBezTo>
                  <a:pt x="6" y="0"/>
                  <a:pt x="4" y="0"/>
                  <a:pt x="2" y="1"/>
                </a:cubicBezTo>
                <a:cubicBezTo>
                  <a:pt x="0" y="2"/>
                  <a:pt x="0" y="3"/>
                  <a:pt x="1" y="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3" name="Freeform 198"/>
          <p:cNvSpPr>
            <a:spLocks noEditPoints="1"/>
          </p:cNvSpPr>
          <p:nvPr/>
        </p:nvSpPr>
        <p:spPr bwMode="auto">
          <a:xfrm>
            <a:off x="6283437" y="3043212"/>
            <a:ext cx="177281" cy="61805"/>
          </a:xfrm>
          <a:custGeom>
            <a:avLst/>
            <a:gdLst>
              <a:gd name="T0" fmla="*/ 0 w 92"/>
              <a:gd name="T1" fmla="*/ 16 h 32"/>
              <a:gd name="T2" fmla="*/ 46 w 92"/>
              <a:gd name="T3" fmla="*/ 32 h 32"/>
              <a:gd name="T4" fmla="*/ 92 w 92"/>
              <a:gd name="T5" fmla="*/ 16 h 32"/>
              <a:gd name="T6" fmla="*/ 46 w 92"/>
              <a:gd name="T7" fmla="*/ 0 h 32"/>
              <a:gd name="T8" fmla="*/ 0 w 92"/>
              <a:gd name="T9" fmla="*/ 16 h 32"/>
              <a:gd name="T10" fmla="*/ 50 w 92"/>
              <a:gd name="T11" fmla="*/ 2 h 32"/>
              <a:gd name="T12" fmla="*/ 50 w 92"/>
              <a:gd name="T13" fmla="*/ 4 h 32"/>
              <a:gd name="T14" fmla="*/ 54 w 92"/>
              <a:gd name="T15" fmla="*/ 4 h 32"/>
              <a:gd name="T16" fmla="*/ 64 w 92"/>
              <a:gd name="T17" fmla="*/ 7 h 32"/>
              <a:gd name="T18" fmla="*/ 59 w 92"/>
              <a:gd name="T19" fmla="*/ 9 h 32"/>
              <a:gd name="T20" fmla="*/ 58 w 92"/>
              <a:gd name="T21" fmla="*/ 9 h 32"/>
              <a:gd name="T22" fmla="*/ 58 w 92"/>
              <a:gd name="T23" fmla="*/ 9 h 32"/>
              <a:gd name="T24" fmla="*/ 57 w 92"/>
              <a:gd name="T25" fmla="*/ 9 h 32"/>
              <a:gd name="T26" fmla="*/ 52 w 92"/>
              <a:gd name="T27" fmla="*/ 7 h 32"/>
              <a:gd name="T28" fmla="*/ 50 w 92"/>
              <a:gd name="T29" fmla="*/ 7 h 32"/>
              <a:gd name="T30" fmla="*/ 50 w 92"/>
              <a:gd name="T31" fmla="*/ 15 h 32"/>
              <a:gd name="T32" fmla="*/ 64 w 92"/>
              <a:gd name="T33" fmla="*/ 20 h 32"/>
              <a:gd name="T34" fmla="*/ 60 w 92"/>
              <a:gd name="T35" fmla="*/ 26 h 32"/>
              <a:gd name="T36" fmla="*/ 50 w 92"/>
              <a:gd name="T37" fmla="*/ 28 h 32"/>
              <a:gd name="T38" fmla="*/ 50 w 92"/>
              <a:gd name="T39" fmla="*/ 30 h 32"/>
              <a:gd name="T40" fmla="*/ 48 w 92"/>
              <a:gd name="T41" fmla="*/ 31 h 32"/>
              <a:gd name="T42" fmla="*/ 44 w 92"/>
              <a:gd name="T43" fmla="*/ 31 h 32"/>
              <a:gd name="T44" fmla="*/ 42 w 92"/>
              <a:gd name="T45" fmla="*/ 30 h 32"/>
              <a:gd name="T46" fmla="*/ 42 w 92"/>
              <a:gd name="T47" fmla="*/ 28 h 32"/>
              <a:gd name="T48" fmla="*/ 27 w 92"/>
              <a:gd name="T49" fmla="*/ 25 h 32"/>
              <a:gd name="T50" fmla="*/ 33 w 92"/>
              <a:gd name="T51" fmla="*/ 23 h 32"/>
              <a:gd name="T52" fmla="*/ 33 w 92"/>
              <a:gd name="T53" fmla="*/ 23 h 32"/>
              <a:gd name="T54" fmla="*/ 33 w 92"/>
              <a:gd name="T55" fmla="*/ 23 h 32"/>
              <a:gd name="T56" fmla="*/ 34 w 92"/>
              <a:gd name="T57" fmla="*/ 23 h 32"/>
              <a:gd name="T58" fmla="*/ 34 w 92"/>
              <a:gd name="T59" fmla="*/ 23 h 32"/>
              <a:gd name="T60" fmla="*/ 40 w 92"/>
              <a:gd name="T61" fmla="*/ 25 h 32"/>
              <a:gd name="T62" fmla="*/ 42 w 92"/>
              <a:gd name="T63" fmla="*/ 25 h 32"/>
              <a:gd name="T64" fmla="*/ 42 w 92"/>
              <a:gd name="T65" fmla="*/ 17 h 32"/>
              <a:gd name="T66" fmla="*/ 34 w 92"/>
              <a:gd name="T67" fmla="*/ 15 h 32"/>
              <a:gd name="T68" fmla="*/ 29 w 92"/>
              <a:gd name="T69" fmla="*/ 13 h 32"/>
              <a:gd name="T70" fmla="*/ 32 w 92"/>
              <a:gd name="T71" fmla="*/ 6 h 32"/>
              <a:gd name="T72" fmla="*/ 42 w 92"/>
              <a:gd name="T73" fmla="*/ 4 h 32"/>
              <a:gd name="T74" fmla="*/ 42 w 92"/>
              <a:gd name="T75" fmla="*/ 2 h 32"/>
              <a:gd name="T76" fmla="*/ 44 w 92"/>
              <a:gd name="T77" fmla="*/ 1 h 32"/>
              <a:gd name="T78" fmla="*/ 48 w 92"/>
              <a:gd name="T79" fmla="*/ 1 h 32"/>
              <a:gd name="T80" fmla="*/ 50 w 92"/>
              <a:gd name="T8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32">
                <a:moveTo>
                  <a:pt x="0" y="16"/>
                </a:moveTo>
                <a:cubicBezTo>
                  <a:pt x="0" y="25"/>
                  <a:pt x="20" y="32"/>
                  <a:pt x="46" y="32"/>
                </a:cubicBezTo>
                <a:cubicBezTo>
                  <a:pt x="71" y="32"/>
                  <a:pt x="92" y="25"/>
                  <a:pt x="92" y="16"/>
                </a:cubicBezTo>
                <a:cubicBezTo>
                  <a:pt x="92" y="7"/>
                  <a:pt x="71" y="0"/>
                  <a:pt x="46" y="0"/>
                </a:cubicBezTo>
                <a:cubicBezTo>
                  <a:pt x="20" y="0"/>
                  <a:pt x="0" y="7"/>
                  <a:pt x="0" y="16"/>
                </a:cubicBezTo>
                <a:close/>
                <a:moveTo>
                  <a:pt x="50" y="2"/>
                </a:moveTo>
                <a:cubicBezTo>
                  <a:pt x="50" y="4"/>
                  <a:pt x="50" y="4"/>
                  <a:pt x="50" y="4"/>
                </a:cubicBezTo>
                <a:cubicBezTo>
                  <a:pt x="51" y="4"/>
                  <a:pt x="52" y="4"/>
                  <a:pt x="54" y="4"/>
                </a:cubicBezTo>
                <a:cubicBezTo>
                  <a:pt x="57" y="5"/>
                  <a:pt x="62" y="6"/>
                  <a:pt x="64" y="7"/>
                </a:cubicBezTo>
                <a:cubicBezTo>
                  <a:pt x="66" y="8"/>
                  <a:pt x="61" y="11"/>
                  <a:pt x="59" y="9"/>
                </a:cubicBezTo>
                <a:cubicBezTo>
                  <a:pt x="58" y="9"/>
                  <a:pt x="58" y="9"/>
                  <a:pt x="58" y="9"/>
                </a:cubicBezTo>
                <a:cubicBezTo>
                  <a:pt x="58" y="9"/>
                  <a:pt x="58" y="9"/>
                  <a:pt x="58" y="9"/>
                </a:cubicBezTo>
                <a:cubicBezTo>
                  <a:pt x="58" y="9"/>
                  <a:pt x="57" y="9"/>
                  <a:pt x="57" y="9"/>
                </a:cubicBezTo>
                <a:cubicBezTo>
                  <a:pt x="56" y="8"/>
                  <a:pt x="53" y="7"/>
                  <a:pt x="52" y="7"/>
                </a:cubicBezTo>
                <a:cubicBezTo>
                  <a:pt x="51" y="7"/>
                  <a:pt x="50" y="7"/>
                  <a:pt x="50" y="7"/>
                </a:cubicBezTo>
                <a:cubicBezTo>
                  <a:pt x="50" y="15"/>
                  <a:pt x="50" y="15"/>
                  <a:pt x="50" y="15"/>
                </a:cubicBezTo>
                <a:cubicBezTo>
                  <a:pt x="55" y="16"/>
                  <a:pt x="62" y="17"/>
                  <a:pt x="64" y="20"/>
                </a:cubicBezTo>
                <a:cubicBezTo>
                  <a:pt x="66" y="22"/>
                  <a:pt x="64" y="25"/>
                  <a:pt x="60" y="26"/>
                </a:cubicBezTo>
                <a:cubicBezTo>
                  <a:pt x="57" y="27"/>
                  <a:pt x="54" y="28"/>
                  <a:pt x="50" y="28"/>
                </a:cubicBezTo>
                <a:cubicBezTo>
                  <a:pt x="50" y="30"/>
                  <a:pt x="50" y="30"/>
                  <a:pt x="50" y="30"/>
                </a:cubicBezTo>
                <a:cubicBezTo>
                  <a:pt x="50" y="30"/>
                  <a:pt x="49" y="31"/>
                  <a:pt x="48" y="31"/>
                </a:cubicBezTo>
                <a:cubicBezTo>
                  <a:pt x="44" y="31"/>
                  <a:pt x="44" y="31"/>
                  <a:pt x="44" y="31"/>
                </a:cubicBezTo>
                <a:cubicBezTo>
                  <a:pt x="43" y="31"/>
                  <a:pt x="42" y="30"/>
                  <a:pt x="42" y="30"/>
                </a:cubicBezTo>
                <a:cubicBezTo>
                  <a:pt x="42" y="28"/>
                  <a:pt x="42" y="28"/>
                  <a:pt x="42" y="28"/>
                </a:cubicBezTo>
                <a:cubicBezTo>
                  <a:pt x="36" y="28"/>
                  <a:pt x="30" y="27"/>
                  <a:pt x="27" y="25"/>
                </a:cubicBezTo>
                <a:cubicBezTo>
                  <a:pt x="25" y="24"/>
                  <a:pt x="31" y="21"/>
                  <a:pt x="33" y="23"/>
                </a:cubicBezTo>
                <a:cubicBezTo>
                  <a:pt x="33" y="23"/>
                  <a:pt x="33" y="23"/>
                  <a:pt x="33" y="23"/>
                </a:cubicBezTo>
                <a:cubicBezTo>
                  <a:pt x="33" y="23"/>
                  <a:pt x="33" y="23"/>
                  <a:pt x="33" y="23"/>
                </a:cubicBezTo>
                <a:cubicBezTo>
                  <a:pt x="33" y="23"/>
                  <a:pt x="33" y="23"/>
                  <a:pt x="34" y="23"/>
                </a:cubicBezTo>
                <a:cubicBezTo>
                  <a:pt x="34" y="23"/>
                  <a:pt x="34" y="23"/>
                  <a:pt x="34" y="23"/>
                </a:cubicBezTo>
                <a:cubicBezTo>
                  <a:pt x="36" y="24"/>
                  <a:pt x="38" y="25"/>
                  <a:pt x="40" y="25"/>
                </a:cubicBezTo>
                <a:cubicBezTo>
                  <a:pt x="41" y="25"/>
                  <a:pt x="41" y="25"/>
                  <a:pt x="42" y="25"/>
                </a:cubicBezTo>
                <a:cubicBezTo>
                  <a:pt x="42" y="17"/>
                  <a:pt x="42" y="17"/>
                  <a:pt x="42" y="17"/>
                </a:cubicBezTo>
                <a:cubicBezTo>
                  <a:pt x="39" y="16"/>
                  <a:pt x="35" y="16"/>
                  <a:pt x="34" y="15"/>
                </a:cubicBezTo>
                <a:cubicBezTo>
                  <a:pt x="31" y="15"/>
                  <a:pt x="30" y="14"/>
                  <a:pt x="29" y="13"/>
                </a:cubicBezTo>
                <a:cubicBezTo>
                  <a:pt x="26" y="11"/>
                  <a:pt x="27" y="8"/>
                  <a:pt x="32" y="6"/>
                </a:cubicBezTo>
                <a:cubicBezTo>
                  <a:pt x="34" y="5"/>
                  <a:pt x="38" y="4"/>
                  <a:pt x="42" y="4"/>
                </a:cubicBezTo>
                <a:cubicBezTo>
                  <a:pt x="42" y="2"/>
                  <a:pt x="42" y="2"/>
                  <a:pt x="42" y="2"/>
                </a:cubicBezTo>
                <a:cubicBezTo>
                  <a:pt x="42" y="2"/>
                  <a:pt x="43" y="1"/>
                  <a:pt x="44" y="1"/>
                </a:cubicBezTo>
                <a:cubicBezTo>
                  <a:pt x="48" y="1"/>
                  <a:pt x="48" y="1"/>
                  <a:pt x="48" y="1"/>
                </a:cubicBezTo>
                <a:cubicBezTo>
                  <a:pt x="49" y="1"/>
                  <a:pt x="50" y="2"/>
                  <a:pt x="5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4" name="Freeform 199"/>
          <p:cNvSpPr>
            <a:spLocks/>
          </p:cNvSpPr>
          <p:nvPr/>
        </p:nvSpPr>
        <p:spPr bwMode="auto">
          <a:xfrm>
            <a:off x="6380210" y="3079806"/>
            <a:ext cx="14638" cy="11385"/>
          </a:xfrm>
          <a:custGeom>
            <a:avLst/>
            <a:gdLst>
              <a:gd name="T0" fmla="*/ 7 w 8"/>
              <a:gd name="T1" fmla="*/ 2 h 6"/>
              <a:gd name="T2" fmla="*/ 3 w 8"/>
              <a:gd name="T3" fmla="*/ 0 h 6"/>
              <a:gd name="T4" fmla="*/ 0 w 8"/>
              <a:gd name="T5" fmla="*/ 0 h 6"/>
              <a:gd name="T6" fmla="*/ 0 w 8"/>
              <a:gd name="T7" fmla="*/ 6 h 6"/>
              <a:gd name="T8" fmla="*/ 5 w 8"/>
              <a:gd name="T9" fmla="*/ 6 h 6"/>
              <a:gd name="T10" fmla="*/ 7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7" y="2"/>
                </a:moveTo>
                <a:cubicBezTo>
                  <a:pt x="6" y="1"/>
                  <a:pt x="5" y="1"/>
                  <a:pt x="3" y="0"/>
                </a:cubicBezTo>
                <a:cubicBezTo>
                  <a:pt x="3" y="0"/>
                  <a:pt x="1" y="0"/>
                  <a:pt x="0" y="0"/>
                </a:cubicBezTo>
                <a:cubicBezTo>
                  <a:pt x="0" y="6"/>
                  <a:pt x="0" y="6"/>
                  <a:pt x="0" y="6"/>
                </a:cubicBezTo>
                <a:cubicBezTo>
                  <a:pt x="2" y="6"/>
                  <a:pt x="4" y="6"/>
                  <a:pt x="5" y="6"/>
                </a:cubicBezTo>
                <a:cubicBezTo>
                  <a:pt x="8" y="5"/>
                  <a:pt x="8" y="3"/>
                  <a:pt x="7"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5" name="Freeform 200"/>
          <p:cNvSpPr>
            <a:spLocks noEditPoints="1"/>
          </p:cNvSpPr>
          <p:nvPr/>
        </p:nvSpPr>
        <p:spPr bwMode="auto">
          <a:xfrm>
            <a:off x="6058177" y="3291241"/>
            <a:ext cx="185413" cy="61805"/>
          </a:xfrm>
          <a:custGeom>
            <a:avLst/>
            <a:gdLst>
              <a:gd name="T0" fmla="*/ 46 w 96"/>
              <a:gd name="T1" fmla="*/ 16 h 32"/>
              <a:gd name="T2" fmla="*/ 0 w 96"/>
              <a:gd name="T3" fmla="*/ 5 h 32"/>
              <a:gd name="T4" fmla="*/ 0 w 96"/>
              <a:gd name="T5" fmla="*/ 13 h 32"/>
              <a:gd name="T6" fmla="*/ 0 w 96"/>
              <a:gd name="T7" fmla="*/ 13 h 32"/>
              <a:gd name="T8" fmla="*/ 48 w 96"/>
              <a:gd name="T9" fmla="*/ 32 h 32"/>
              <a:gd name="T10" fmla="*/ 96 w 96"/>
              <a:gd name="T11" fmla="*/ 14 h 32"/>
              <a:gd name="T12" fmla="*/ 96 w 96"/>
              <a:gd name="T13" fmla="*/ 13 h 32"/>
              <a:gd name="T14" fmla="*/ 96 w 96"/>
              <a:gd name="T15" fmla="*/ 13 h 32"/>
              <a:gd name="T16" fmla="*/ 96 w 96"/>
              <a:gd name="T17" fmla="*/ 1 h 32"/>
              <a:gd name="T18" fmla="*/ 96 w 96"/>
              <a:gd name="T19" fmla="*/ 0 h 32"/>
              <a:gd name="T20" fmla="*/ 46 w 96"/>
              <a:gd name="T21" fmla="*/ 16 h 32"/>
              <a:gd name="T22" fmla="*/ 11 w 96"/>
              <a:gd name="T23" fmla="*/ 22 h 32"/>
              <a:gd name="T24" fmla="*/ 5 w 96"/>
              <a:gd name="T25" fmla="*/ 18 h 32"/>
              <a:gd name="T26" fmla="*/ 5 w 96"/>
              <a:gd name="T27" fmla="*/ 10 h 32"/>
              <a:gd name="T28" fmla="*/ 11 w 96"/>
              <a:gd name="T29" fmla="*/ 14 h 32"/>
              <a:gd name="T30" fmla="*/ 11 w 96"/>
              <a:gd name="T31" fmla="*/ 22 h 32"/>
              <a:gd name="T32" fmla="*/ 25 w 96"/>
              <a:gd name="T33" fmla="*/ 27 h 32"/>
              <a:gd name="T34" fmla="*/ 18 w 96"/>
              <a:gd name="T35" fmla="*/ 25 h 32"/>
              <a:gd name="T36" fmla="*/ 18 w 96"/>
              <a:gd name="T37" fmla="*/ 15 h 32"/>
              <a:gd name="T38" fmla="*/ 25 w 96"/>
              <a:gd name="T39" fmla="*/ 17 h 32"/>
              <a:gd name="T40" fmla="*/ 25 w 96"/>
              <a:gd name="T41" fmla="*/ 27 h 32"/>
              <a:gd name="T42" fmla="*/ 38 w 96"/>
              <a:gd name="T43" fmla="*/ 28 h 32"/>
              <a:gd name="T44" fmla="*/ 31 w 96"/>
              <a:gd name="T45" fmla="*/ 28 h 32"/>
              <a:gd name="T46" fmla="*/ 31 w 96"/>
              <a:gd name="T47" fmla="*/ 18 h 32"/>
              <a:gd name="T48" fmla="*/ 38 w 96"/>
              <a:gd name="T49" fmla="*/ 19 h 32"/>
              <a:gd name="T50" fmla="*/ 38 w 96"/>
              <a:gd name="T51" fmla="*/ 28 h 32"/>
              <a:gd name="T52" fmla="*/ 51 w 96"/>
              <a:gd name="T53" fmla="*/ 29 h 32"/>
              <a:gd name="T54" fmla="*/ 48 w 96"/>
              <a:gd name="T55" fmla="*/ 29 h 32"/>
              <a:gd name="T56" fmla="*/ 44 w 96"/>
              <a:gd name="T57" fmla="*/ 29 h 32"/>
              <a:gd name="T58" fmla="*/ 44 w 96"/>
              <a:gd name="T59" fmla="*/ 20 h 32"/>
              <a:gd name="T60" fmla="*/ 48 w 96"/>
              <a:gd name="T61" fmla="*/ 20 h 32"/>
              <a:gd name="T62" fmla="*/ 51 w 96"/>
              <a:gd name="T63" fmla="*/ 20 h 32"/>
              <a:gd name="T64" fmla="*/ 51 w 96"/>
              <a:gd name="T65" fmla="*/ 29 h 32"/>
              <a:gd name="T66" fmla="*/ 90 w 96"/>
              <a:gd name="T67" fmla="*/ 19 h 32"/>
              <a:gd name="T68" fmla="*/ 86 w 96"/>
              <a:gd name="T69" fmla="*/ 22 h 32"/>
              <a:gd name="T70" fmla="*/ 86 w 96"/>
              <a:gd name="T71" fmla="*/ 13 h 32"/>
              <a:gd name="T72" fmla="*/ 90 w 96"/>
              <a:gd name="T73" fmla="*/ 10 h 32"/>
              <a:gd name="T74" fmla="*/ 90 w 96"/>
              <a:gd name="T7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2">
                <a:moveTo>
                  <a:pt x="46" y="16"/>
                </a:moveTo>
                <a:cubicBezTo>
                  <a:pt x="28" y="16"/>
                  <a:pt x="9" y="12"/>
                  <a:pt x="0" y="5"/>
                </a:cubicBezTo>
                <a:cubicBezTo>
                  <a:pt x="0" y="13"/>
                  <a:pt x="0" y="13"/>
                  <a:pt x="0" y="13"/>
                </a:cubicBezTo>
                <a:cubicBezTo>
                  <a:pt x="0" y="13"/>
                  <a:pt x="0" y="13"/>
                  <a:pt x="0" y="13"/>
                </a:cubicBezTo>
                <a:cubicBezTo>
                  <a:pt x="0" y="23"/>
                  <a:pt x="22" y="32"/>
                  <a:pt x="48" y="32"/>
                </a:cubicBezTo>
                <a:cubicBezTo>
                  <a:pt x="74" y="32"/>
                  <a:pt x="95" y="24"/>
                  <a:pt x="96" y="14"/>
                </a:cubicBezTo>
                <a:cubicBezTo>
                  <a:pt x="96" y="14"/>
                  <a:pt x="96" y="14"/>
                  <a:pt x="96" y="13"/>
                </a:cubicBezTo>
                <a:cubicBezTo>
                  <a:pt x="96" y="13"/>
                  <a:pt x="96" y="13"/>
                  <a:pt x="96" y="13"/>
                </a:cubicBezTo>
                <a:cubicBezTo>
                  <a:pt x="96" y="1"/>
                  <a:pt x="96" y="1"/>
                  <a:pt x="96" y="1"/>
                </a:cubicBezTo>
                <a:cubicBezTo>
                  <a:pt x="96" y="1"/>
                  <a:pt x="96" y="0"/>
                  <a:pt x="96" y="0"/>
                </a:cubicBezTo>
                <a:cubicBezTo>
                  <a:pt x="90" y="10"/>
                  <a:pt x="68" y="16"/>
                  <a:pt x="46" y="16"/>
                </a:cubicBezTo>
                <a:close/>
                <a:moveTo>
                  <a:pt x="11" y="22"/>
                </a:moveTo>
                <a:cubicBezTo>
                  <a:pt x="9" y="21"/>
                  <a:pt x="6" y="19"/>
                  <a:pt x="5" y="18"/>
                </a:cubicBezTo>
                <a:cubicBezTo>
                  <a:pt x="5" y="10"/>
                  <a:pt x="5" y="10"/>
                  <a:pt x="5" y="10"/>
                </a:cubicBezTo>
                <a:cubicBezTo>
                  <a:pt x="6" y="11"/>
                  <a:pt x="8" y="12"/>
                  <a:pt x="11" y="14"/>
                </a:cubicBezTo>
                <a:lnTo>
                  <a:pt x="11" y="22"/>
                </a:lnTo>
                <a:close/>
                <a:moveTo>
                  <a:pt x="25" y="27"/>
                </a:moveTo>
                <a:cubicBezTo>
                  <a:pt x="22" y="26"/>
                  <a:pt x="20" y="26"/>
                  <a:pt x="18" y="25"/>
                </a:cubicBezTo>
                <a:cubicBezTo>
                  <a:pt x="18" y="15"/>
                  <a:pt x="18" y="15"/>
                  <a:pt x="18" y="15"/>
                </a:cubicBezTo>
                <a:cubicBezTo>
                  <a:pt x="20" y="16"/>
                  <a:pt x="22" y="17"/>
                  <a:pt x="25" y="17"/>
                </a:cubicBezTo>
                <a:lnTo>
                  <a:pt x="25" y="27"/>
                </a:lnTo>
                <a:close/>
                <a:moveTo>
                  <a:pt x="38" y="28"/>
                </a:moveTo>
                <a:cubicBezTo>
                  <a:pt x="36" y="28"/>
                  <a:pt x="33" y="28"/>
                  <a:pt x="31" y="28"/>
                </a:cubicBezTo>
                <a:cubicBezTo>
                  <a:pt x="31" y="18"/>
                  <a:pt x="31" y="18"/>
                  <a:pt x="31" y="18"/>
                </a:cubicBezTo>
                <a:cubicBezTo>
                  <a:pt x="33" y="19"/>
                  <a:pt x="36" y="19"/>
                  <a:pt x="38" y="19"/>
                </a:cubicBezTo>
                <a:lnTo>
                  <a:pt x="38" y="28"/>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moveTo>
                  <a:pt x="90" y="19"/>
                </a:moveTo>
                <a:cubicBezTo>
                  <a:pt x="89" y="20"/>
                  <a:pt x="87" y="21"/>
                  <a:pt x="86" y="22"/>
                </a:cubicBezTo>
                <a:cubicBezTo>
                  <a:pt x="86" y="13"/>
                  <a:pt x="86" y="13"/>
                  <a:pt x="86" y="13"/>
                </a:cubicBezTo>
                <a:cubicBezTo>
                  <a:pt x="87" y="12"/>
                  <a:pt x="89" y="11"/>
                  <a:pt x="90" y="10"/>
                </a:cubicBezTo>
                <a:lnTo>
                  <a:pt x="90" y="1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6" name="Freeform 201"/>
          <p:cNvSpPr>
            <a:spLocks noEditPoints="1"/>
          </p:cNvSpPr>
          <p:nvPr/>
        </p:nvSpPr>
        <p:spPr bwMode="auto">
          <a:xfrm>
            <a:off x="6054924" y="3254648"/>
            <a:ext cx="184600" cy="60178"/>
          </a:xfrm>
          <a:custGeom>
            <a:avLst/>
            <a:gdLst>
              <a:gd name="T0" fmla="*/ 0 w 96"/>
              <a:gd name="T1" fmla="*/ 13 h 31"/>
              <a:gd name="T2" fmla="*/ 48 w 96"/>
              <a:gd name="T3" fmla="*/ 31 h 31"/>
              <a:gd name="T4" fmla="*/ 96 w 96"/>
              <a:gd name="T5" fmla="*/ 14 h 31"/>
              <a:gd name="T6" fmla="*/ 96 w 96"/>
              <a:gd name="T7" fmla="*/ 13 h 31"/>
              <a:gd name="T8" fmla="*/ 96 w 96"/>
              <a:gd name="T9" fmla="*/ 13 h 31"/>
              <a:gd name="T10" fmla="*/ 96 w 96"/>
              <a:gd name="T11" fmla="*/ 4 h 31"/>
              <a:gd name="T12" fmla="*/ 50 w 96"/>
              <a:gd name="T13" fmla="*/ 16 h 31"/>
              <a:gd name="T14" fmla="*/ 0 w 96"/>
              <a:gd name="T15" fmla="*/ 0 h 31"/>
              <a:gd name="T16" fmla="*/ 0 w 96"/>
              <a:gd name="T17" fmla="*/ 1 h 31"/>
              <a:gd name="T18" fmla="*/ 0 w 96"/>
              <a:gd name="T19" fmla="*/ 1 h 31"/>
              <a:gd name="T20" fmla="*/ 0 w 96"/>
              <a:gd name="T21" fmla="*/ 13 h 31"/>
              <a:gd name="T22" fmla="*/ 85 w 96"/>
              <a:gd name="T23" fmla="*/ 14 h 31"/>
              <a:gd name="T24" fmla="*/ 90 w 96"/>
              <a:gd name="T25" fmla="*/ 12 h 31"/>
              <a:gd name="T26" fmla="*/ 90 w 96"/>
              <a:gd name="T27" fmla="*/ 19 h 31"/>
              <a:gd name="T28" fmla="*/ 85 w 96"/>
              <a:gd name="T29" fmla="*/ 22 h 31"/>
              <a:gd name="T30" fmla="*/ 85 w 96"/>
              <a:gd name="T31" fmla="*/ 14 h 31"/>
              <a:gd name="T32" fmla="*/ 44 w 96"/>
              <a:gd name="T33" fmla="*/ 19 h 31"/>
              <a:gd name="T34" fmla="*/ 48 w 96"/>
              <a:gd name="T35" fmla="*/ 19 h 31"/>
              <a:gd name="T36" fmla="*/ 51 w 96"/>
              <a:gd name="T37" fmla="*/ 19 h 31"/>
              <a:gd name="T38" fmla="*/ 51 w 96"/>
              <a:gd name="T39" fmla="*/ 29 h 31"/>
              <a:gd name="T40" fmla="*/ 48 w 96"/>
              <a:gd name="T41" fmla="*/ 29 h 31"/>
              <a:gd name="T42" fmla="*/ 44 w 96"/>
              <a:gd name="T43" fmla="*/ 29 h 31"/>
              <a:gd name="T44" fmla="*/ 44 w 96"/>
              <a:gd name="T45" fmla="*/ 19 h 31"/>
              <a:gd name="T46" fmla="*/ 31 w 96"/>
              <a:gd name="T47" fmla="*/ 18 h 31"/>
              <a:gd name="T48" fmla="*/ 38 w 96"/>
              <a:gd name="T49" fmla="*/ 19 h 31"/>
              <a:gd name="T50" fmla="*/ 38 w 96"/>
              <a:gd name="T51" fmla="*/ 28 h 31"/>
              <a:gd name="T52" fmla="*/ 31 w 96"/>
              <a:gd name="T53" fmla="*/ 28 h 31"/>
              <a:gd name="T54" fmla="*/ 31 w 96"/>
              <a:gd name="T55" fmla="*/ 18 h 31"/>
              <a:gd name="T56" fmla="*/ 18 w 96"/>
              <a:gd name="T57" fmla="*/ 15 h 31"/>
              <a:gd name="T58" fmla="*/ 24 w 96"/>
              <a:gd name="T59" fmla="*/ 17 h 31"/>
              <a:gd name="T60" fmla="*/ 24 w 96"/>
              <a:gd name="T61" fmla="*/ 26 h 31"/>
              <a:gd name="T62" fmla="*/ 18 w 96"/>
              <a:gd name="T63" fmla="*/ 25 h 31"/>
              <a:gd name="T64" fmla="*/ 18 w 96"/>
              <a:gd name="T65" fmla="*/ 15 h 31"/>
              <a:gd name="T66" fmla="*/ 5 w 96"/>
              <a:gd name="T67" fmla="*/ 8 h 31"/>
              <a:gd name="T68" fmla="*/ 11 w 96"/>
              <a:gd name="T69" fmla="*/ 13 h 31"/>
              <a:gd name="T70" fmla="*/ 11 w 96"/>
              <a:gd name="T71" fmla="*/ 22 h 31"/>
              <a:gd name="T72" fmla="*/ 5 w 96"/>
              <a:gd name="T73" fmla="*/ 18 h 31"/>
              <a:gd name="T74" fmla="*/ 5 w 96"/>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1">
                <a:moveTo>
                  <a:pt x="0" y="13"/>
                </a:moveTo>
                <a:cubicBezTo>
                  <a:pt x="0" y="23"/>
                  <a:pt x="22" y="31"/>
                  <a:pt x="48" y="31"/>
                </a:cubicBezTo>
                <a:cubicBezTo>
                  <a:pt x="74" y="31"/>
                  <a:pt x="95" y="24"/>
                  <a:pt x="96" y="14"/>
                </a:cubicBezTo>
                <a:cubicBezTo>
                  <a:pt x="96" y="14"/>
                  <a:pt x="96" y="13"/>
                  <a:pt x="96" y="13"/>
                </a:cubicBezTo>
                <a:cubicBezTo>
                  <a:pt x="96" y="13"/>
                  <a:pt x="96" y="13"/>
                  <a:pt x="96" y="13"/>
                </a:cubicBezTo>
                <a:cubicBezTo>
                  <a:pt x="96" y="4"/>
                  <a:pt x="96" y="4"/>
                  <a:pt x="96" y="4"/>
                </a:cubicBezTo>
                <a:cubicBezTo>
                  <a:pt x="87" y="12"/>
                  <a:pt x="68" y="16"/>
                  <a:pt x="50" y="16"/>
                </a:cubicBezTo>
                <a:cubicBezTo>
                  <a:pt x="29" y="16"/>
                  <a:pt x="6" y="10"/>
                  <a:pt x="0" y="0"/>
                </a:cubicBezTo>
                <a:cubicBezTo>
                  <a:pt x="0" y="0"/>
                  <a:pt x="0" y="1"/>
                  <a:pt x="0" y="1"/>
                </a:cubicBezTo>
                <a:cubicBezTo>
                  <a:pt x="0" y="1"/>
                  <a:pt x="0" y="1"/>
                  <a:pt x="0" y="1"/>
                </a:cubicBezTo>
                <a:cubicBezTo>
                  <a:pt x="0" y="13"/>
                  <a:pt x="0" y="13"/>
                  <a:pt x="0" y="13"/>
                </a:cubicBezTo>
                <a:close/>
                <a:moveTo>
                  <a:pt x="85" y="14"/>
                </a:moveTo>
                <a:cubicBezTo>
                  <a:pt x="87" y="13"/>
                  <a:pt x="89" y="12"/>
                  <a:pt x="90" y="12"/>
                </a:cubicBezTo>
                <a:cubicBezTo>
                  <a:pt x="90" y="19"/>
                  <a:pt x="90" y="19"/>
                  <a:pt x="90" y="19"/>
                </a:cubicBezTo>
                <a:cubicBezTo>
                  <a:pt x="89" y="20"/>
                  <a:pt x="87" y="21"/>
                  <a:pt x="85" y="22"/>
                </a:cubicBezTo>
                <a:lnTo>
                  <a:pt x="85" y="14"/>
                </a:lnTo>
                <a:close/>
                <a:moveTo>
                  <a:pt x="44" y="19"/>
                </a:moveTo>
                <a:cubicBezTo>
                  <a:pt x="46" y="19"/>
                  <a:pt x="47" y="19"/>
                  <a:pt x="48" y="19"/>
                </a:cubicBezTo>
                <a:cubicBezTo>
                  <a:pt x="49" y="19"/>
                  <a:pt x="50" y="19"/>
                  <a:pt x="51" y="19"/>
                </a:cubicBezTo>
                <a:cubicBezTo>
                  <a:pt x="51" y="29"/>
                  <a:pt x="51" y="29"/>
                  <a:pt x="51" y="29"/>
                </a:cubicBezTo>
                <a:cubicBezTo>
                  <a:pt x="50" y="29"/>
                  <a:pt x="49" y="29"/>
                  <a:pt x="48" y="29"/>
                </a:cubicBezTo>
                <a:cubicBezTo>
                  <a:pt x="47" y="29"/>
                  <a:pt x="46" y="29"/>
                  <a:pt x="44" y="29"/>
                </a:cubicBezTo>
                <a:lnTo>
                  <a:pt x="44" y="19"/>
                </a:lnTo>
                <a:close/>
                <a:moveTo>
                  <a:pt x="31" y="18"/>
                </a:moveTo>
                <a:cubicBezTo>
                  <a:pt x="33" y="18"/>
                  <a:pt x="35" y="19"/>
                  <a:pt x="38" y="19"/>
                </a:cubicBezTo>
                <a:cubicBezTo>
                  <a:pt x="38" y="28"/>
                  <a:pt x="38" y="28"/>
                  <a:pt x="38" y="28"/>
                </a:cubicBezTo>
                <a:cubicBezTo>
                  <a:pt x="35" y="28"/>
                  <a:pt x="33" y="28"/>
                  <a:pt x="31" y="28"/>
                </a:cubicBezTo>
                <a:lnTo>
                  <a:pt x="31" y="18"/>
                </a:lnTo>
                <a:close/>
                <a:moveTo>
                  <a:pt x="18" y="15"/>
                </a:moveTo>
                <a:cubicBezTo>
                  <a:pt x="20" y="16"/>
                  <a:pt x="22" y="16"/>
                  <a:pt x="24" y="17"/>
                </a:cubicBezTo>
                <a:cubicBezTo>
                  <a:pt x="24" y="26"/>
                  <a:pt x="24" y="26"/>
                  <a:pt x="24" y="26"/>
                </a:cubicBezTo>
                <a:cubicBezTo>
                  <a:pt x="22" y="26"/>
                  <a:pt x="20" y="25"/>
                  <a:pt x="18" y="25"/>
                </a:cubicBezTo>
                <a:lnTo>
                  <a:pt x="18" y="15"/>
                </a:lnTo>
                <a:close/>
                <a:moveTo>
                  <a:pt x="5" y="8"/>
                </a:moveTo>
                <a:cubicBezTo>
                  <a:pt x="6" y="10"/>
                  <a:pt x="9" y="11"/>
                  <a:pt x="11" y="13"/>
                </a:cubicBezTo>
                <a:cubicBezTo>
                  <a:pt x="11" y="22"/>
                  <a:pt x="11" y="22"/>
                  <a:pt x="11" y="22"/>
                </a:cubicBezTo>
                <a:cubicBezTo>
                  <a:pt x="9" y="21"/>
                  <a:pt x="6" y="19"/>
                  <a:pt x="5" y="18"/>
                </a:cubicBezTo>
                <a:lnTo>
                  <a:pt x="5" y="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7" name="Freeform 202"/>
          <p:cNvSpPr>
            <a:spLocks noEditPoints="1"/>
          </p:cNvSpPr>
          <p:nvPr/>
        </p:nvSpPr>
        <p:spPr bwMode="auto">
          <a:xfrm>
            <a:off x="6054924"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8" name="Freeform 203"/>
          <p:cNvSpPr>
            <a:spLocks/>
          </p:cNvSpPr>
          <p:nvPr/>
        </p:nvSpPr>
        <p:spPr bwMode="auto">
          <a:xfrm>
            <a:off x="6058177" y="3220493"/>
            <a:ext cx="185413" cy="57738"/>
          </a:xfrm>
          <a:custGeom>
            <a:avLst/>
            <a:gdLst>
              <a:gd name="T0" fmla="*/ 90 w 96"/>
              <a:gd name="T1" fmla="*/ 9 h 30"/>
              <a:gd name="T2" fmla="*/ 90 w 96"/>
              <a:gd name="T3" fmla="*/ 18 h 30"/>
              <a:gd name="T4" fmla="*/ 86 w 96"/>
              <a:gd name="T5" fmla="*/ 21 h 30"/>
              <a:gd name="T6" fmla="*/ 86 w 96"/>
              <a:gd name="T7" fmla="*/ 12 h 30"/>
              <a:gd name="T8" fmla="*/ 51 w 96"/>
              <a:gd name="T9" fmla="*/ 18 h 30"/>
              <a:gd name="T10" fmla="*/ 51 w 96"/>
              <a:gd name="T11" fmla="*/ 27 h 30"/>
              <a:gd name="T12" fmla="*/ 48 w 96"/>
              <a:gd name="T13" fmla="*/ 27 h 30"/>
              <a:gd name="T14" fmla="*/ 44 w 96"/>
              <a:gd name="T15" fmla="*/ 27 h 30"/>
              <a:gd name="T16" fmla="*/ 44 w 96"/>
              <a:gd name="T17" fmla="*/ 18 h 30"/>
              <a:gd name="T18" fmla="*/ 38 w 96"/>
              <a:gd name="T19" fmla="*/ 18 h 30"/>
              <a:gd name="T20" fmla="*/ 38 w 96"/>
              <a:gd name="T21" fmla="*/ 27 h 30"/>
              <a:gd name="T22" fmla="*/ 31 w 96"/>
              <a:gd name="T23" fmla="*/ 26 h 30"/>
              <a:gd name="T24" fmla="*/ 31 w 96"/>
              <a:gd name="T25" fmla="*/ 17 h 30"/>
              <a:gd name="T26" fmla="*/ 25 w 96"/>
              <a:gd name="T27" fmla="*/ 16 h 30"/>
              <a:gd name="T28" fmla="*/ 25 w 96"/>
              <a:gd name="T29" fmla="*/ 25 h 30"/>
              <a:gd name="T30" fmla="*/ 18 w 96"/>
              <a:gd name="T31" fmla="*/ 23 h 30"/>
              <a:gd name="T32" fmla="*/ 18 w 96"/>
              <a:gd name="T33" fmla="*/ 14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8"/>
                </a:cubicBezTo>
                <a:cubicBezTo>
                  <a:pt x="51" y="27"/>
                  <a:pt x="51" y="27"/>
                  <a:pt x="51" y="27"/>
                </a:cubicBezTo>
                <a:cubicBezTo>
                  <a:pt x="50" y="27"/>
                  <a:pt x="49" y="27"/>
                  <a:pt x="48" y="27"/>
                </a:cubicBezTo>
                <a:cubicBezTo>
                  <a:pt x="47" y="27"/>
                  <a:pt x="46" y="27"/>
                  <a:pt x="44" y="27"/>
                </a:cubicBezTo>
                <a:cubicBezTo>
                  <a:pt x="44" y="18"/>
                  <a:pt x="44" y="18"/>
                  <a:pt x="44" y="18"/>
                </a:cubicBezTo>
                <a:cubicBezTo>
                  <a:pt x="42" y="18"/>
                  <a:pt x="40" y="18"/>
                  <a:pt x="38" y="18"/>
                </a:cubicBezTo>
                <a:cubicBezTo>
                  <a:pt x="38" y="27"/>
                  <a:pt x="38" y="27"/>
                  <a:pt x="38" y="27"/>
                </a:cubicBezTo>
                <a:cubicBezTo>
                  <a:pt x="36" y="27"/>
                  <a:pt x="33" y="27"/>
                  <a:pt x="31" y="26"/>
                </a:cubicBezTo>
                <a:cubicBezTo>
                  <a:pt x="31" y="17"/>
                  <a:pt x="31" y="17"/>
                  <a:pt x="31" y="17"/>
                </a:cubicBezTo>
                <a:cubicBezTo>
                  <a:pt x="29" y="17"/>
                  <a:pt x="27" y="16"/>
                  <a:pt x="25" y="16"/>
                </a:cubicBezTo>
                <a:cubicBezTo>
                  <a:pt x="25" y="25"/>
                  <a:pt x="25" y="25"/>
                  <a:pt x="25" y="25"/>
                </a:cubicBezTo>
                <a:cubicBezTo>
                  <a:pt x="22" y="25"/>
                  <a:pt x="20" y="24"/>
                  <a:pt x="18" y="23"/>
                </a:cubicBezTo>
                <a:cubicBezTo>
                  <a:pt x="18" y="14"/>
                  <a:pt x="18" y="14"/>
                  <a:pt x="18" y="14"/>
                </a:cubicBezTo>
                <a:cubicBezTo>
                  <a:pt x="16" y="14"/>
                  <a:pt x="13" y="13"/>
                  <a:pt x="11" y="12"/>
                </a:cubicBezTo>
                <a:cubicBezTo>
                  <a:pt x="11" y="21"/>
                  <a:pt x="11" y="21"/>
                  <a:pt x="11" y="21"/>
                </a:cubicBezTo>
                <a:cubicBezTo>
                  <a:pt x="9" y="20"/>
                  <a:pt x="6" y="18"/>
                  <a:pt x="5" y="17"/>
                </a:cubicBezTo>
                <a:cubicBezTo>
                  <a:pt x="5" y="8"/>
                  <a:pt x="5" y="8"/>
                  <a:pt x="5" y="8"/>
                </a:cubicBezTo>
                <a:cubicBezTo>
                  <a:pt x="2" y="5"/>
                  <a:pt x="0" y="3"/>
                  <a:pt x="0" y="0"/>
                </a:cubicBezTo>
                <a:cubicBezTo>
                  <a:pt x="0" y="12"/>
                  <a:pt x="0" y="12"/>
                  <a:pt x="0" y="12"/>
                </a:cubicBezTo>
                <a:cubicBezTo>
                  <a:pt x="0" y="12"/>
                  <a:pt x="0" y="12"/>
                  <a:pt x="0" y="12"/>
                </a:cubicBezTo>
                <a:cubicBezTo>
                  <a:pt x="0" y="22"/>
                  <a:pt x="22" y="30"/>
                  <a:pt x="48" y="30"/>
                </a:cubicBezTo>
                <a:cubicBezTo>
                  <a:pt x="74" y="30"/>
                  <a:pt x="95" y="22"/>
                  <a:pt x="96" y="13"/>
                </a:cubicBezTo>
                <a:cubicBezTo>
                  <a:pt x="96" y="12"/>
                  <a:pt x="96" y="12"/>
                  <a:pt x="96" y="12"/>
                </a:cubicBezTo>
                <a:cubicBezTo>
                  <a:pt x="96" y="12"/>
                  <a:pt x="96" y="12"/>
                  <a:pt x="96" y="12"/>
                </a:cubicBezTo>
                <a:cubicBezTo>
                  <a:pt x="96" y="0"/>
                  <a:pt x="96" y="0"/>
                  <a:pt x="96" y="0"/>
                </a:cubicBezTo>
                <a:cubicBezTo>
                  <a:pt x="96" y="3"/>
                  <a:pt x="94" y="6"/>
                  <a:pt x="90" y="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9" name="Oval 204"/>
          <p:cNvSpPr>
            <a:spLocks noChangeArrowheads="1"/>
          </p:cNvSpPr>
          <p:nvPr/>
        </p:nvSpPr>
        <p:spPr bwMode="auto">
          <a:xfrm>
            <a:off x="6243590" y="3216426"/>
            <a:ext cx="814" cy="4067"/>
          </a:xfrm>
          <a:prstGeom prst="ellipse">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 name="Oval 206"/>
          <p:cNvSpPr>
            <a:spLocks noChangeArrowheads="1"/>
          </p:cNvSpPr>
          <p:nvPr/>
        </p:nvSpPr>
        <p:spPr bwMode="auto">
          <a:xfrm>
            <a:off x="6058177" y="3216426"/>
            <a:ext cx="814" cy="4067"/>
          </a:xfrm>
          <a:prstGeom prst="ellipse">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 name="Freeform 207"/>
          <p:cNvSpPr>
            <a:spLocks/>
          </p:cNvSpPr>
          <p:nvPr/>
        </p:nvSpPr>
        <p:spPr bwMode="auto">
          <a:xfrm>
            <a:off x="6158202" y="3224558"/>
            <a:ext cx="15452" cy="11385"/>
          </a:xfrm>
          <a:custGeom>
            <a:avLst/>
            <a:gdLst>
              <a:gd name="T0" fmla="*/ 6 w 8"/>
              <a:gd name="T1" fmla="*/ 2 h 6"/>
              <a:gd name="T2" fmla="*/ 3 w 8"/>
              <a:gd name="T3" fmla="*/ 0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0"/>
                  <a:pt x="3" y="0"/>
                </a:cubicBezTo>
                <a:cubicBezTo>
                  <a:pt x="3" y="0"/>
                  <a:pt x="1" y="0"/>
                  <a:pt x="0" y="0"/>
                </a:cubicBezTo>
                <a:cubicBezTo>
                  <a:pt x="0" y="6"/>
                  <a:pt x="0" y="6"/>
                  <a:pt x="0" y="6"/>
                </a:cubicBezTo>
                <a:cubicBezTo>
                  <a:pt x="2" y="6"/>
                  <a:pt x="3" y="6"/>
                  <a:pt x="5" y="5"/>
                </a:cubicBezTo>
                <a:cubicBezTo>
                  <a:pt x="7" y="4"/>
                  <a:pt x="8" y="3"/>
                  <a:pt x="6"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208"/>
          <p:cNvSpPr>
            <a:spLocks/>
          </p:cNvSpPr>
          <p:nvPr/>
        </p:nvSpPr>
        <p:spPr bwMode="auto">
          <a:xfrm>
            <a:off x="6129739" y="3203415"/>
            <a:ext cx="15452" cy="11385"/>
          </a:xfrm>
          <a:custGeom>
            <a:avLst/>
            <a:gdLst>
              <a:gd name="T0" fmla="*/ 2 w 8"/>
              <a:gd name="T1" fmla="*/ 4 h 6"/>
              <a:gd name="T2" fmla="*/ 7 w 8"/>
              <a:gd name="T3" fmla="*/ 6 h 6"/>
              <a:gd name="T4" fmla="*/ 8 w 8"/>
              <a:gd name="T5" fmla="*/ 6 h 6"/>
              <a:gd name="T6" fmla="*/ 8 w 8"/>
              <a:gd name="T7" fmla="*/ 0 h 6"/>
              <a:gd name="T8" fmla="*/ 3 w 8"/>
              <a:gd name="T9" fmla="*/ 1 h 6"/>
              <a:gd name="T10" fmla="*/ 2 w 8"/>
              <a:gd name="T11" fmla="*/ 4 h 6"/>
            </a:gdLst>
            <a:ahLst/>
            <a:cxnLst>
              <a:cxn ang="0">
                <a:pos x="T0" y="T1"/>
              </a:cxn>
              <a:cxn ang="0">
                <a:pos x="T2" y="T3"/>
              </a:cxn>
              <a:cxn ang="0">
                <a:pos x="T4" y="T5"/>
              </a:cxn>
              <a:cxn ang="0">
                <a:pos x="T6" y="T7"/>
              </a:cxn>
              <a:cxn ang="0">
                <a:pos x="T8" y="T9"/>
              </a:cxn>
              <a:cxn ang="0">
                <a:pos x="T10" y="T11"/>
              </a:cxn>
            </a:cxnLst>
            <a:rect l="0" t="0" r="r" b="b"/>
            <a:pathLst>
              <a:path w="8" h="6">
                <a:moveTo>
                  <a:pt x="2" y="4"/>
                </a:moveTo>
                <a:cubicBezTo>
                  <a:pt x="3" y="5"/>
                  <a:pt x="5" y="5"/>
                  <a:pt x="7" y="6"/>
                </a:cubicBezTo>
                <a:cubicBezTo>
                  <a:pt x="7" y="6"/>
                  <a:pt x="7" y="6"/>
                  <a:pt x="8" y="6"/>
                </a:cubicBezTo>
                <a:cubicBezTo>
                  <a:pt x="8" y="0"/>
                  <a:pt x="8" y="0"/>
                  <a:pt x="8" y="0"/>
                </a:cubicBezTo>
                <a:cubicBezTo>
                  <a:pt x="6" y="0"/>
                  <a:pt x="4" y="0"/>
                  <a:pt x="3" y="1"/>
                </a:cubicBezTo>
                <a:cubicBezTo>
                  <a:pt x="1" y="2"/>
                  <a:pt x="0" y="3"/>
                  <a:pt x="2" y="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209"/>
          <p:cNvSpPr>
            <a:spLocks noEditPoints="1"/>
          </p:cNvSpPr>
          <p:nvPr/>
        </p:nvSpPr>
        <p:spPr bwMode="auto">
          <a:xfrm>
            <a:off x="6072002" y="3189590"/>
            <a:ext cx="159390" cy="57738"/>
          </a:xfrm>
          <a:custGeom>
            <a:avLst/>
            <a:gdLst>
              <a:gd name="T0" fmla="*/ 0 w 83"/>
              <a:gd name="T1" fmla="*/ 15 h 30"/>
              <a:gd name="T2" fmla="*/ 41 w 83"/>
              <a:gd name="T3" fmla="*/ 30 h 30"/>
              <a:gd name="T4" fmla="*/ 83 w 83"/>
              <a:gd name="T5" fmla="*/ 15 h 30"/>
              <a:gd name="T6" fmla="*/ 41 w 83"/>
              <a:gd name="T7" fmla="*/ 0 h 30"/>
              <a:gd name="T8" fmla="*/ 0 w 83"/>
              <a:gd name="T9" fmla="*/ 15 h 30"/>
              <a:gd name="T10" fmla="*/ 45 w 83"/>
              <a:gd name="T11" fmla="*/ 3 h 30"/>
              <a:gd name="T12" fmla="*/ 45 w 83"/>
              <a:gd name="T13" fmla="*/ 4 h 30"/>
              <a:gd name="T14" fmla="*/ 48 w 83"/>
              <a:gd name="T15" fmla="*/ 5 h 30"/>
              <a:gd name="T16" fmla="*/ 58 w 83"/>
              <a:gd name="T17" fmla="*/ 7 h 30"/>
              <a:gd name="T18" fmla="*/ 53 w 83"/>
              <a:gd name="T19" fmla="*/ 9 h 30"/>
              <a:gd name="T20" fmla="*/ 52 w 83"/>
              <a:gd name="T21" fmla="*/ 9 h 30"/>
              <a:gd name="T22" fmla="*/ 52 w 83"/>
              <a:gd name="T23" fmla="*/ 9 h 30"/>
              <a:gd name="T24" fmla="*/ 52 w 83"/>
              <a:gd name="T25" fmla="*/ 9 h 30"/>
              <a:gd name="T26" fmla="*/ 52 w 83"/>
              <a:gd name="T27" fmla="*/ 9 h 30"/>
              <a:gd name="T28" fmla="*/ 47 w 83"/>
              <a:gd name="T29" fmla="*/ 7 h 30"/>
              <a:gd name="T30" fmla="*/ 45 w 83"/>
              <a:gd name="T31" fmla="*/ 7 h 30"/>
              <a:gd name="T32" fmla="*/ 45 w 83"/>
              <a:gd name="T33" fmla="*/ 14 h 30"/>
              <a:gd name="T34" fmla="*/ 58 w 83"/>
              <a:gd name="T35" fmla="*/ 19 h 30"/>
              <a:gd name="T36" fmla="*/ 54 w 83"/>
              <a:gd name="T37" fmla="*/ 25 h 30"/>
              <a:gd name="T38" fmla="*/ 45 w 83"/>
              <a:gd name="T39" fmla="*/ 26 h 30"/>
              <a:gd name="T40" fmla="*/ 45 w 83"/>
              <a:gd name="T41" fmla="*/ 28 h 30"/>
              <a:gd name="T42" fmla="*/ 44 w 83"/>
              <a:gd name="T43" fmla="*/ 28 h 30"/>
              <a:gd name="T44" fmla="*/ 39 w 83"/>
              <a:gd name="T45" fmla="*/ 28 h 30"/>
              <a:gd name="T46" fmla="*/ 38 w 83"/>
              <a:gd name="T47" fmla="*/ 28 h 30"/>
              <a:gd name="T48" fmla="*/ 38 w 83"/>
              <a:gd name="T49" fmla="*/ 26 h 30"/>
              <a:gd name="T50" fmla="*/ 24 w 83"/>
              <a:gd name="T51" fmla="*/ 23 h 30"/>
              <a:gd name="T52" fmla="*/ 30 w 83"/>
              <a:gd name="T53" fmla="*/ 21 h 30"/>
              <a:gd name="T54" fmla="*/ 30 w 83"/>
              <a:gd name="T55" fmla="*/ 22 h 30"/>
              <a:gd name="T56" fmla="*/ 30 w 83"/>
              <a:gd name="T57" fmla="*/ 22 h 30"/>
              <a:gd name="T58" fmla="*/ 30 w 83"/>
              <a:gd name="T59" fmla="*/ 22 h 30"/>
              <a:gd name="T60" fmla="*/ 31 w 83"/>
              <a:gd name="T61" fmla="*/ 22 h 30"/>
              <a:gd name="T62" fmla="*/ 36 w 83"/>
              <a:gd name="T63" fmla="*/ 23 h 30"/>
              <a:gd name="T64" fmla="*/ 38 w 83"/>
              <a:gd name="T65" fmla="*/ 24 h 30"/>
              <a:gd name="T66" fmla="*/ 38 w 83"/>
              <a:gd name="T67" fmla="*/ 16 h 30"/>
              <a:gd name="T68" fmla="*/ 31 w 83"/>
              <a:gd name="T69" fmla="*/ 15 h 30"/>
              <a:gd name="T70" fmla="*/ 26 w 83"/>
              <a:gd name="T71" fmla="*/ 12 h 30"/>
              <a:gd name="T72" fmla="*/ 29 w 83"/>
              <a:gd name="T73" fmla="*/ 6 h 30"/>
              <a:gd name="T74" fmla="*/ 38 w 83"/>
              <a:gd name="T75" fmla="*/ 4 h 30"/>
              <a:gd name="T76" fmla="*/ 38 w 83"/>
              <a:gd name="T77" fmla="*/ 3 h 30"/>
              <a:gd name="T78" fmla="*/ 39 w 83"/>
              <a:gd name="T79" fmla="*/ 2 h 30"/>
              <a:gd name="T80" fmla="*/ 44 w 83"/>
              <a:gd name="T81" fmla="*/ 2 h 30"/>
              <a:gd name="T82" fmla="*/ 45 w 83"/>
              <a:gd name="T8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30">
                <a:moveTo>
                  <a:pt x="0" y="15"/>
                </a:moveTo>
                <a:cubicBezTo>
                  <a:pt x="0" y="23"/>
                  <a:pt x="18" y="30"/>
                  <a:pt x="41" y="30"/>
                </a:cubicBezTo>
                <a:cubicBezTo>
                  <a:pt x="64" y="30"/>
                  <a:pt x="83" y="23"/>
                  <a:pt x="83" y="15"/>
                </a:cubicBezTo>
                <a:cubicBezTo>
                  <a:pt x="83" y="7"/>
                  <a:pt x="64" y="0"/>
                  <a:pt x="41" y="0"/>
                </a:cubicBezTo>
                <a:cubicBezTo>
                  <a:pt x="18" y="0"/>
                  <a:pt x="0" y="7"/>
                  <a:pt x="0" y="15"/>
                </a:cubicBezTo>
                <a:close/>
                <a:moveTo>
                  <a:pt x="45" y="3"/>
                </a:moveTo>
                <a:cubicBezTo>
                  <a:pt x="45" y="4"/>
                  <a:pt x="45" y="4"/>
                  <a:pt x="45" y="4"/>
                </a:cubicBezTo>
                <a:cubicBezTo>
                  <a:pt x="46" y="4"/>
                  <a:pt x="47" y="4"/>
                  <a:pt x="48" y="5"/>
                </a:cubicBezTo>
                <a:cubicBezTo>
                  <a:pt x="52" y="5"/>
                  <a:pt x="56" y="6"/>
                  <a:pt x="58" y="7"/>
                </a:cubicBezTo>
                <a:cubicBezTo>
                  <a:pt x="60" y="8"/>
                  <a:pt x="55" y="10"/>
                  <a:pt x="53" y="9"/>
                </a:cubicBezTo>
                <a:cubicBezTo>
                  <a:pt x="53" y="9"/>
                  <a:pt x="53" y="9"/>
                  <a:pt x="52" y="9"/>
                </a:cubicBezTo>
                <a:cubicBezTo>
                  <a:pt x="52" y="9"/>
                  <a:pt x="52" y="9"/>
                  <a:pt x="52" y="9"/>
                </a:cubicBezTo>
                <a:cubicBezTo>
                  <a:pt x="52" y="9"/>
                  <a:pt x="52" y="9"/>
                  <a:pt x="52" y="9"/>
                </a:cubicBezTo>
                <a:cubicBezTo>
                  <a:pt x="52" y="9"/>
                  <a:pt x="52" y="9"/>
                  <a:pt x="52" y="9"/>
                </a:cubicBezTo>
                <a:cubicBezTo>
                  <a:pt x="50" y="8"/>
                  <a:pt x="48" y="7"/>
                  <a:pt x="47" y="7"/>
                </a:cubicBezTo>
                <a:cubicBezTo>
                  <a:pt x="46" y="7"/>
                  <a:pt x="45" y="7"/>
                  <a:pt x="45" y="7"/>
                </a:cubicBezTo>
                <a:cubicBezTo>
                  <a:pt x="45" y="14"/>
                  <a:pt x="45" y="14"/>
                  <a:pt x="45" y="14"/>
                </a:cubicBezTo>
                <a:cubicBezTo>
                  <a:pt x="50" y="15"/>
                  <a:pt x="56" y="16"/>
                  <a:pt x="58" y="19"/>
                </a:cubicBezTo>
                <a:cubicBezTo>
                  <a:pt x="59" y="21"/>
                  <a:pt x="58" y="23"/>
                  <a:pt x="54" y="25"/>
                </a:cubicBezTo>
                <a:cubicBezTo>
                  <a:pt x="52" y="25"/>
                  <a:pt x="48" y="26"/>
                  <a:pt x="45" y="26"/>
                </a:cubicBezTo>
                <a:cubicBezTo>
                  <a:pt x="45" y="28"/>
                  <a:pt x="45" y="28"/>
                  <a:pt x="45" y="28"/>
                </a:cubicBezTo>
                <a:cubicBezTo>
                  <a:pt x="45" y="28"/>
                  <a:pt x="44" y="28"/>
                  <a:pt x="44" y="28"/>
                </a:cubicBezTo>
                <a:cubicBezTo>
                  <a:pt x="39" y="28"/>
                  <a:pt x="39" y="28"/>
                  <a:pt x="39" y="28"/>
                </a:cubicBezTo>
                <a:cubicBezTo>
                  <a:pt x="39" y="28"/>
                  <a:pt x="38" y="28"/>
                  <a:pt x="38" y="28"/>
                </a:cubicBezTo>
                <a:cubicBezTo>
                  <a:pt x="38" y="26"/>
                  <a:pt x="38" y="26"/>
                  <a:pt x="38" y="26"/>
                </a:cubicBezTo>
                <a:cubicBezTo>
                  <a:pt x="32" y="26"/>
                  <a:pt x="27" y="25"/>
                  <a:pt x="24" y="23"/>
                </a:cubicBezTo>
                <a:cubicBezTo>
                  <a:pt x="23" y="22"/>
                  <a:pt x="28" y="20"/>
                  <a:pt x="30" y="21"/>
                </a:cubicBezTo>
                <a:cubicBezTo>
                  <a:pt x="30" y="21"/>
                  <a:pt x="30" y="22"/>
                  <a:pt x="30" y="22"/>
                </a:cubicBezTo>
                <a:cubicBezTo>
                  <a:pt x="30" y="22"/>
                  <a:pt x="30" y="22"/>
                  <a:pt x="30" y="22"/>
                </a:cubicBezTo>
                <a:cubicBezTo>
                  <a:pt x="30" y="22"/>
                  <a:pt x="30" y="22"/>
                  <a:pt x="30" y="22"/>
                </a:cubicBezTo>
                <a:cubicBezTo>
                  <a:pt x="30" y="22"/>
                  <a:pt x="31" y="22"/>
                  <a:pt x="31" y="22"/>
                </a:cubicBezTo>
                <a:cubicBezTo>
                  <a:pt x="32" y="22"/>
                  <a:pt x="34" y="23"/>
                  <a:pt x="36" y="23"/>
                </a:cubicBezTo>
                <a:cubicBezTo>
                  <a:pt x="37" y="23"/>
                  <a:pt x="37" y="23"/>
                  <a:pt x="38" y="24"/>
                </a:cubicBezTo>
                <a:cubicBezTo>
                  <a:pt x="38" y="16"/>
                  <a:pt x="38" y="16"/>
                  <a:pt x="38" y="16"/>
                </a:cubicBezTo>
                <a:cubicBezTo>
                  <a:pt x="35" y="15"/>
                  <a:pt x="32" y="15"/>
                  <a:pt x="31" y="15"/>
                </a:cubicBezTo>
                <a:cubicBezTo>
                  <a:pt x="28" y="14"/>
                  <a:pt x="27" y="13"/>
                  <a:pt x="26" y="12"/>
                </a:cubicBezTo>
                <a:cubicBezTo>
                  <a:pt x="23" y="10"/>
                  <a:pt x="25" y="8"/>
                  <a:pt x="29" y="6"/>
                </a:cubicBezTo>
                <a:cubicBezTo>
                  <a:pt x="31" y="5"/>
                  <a:pt x="35" y="5"/>
                  <a:pt x="38" y="4"/>
                </a:cubicBezTo>
                <a:cubicBezTo>
                  <a:pt x="38" y="3"/>
                  <a:pt x="38" y="3"/>
                  <a:pt x="38" y="3"/>
                </a:cubicBezTo>
                <a:cubicBezTo>
                  <a:pt x="38" y="2"/>
                  <a:pt x="39" y="2"/>
                  <a:pt x="39" y="2"/>
                </a:cubicBezTo>
                <a:cubicBezTo>
                  <a:pt x="44" y="2"/>
                  <a:pt x="44" y="2"/>
                  <a:pt x="44" y="2"/>
                </a:cubicBezTo>
                <a:cubicBezTo>
                  <a:pt x="44" y="2"/>
                  <a:pt x="45" y="2"/>
                  <a:pt x="45" y="3"/>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210"/>
          <p:cNvSpPr>
            <a:spLocks noEditPoints="1"/>
          </p:cNvSpPr>
          <p:nvPr/>
        </p:nvSpPr>
        <p:spPr bwMode="auto">
          <a:xfrm>
            <a:off x="5841049"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211"/>
          <p:cNvSpPr>
            <a:spLocks/>
          </p:cNvSpPr>
          <p:nvPr/>
        </p:nvSpPr>
        <p:spPr bwMode="auto">
          <a:xfrm>
            <a:off x="5845116" y="3293681"/>
            <a:ext cx="184600" cy="57738"/>
          </a:xfrm>
          <a:custGeom>
            <a:avLst/>
            <a:gdLst>
              <a:gd name="T0" fmla="*/ 90 w 96"/>
              <a:gd name="T1" fmla="*/ 9 h 30"/>
              <a:gd name="T2" fmla="*/ 90 w 96"/>
              <a:gd name="T3" fmla="*/ 18 h 30"/>
              <a:gd name="T4" fmla="*/ 86 w 96"/>
              <a:gd name="T5" fmla="*/ 21 h 30"/>
              <a:gd name="T6" fmla="*/ 86 w 96"/>
              <a:gd name="T7" fmla="*/ 12 h 30"/>
              <a:gd name="T8" fmla="*/ 51 w 96"/>
              <a:gd name="T9" fmla="*/ 19 h 30"/>
              <a:gd name="T10" fmla="*/ 51 w 96"/>
              <a:gd name="T11" fmla="*/ 28 h 30"/>
              <a:gd name="T12" fmla="*/ 48 w 96"/>
              <a:gd name="T13" fmla="*/ 28 h 30"/>
              <a:gd name="T14" fmla="*/ 44 w 96"/>
              <a:gd name="T15" fmla="*/ 28 h 30"/>
              <a:gd name="T16" fmla="*/ 44 w 96"/>
              <a:gd name="T17" fmla="*/ 19 h 30"/>
              <a:gd name="T18" fmla="*/ 38 w 96"/>
              <a:gd name="T19" fmla="*/ 18 h 30"/>
              <a:gd name="T20" fmla="*/ 38 w 96"/>
              <a:gd name="T21" fmla="*/ 27 h 30"/>
              <a:gd name="T22" fmla="*/ 31 w 96"/>
              <a:gd name="T23" fmla="*/ 27 h 30"/>
              <a:gd name="T24" fmla="*/ 31 w 96"/>
              <a:gd name="T25" fmla="*/ 18 h 30"/>
              <a:gd name="T26" fmla="*/ 25 w 96"/>
              <a:gd name="T27" fmla="*/ 16 h 30"/>
              <a:gd name="T28" fmla="*/ 25 w 96"/>
              <a:gd name="T29" fmla="*/ 26 h 30"/>
              <a:gd name="T30" fmla="*/ 18 w 96"/>
              <a:gd name="T31" fmla="*/ 24 h 30"/>
              <a:gd name="T32" fmla="*/ 18 w 96"/>
              <a:gd name="T33" fmla="*/ 15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9"/>
                </a:cubicBezTo>
                <a:cubicBezTo>
                  <a:pt x="51" y="28"/>
                  <a:pt x="51" y="28"/>
                  <a:pt x="51" y="28"/>
                </a:cubicBezTo>
                <a:cubicBezTo>
                  <a:pt x="50" y="28"/>
                  <a:pt x="49" y="28"/>
                  <a:pt x="48" y="28"/>
                </a:cubicBezTo>
                <a:cubicBezTo>
                  <a:pt x="47" y="28"/>
                  <a:pt x="46" y="28"/>
                  <a:pt x="44" y="28"/>
                </a:cubicBezTo>
                <a:cubicBezTo>
                  <a:pt x="44" y="19"/>
                  <a:pt x="44" y="19"/>
                  <a:pt x="44" y="19"/>
                </a:cubicBezTo>
                <a:cubicBezTo>
                  <a:pt x="42" y="19"/>
                  <a:pt x="40" y="19"/>
                  <a:pt x="38" y="18"/>
                </a:cubicBezTo>
                <a:cubicBezTo>
                  <a:pt x="38" y="27"/>
                  <a:pt x="38" y="27"/>
                  <a:pt x="38" y="27"/>
                </a:cubicBezTo>
                <a:cubicBezTo>
                  <a:pt x="36" y="27"/>
                  <a:pt x="33" y="27"/>
                  <a:pt x="31" y="27"/>
                </a:cubicBezTo>
                <a:cubicBezTo>
                  <a:pt x="31" y="18"/>
                  <a:pt x="31" y="18"/>
                  <a:pt x="31" y="18"/>
                </a:cubicBezTo>
                <a:cubicBezTo>
                  <a:pt x="29" y="17"/>
                  <a:pt x="27" y="17"/>
                  <a:pt x="25" y="16"/>
                </a:cubicBezTo>
                <a:cubicBezTo>
                  <a:pt x="25" y="26"/>
                  <a:pt x="25" y="26"/>
                  <a:pt x="25" y="26"/>
                </a:cubicBezTo>
                <a:cubicBezTo>
                  <a:pt x="22" y="25"/>
                  <a:pt x="20" y="24"/>
                  <a:pt x="18" y="24"/>
                </a:cubicBezTo>
                <a:cubicBezTo>
                  <a:pt x="18" y="15"/>
                  <a:pt x="18" y="15"/>
                  <a:pt x="18" y="15"/>
                </a:cubicBezTo>
                <a:cubicBezTo>
                  <a:pt x="16" y="14"/>
                  <a:pt x="13" y="13"/>
                  <a:pt x="11" y="12"/>
                </a:cubicBezTo>
                <a:cubicBezTo>
                  <a:pt x="11" y="21"/>
                  <a:pt x="11" y="21"/>
                  <a:pt x="11" y="21"/>
                </a:cubicBezTo>
                <a:cubicBezTo>
                  <a:pt x="9" y="20"/>
                  <a:pt x="6" y="18"/>
                  <a:pt x="5" y="17"/>
                </a:cubicBezTo>
                <a:cubicBezTo>
                  <a:pt x="5" y="8"/>
                  <a:pt x="5" y="8"/>
                  <a:pt x="5" y="8"/>
                </a:cubicBezTo>
                <a:cubicBezTo>
                  <a:pt x="2" y="6"/>
                  <a:pt x="0" y="3"/>
                  <a:pt x="0" y="0"/>
                </a:cubicBezTo>
                <a:cubicBezTo>
                  <a:pt x="0" y="12"/>
                  <a:pt x="0" y="12"/>
                  <a:pt x="0" y="12"/>
                </a:cubicBezTo>
                <a:cubicBezTo>
                  <a:pt x="0" y="12"/>
                  <a:pt x="0" y="12"/>
                  <a:pt x="0" y="12"/>
                </a:cubicBezTo>
                <a:cubicBezTo>
                  <a:pt x="0" y="22"/>
                  <a:pt x="22" y="30"/>
                  <a:pt x="48" y="30"/>
                </a:cubicBezTo>
                <a:cubicBezTo>
                  <a:pt x="74" y="30"/>
                  <a:pt x="95" y="23"/>
                  <a:pt x="96" y="13"/>
                </a:cubicBezTo>
                <a:cubicBezTo>
                  <a:pt x="96" y="13"/>
                  <a:pt x="96" y="13"/>
                  <a:pt x="96" y="12"/>
                </a:cubicBezTo>
                <a:cubicBezTo>
                  <a:pt x="96" y="12"/>
                  <a:pt x="96" y="12"/>
                  <a:pt x="96" y="12"/>
                </a:cubicBezTo>
                <a:cubicBezTo>
                  <a:pt x="96" y="0"/>
                  <a:pt x="96" y="0"/>
                  <a:pt x="96" y="0"/>
                </a:cubicBezTo>
                <a:cubicBezTo>
                  <a:pt x="96" y="4"/>
                  <a:pt x="94" y="6"/>
                  <a:pt x="90" y="9"/>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212"/>
          <p:cNvSpPr>
            <a:spLocks/>
          </p:cNvSpPr>
          <p:nvPr/>
        </p:nvSpPr>
        <p:spPr bwMode="auto">
          <a:xfrm>
            <a:off x="6029714" y="3289615"/>
            <a:ext cx="0" cy="4067"/>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cubicBezTo>
                  <a:pt x="0" y="2"/>
                  <a:pt x="0" y="2"/>
                  <a:pt x="0" y="2"/>
                </a:cubicBezTo>
                <a:cubicBezTo>
                  <a:pt x="0" y="2"/>
                  <a:pt x="0" y="2"/>
                  <a:pt x="0" y="2"/>
                </a:cubicBezTo>
                <a:cubicBezTo>
                  <a:pt x="0" y="1"/>
                  <a:pt x="0" y="1"/>
                  <a:pt x="0" y="0"/>
                </a:cubicBezTo>
                <a:cubicBezTo>
                  <a:pt x="0" y="1"/>
                  <a:pt x="0" y="1"/>
                  <a:pt x="0"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213"/>
          <p:cNvSpPr>
            <a:spLocks/>
          </p:cNvSpPr>
          <p:nvPr/>
        </p:nvSpPr>
        <p:spPr bwMode="auto">
          <a:xfrm>
            <a:off x="5845115" y="3289615"/>
            <a:ext cx="0" cy="4067"/>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1"/>
                  <a:pt x="0" y="1"/>
                  <a:pt x="0" y="2"/>
                </a:cubicBezTo>
                <a:cubicBezTo>
                  <a:pt x="0" y="2"/>
                  <a:pt x="0" y="2"/>
                  <a:pt x="0" y="2"/>
                </a:cubicBezTo>
                <a:cubicBezTo>
                  <a:pt x="0" y="2"/>
                  <a:pt x="0" y="2"/>
                  <a:pt x="0" y="2"/>
                </a:cubicBezTo>
                <a:cubicBezTo>
                  <a:pt x="0" y="1"/>
                  <a:pt x="0" y="1"/>
                  <a:pt x="0" y="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214"/>
          <p:cNvSpPr>
            <a:spLocks/>
          </p:cNvSpPr>
          <p:nvPr/>
        </p:nvSpPr>
        <p:spPr bwMode="auto">
          <a:xfrm>
            <a:off x="5915864" y="3275791"/>
            <a:ext cx="15452" cy="12199"/>
          </a:xfrm>
          <a:custGeom>
            <a:avLst/>
            <a:gdLst>
              <a:gd name="T0" fmla="*/ 2 w 8"/>
              <a:gd name="T1" fmla="*/ 5 h 6"/>
              <a:gd name="T2" fmla="*/ 7 w 8"/>
              <a:gd name="T3" fmla="*/ 6 h 6"/>
              <a:gd name="T4" fmla="*/ 8 w 8"/>
              <a:gd name="T5" fmla="*/ 6 h 6"/>
              <a:gd name="T6" fmla="*/ 8 w 8"/>
              <a:gd name="T7" fmla="*/ 0 h 6"/>
              <a:gd name="T8" fmla="*/ 3 w 8"/>
              <a:gd name="T9" fmla="*/ 1 h 6"/>
              <a:gd name="T10" fmla="*/ 2 w 8"/>
              <a:gd name="T11" fmla="*/ 5 h 6"/>
            </a:gdLst>
            <a:ahLst/>
            <a:cxnLst>
              <a:cxn ang="0">
                <a:pos x="T0" y="T1"/>
              </a:cxn>
              <a:cxn ang="0">
                <a:pos x="T2" y="T3"/>
              </a:cxn>
              <a:cxn ang="0">
                <a:pos x="T4" y="T5"/>
              </a:cxn>
              <a:cxn ang="0">
                <a:pos x="T6" y="T7"/>
              </a:cxn>
              <a:cxn ang="0">
                <a:pos x="T8" y="T9"/>
              </a:cxn>
              <a:cxn ang="0">
                <a:pos x="T10" y="T11"/>
              </a:cxn>
            </a:cxnLst>
            <a:rect l="0" t="0" r="r" b="b"/>
            <a:pathLst>
              <a:path w="8" h="6">
                <a:moveTo>
                  <a:pt x="2" y="5"/>
                </a:moveTo>
                <a:cubicBezTo>
                  <a:pt x="3" y="5"/>
                  <a:pt x="5" y="6"/>
                  <a:pt x="7" y="6"/>
                </a:cubicBezTo>
                <a:cubicBezTo>
                  <a:pt x="7" y="6"/>
                  <a:pt x="7" y="6"/>
                  <a:pt x="8" y="6"/>
                </a:cubicBezTo>
                <a:cubicBezTo>
                  <a:pt x="8" y="0"/>
                  <a:pt x="8" y="0"/>
                  <a:pt x="8" y="0"/>
                </a:cubicBezTo>
                <a:cubicBezTo>
                  <a:pt x="6" y="0"/>
                  <a:pt x="4" y="1"/>
                  <a:pt x="3" y="1"/>
                </a:cubicBezTo>
                <a:cubicBezTo>
                  <a:pt x="1" y="2"/>
                  <a:pt x="0" y="3"/>
                  <a:pt x="2" y="5"/>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215"/>
          <p:cNvSpPr>
            <a:spLocks/>
          </p:cNvSpPr>
          <p:nvPr/>
        </p:nvSpPr>
        <p:spPr bwMode="auto">
          <a:xfrm>
            <a:off x="5945140" y="3296935"/>
            <a:ext cx="15452" cy="12199"/>
          </a:xfrm>
          <a:custGeom>
            <a:avLst/>
            <a:gdLst>
              <a:gd name="T0" fmla="*/ 6 w 8"/>
              <a:gd name="T1" fmla="*/ 2 h 6"/>
              <a:gd name="T2" fmla="*/ 3 w 8"/>
              <a:gd name="T3" fmla="*/ 1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1"/>
                  <a:pt x="3" y="1"/>
                </a:cubicBezTo>
                <a:cubicBezTo>
                  <a:pt x="3" y="0"/>
                  <a:pt x="1" y="0"/>
                  <a:pt x="0" y="0"/>
                </a:cubicBezTo>
                <a:cubicBezTo>
                  <a:pt x="0" y="6"/>
                  <a:pt x="0" y="6"/>
                  <a:pt x="0" y="6"/>
                </a:cubicBezTo>
                <a:cubicBezTo>
                  <a:pt x="2" y="6"/>
                  <a:pt x="3" y="6"/>
                  <a:pt x="5" y="5"/>
                </a:cubicBezTo>
                <a:cubicBezTo>
                  <a:pt x="7" y="5"/>
                  <a:pt x="8" y="3"/>
                  <a:pt x="6"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216"/>
          <p:cNvSpPr>
            <a:spLocks noEditPoints="1"/>
          </p:cNvSpPr>
          <p:nvPr/>
        </p:nvSpPr>
        <p:spPr bwMode="auto">
          <a:xfrm>
            <a:off x="5858126" y="3264406"/>
            <a:ext cx="160203" cy="56112"/>
          </a:xfrm>
          <a:custGeom>
            <a:avLst/>
            <a:gdLst>
              <a:gd name="T0" fmla="*/ 0 w 83"/>
              <a:gd name="T1" fmla="*/ 15 h 29"/>
              <a:gd name="T2" fmla="*/ 41 w 83"/>
              <a:gd name="T3" fmla="*/ 29 h 29"/>
              <a:gd name="T4" fmla="*/ 83 w 83"/>
              <a:gd name="T5" fmla="*/ 15 h 29"/>
              <a:gd name="T6" fmla="*/ 41 w 83"/>
              <a:gd name="T7" fmla="*/ 0 h 29"/>
              <a:gd name="T8" fmla="*/ 0 w 83"/>
              <a:gd name="T9" fmla="*/ 15 h 29"/>
              <a:gd name="T10" fmla="*/ 45 w 83"/>
              <a:gd name="T11" fmla="*/ 2 h 29"/>
              <a:gd name="T12" fmla="*/ 45 w 83"/>
              <a:gd name="T13" fmla="*/ 4 h 29"/>
              <a:gd name="T14" fmla="*/ 48 w 83"/>
              <a:gd name="T15" fmla="*/ 4 h 29"/>
              <a:gd name="T16" fmla="*/ 58 w 83"/>
              <a:gd name="T17" fmla="*/ 7 h 29"/>
              <a:gd name="T18" fmla="*/ 53 w 83"/>
              <a:gd name="T19" fmla="*/ 9 h 29"/>
              <a:gd name="T20" fmla="*/ 52 w 83"/>
              <a:gd name="T21" fmla="*/ 8 h 29"/>
              <a:gd name="T22" fmla="*/ 52 w 83"/>
              <a:gd name="T23" fmla="*/ 8 h 29"/>
              <a:gd name="T24" fmla="*/ 52 w 83"/>
              <a:gd name="T25" fmla="*/ 8 h 29"/>
              <a:gd name="T26" fmla="*/ 52 w 83"/>
              <a:gd name="T27" fmla="*/ 8 h 29"/>
              <a:gd name="T28" fmla="*/ 47 w 83"/>
              <a:gd name="T29" fmla="*/ 7 h 29"/>
              <a:gd name="T30" fmla="*/ 45 w 83"/>
              <a:gd name="T31" fmla="*/ 6 h 29"/>
              <a:gd name="T32" fmla="*/ 45 w 83"/>
              <a:gd name="T33" fmla="*/ 14 h 29"/>
              <a:gd name="T34" fmla="*/ 58 w 83"/>
              <a:gd name="T35" fmla="*/ 18 h 29"/>
              <a:gd name="T36" fmla="*/ 54 w 83"/>
              <a:gd name="T37" fmla="*/ 24 h 29"/>
              <a:gd name="T38" fmla="*/ 45 w 83"/>
              <a:gd name="T39" fmla="*/ 26 h 29"/>
              <a:gd name="T40" fmla="*/ 45 w 83"/>
              <a:gd name="T41" fmla="*/ 27 h 29"/>
              <a:gd name="T42" fmla="*/ 44 w 83"/>
              <a:gd name="T43" fmla="*/ 28 h 29"/>
              <a:gd name="T44" fmla="*/ 39 w 83"/>
              <a:gd name="T45" fmla="*/ 28 h 29"/>
              <a:gd name="T46" fmla="*/ 38 w 83"/>
              <a:gd name="T47" fmla="*/ 27 h 29"/>
              <a:gd name="T48" fmla="*/ 38 w 83"/>
              <a:gd name="T49" fmla="*/ 26 h 29"/>
              <a:gd name="T50" fmla="*/ 24 w 83"/>
              <a:gd name="T51" fmla="*/ 23 h 29"/>
              <a:gd name="T52" fmla="*/ 30 w 83"/>
              <a:gd name="T53" fmla="*/ 21 h 29"/>
              <a:gd name="T54" fmla="*/ 30 w 83"/>
              <a:gd name="T55" fmla="*/ 21 h 29"/>
              <a:gd name="T56" fmla="*/ 30 w 83"/>
              <a:gd name="T57" fmla="*/ 21 h 29"/>
              <a:gd name="T58" fmla="*/ 31 w 83"/>
              <a:gd name="T59" fmla="*/ 21 h 29"/>
              <a:gd name="T60" fmla="*/ 36 w 83"/>
              <a:gd name="T61" fmla="*/ 23 h 29"/>
              <a:gd name="T62" fmla="*/ 38 w 83"/>
              <a:gd name="T63" fmla="*/ 23 h 29"/>
              <a:gd name="T64" fmla="*/ 38 w 83"/>
              <a:gd name="T65" fmla="*/ 16 h 29"/>
              <a:gd name="T66" fmla="*/ 31 w 83"/>
              <a:gd name="T67" fmla="*/ 14 h 29"/>
              <a:gd name="T68" fmla="*/ 26 w 83"/>
              <a:gd name="T69" fmla="*/ 12 h 29"/>
              <a:gd name="T70" fmla="*/ 29 w 83"/>
              <a:gd name="T71" fmla="*/ 6 h 29"/>
              <a:gd name="T72" fmla="*/ 38 w 83"/>
              <a:gd name="T73" fmla="*/ 4 h 29"/>
              <a:gd name="T74" fmla="*/ 38 w 83"/>
              <a:gd name="T75" fmla="*/ 2 h 29"/>
              <a:gd name="T76" fmla="*/ 39 w 83"/>
              <a:gd name="T77" fmla="*/ 1 h 29"/>
              <a:gd name="T78" fmla="*/ 44 w 83"/>
              <a:gd name="T79" fmla="*/ 1 h 29"/>
              <a:gd name="T80" fmla="*/ 45 w 83"/>
              <a:gd name="T8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 h="29">
                <a:moveTo>
                  <a:pt x="0" y="15"/>
                </a:moveTo>
                <a:cubicBezTo>
                  <a:pt x="0" y="23"/>
                  <a:pt x="18" y="29"/>
                  <a:pt x="41" y="29"/>
                </a:cubicBezTo>
                <a:cubicBezTo>
                  <a:pt x="64" y="29"/>
                  <a:pt x="83" y="23"/>
                  <a:pt x="83" y="15"/>
                </a:cubicBezTo>
                <a:cubicBezTo>
                  <a:pt x="83" y="6"/>
                  <a:pt x="64" y="0"/>
                  <a:pt x="41" y="0"/>
                </a:cubicBezTo>
                <a:cubicBezTo>
                  <a:pt x="18" y="0"/>
                  <a:pt x="0" y="6"/>
                  <a:pt x="0" y="15"/>
                </a:cubicBezTo>
                <a:close/>
                <a:moveTo>
                  <a:pt x="45" y="2"/>
                </a:moveTo>
                <a:cubicBezTo>
                  <a:pt x="45" y="4"/>
                  <a:pt x="45" y="4"/>
                  <a:pt x="45" y="4"/>
                </a:cubicBezTo>
                <a:cubicBezTo>
                  <a:pt x="46" y="4"/>
                  <a:pt x="47" y="4"/>
                  <a:pt x="48" y="4"/>
                </a:cubicBezTo>
                <a:cubicBezTo>
                  <a:pt x="52" y="4"/>
                  <a:pt x="56" y="5"/>
                  <a:pt x="58" y="7"/>
                </a:cubicBezTo>
                <a:cubicBezTo>
                  <a:pt x="60" y="8"/>
                  <a:pt x="55" y="10"/>
                  <a:pt x="53" y="9"/>
                </a:cubicBezTo>
                <a:cubicBezTo>
                  <a:pt x="53" y="8"/>
                  <a:pt x="53" y="8"/>
                  <a:pt x="52" y="8"/>
                </a:cubicBezTo>
                <a:cubicBezTo>
                  <a:pt x="52" y="8"/>
                  <a:pt x="52" y="8"/>
                  <a:pt x="52" y="8"/>
                </a:cubicBezTo>
                <a:cubicBezTo>
                  <a:pt x="52" y="8"/>
                  <a:pt x="52" y="8"/>
                  <a:pt x="52" y="8"/>
                </a:cubicBezTo>
                <a:cubicBezTo>
                  <a:pt x="52" y="8"/>
                  <a:pt x="52" y="8"/>
                  <a:pt x="52" y="8"/>
                </a:cubicBezTo>
                <a:cubicBezTo>
                  <a:pt x="50" y="7"/>
                  <a:pt x="48" y="7"/>
                  <a:pt x="47" y="7"/>
                </a:cubicBezTo>
                <a:cubicBezTo>
                  <a:pt x="46" y="6"/>
                  <a:pt x="45" y="6"/>
                  <a:pt x="45" y="6"/>
                </a:cubicBezTo>
                <a:cubicBezTo>
                  <a:pt x="45" y="14"/>
                  <a:pt x="45" y="14"/>
                  <a:pt x="45" y="14"/>
                </a:cubicBezTo>
                <a:cubicBezTo>
                  <a:pt x="50" y="15"/>
                  <a:pt x="56" y="16"/>
                  <a:pt x="58" y="18"/>
                </a:cubicBezTo>
                <a:cubicBezTo>
                  <a:pt x="59" y="20"/>
                  <a:pt x="58" y="22"/>
                  <a:pt x="54" y="24"/>
                </a:cubicBezTo>
                <a:cubicBezTo>
                  <a:pt x="52" y="25"/>
                  <a:pt x="48" y="25"/>
                  <a:pt x="45" y="26"/>
                </a:cubicBezTo>
                <a:cubicBezTo>
                  <a:pt x="45" y="27"/>
                  <a:pt x="45" y="27"/>
                  <a:pt x="45" y="27"/>
                </a:cubicBezTo>
                <a:cubicBezTo>
                  <a:pt x="45" y="28"/>
                  <a:pt x="44" y="28"/>
                  <a:pt x="44" y="28"/>
                </a:cubicBezTo>
                <a:cubicBezTo>
                  <a:pt x="39" y="28"/>
                  <a:pt x="39" y="28"/>
                  <a:pt x="39" y="28"/>
                </a:cubicBezTo>
                <a:cubicBezTo>
                  <a:pt x="39" y="28"/>
                  <a:pt x="38" y="28"/>
                  <a:pt x="38" y="27"/>
                </a:cubicBezTo>
                <a:cubicBezTo>
                  <a:pt x="38" y="26"/>
                  <a:pt x="38" y="26"/>
                  <a:pt x="38" y="26"/>
                </a:cubicBezTo>
                <a:cubicBezTo>
                  <a:pt x="32" y="25"/>
                  <a:pt x="27" y="24"/>
                  <a:pt x="24" y="23"/>
                </a:cubicBezTo>
                <a:cubicBezTo>
                  <a:pt x="23" y="21"/>
                  <a:pt x="28" y="20"/>
                  <a:pt x="30" y="21"/>
                </a:cubicBezTo>
                <a:cubicBezTo>
                  <a:pt x="30" y="21"/>
                  <a:pt x="30" y="21"/>
                  <a:pt x="30" y="21"/>
                </a:cubicBezTo>
                <a:cubicBezTo>
                  <a:pt x="30" y="21"/>
                  <a:pt x="30" y="21"/>
                  <a:pt x="30" y="21"/>
                </a:cubicBezTo>
                <a:cubicBezTo>
                  <a:pt x="30" y="21"/>
                  <a:pt x="31" y="21"/>
                  <a:pt x="31" y="21"/>
                </a:cubicBezTo>
                <a:cubicBezTo>
                  <a:pt x="32" y="22"/>
                  <a:pt x="34" y="22"/>
                  <a:pt x="36" y="23"/>
                </a:cubicBezTo>
                <a:cubicBezTo>
                  <a:pt x="37" y="23"/>
                  <a:pt x="37" y="23"/>
                  <a:pt x="38" y="23"/>
                </a:cubicBezTo>
                <a:cubicBezTo>
                  <a:pt x="38" y="16"/>
                  <a:pt x="38" y="16"/>
                  <a:pt x="38" y="16"/>
                </a:cubicBezTo>
                <a:cubicBezTo>
                  <a:pt x="35" y="15"/>
                  <a:pt x="32" y="14"/>
                  <a:pt x="31" y="14"/>
                </a:cubicBezTo>
                <a:cubicBezTo>
                  <a:pt x="28" y="13"/>
                  <a:pt x="27" y="13"/>
                  <a:pt x="26" y="12"/>
                </a:cubicBezTo>
                <a:cubicBezTo>
                  <a:pt x="23" y="10"/>
                  <a:pt x="25" y="7"/>
                  <a:pt x="29" y="6"/>
                </a:cubicBezTo>
                <a:cubicBezTo>
                  <a:pt x="31" y="5"/>
                  <a:pt x="35" y="4"/>
                  <a:pt x="38" y="4"/>
                </a:cubicBezTo>
                <a:cubicBezTo>
                  <a:pt x="38" y="2"/>
                  <a:pt x="38" y="2"/>
                  <a:pt x="38" y="2"/>
                </a:cubicBezTo>
                <a:cubicBezTo>
                  <a:pt x="38" y="2"/>
                  <a:pt x="39" y="1"/>
                  <a:pt x="39" y="1"/>
                </a:cubicBezTo>
                <a:cubicBezTo>
                  <a:pt x="44" y="1"/>
                  <a:pt x="44" y="1"/>
                  <a:pt x="44" y="1"/>
                </a:cubicBezTo>
                <a:cubicBezTo>
                  <a:pt x="44" y="1"/>
                  <a:pt x="45" y="2"/>
                  <a:pt x="45"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217"/>
          <p:cNvSpPr>
            <a:spLocks/>
          </p:cNvSpPr>
          <p:nvPr/>
        </p:nvSpPr>
        <p:spPr bwMode="auto">
          <a:xfrm>
            <a:off x="5806894" y="2751269"/>
            <a:ext cx="626987" cy="494434"/>
          </a:xfrm>
          <a:custGeom>
            <a:avLst/>
            <a:gdLst>
              <a:gd name="T0" fmla="*/ 113 w 326"/>
              <a:gd name="T1" fmla="*/ 157 h 257"/>
              <a:gd name="T2" fmla="*/ 169 w 326"/>
              <a:gd name="T3" fmla="*/ 198 h 257"/>
              <a:gd name="T4" fmla="*/ 188 w 326"/>
              <a:gd name="T5" fmla="*/ 196 h 257"/>
              <a:gd name="T6" fmla="*/ 300 w 326"/>
              <a:gd name="T7" fmla="*/ 52 h 257"/>
              <a:gd name="T8" fmla="*/ 301 w 326"/>
              <a:gd name="T9" fmla="*/ 52 h 257"/>
              <a:gd name="T10" fmla="*/ 299 w 326"/>
              <a:gd name="T11" fmla="*/ 90 h 257"/>
              <a:gd name="T12" fmla="*/ 309 w 326"/>
              <a:gd name="T13" fmla="*/ 103 h 257"/>
              <a:gd name="T14" fmla="*/ 321 w 326"/>
              <a:gd name="T15" fmla="*/ 92 h 257"/>
              <a:gd name="T16" fmla="*/ 326 w 326"/>
              <a:gd name="T17" fmla="*/ 13 h 257"/>
              <a:gd name="T18" fmla="*/ 322 w 326"/>
              <a:gd name="T19" fmla="*/ 3 h 257"/>
              <a:gd name="T20" fmla="*/ 312 w 326"/>
              <a:gd name="T21" fmla="*/ 1 h 257"/>
              <a:gd name="T22" fmla="*/ 237 w 326"/>
              <a:gd name="T23" fmla="*/ 20 h 257"/>
              <a:gd name="T24" fmla="*/ 229 w 326"/>
              <a:gd name="T25" fmla="*/ 34 h 257"/>
              <a:gd name="T26" fmla="*/ 243 w 326"/>
              <a:gd name="T27" fmla="*/ 43 h 257"/>
              <a:gd name="T28" fmla="*/ 275 w 326"/>
              <a:gd name="T29" fmla="*/ 34 h 257"/>
              <a:gd name="T30" fmla="*/ 277 w 326"/>
              <a:gd name="T31" fmla="*/ 35 h 257"/>
              <a:gd name="T32" fmla="*/ 175 w 326"/>
              <a:gd name="T33" fmla="*/ 167 h 257"/>
              <a:gd name="T34" fmla="*/ 119 w 326"/>
              <a:gd name="T35" fmla="*/ 126 h 257"/>
              <a:gd name="T36" fmla="*/ 100 w 326"/>
              <a:gd name="T37" fmla="*/ 128 h 257"/>
              <a:gd name="T38" fmla="*/ 5 w 326"/>
              <a:gd name="T39" fmla="*/ 232 h 257"/>
              <a:gd name="T40" fmla="*/ 7 w 326"/>
              <a:gd name="T41" fmla="*/ 252 h 257"/>
              <a:gd name="T42" fmla="*/ 27 w 326"/>
              <a:gd name="T43" fmla="*/ 251 h 257"/>
              <a:gd name="T44" fmla="*/ 113 w 326"/>
              <a:gd name="T45" fmla="*/ 1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6" h="257">
                <a:moveTo>
                  <a:pt x="113" y="157"/>
                </a:moveTo>
                <a:cubicBezTo>
                  <a:pt x="169" y="198"/>
                  <a:pt x="169" y="198"/>
                  <a:pt x="169" y="198"/>
                </a:cubicBezTo>
                <a:cubicBezTo>
                  <a:pt x="175" y="203"/>
                  <a:pt x="183" y="202"/>
                  <a:pt x="188" y="196"/>
                </a:cubicBezTo>
                <a:cubicBezTo>
                  <a:pt x="300" y="52"/>
                  <a:pt x="300" y="52"/>
                  <a:pt x="300" y="52"/>
                </a:cubicBezTo>
                <a:cubicBezTo>
                  <a:pt x="301" y="52"/>
                  <a:pt x="301" y="52"/>
                  <a:pt x="301" y="52"/>
                </a:cubicBezTo>
                <a:cubicBezTo>
                  <a:pt x="299" y="90"/>
                  <a:pt x="299" y="90"/>
                  <a:pt x="299" y="90"/>
                </a:cubicBezTo>
                <a:cubicBezTo>
                  <a:pt x="298" y="97"/>
                  <a:pt x="303" y="102"/>
                  <a:pt x="309" y="103"/>
                </a:cubicBezTo>
                <a:cubicBezTo>
                  <a:pt x="316" y="103"/>
                  <a:pt x="321" y="98"/>
                  <a:pt x="321" y="92"/>
                </a:cubicBezTo>
                <a:cubicBezTo>
                  <a:pt x="326" y="13"/>
                  <a:pt x="326" y="13"/>
                  <a:pt x="326" y="13"/>
                </a:cubicBezTo>
                <a:cubicBezTo>
                  <a:pt x="326" y="9"/>
                  <a:pt x="325" y="5"/>
                  <a:pt x="322" y="3"/>
                </a:cubicBezTo>
                <a:cubicBezTo>
                  <a:pt x="319" y="1"/>
                  <a:pt x="315" y="0"/>
                  <a:pt x="312" y="1"/>
                </a:cubicBezTo>
                <a:cubicBezTo>
                  <a:pt x="237" y="20"/>
                  <a:pt x="237" y="20"/>
                  <a:pt x="237" y="20"/>
                </a:cubicBezTo>
                <a:cubicBezTo>
                  <a:pt x="231" y="22"/>
                  <a:pt x="227" y="28"/>
                  <a:pt x="229" y="34"/>
                </a:cubicBezTo>
                <a:cubicBezTo>
                  <a:pt x="230" y="41"/>
                  <a:pt x="237" y="44"/>
                  <a:pt x="243" y="43"/>
                </a:cubicBezTo>
                <a:cubicBezTo>
                  <a:pt x="275" y="34"/>
                  <a:pt x="275" y="34"/>
                  <a:pt x="275" y="34"/>
                </a:cubicBezTo>
                <a:cubicBezTo>
                  <a:pt x="277" y="35"/>
                  <a:pt x="277" y="35"/>
                  <a:pt x="277" y="35"/>
                </a:cubicBezTo>
                <a:cubicBezTo>
                  <a:pt x="175" y="167"/>
                  <a:pt x="175" y="167"/>
                  <a:pt x="175" y="167"/>
                </a:cubicBezTo>
                <a:cubicBezTo>
                  <a:pt x="119" y="126"/>
                  <a:pt x="119" y="126"/>
                  <a:pt x="119" y="126"/>
                </a:cubicBezTo>
                <a:cubicBezTo>
                  <a:pt x="113" y="122"/>
                  <a:pt x="105" y="123"/>
                  <a:pt x="100" y="128"/>
                </a:cubicBezTo>
                <a:cubicBezTo>
                  <a:pt x="5" y="232"/>
                  <a:pt x="5" y="232"/>
                  <a:pt x="5" y="232"/>
                </a:cubicBezTo>
                <a:cubicBezTo>
                  <a:pt x="0" y="238"/>
                  <a:pt x="1" y="247"/>
                  <a:pt x="7" y="252"/>
                </a:cubicBezTo>
                <a:cubicBezTo>
                  <a:pt x="13" y="257"/>
                  <a:pt x="22" y="257"/>
                  <a:pt x="27" y="251"/>
                </a:cubicBezTo>
                <a:lnTo>
                  <a:pt x="113" y="15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218"/>
          <p:cNvSpPr>
            <a:spLocks/>
          </p:cNvSpPr>
          <p:nvPr/>
        </p:nvSpPr>
        <p:spPr bwMode="auto">
          <a:xfrm>
            <a:off x="5804455" y="3841788"/>
            <a:ext cx="673340" cy="581447"/>
          </a:xfrm>
          <a:custGeom>
            <a:avLst/>
            <a:gdLst>
              <a:gd name="T0" fmla="*/ 655 w 828"/>
              <a:gd name="T1" fmla="*/ 658 h 715"/>
              <a:gd name="T2" fmla="*/ 627 w 828"/>
              <a:gd name="T3" fmla="*/ 658 h 715"/>
              <a:gd name="T4" fmla="*/ 627 w 828"/>
              <a:gd name="T5" fmla="*/ 686 h 715"/>
              <a:gd name="T6" fmla="*/ 485 w 828"/>
              <a:gd name="T7" fmla="*/ 686 h 715"/>
              <a:gd name="T8" fmla="*/ 485 w 828"/>
              <a:gd name="T9" fmla="*/ 658 h 715"/>
              <a:gd name="T10" fmla="*/ 457 w 828"/>
              <a:gd name="T11" fmla="*/ 658 h 715"/>
              <a:gd name="T12" fmla="*/ 457 w 828"/>
              <a:gd name="T13" fmla="*/ 686 h 715"/>
              <a:gd name="T14" fmla="*/ 315 w 828"/>
              <a:gd name="T15" fmla="*/ 686 h 715"/>
              <a:gd name="T16" fmla="*/ 315 w 828"/>
              <a:gd name="T17" fmla="*/ 658 h 715"/>
              <a:gd name="T18" fmla="*/ 286 w 828"/>
              <a:gd name="T19" fmla="*/ 658 h 715"/>
              <a:gd name="T20" fmla="*/ 286 w 828"/>
              <a:gd name="T21" fmla="*/ 686 h 715"/>
              <a:gd name="T22" fmla="*/ 145 w 828"/>
              <a:gd name="T23" fmla="*/ 686 h 715"/>
              <a:gd name="T24" fmla="*/ 145 w 828"/>
              <a:gd name="T25" fmla="*/ 658 h 715"/>
              <a:gd name="T26" fmla="*/ 116 w 828"/>
              <a:gd name="T27" fmla="*/ 658 h 715"/>
              <a:gd name="T28" fmla="*/ 116 w 828"/>
              <a:gd name="T29" fmla="*/ 686 h 715"/>
              <a:gd name="T30" fmla="*/ 29 w 828"/>
              <a:gd name="T31" fmla="*/ 686 h 715"/>
              <a:gd name="T32" fmla="*/ 29 w 828"/>
              <a:gd name="T33" fmla="*/ 606 h 715"/>
              <a:gd name="T34" fmla="*/ 57 w 828"/>
              <a:gd name="T35" fmla="*/ 606 h 715"/>
              <a:gd name="T36" fmla="*/ 57 w 828"/>
              <a:gd name="T37" fmla="*/ 577 h 715"/>
              <a:gd name="T38" fmla="*/ 29 w 828"/>
              <a:gd name="T39" fmla="*/ 577 h 715"/>
              <a:gd name="T40" fmla="*/ 29 w 828"/>
              <a:gd name="T41" fmla="*/ 435 h 715"/>
              <a:gd name="T42" fmla="*/ 57 w 828"/>
              <a:gd name="T43" fmla="*/ 435 h 715"/>
              <a:gd name="T44" fmla="*/ 57 w 828"/>
              <a:gd name="T45" fmla="*/ 407 h 715"/>
              <a:gd name="T46" fmla="*/ 29 w 828"/>
              <a:gd name="T47" fmla="*/ 407 h 715"/>
              <a:gd name="T48" fmla="*/ 29 w 828"/>
              <a:gd name="T49" fmla="*/ 265 h 715"/>
              <a:gd name="T50" fmla="*/ 57 w 828"/>
              <a:gd name="T51" fmla="*/ 265 h 715"/>
              <a:gd name="T52" fmla="*/ 57 w 828"/>
              <a:gd name="T53" fmla="*/ 237 h 715"/>
              <a:gd name="T54" fmla="*/ 29 w 828"/>
              <a:gd name="T55" fmla="*/ 237 h 715"/>
              <a:gd name="T56" fmla="*/ 29 w 828"/>
              <a:gd name="T57" fmla="*/ 95 h 715"/>
              <a:gd name="T58" fmla="*/ 57 w 828"/>
              <a:gd name="T59" fmla="*/ 95 h 715"/>
              <a:gd name="T60" fmla="*/ 57 w 828"/>
              <a:gd name="T61" fmla="*/ 66 h 715"/>
              <a:gd name="T62" fmla="*/ 29 w 828"/>
              <a:gd name="T63" fmla="*/ 66 h 715"/>
              <a:gd name="T64" fmla="*/ 29 w 828"/>
              <a:gd name="T65" fmla="*/ 0 h 715"/>
              <a:gd name="T66" fmla="*/ 0 w 828"/>
              <a:gd name="T67" fmla="*/ 0 h 715"/>
              <a:gd name="T68" fmla="*/ 0 w 828"/>
              <a:gd name="T69" fmla="*/ 715 h 715"/>
              <a:gd name="T70" fmla="*/ 828 w 828"/>
              <a:gd name="T71" fmla="*/ 715 h 715"/>
              <a:gd name="T72" fmla="*/ 828 w 828"/>
              <a:gd name="T73" fmla="*/ 686 h 715"/>
              <a:gd name="T74" fmla="*/ 655 w 828"/>
              <a:gd name="T75" fmla="*/ 686 h 715"/>
              <a:gd name="T76" fmla="*/ 655 w 828"/>
              <a:gd name="T77" fmla="*/ 65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55" y="658"/>
                </a:moveTo>
                <a:lnTo>
                  <a:pt x="627" y="658"/>
                </a:lnTo>
                <a:lnTo>
                  <a:pt x="627" y="686"/>
                </a:lnTo>
                <a:lnTo>
                  <a:pt x="485" y="686"/>
                </a:lnTo>
                <a:lnTo>
                  <a:pt x="485" y="658"/>
                </a:lnTo>
                <a:lnTo>
                  <a:pt x="457" y="658"/>
                </a:lnTo>
                <a:lnTo>
                  <a:pt x="457" y="686"/>
                </a:lnTo>
                <a:lnTo>
                  <a:pt x="315" y="686"/>
                </a:lnTo>
                <a:lnTo>
                  <a:pt x="315" y="658"/>
                </a:lnTo>
                <a:lnTo>
                  <a:pt x="286" y="658"/>
                </a:lnTo>
                <a:lnTo>
                  <a:pt x="286" y="686"/>
                </a:lnTo>
                <a:lnTo>
                  <a:pt x="145" y="686"/>
                </a:lnTo>
                <a:lnTo>
                  <a:pt x="145" y="658"/>
                </a:lnTo>
                <a:lnTo>
                  <a:pt x="116" y="658"/>
                </a:lnTo>
                <a:lnTo>
                  <a:pt x="116" y="686"/>
                </a:lnTo>
                <a:lnTo>
                  <a:pt x="29" y="686"/>
                </a:lnTo>
                <a:lnTo>
                  <a:pt x="29" y="606"/>
                </a:lnTo>
                <a:lnTo>
                  <a:pt x="57" y="606"/>
                </a:lnTo>
                <a:lnTo>
                  <a:pt x="57" y="577"/>
                </a:lnTo>
                <a:lnTo>
                  <a:pt x="29" y="577"/>
                </a:lnTo>
                <a:lnTo>
                  <a:pt x="29" y="435"/>
                </a:lnTo>
                <a:lnTo>
                  <a:pt x="57" y="435"/>
                </a:lnTo>
                <a:lnTo>
                  <a:pt x="57" y="407"/>
                </a:lnTo>
                <a:lnTo>
                  <a:pt x="29" y="407"/>
                </a:lnTo>
                <a:lnTo>
                  <a:pt x="29" y="265"/>
                </a:lnTo>
                <a:lnTo>
                  <a:pt x="57" y="265"/>
                </a:lnTo>
                <a:lnTo>
                  <a:pt x="57" y="237"/>
                </a:lnTo>
                <a:lnTo>
                  <a:pt x="29" y="237"/>
                </a:lnTo>
                <a:lnTo>
                  <a:pt x="29" y="95"/>
                </a:lnTo>
                <a:lnTo>
                  <a:pt x="57" y="95"/>
                </a:lnTo>
                <a:lnTo>
                  <a:pt x="57" y="66"/>
                </a:lnTo>
                <a:lnTo>
                  <a:pt x="29" y="66"/>
                </a:lnTo>
                <a:lnTo>
                  <a:pt x="29" y="0"/>
                </a:lnTo>
                <a:lnTo>
                  <a:pt x="0" y="0"/>
                </a:lnTo>
                <a:lnTo>
                  <a:pt x="0" y="715"/>
                </a:lnTo>
                <a:lnTo>
                  <a:pt x="828" y="715"/>
                </a:lnTo>
                <a:lnTo>
                  <a:pt x="828" y="686"/>
                </a:lnTo>
                <a:lnTo>
                  <a:pt x="655" y="686"/>
                </a:lnTo>
                <a:lnTo>
                  <a:pt x="655" y="65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219"/>
          <p:cNvSpPr>
            <a:spLocks/>
          </p:cNvSpPr>
          <p:nvPr/>
        </p:nvSpPr>
        <p:spPr bwMode="auto">
          <a:xfrm>
            <a:off x="6229765" y="3866997"/>
            <a:ext cx="252096" cy="277306"/>
          </a:xfrm>
          <a:custGeom>
            <a:avLst/>
            <a:gdLst>
              <a:gd name="T0" fmla="*/ 127 w 131"/>
              <a:gd name="T1" fmla="*/ 2 h 144"/>
              <a:gd name="T2" fmla="*/ 119 w 131"/>
              <a:gd name="T3" fmla="*/ 4 h 144"/>
              <a:gd name="T4" fmla="*/ 84 w 131"/>
              <a:gd name="T5" fmla="*/ 63 h 144"/>
              <a:gd name="T6" fmla="*/ 57 w 131"/>
              <a:gd name="T7" fmla="*/ 30 h 144"/>
              <a:gd name="T8" fmla="*/ 51 w 131"/>
              <a:gd name="T9" fmla="*/ 27 h 144"/>
              <a:gd name="T10" fmla="*/ 47 w 131"/>
              <a:gd name="T11" fmla="*/ 31 h 144"/>
              <a:gd name="T12" fmla="*/ 18 w 131"/>
              <a:gd name="T13" fmla="*/ 110 h 144"/>
              <a:gd name="T14" fmla="*/ 0 w 131"/>
              <a:gd name="T15" fmla="*/ 133 h 144"/>
              <a:gd name="T16" fmla="*/ 7 w 131"/>
              <a:gd name="T17" fmla="*/ 144 h 144"/>
              <a:gd name="T18" fmla="*/ 28 w 131"/>
              <a:gd name="T19" fmla="*/ 117 h 144"/>
              <a:gd name="T20" fmla="*/ 29 w 131"/>
              <a:gd name="T21" fmla="*/ 115 h 144"/>
              <a:gd name="T22" fmla="*/ 54 w 131"/>
              <a:gd name="T23" fmla="*/ 45 h 144"/>
              <a:gd name="T24" fmla="*/ 80 w 131"/>
              <a:gd name="T25" fmla="*/ 77 h 144"/>
              <a:gd name="T26" fmla="*/ 85 w 131"/>
              <a:gd name="T27" fmla="*/ 79 h 144"/>
              <a:gd name="T28" fmla="*/ 90 w 131"/>
              <a:gd name="T29" fmla="*/ 76 h 144"/>
              <a:gd name="T30" fmla="*/ 130 w 131"/>
              <a:gd name="T31" fmla="*/ 10 h 144"/>
              <a:gd name="T32" fmla="*/ 127 w 131"/>
              <a:gd name="T33"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144">
                <a:moveTo>
                  <a:pt x="127" y="2"/>
                </a:moveTo>
                <a:cubicBezTo>
                  <a:pt x="125" y="0"/>
                  <a:pt x="121" y="1"/>
                  <a:pt x="119" y="4"/>
                </a:cubicBezTo>
                <a:cubicBezTo>
                  <a:pt x="84" y="63"/>
                  <a:pt x="84" y="63"/>
                  <a:pt x="84" y="63"/>
                </a:cubicBezTo>
                <a:cubicBezTo>
                  <a:pt x="57" y="30"/>
                  <a:pt x="57" y="30"/>
                  <a:pt x="57" y="30"/>
                </a:cubicBezTo>
                <a:cubicBezTo>
                  <a:pt x="56" y="28"/>
                  <a:pt x="54" y="27"/>
                  <a:pt x="51" y="27"/>
                </a:cubicBezTo>
                <a:cubicBezTo>
                  <a:pt x="49" y="28"/>
                  <a:pt x="47" y="29"/>
                  <a:pt x="47" y="31"/>
                </a:cubicBezTo>
                <a:cubicBezTo>
                  <a:pt x="18" y="110"/>
                  <a:pt x="18" y="110"/>
                  <a:pt x="18" y="110"/>
                </a:cubicBezTo>
                <a:cubicBezTo>
                  <a:pt x="0" y="133"/>
                  <a:pt x="0" y="133"/>
                  <a:pt x="0" y="133"/>
                </a:cubicBezTo>
                <a:cubicBezTo>
                  <a:pt x="7" y="144"/>
                  <a:pt x="7" y="144"/>
                  <a:pt x="7" y="144"/>
                </a:cubicBezTo>
                <a:cubicBezTo>
                  <a:pt x="28" y="117"/>
                  <a:pt x="28" y="117"/>
                  <a:pt x="28" y="117"/>
                </a:cubicBezTo>
                <a:cubicBezTo>
                  <a:pt x="28" y="117"/>
                  <a:pt x="28" y="116"/>
                  <a:pt x="29" y="115"/>
                </a:cubicBezTo>
                <a:cubicBezTo>
                  <a:pt x="54" y="45"/>
                  <a:pt x="54" y="45"/>
                  <a:pt x="54" y="45"/>
                </a:cubicBezTo>
                <a:cubicBezTo>
                  <a:pt x="80" y="77"/>
                  <a:pt x="80" y="77"/>
                  <a:pt x="80" y="77"/>
                </a:cubicBezTo>
                <a:cubicBezTo>
                  <a:pt x="81" y="79"/>
                  <a:pt x="83" y="79"/>
                  <a:pt x="85" y="79"/>
                </a:cubicBezTo>
                <a:cubicBezTo>
                  <a:pt x="87" y="79"/>
                  <a:pt x="89" y="78"/>
                  <a:pt x="90" y="76"/>
                </a:cubicBezTo>
                <a:cubicBezTo>
                  <a:pt x="130" y="10"/>
                  <a:pt x="130" y="10"/>
                  <a:pt x="130" y="10"/>
                </a:cubicBezTo>
                <a:cubicBezTo>
                  <a:pt x="131" y="7"/>
                  <a:pt x="130" y="3"/>
                  <a:pt x="127" y="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220"/>
          <p:cNvSpPr>
            <a:spLocks/>
          </p:cNvSpPr>
          <p:nvPr/>
        </p:nvSpPr>
        <p:spPr bwMode="auto">
          <a:xfrm>
            <a:off x="5839423" y="4124785"/>
            <a:ext cx="380584" cy="213875"/>
          </a:xfrm>
          <a:custGeom>
            <a:avLst/>
            <a:gdLst>
              <a:gd name="T0" fmla="*/ 74 w 198"/>
              <a:gd name="T1" fmla="*/ 3 h 111"/>
              <a:gd name="T2" fmla="*/ 68 w 198"/>
              <a:gd name="T3" fmla="*/ 0 h 111"/>
              <a:gd name="T4" fmla="*/ 63 w 198"/>
              <a:gd name="T5" fmla="*/ 4 h 111"/>
              <a:gd name="T6" fmla="*/ 32 w 198"/>
              <a:gd name="T7" fmla="*/ 87 h 111"/>
              <a:gd name="T8" fmla="*/ 0 w 198"/>
              <a:gd name="T9" fmla="*/ 47 h 111"/>
              <a:gd name="T10" fmla="*/ 0 w 198"/>
              <a:gd name="T11" fmla="*/ 66 h 111"/>
              <a:gd name="T12" fmla="*/ 29 w 198"/>
              <a:gd name="T13" fmla="*/ 103 h 111"/>
              <a:gd name="T14" fmla="*/ 35 w 198"/>
              <a:gd name="T15" fmla="*/ 105 h 111"/>
              <a:gd name="T16" fmla="*/ 40 w 198"/>
              <a:gd name="T17" fmla="*/ 101 h 111"/>
              <a:gd name="T18" fmla="*/ 70 w 198"/>
              <a:gd name="T19" fmla="*/ 20 h 111"/>
              <a:gd name="T20" fmla="*/ 122 w 198"/>
              <a:gd name="T21" fmla="*/ 108 h 111"/>
              <a:gd name="T22" fmla="*/ 127 w 198"/>
              <a:gd name="T23" fmla="*/ 111 h 111"/>
              <a:gd name="T24" fmla="*/ 132 w 198"/>
              <a:gd name="T25" fmla="*/ 108 h 111"/>
              <a:gd name="T26" fmla="*/ 198 w 198"/>
              <a:gd name="T27" fmla="*/ 24 h 111"/>
              <a:gd name="T28" fmla="*/ 192 w 198"/>
              <a:gd name="T29" fmla="*/ 13 h 111"/>
              <a:gd name="T30" fmla="*/ 128 w 198"/>
              <a:gd name="T31" fmla="*/ 94 h 111"/>
              <a:gd name="T32" fmla="*/ 74 w 198"/>
              <a:gd name="T33"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11">
                <a:moveTo>
                  <a:pt x="74" y="3"/>
                </a:moveTo>
                <a:cubicBezTo>
                  <a:pt x="73" y="1"/>
                  <a:pt x="70" y="0"/>
                  <a:pt x="68" y="0"/>
                </a:cubicBezTo>
                <a:cubicBezTo>
                  <a:pt x="66" y="0"/>
                  <a:pt x="64" y="2"/>
                  <a:pt x="63" y="4"/>
                </a:cubicBezTo>
                <a:cubicBezTo>
                  <a:pt x="32" y="87"/>
                  <a:pt x="32" y="87"/>
                  <a:pt x="32" y="87"/>
                </a:cubicBezTo>
                <a:cubicBezTo>
                  <a:pt x="0" y="47"/>
                  <a:pt x="0" y="47"/>
                  <a:pt x="0" y="47"/>
                </a:cubicBezTo>
                <a:cubicBezTo>
                  <a:pt x="0" y="66"/>
                  <a:pt x="0" y="66"/>
                  <a:pt x="0" y="66"/>
                </a:cubicBezTo>
                <a:cubicBezTo>
                  <a:pt x="29" y="103"/>
                  <a:pt x="29" y="103"/>
                  <a:pt x="29" y="103"/>
                </a:cubicBezTo>
                <a:cubicBezTo>
                  <a:pt x="31" y="105"/>
                  <a:pt x="33" y="106"/>
                  <a:pt x="35" y="105"/>
                </a:cubicBezTo>
                <a:cubicBezTo>
                  <a:pt x="37" y="105"/>
                  <a:pt x="39" y="103"/>
                  <a:pt x="40" y="101"/>
                </a:cubicBezTo>
                <a:cubicBezTo>
                  <a:pt x="70" y="20"/>
                  <a:pt x="70" y="20"/>
                  <a:pt x="70" y="20"/>
                </a:cubicBezTo>
                <a:cubicBezTo>
                  <a:pt x="122" y="108"/>
                  <a:pt x="122" y="108"/>
                  <a:pt x="122" y="108"/>
                </a:cubicBezTo>
                <a:cubicBezTo>
                  <a:pt x="123" y="109"/>
                  <a:pt x="125" y="111"/>
                  <a:pt x="127" y="111"/>
                </a:cubicBezTo>
                <a:cubicBezTo>
                  <a:pt x="129" y="111"/>
                  <a:pt x="131" y="110"/>
                  <a:pt x="132" y="108"/>
                </a:cubicBezTo>
                <a:cubicBezTo>
                  <a:pt x="198" y="24"/>
                  <a:pt x="198" y="24"/>
                  <a:pt x="198" y="24"/>
                </a:cubicBezTo>
                <a:cubicBezTo>
                  <a:pt x="192" y="13"/>
                  <a:pt x="192" y="13"/>
                  <a:pt x="192" y="13"/>
                </a:cubicBezTo>
                <a:cubicBezTo>
                  <a:pt x="128" y="94"/>
                  <a:pt x="128" y="94"/>
                  <a:pt x="128" y="94"/>
                </a:cubicBezTo>
                <a:lnTo>
                  <a:pt x="74" y="3"/>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 name="Freeform 221"/>
          <p:cNvSpPr>
            <a:spLocks/>
          </p:cNvSpPr>
          <p:nvPr/>
        </p:nvSpPr>
        <p:spPr bwMode="auto">
          <a:xfrm>
            <a:off x="5839423" y="3999550"/>
            <a:ext cx="622922" cy="267548"/>
          </a:xfrm>
          <a:custGeom>
            <a:avLst/>
            <a:gdLst>
              <a:gd name="T0" fmla="*/ 0 w 324"/>
              <a:gd name="T1" fmla="*/ 68 h 139"/>
              <a:gd name="T2" fmla="*/ 31 w 324"/>
              <a:gd name="T3" fmla="*/ 106 h 139"/>
              <a:gd name="T4" fmla="*/ 35 w 324"/>
              <a:gd name="T5" fmla="*/ 107 h 139"/>
              <a:gd name="T6" fmla="*/ 38 w 324"/>
              <a:gd name="T7" fmla="*/ 104 h 139"/>
              <a:gd name="T8" fmla="*/ 69 w 324"/>
              <a:gd name="T9" fmla="*/ 14 h 139"/>
              <a:gd name="T10" fmla="*/ 121 w 324"/>
              <a:gd name="T11" fmla="*/ 117 h 139"/>
              <a:gd name="T12" fmla="*/ 124 w 324"/>
              <a:gd name="T13" fmla="*/ 119 h 139"/>
              <a:gd name="T14" fmla="*/ 128 w 324"/>
              <a:gd name="T15" fmla="*/ 117 h 139"/>
              <a:gd name="T16" fmla="*/ 178 w 324"/>
              <a:gd name="T17" fmla="*/ 44 h 139"/>
              <a:gd name="T18" fmla="*/ 231 w 324"/>
              <a:gd name="T19" fmla="*/ 137 h 139"/>
              <a:gd name="T20" fmla="*/ 234 w 324"/>
              <a:gd name="T21" fmla="*/ 139 h 139"/>
              <a:gd name="T22" fmla="*/ 238 w 324"/>
              <a:gd name="T23" fmla="*/ 136 h 139"/>
              <a:gd name="T24" fmla="*/ 270 w 324"/>
              <a:gd name="T25" fmla="*/ 32 h 139"/>
              <a:gd name="T26" fmla="*/ 287 w 324"/>
              <a:gd name="T27" fmla="*/ 55 h 139"/>
              <a:gd name="T28" fmla="*/ 290 w 324"/>
              <a:gd name="T29" fmla="*/ 56 h 139"/>
              <a:gd name="T30" fmla="*/ 293 w 324"/>
              <a:gd name="T31" fmla="*/ 55 h 139"/>
              <a:gd name="T32" fmla="*/ 322 w 324"/>
              <a:gd name="T33" fmla="*/ 20 h 139"/>
              <a:gd name="T34" fmla="*/ 322 w 324"/>
              <a:gd name="T35" fmla="*/ 15 h 139"/>
              <a:gd name="T36" fmla="*/ 316 w 324"/>
              <a:gd name="T37" fmla="*/ 15 h 139"/>
              <a:gd name="T38" fmla="*/ 290 w 324"/>
              <a:gd name="T39" fmla="*/ 46 h 139"/>
              <a:gd name="T40" fmla="*/ 272 w 324"/>
              <a:gd name="T41" fmla="*/ 21 h 139"/>
              <a:gd name="T42" fmla="*/ 268 w 324"/>
              <a:gd name="T43" fmla="*/ 19 h 139"/>
              <a:gd name="T44" fmla="*/ 265 w 324"/>
              <a:gd name="T45" fmla="*/ 22 h 139"/>
              <a:gd name="T46" fmla="*/ 233 w 324"/>
              <a:gd name="T47" fmla="*/ 125 h 139"/>
              <a:gd name="T48" fmla="*/ 182 w 324"/>
              <a:gd name="T49" fmla="*/ 34 h 139"/>
              <a:gd name="T50" fmla="*/ 178 w 324"/>
              <a:gd name="T51" fmla="*/ 32 h 139"/>
              <a:gd name="T52" fmla="*/ 175 w 324"/>
              <a:gd name="T53" fmla="*/ 34 h 139"/>
              <a:gd name="T54" fmla="*/ 125 w 324"/>
              <a:gd name="T55" fmla="*/ 107 h 139"/>
              <a:gd name="T56" fmla="*/ 72 w 324"/>
              <a:gd name="T57" fmla="*/ 3 h 139"/>
              <a:gd name="T58" fmla="*/ 68 w 324"/>
              <a:gd name="T59" fmla="*/ 0 h 139"/>
              <a:gd name="T60" fmla="*/ 65 w 324"/>
              <a:gd name="T61" fmla="*/ 3 h 139"/>
              <a:gd name="T62" fmla="*/ 33 w 324"/>
              <a:gd name="T63" fmla="*/ 95 h 139"/>
              <a:gd name="T64" fmla="*/ 0 w 324"/>
              <a:gd name="T65" fmla="*/ 55 h 139"/>
              <a:gd name="T66" fmla="*/ 0 w 324"/>
              <a:gd name="T67"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 h="139">
                <a:moveTo>
                  <a:pt x="0" y="68"/>
                </a:moveTo>
                <a:cubicBezTo>
                  <a:pt x="31" y="106"/>
                  <a:pt x="31" y="106"/>
                  <a:pt x="31" y="106"/>
                </a:cubicBezTo>
                <a:cubicBezTo>
                  <a:pt x="32" y="107"/>
                  <a:pt x="33" y="107"/>
                  <a:pt x="35" y="107"/>
                </a:cubicBezTo>
                <a:cubicBezTo>
                  <a:pt x="36" y="107"/>
                  <a:pt x="37" y="106"/>
                  <a:pt x="38" y="104"/>
                </a:cubicBezTo>
                <a:cubicBezTo>
                  <a:pt x="69" y="14"/>
                  <a:pt x="69" y="14"/>
                  <a:pt x="69" y="14"/>
                </a:cubicBezTo>
                <a:cubicBezTo>
                  <a:pt x="121" y="117"/>
                  <a:pt x="121" y="117"/>
                  <a:pt x="121" y="117"/>
                </a:cubicBezTo>
                <a:cubicBezTo>
                  <a:pt x="122" y="118"/>
                  <a:pt x="123" y="119"/>
                  <a:pt x="124" y="119"/>
                </a:cubicBezTo>
                <a:cubicBezTo>
                  <a:pt x="126" y="119"/>
                  <a:pt x="127" y="118"/>
                  <a:pt x="128" y="117"/>
                </a:cubicBezTo>
                <a:cubicBezTo>
                  <a:pt x="178" y="44"/>
                  <a:pt x="178" y="44"/>
                  <a:pt x="178" y="44"/>
                </a:cubicBezTo>
                <a:cubicBezTo>
                  <a:pt x="231" y="137"/>
                  <a:pt x="231" y="137"/>
                  <a:pt x="231" y="137"/>
                </a:cubicBezTo>
                <a:cubicBezTo>
                  <a:pt x="231" y="138"/>
                  <a:pt x="233" y="139"/>
                  <a:pt x="234" y="139"/>
                </a:cubicBezTo>
                <a:cubicBezTo>
                  <a:pt x="236" y="139"/>
                  <a:pt x="237" y="138"/>
                  <a:pt x="238" y="136"/>
                </a:cubicBezTo>
                <a:cubicBezTo>
                  <a:pt x="270" y="32"/>
                  <a:pt x="270" y="32"/>
                  <a:pt x="270" y="32"/>
                </a:cubicBezTo>
                <a:cubicBezTo>
                  <a:pt x="287" y="55"/>
                  <a:pt x="287" y="55"/>
                  <a:pt x="287" y="55"/>
                </a:cubicBezTo>
                <a:cubicBezTo>
                  <a:pt x="288" y="56"/>
                  <a:pt x="289" y="56"/>
                  <a:pt x="290" y="56"/>
                </a:cubicBezTo>
                <a:cubicBezTo>
                  <a:pt x="291" y="56"/>
                  <a:pt x="292" y="56"/>
                  <a:pt x="293" y="55"/>
                </a:cubicBezTo>
                <a:cubicBezTo>
                  <a:pt x="322" y="20"/>
                  <a:pt x="322" y="20"/>
                  <a:pt x="322" y="20"/>
                </a:cubicBezTo>
                <a:cubicBezTo>
                  <a:pt x="324" y="19"/>
                  <a:pt x="324" y="16"/>
                  <a:pt x="322" y="15"/>
                </a:cubicBezTo>
                <a:cubicBezTo>
                  <a:pt x="320" y="13"/>
                  <a:pt x="318" y="13"/>
                  <a:pt x="316" y="15"/>
                </a:cubicBezTo>
                <a:cubicBezTo>
                  <a:pt x="290" y="46"/>
                  <a:pt x="290" y="46"/>
                  <a:pt x="290" y="46"/>
                </a:cubicBezTo>
                <a:cubicBezTo>
                  <a:pt x="272" y="21"/>
                  <a:pt x="272" y="21"/>
                  <a:pt x="272" y="21"/>
                </a:cubicBezTo>
                <a:cubicBezTo>
                  <a:pt x="271" y="19"/>
                  <a:pt x="270" y="19"/>
                  <a:pt x="268" y="19"/>
                </a:cubicBezTo>
                <a:cubicBezTo>
                  <a:pt x="267" y="19"/>
                  <a:pt x="265" y="20"/>
                  <a:pt x="265" y="22"/>
                </a:cubicBezTo>
                <a:cubicBezTo>
                  <a:pt x="233" y="125"/>
                  <a:pt x="233" y="125"/>
                  <a:pt x="233" y="125"/>
                </a:cubicBezTo>
                <a:cubicBezTo>
                  <a:pt x="182" y="34"/>
                  <a:pt x="182" y="34"/>
                  <a:pt x="182" y="34"/>
                </a:cubicBezTo>
                <a:cubicBezTo>
                  <a:pt x="181" y="33"/>
                  <a:pt x="180" y="32"/>
                  <a:pt x="178" y="32"/>
                </a:cubicBezTo>
                <a:cubicBezTo>
                  <a:pt x="177" y="32"/>
                  <a:pt x="176" y="33"/>
                  <a:pt x="175" y="34"/>
                </a:cubicBezTo>
                <a:cubicBezTo>
                  <a:pt x="125" y="107"/>
                  <a:pt x="125" y="107"/>
                  <a:pt x="125" y="107"/>
                </a:cubicBezTo>
                <a:cubicBezTo>
                  <a:pt x="72" y="3"/>
                  <a:pt x="72" y="3"/>
                  <a:pt x="72" y="3"/>
                </a:cubicBezTo>
                <a:cubicBezTo>
                  <a:pt x="72" y="1"/>
                  <a:pt x="70" y="0"/>
                  <a:pt x="68" y="0"/>
                </a:cubicBezTo>
                <a:cubicBezTo>
                  <a:pt x="67" y="0"/>
                  <a:pt x="65" y="1"/>
                  <a:pt x="65" y="3"/>
                </a:cubicBezTo>
                <a:cubicBezTo>
                  <a:pt x="33" y="95"/>
                  <a:pt x="33" y="95"/>
                  <a:pt x="33" y="95"/>
                </a:cubicBezTo>
                <a:cubicBezTo>
                  <a:pt x="0" y="55"/>
                  <a:pt x="0" y="55"/>
                  <a:pt x="0" y="55"/>
                </a:cubicBezTo>
                <a:lnTo>
                  <a:pt x="0" y="68"/>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 name="Freeform 222"/>
          <p:cNvSpPr>
            <a:spLocks/>
          </p:cNvSpPr>
          <p:nvPr/>
        </p:nvSpPr>
        <p:spPr bwMode="auto">
          <a:xfrm>
            <a:off x="2661387" y="723116"/>
            <a:ext cx="673340" cy="580634"/>
          </a:xfrm>
          <a:custGeom>
            <a:avLst/>
            <a:gdLst>
              <a:gd name="T0" fmla="*/ 28 w 828"/>
              <a:gd name="T1" fmla="*/ 686 h 714"/>
              <a:gd name="T2" fmla="*/ 28 w 828"/>
              <a:gd name="T3" fmla="*/ 605 h 714"/>
              <a:gd name="T4" fmla="*/ 66 w 828"/>
              <a:gd name="T5" fmla="*/ 605 h 714"/>
              <a:gd name="T6" fmla="*/ 66 w 828"/>
              <a:gd name="T7" fmla="*/ 577 h 714"/>
              <a:gd name="T8" fmla="*/ 28 w 828"/>
              <a:gd name="T9" fmla="*/ 577 h 714"/>
              <a:gd name="T10" fmla="*/ 28 w 828"/>
              <a:gd name="T11" fmla="*/ 435 h 714"/>
              <a:gd name="T12" fmla="*/ 66 w 828"/>
              <a:gd name="T13" fmla="*/ 435 h 714"/>
              <a:gd name="T14" fmla="*/ 66 w 828"/>
              <a:gd name="T15" fmla="*/ 407 h 714"/>
              <a:gd name="T16" fmla="*/ 28 w 828"/>
              <a:gd name="T17" fmla="*/ 407 h 714"/>
              <a:gd name="T18" fmla="*/ 28 w 828"/>
              <a:gd name="T19" fmla="*/ 265 h 714"/>
              <a:gd name="T20" fmla="*/ 66 w 828"/>
              <a:gd name="T21" fmla="*/ 265 h 714"/>
              <a:gd name="T22" fmla="*/ 66 w 828"/>
              <a:gd name="T23" fmla="*/ 236 h 714"/>
              <a:gd name="T24" fmla="*/ 28 w 828"/>
              <a:gd name="T25" fmla="*/ 236 h 714"/>
              <a:gd name="T26" fmla="*/ 28 w 828"/>
              <a:gd name="T27" fmla="*/ 94 h 714"/>
              <a:gd name="T28" fmla="*/ 66 w 828"/>
              <a:gd name="T29" fmla="*/ 94 h 714"/>
              <a:gd name="T30" fmla="*/ 66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6" y="605"/>
                </a:lnTo>
                <a:lnTo>
                  <a:pt x="66" y="577"/>
                </a:lnTo>
                <a:lnTo>
                  <a:pt x="28" y="577"/>
                </a:lnTo>
                <a:lnTo>
                  <a:pt x="28" y="435"/>
                </a:lnTo>
                <a:lnTo>
                  <a:pt x="66" y="435"/>
                </a:lnTo>
                <a:lnTo>
                  <a:pt x="66" y="407"/>
                </a:lnTo>
                <a:lnTo>
                  <a:pt x="28" y="407"/>
                </a:lnTo>
                <a:lnTo>
                  <a:pt x="28" y="265"/>
                </a:lnTo>
                <a:lnTo>
                  <a:pt x="66" y="265"/>
                </a:lnTo>
                <a:lnTo>
                  <a:pt x="66" y="236"/>
                </a:lnTo>
                <a:lnTo>
                  <a:pt x="28" y="236"/>
                </a:lnTo>
                <a:lnTo>
                  <a:pt x="28" y="94"/>
                </a:lnTo>
                <a:lnTo>
                  <a:pt x="66" y="94"/>
                </a:lnTo>
                <a:lnTo>
                  <a:pt x="66" y="66"/>
                </a:lnTo>
                <a:lnTo>
                  <a:pt x="28" y="66"/>
                </a:lnTo>
                <a:lnTo>
                  <a:pt x="28" y="0"/>
                </a:lnTo>
                <a:lnTo>
                  <a:pt x="0" y="0"/>
                </a:lnTo>
                <a:lnTo>
                  <a:pt x="0" y="714"/>
                </a:lnTo>
                <a:lnTo>
                  <a:pt x="828" y="714"/>
                </a:lnTo>
                <a:lnTo>
                  <a:pt x="828" y="686"/>
                </a:lnTo>
                <a:lnTo>
                  <a:pt x="28" y="686"/>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 name="Freeform 223"/>
          <p:cNvSpPr>
            <a:spLocks/>
          </p:cNvSpPr>
          <p:nvPr/>
        </p:nvSpPr>
        <p:spPr bwMode="auto">
          <a:xfrm>
            <a:off x="2761412" y="1036203"/>
            <a:ext cx="94333" cy="227699"/>
          </a:xfrm>
          <a:custGeom>
            <a:avLst/>
            <a:gdLst>
              <a:gd name="T0" fmla="*/ 6 w 49"/>
              <a:gd name="T1" fmla="*/ 118 h 118"/>
              <a:gd name="T2" fmla="*/ 43 w 49"/>
              <a:gd name="T3" fmla="*/ 118 h 118"/>
              <a:gd name="T4" fmla="*/ 49 w 49"/>
              <a:gd name="T5" fmla="*/ 112 h 118"/>
              <a:gd name="T6" fmla="*/ 49 w 49"/>
              <a:gd name="T7" fmla="*/ 6 h 118"/>
              <a:gd name="T8" fmla="*/ 43 w 49"/>
              <a:gd name="T9" fmla="*/ 0 h 118"/>
              <a:gd name="T10" fmla="*/ 6 w 49"/>
              <a:gd name="T11" fmla="*/ 0 h 118"/>
              <a:gd name="T12" fmla="*/ 0 w 49"/>
              <a:gd name="T13" fmla="*/ 6 h 118"/>
              <a:gd name="T14" fmla="*/ 0 w 49"/>
              <a:gd name="T15" fmla="*/ 112 h 118"/>
              <a:gd name="T16" fmla="*/ 6 w 49"/>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18">
                <a:moveTo>
                  <a:pt x="6" y="118"/>
                </a:moveTo>
                <a:cubicBezTo>
                  <a:pt x="43" y="118"/>
                  <a:pt x="43" y="118"/>
                  <a:pt x="43" y="118"/>
                </a:cubicBezTo>
                <a:cubicBezTo>
                  <a:pt x="46" y="118"/>
                  <a:pt x="49" y="115"/>
                  <a:pt x="49" y="112"/>
                </a:cubicBezTo>
                <a:cubicBezTo>
                  <a:pt x="49" y="6"/>
                  <a:pt x="49" y="6"/>
                  <a:pt x="49" y="6"/>
                </a:cubicBezTo>
                <a:cubicBezTo>
                  <a:pt x="49" y="3"/>
                  <a:pt x="46" y="0"/>
                  <a:pt x="43" y="0"/>
                </a:cubicBezTo>
                <a:cubicBezTo>
                  <a:pt x="6" y="0"/>
                  <a:pt x="6" y="0"/>
                  <a:pt x="6" y="0"/>
                </a:cubicBezTo>
                <a:cubicBezTo>
                  <a:pt x="3" y="0"/>
                  <a:pt x="0" y="3"/>
                  <a:pt x="0" y="6"/>
                </a:cubicBezTo>
                <a:cubicBezTo>
                  <a:pt x="0" y="112"/>
                  <a:pt x="0" y="112"/>
                  <a:pt x="0" y="112"/>
                </a:cubicBezTo>
                <a:cubicBezTo>
                  <a:pt x="0" y="115"/>
                  <a:pt x="3" y="118"/>
                  <a:pt x="6" y="11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 name="Freeform 224"/>
          <p:cNvSpPr>
            <a:spLocks/>
          </p:cNvSpPr>
          <p:nvPr/>
        </p:nvSpPr>
        <p:spPr bwMode="auto">
          <a:xfrm>
            <a:off x="2909416" y="955694"/>
            <a:ext cx="92706" cy="308208"/>
          </a:xfrm>
          <a:custGeom>
            <a:avLst/>
            <a:gdLst>
              <a:gd name="T0" fmla="*/ 5 w 48"/>
              <a:gd name="T1" fmla="*/ 160 h 160"/>
              <a:gd name="T2" fmla="*/ 43 w 48"/>
              <a:gd name="T3" fmla="*/ 160 h 160"/>
              <a:gd name="T4" fmla="*/ 48 w 48"/>
              <a:gd name="T5" fmla="*/ 154 h 160"/>
              <a:gd name="T6" fmla="*/ 48 w 48"/>
              <a:gd name="T7" fmla="*/ 6 h 160"/>
              <a:gd name="T8" fmla="*/ 43 w 48"/>
              <a:gd name="T9" fmla="*/ 0 h 160"/>
              <a:gd name="T10" fmla="*/ 5 w 48"/>
              <a:gd name="T11" fmla="*/ 0 h 160"/>
              <a:gd name="T12" fmla="*/ 0 w 48"/>
              <a:gd name="T13" fmla="*/ 6 h 160"/>
              <a:gd name="T14" fmla="*/ 0 w 48"/>
              <a:gd name="T15" fmla="*/ 154 h 160"/>
              <a:gd name="T16" fmla="*/ 5 w 4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0">
                <a:moveTo>
                  <a:pt x="5" y="160"/>
                </a:moveTo>
                <a:cubicBezTo>
                  <a:pt x="43" y="160"/>
                  <a:pt x="43" y="160"/>
                  <a:pt x="43" y="160"/>
                </a:cubicBezTo>
                <a:cubicBezTo>
                  <a:pt x="46" y="160"/>
                  <a:pt x="48" y="157"/>
                  <a:pt x="48" y="154"/>
                </a:cubicBezTo>
                <a:cubicBezTo>
                  <a:pt x="48" y="6"/>
                  <a:pt x="48" y="6"/>
                  <a:pt x="48" y="6"/>
                </a:cubicBezTo>
                <a:cubicBezTo>
                  <a:pt x="48" y="2"/>
                  <a:pt x="46" y="0"/>
                  <a:pt x="43" y="0"/>
                </a:cubicBezTo>
                <a:cubicBezTo>
                  <a:pt x="5" y="0"/>
                  <a:pt x="5" y="0"/>
                  <a:pt x="5" y="0"/>
                </a:cubicBezTo>
                <a:cubicBezTo>
                  <a:pt x="2" y="0"/>
                  <a:pt x="0" y="2"/>
                  <a:pt x="0" y="6"/>
                </a:cubicBezTo>
                <a:cubicBezTo>
                  <a:pt x="0" y="154"/>
                  <a:pt x="0" y="154"/>
                  <a:pt x="0" y="154"/>
                </a:cubicBezTo>
                <a:cubicBezTo>
                  <a:pt x="0" y="157"/>
                  <a:pt x="2" y="160"/>
                  <a:pt x="5" y="160"/>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 name="Freeform 225"/>
          <p:cNvSpPr>
            <a:spLocks/>
          </p:cNvSpPr>
          <p:nvPr/>
        </p:nvSpPr>
        <p:spPr bwMode="auto">
          <a:xfrm>
            <a:off x="3055795" y="875186"/>
            <a:ext cx="94333" cy="388716"/>
          </a:xfrm>
          <a:custGeom>
            <a:avLst/>
            <a:gdLst>
              <a:gd name="T0" fmla="*/ 6 w 49"/>
              <a:gd name="T1" fmla="*/ 202 h 202"/>
              <a:gd name="T2" fmla="*/ 43 w 49"/>
              <a:gd name="T3" fmla="*/ 202 h 202"/>
              <a:gd name="T4" fmla="*/ 49 w 49"/>
              <a:gd name="T5" fmla="*/ 196 h 202"/>
              <a:gd name="T6" fmla="*/ 49 w 49"/>
              <a:gd name="T7" fmla="*/ 5 h 202"/>
              <a:gd name="T8" fmla="*/ 43 w 49"/>
              <a:gd name="T9" fmla="*/ 0 h 202"/>
              <a:gd name="T10" fmla="*/ 6 w 49"/>
              <a:gd name="T11" fmla="*/ 0 h 202"/>
              <a:gd name="T12" fmla="*/ 0 w 49"/>
              <a:gd name="T13" fmla="*/ 5 h 202"/>
              <a:gd name="T14" fmla="*/ 0 w 49"/>
              <a:gd name="T15" fmla="*/ 196 h 202"/>
              <a:gd name="T16" fmla="*/ 6 w 49"/>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02">
                <a:moveTo>
                  <a:pt x="6" y="202"/>
                </a:moveTo>
                <a:cubicBezTo>
                  <a:pt x="43" y="202"/>
                  <a:pt x="43" y="202"/>
                  <a:pt x="43" y="202"/>
                </a:cubicBezTo>
                <a:cubicBezTo>
                  <a:pt x="46" y="202"/>
                  <a:pt x="49" y="199"/>
                  <a:pt x="49" y="196"/>
                </a:cubicBezTo>
                <a:cubicBezTo>
                  <a:pt x="49" y="5"/>
                  <a:pt x="49" y="5"/>
                  <a:pt x="49" y="5"/>
                </a:cubicBezTo>
                <a:cubicBezTo>
                  <a:pt x="49" y="2"/>
                  <a:pt x="46" y="0"/>
                  <a:pt x="43" y="0"/>
                </a:cubicBezTo>
                <a:cubicBezTo>
                  <a:pt x="6" y="0"/>
                  <a:pt x="6" y="0"/>
                  <a:pt x="6" y="0"/>
                </a:cubicBezTo>
                <a:cubicBezTo>
                  <a:pt x="3" y="0"/>
                  <a:pt x="0" y="2"/>
                  <a:pt x="0" y="5"/>
                </a:cubicBezTo>
                <a:cubicBezTo>
                  <a:pt x="0" y="196"/>
                  <a:pt x="0" y="196"/>
                  <a:pt x="0" y="196"/>
                </a:cubicBezTo>
                <a:cubicBezTo>
                  <a:pt x="0" y="199"/>
                  <a:pt x="3" y="202"/>
                  <a:pt x="6" y="202"/>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 name="Freeform 226"/>
          <p:cNvSpPr>
            <a:spLocks/>
          </p:cNvSpPr>
          <p:nvPr/>
        </p:nvSpPr>
        <p:spPr bwMode="auto">
          <a:xfrm>
            <a:off x="3203799" y="793865"/>
            <a:ext cx="94333" cy="470037"/>
          </a:xfrm>
          <a:custGeom>
            <a:avLst/>
            <a:gdLst>
              <a:gd name="T0" fmla="*/ 6 w 49"/>
              <a:gd name="T1" fmla="*/ 244 h 244"/>
              <a:gd name="T2" fmla="*/ 43 w 49"/>
              <a:gd name="T3" fmla="*/ 244 h 244"/>
              <a:gd name="T4" fmla="*/ 49 w 49"/>
              <a:gd name="T5" fmla="*/ 238 h 244"/>
              <a:gd name="T6" fmla="*/ 49 w 49"/>
              <a:gd name="T7" fmla="*/ 5 h 244"/>
              <a:gd name="T8" fmla="*/ 43 w 49"/>
              <a:gd name="T9" fmla="*/ 0 h 244"/>
              <a:gd name="T10" fmla="*/ 6 w 49"/>
              <a:gd name="T11" fmla="*/ 0 h 244"/>
              <a:gd name="T12" fmla="*/ 0 w 49"/>
              <a:gd name="T13" fmla="*/ 5 h 244"/>
              <a:gd name="T14" fmla="*/ 0 w 49"/>
              <a:gd name="T15" fmla="*/ 238 h 244"/>
              <a:gd name="T16" fmla="*/ 6 w 49"/>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44">
                <a:moveTo>
                  <a:pt x="6" y="244"/>
                </a:moveTo>
                <a:cubicBezTo>
                  <a:pt x="43" y="244"/>
                  <a:pt x="43" y="244"/>
                  <a:pt x="43" y="244"/>
                </a:cubicBezTo>
                <a:cubicBezTo>
                  <a:pt x="46" y="244"/>
                  <a:pt x="49" y="241"/>
                  <a:pt x="49" y="238"/>
                </a:cubicBezTo>
                <a:cubicBezTo>
                  <a:pt x="49" y="5"/>
                  <a:pt x="49" y="5"/>
                  <a:pt x="49" y="5"/>
                </a:cubicBezTo>
                <a:cubicBezTo>
                  <a:pt x="49" y="2"/>
                  <a:pt x="46" y="0"/>
                  <a:pt x="43" y="0"/>
                </a:cubicBezTo>
                <a:cubicBezTo>
                  <a:pt x="6" y="0"/>
                  <a:pt x="6" y="0"/>
                  <a:pt x="6" y="0"/>
                </a:cubicBezTo>
                <a:cubicBezTo>
                  <a:pt x="3" y="0"/>
                  <a:pt x="0" y="2"/>
                  <a:pt x="0" y="5"/>
                </a:cubicBezTo>
                <a:cubicBezTo>
                  <a:pt x="0" y="238"/>
                  <a:pt x="0" y="238"/>
                  <a:pt x="0" y="238"/>
                </a:cubicBezTo>
                <a:cubicBezTo>
                  <a:pt x="0" y="241"/>
                  <a:pt x="3" y="244"/>
                  <a:pt x="6" y="244"/>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2659760" y="1754269"/>
            <a:ext cx="677407" cy="611537"/>
            <a:chOff x="3546346" y="2339026"/>
            <a:chExt cx="903209" cy="815382"/>
          </a:xfrm>
          <a:solidFill>
            <a:schemeClr val="accent3"/>
          </a:solidFill>
        </p:grpSpPr>
        <p:pic>
          <p:nvPicPr>
            <p:cNvPr id="6191"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1" name="组合 6320"/>
          <p:cNvGrpSpPr/>
          <p:nvPr/>
        </p:nvGrpSpPr>
        <p:grpSpPr>
          <a:xfrm>
            <a:off x="2661387" y="2809007"/>
            <a:ext cx="673340" cy="580634"/>
            <a:chOff x="3548515" y="3745342"/>
            <a:chExt cx="897787" cy="774179"/>
          </a:xfrm>
          <a:solidFill>
            <a:schemeClr val="accent3"/>
          </a:solidFill>
        </p:grpSpPr>
        <p:sp>
          <p:nvSpPr>
            <p:cNvPr id="34" name="Freeform 234"/>
            <p:cNvSpPr>
              <a:spLocks/>
            </p:cNvSpPr>
            <p:nvPr/>
          </p:nvSpPr>
          <p:spPr bwMode="auto">
            <a:xfrm>
              <a:off x="3548515" y="3745342"/>
              <a:ext cx="897787" cy="774179"/>
            </a:xfrm>
            <a:custGeom>
              <a:avLst/>
              <a:gdLst>
                <a:gd name="T0" fmla="*/ 641 w 828"/>
                <a:gd name="T1" fmla="*/ 686 h 714"/>
                <a:gd name="T2" fmla="*/ 641 w 828"/>
                <a:gd name="T3" fmla="*/ 641 h 714"/>
                <a:gd name="T4" fmla="*/ 613 w 828"/>
                <a:gd name="T5" fmla="*/ 641 h 714"/>
                <a:gd name="T6" fmla="*/ 613 w 828"/>
                <a:gd name="T7" fmla="*/ 686 h 714"/>
                <a:gd name="T8" fmla="*/ 471 w 828"/>
                <a:gd name="T9" fmla="*/ 686 h 714"/>
                <a:gd name="T10" fmla="*/ 471 w 828"/>
                <a:gd name="T11" fmla="*/ 641 h 714"/>
                <a:gd name="T12" fmla="*/ 442 w 828"/>
                <a:gd name="T13" fmla="*/ 641 h 714"/>
                <a:gd name="T14" fmla="*/ 442 w 828"/>
                <a:gd name="T15" fmla="*/ 686 h 714"/>
                <a:gd name="T16" fmla="*/ 300 w 828"/>
                <a:gd name="T17" fmla="*/ 686 h 714"/>
                <a:gd name="T18" fmla="*/ 300 w 828"/>
                <a:gd name="T19" fmla="*/ 641 h 714"/>
                <a:gd name="T20" fmla="*/ 272 w 828"/>
                <a:gd name="T21" fmla="*/ 641 h 714"/>
                <a:gd name="T22" fmla="*/ 272 w 828"/>
                <a:gd name="T23" fmla="*/ 686 h 714"/>
                <a:gd name="T24" fmla="*/ 130 w 828"/>
                <a:gd name="T25" fmla="*/ 686 h 714"/>
                <a:gd name="T26" fmla="*/ 130 w 828"/>
                <a:gd name="T27" fmla="*/ 641 h 714"/>
                <a:gd name="T28" fmla="*/ 102 w 828"/>
                <a:gd name="T29" fmla="*/ 641 h 714"/>
                <a:gd name="T30" fmla="*/ 102 w 828"/>
                <a:gd name="T31" fmla="*/ 686 h 714"/>
                <a:gd name="T32" fmla="*/ 28 w 828"/>
                <a:gd name="T33" fmla="*/ 68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641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641" y="686"/>
                  </a:moveTo>
                  <a:lnTo>
                    <a:pt x="641" y="641"/>
                  </a:lnTo>
                  <a:lnTo>
                    <a:pt x="613" y="641"/>
                  </a:lnTo>
                  <a:lnTo>
                    <a:pt x="613" y="686"/>
                  </a:lnTo>
                  <a:lnTo>
                    <a:pt x="471" y="686"/>
                  </a:lnTo>
                  <a:lnTo>
                    <a:pt x="471" y="641"/>
                  </a:lnTo>
                  <a:lnTo>
                    <a:pt x="442" y="641"/>
                  </a:lnTo>
                  <a:lnTo>
                    <a:pt x="442" y="686"/>
                  </a:lnTo>
                  <a:lnTo>
                    <a:pt x="300" y="686"/>
                  </a:lnTo>
                  <a:lnTo>
                    <a:pt x="300" y="641"/>
                  </a:lnTo>
                  <a:lnTo>
                    <a:pt x="272" y="641"/>
                  </a:lnTo>
                  <a:lnTo>
                    <a:pt x="272" y="686"/>
                  </a:lnTo>
                  <a:lnTo>
                    <a:pt x="130" y="686"/>
                  </a:lnTo>
                  <a:lnTo>
                    <a:pt x="130" y="641"/>
                  </a:lnTo>
                  <a:lnTo>
                    <a:pt x="102" y="641"/>
                  </a:lnTo>
                  <a:lnTo>
                    <a:pt x="102" y="686"/>
                  </a:lnTo>
                  <a:lnTo>
                    <a:pt x="28" y="686"/>
                  </a:lnTo>
                  <a:lnTo>
                    <a:pt x="28" y="0"/>
                  </a:lnTo>
                  <a:lnTo>
                    <a:pt x="0" y="0"/>
                  </a:lnTo>
                  <a:lnTo>
                    <a:pt x="0" y="714"/>
                  </a:lnTo>
                  <a:lnTo>
                    <a:pt x="828" y="714"/>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5"/>
            <p:cNvSpPr>
              <a:spLocks noEditPoints="1"/>
            </p:cNvSpPr>
            <p:nvPr/>
          </p:nvSpPr>
          <p:spPr bwMode="auto">
            <a:xfrm>
              <a:off x="3607066" y="3880877"/>
              <a:ext cx="431545" cy="125777"/>
            </a:xfrm>
            <a:custGeom>
              <a:avLst/>
              <a:gdLst>
                <a:gd name="T0" fmla="*/ 44 w 168"/>
                <a:gd name="T1" fmla="*/ 49 h 49"/>
                <a:gd name="T2" fmla="*/ 87 w 168"/>
                <a:gd name="T3" fmla="*/ 49 h 49"/>
                <a:gd name="T4" fmla="*/ 100 w 168"/>
                <a:gd name="T5" fmla="*/ 49 h 49"/>
                <a:gd name="T6" fmla="*/ 117 w 168"/>
                <a:gd name="T7" fmla="*/ 49 h 49"/>
                <a:gd name="T8" fmla="*/ 134 w 168"/>
                <a:gd name="T9" fmla="*/ 49 h 49"/>
                <a:gd name="T10" fmla="*/ 152 w 168"/>
                <a:gd name="T11" fmla="*/ 49 h 49"/>
                <a:gd name="T12" fmla="*/ 163 w 168"/>
                <a:gd name="T13" fmla="*/ 49 h 49"/>
                <a:gd name="T14" fmla="*/ 168 w 168"/>
                <a:gd name="T15" fmla="*/ 45 h 49"/>
                <a:gd name="T16" fmla="*/ 168 w 168"/>
                <a:gd name="T17" fmla="*/ 42 h 49"/>
                <a:gd name="T18" fmla="*/ 168 w 168"/>
                <a:gd name="T19" fmla="*/ 25 h 49"/>
                <a:gd name="T20" fmla="*/ 168 w 168"/>
                <a:gd name="T21" fmla="*/ 8 h 49"/>
                <a:gd name="T22" fmla="*/ 163 w 168"/>
                <a:gd name="T23" fmla="*/ 0 h 49"/>
                <a:gd name="T24" fmla="*/ 160 w 168"/>
                <a:gd name="T25" fmla="*/ 0 h 49"/>
                <a:gd name="T26" fmla="*/ 155 w 168"/>
                <a:gd name="T27" fmla="*/ 0 h 49"/>
                <a:gd name="T28" fmla="*/ 143 w 168"/>
                <a:gd name="T29" fmla="*/ 0 h 49"/>
                <a:gd name="T30" fmla="*/ 137 w 168"/>
                <a:gd name="T31" fmla="*/ 0 h 49"/>
                <a:gd name="T32" fmla="*/ 126 w 168"/>
                <a:gd name="T33" fmla="*/ 0 h 49"/>
                <a:gd name="T34" fmla="*/ 120 w 168"/>
                <a:gd name="T35" fmla="*/ 0 h 49"/>
                <a:gd name="T36" fmla="*/ 109 w 168"/>
                <a:gd name="T37" fmla="*/ 0 h 49"/>
                <a:gd name="T38" fmla="*/ 103 w 168"/>
                <a:gd name="T39" fmla="*/ 0 h 49"/>
                <a:gd name="T40" fmla="*/ 91 w 168"/>
                <a:gd name="T41" fmla="*/ 0 h 49"/>
                <a:gd name="T42" fmla="*/ 86 w 168"/>
                <a:gd name="T43" fmla="*/ 0 h 49"/>
                <a:gd name="T44" fmla="*/ 0 w 168"/>
                <a:gd name="T45" fmla="*/ 6 h 49"/>
                <a:gd name="T46" fmla="*/ 6 w 168"/>
                <a:gd name="T47" fmla="*/ 49 h 49"/>
                <a:gd name="T48" fmla="*/ 92 w 168"/>
                <a:gd name="T49" fmla="*/ 43 h 49"/>
                <a:gd name="T50" fmla="*/ 96 w 168"/>
                <a:gd name="T51" fmla="*/ 45 h 49"/>
                <a:gd name="T52" fmla="*/ 102 w 168"/>
                <a:gd name="T53" fmla="*/ 45 h 49"/>
                <a:gd name="T54" fmla="*/ 92 w 168"/>
                <a:gd name="T55" fmla="*/ 24 h 49"/>
                <a:gd name="T56" fmla="*/ 102 w 168"/>
                <a:gd name="T57" fmla="*/ 45 h 49"/>
                <a:gd name="T58" fmla="*/ 92 w 168"/>
                <a:gd name="T59" fmla="*/ 18 h 49"/>
                <a:gd name="T60" fmla="*/ 131 w 168"/>
                <a:gd name="T61" fmla="*/ 45 h 49"/>
                <a:gd name="T62" fmla="*/ 158 w 168"/>
                <a:gd name="T63" fmla="*/ 3 h 49"/>
                <a:gd name="T64" fmla="*/ 165 w 168"/>
                <a:gd name="T65" fmla="*/ 22 h 49"/>
                <a:gd name="T66" fmla="*/ 158 w 168"/>
                <a:gd name="T67" fmla="*/ 3 h 49"/>
                <a:gd name="T68" fmla="*/ 165 w 168"/>
                <a:gd name="T69" fmla="*/ 27 h 49"/>
                <a:gd name="T70" fmla="*/ 129 w 168"/>
                <a:gd name="T71" fmla="*/ 3 h 49"/>
                <a:gd name="T72" fmla="*/ 124 w 168"/>
                <a:gd name="T73" fmla="*/ 3 h 49"/>
                <a:gd name="T74" fmla="*/ 163 w 168"/>
                <a:gd name="T75" fmla="*/ 45 h 49"/>
                <a:gd name="T76" fmla="*/ 112 w 168"/>
                <a:gd name="T77" fmla="*/ 3 h 49"/>
                <a:gd name="T78" fmla="*/ 106 w 168"/>
                <a:gd name="T79" fmla="*/ 3 h 49"/>
                <a:gd name="T80" fmla="*/ 137 w 168"/>
                <a:gd name="T81" fmla="*/ 45 h 49"/>
                <a:gd name="T82" fmla="*/ 106 w 168"/>
                <a:gd name="T8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49">
                  <a:moveTo>
                    <a:pt x="6" y="49"/>
                  </a:moveTo>
                  <a:cubicBezTo>
                    <a:pt x="44" y="49"/>
                    <a:pt x="44" y="49"/>
                    <a:pt x="44" y="49"/>
                  </a:cubicBezTo>
                  <a:cubicBezTo>
                    <a:pt x="86" y="49"/>
                    <a:pt x="86" y="49"/>
                    <a:pt x="86" y="49"/>
                  </a:cubicBezTo>
                  <a:cubicBezTo>
                    <a:pt x="87" y="49"/>
                    <a:pt x="87" y="49"/>
                    <a:pt x="87" y="49"/>
                  </a:cubicBezTo>
                  <a:cubicBezTo>
                    <a:pt x="88" y="49"/>
                    <a:pt x="88" y="49"/>
                    <a:pt x="88" y="49"/>
                  </a:cubicBezTo>
                  <a:cubicBezTo>
                    <a:pt x="100" y="49"/>
                    <a:pt x="100" y="49"/>
                    <a:pt x="100" y="49"/>
                  </a:cubicBezTo>
                  <a:cubicBezTo>
                    <a:pt x="105" y="49"/>
                    <a:pt x="105" y="49"/>
                    <a:pt x="105" y="49"/>
                  </a:cubicBezTo>
                  <a:cubicBezTo>
                    <a:pt x="117" y="49"/>
                    <a:pt x="117" y="49"/>
                    <a:pt x="117" y="49"/>
                  </a:cubicBezTo>
                  <a:cubicBezTo>
                    <a:pt x="123" y="49"/>
                    <a:pt x="123" y="49"/>
                    <a:pt x="123" y="49"/>
                  </a:cubicBezTo>
                  <a:cubicBezTo>
                    <a:pt x="134" y="49"/>
                    <a:pt x="134" y="49"/>
                    <a:pt x="134" y="49"/>
                  </a:cubicBezTo>
                  <a:cubicBezTo>
                    <a:pt x="140" y="49"/>
                    <a:pt x="140" y="49"/>
                    <a:pt x="140" y="49"/>
                  </a:cubicBezTo>
                  <a:cubicBezTo>
                    <a:pt x="152" y="49"/>
                    <a:pt x="152" y="49"/>
                    <a:pt x="152" y="49"/>
                  </a:cubicBezTo>
                  <a:cubicBezTo>
                    <a:pt x="157" y="49"/>
                    <a:pt x="157" y="49"/>
                    <a:pt x="157" y="49"/>
                  </a:cubicBezTo>
                  <a:cubicBezTo>
                    <a:pt x="163" y="49"/>
                    <a:pt x="163" y="49"/>
                    <a:pt x="163" y="49"/>
                  </a:cubicBezTo>
                  <a:cubicBezTo>
                    <a:pt x="165" y="49"/>
                    <a:pt x="167" y="47"/>
                    <a:pt x="168" y="45"/>
                  </a:cubicBezTo>
                  <a:cubicBezTo>
                    <a:pt x="168" y="45"/>
                    <a:pt x="168" y="45"/>
                    <a:pt x="168" y="45"/>
                  </a:cubicBezTo>
                  <a:cubicBezTo>
                    <a:pt x="168" y="44"/>
                    <a:pt x="168" y="44"/>
                    <a:pt x="168" y="43"/>
                  </a:cubicBezTo>
                  <a:cubicBezTo>
                    <a:pt x="168" y="42"/>
                    <a:pt x="168" y="42"/>
                    <a:pt x="168" y="42"/>
                  </a:cubicBezTo>
                  <a:cubicBezTo>
                    <a:pt x="168" y="31"/>
                    <a:pt x="168" y="31"/>
                    <a:pt x="168" y="31"/>
                  </a:cubicBezTo>
                  <a:cubicBezTo>
                    <a:pt x="168" y="25"/>
                    <a:pt x="168" y="25"/>
                    <a:pt x="168" y="25"/>
                  </a:cubicBezTo>
                  <a:cubicBezTo>
                    <a:pt x="168" y="13"/>
                    <a:pt x="168" y="13"/>
                    <a:pt x="168" y="13"/>
                  </a:cubicBezTo>
                  <a:cubicBezTo>
                    <a:pt x="168" y="8"/>
                    <a:pt x="168" y="8"/>
                    <a:pt x="168" y="8"/>
                  </a:cubicBezTo>
                  <a:cubicBezTo>
                    <a:pt x="168" y="6"/>
                    <a:pt x="168" y="6"/>
                    <a:pt x="168" y="6"/>
                  </a:cubicBezTo>
                  <a:cubicBezTo>
                    <a:pt x="168" y="3"/>
                    <a:pt x="166" y="0"/>
                    <a:pt x="163" y="0"/>
                  </a:cubicBezTo>
                  <a:cubicBezTo>
                    <a:pt x="160" y="0"/>
                    <a:pt x="160" y="0"/>
                    <a:pt x="160" y="0"/>
                  </a:cubicBezTo>
                  <a:cubicBezTo>
                    <a:pt x="160" y="0"/>
                    <a:pt x="160" y="0"/>
                    <a:pt x="160" y="0"/>
                  </a:cubicBezTo>
                  <a:cubicBezTo>
                    <a:pt x="155" y="0"/>
                    <a:pt x="155" y="0"/>
                    <a:pt x="155" y="0"/>
                  </a:cubicBezTo>
                  <a:cubicBezTo>
                    <a:pt x="155" y="0"/>
                    <a:pt x="155" y="0"/>
                    <a:pt x="155" y="0"/>
                  </a:cubicBezTo>
                  <a:cubicBezTo>
                    <a:pt x="143" y="0"/>
                    <a:pt x="143" y="0"/>
                    <a:pt x="143" y="0"/>
                  </a:cubicBezTo>
                  <a:cubicBezTo>
                    <a:pt x="143" y="0"/>
                    <a:pt x="143" y="0"/>
                    <a:pt x="143" y="0"/>
                  </a:cubicBezTo>
                  <a:cubicBezTo>
                    <a:pt x="137" y="0"/>
                    <a:pt x="137" y="0"/>
                    <a:pt x="137" y="0"/>
                  </a:cubicBezTo>
                  <a:cubicBezTo>
                    <a:pt x="137" y="0"/>
                    <a:pt x="137" y="0"/>
                    <a:pt x="137" y="0"/>
                  </a:cubicBezTo>
                  <a:cubicBezTo>
                    <a:pt x="126" y="0"/>
                    <a:pt x="126" y="0"/>
                    <a:pt x="126" y="0"/>
                  </a:cubicBezTo>
                  <a:cubicBezTo>
                    <a:pt x="126" y="0"/>
                    <a:pt x="126" y="0"/>
                    <a:pt x="126" y="0"/>
                  </a:cubicBezTo>
                  <a:cubicBezTo>
                    <a:pt x="120" y="0"/>
                    <a:pt x="120" y="0"/>
                    <a:pt x="120" y="0"/>
                  </a:cubicBezTo>
                  <a:cubicBezTo>
                    <a:pt x="120" y="0"/>
                    <a:pt x="120" y="0"/>
                    <a:pt x="120" y="0"/>
                  </a:cubicBezTo>
                  <a:cubicBezTo>
                    <a:pt x="109" y="0"/>
                    <a:pt x="109" y="0"/>
                    <a:pt x="109" y="0"/>
                  </a:cubicBezTo>
                  <a:cubicBezTo>
                    <a:pt x="109" y="0"/>
                    <a:pt x="109" y="0"/>
                    <a:pt x="109" y="0"/>
                  </a:cubicBezTo>
                  <a:cubicBezTo>
                    <a:pt x="103" y="0"/>
                    <a:pt x="103" y="0"/>
                    <a:pt x="103" y="0"/>
                  </a:cubicBezTo>
                  <a:cubicBezTo>
                    <a:pt x="103" y="0"/>
                    <a:pt x="103" y="0"/>
                    <a:pt x="103" y="0"/>
                  </a:cubicBezTo>
                  <a:cubicBezTo>
                    <a:pt x="91" y="0"/>
                    <a:pt x="91" y="0"/>
                    <a:pt x="91" y="0"/>
                  </a:cubicBezTo>
                  <a:cubicBezTo>
                    <a:pt x="91" y="0"/>
                    <a:pt x="91" y="0"/>
                    <a:pt x="91" y="0"/>
                  </a:cubicBezTo>
                  <a:cubicBezTo>
                    <a:pt x="87" y="0"/>
                    <a:pt x="87" y="0"/>
                    <a:pt x="87"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92" y="45"/>
                  </a:moveTo>
                  <a:cubicBezTo>
                    <a:pt x="92" y="45"/>
                    <a:pt x="92" y="44"/>
                    <a:pt x="92" y="43"/>
                  </a:cubicBezTo>
                  <a:cubicBezTo>
                    <a:pt x="92" y="41"/>
                    <a:pt x="92" y="41"/>
                    <a:pt x="92" y="41"/>
                  </a:cubicBezTo>
                  <a:cubicBezTo>
                    <a:pt x="96" y="45"/>
                    <a:pt x="96" y="45"/>
                    <a:pt x="96" y="45"/>
                  </a:cubicBezTo>
                  <a:lnTo>
                    <a:pt x="92" y="45"/>
                  </a:lnTo>
                  <a:close/>
                  <a:moveTo>
                    <a:pt x="102" y="45"/>
                  </a:moveTo>
                  <a:cubicBezTo>
                    <a:pt x="92" y="35"/>
                    <a:pt x="92" y="35"/>
                    <a:pt x="92" y="35"/>
                  </a:cubicBezTo>
                  <a:cubicBezTo>
                    <a:pt x="92" y="24"/>
                    <a:pt x="92" y="24"/>
                    <a:pt x="92" y="24"/>
                  </a:cubicBezTo>
                  <a:cubicBezTo>
                    <a:pt x="114" y="45"/>
                    <a:pt x="114" y="45"/>
                    <a:pt x="114" y="45"/>
                  </a:cubicBezTo>
                  <a:lnTo>
                    <a:pt x="102" y="45"/>
                  </a:lnTo>
                  <a:close/>
                  <a:moveTo>
                    <a:pt x="119" y="45"/>
                  </a:moveTo>
                  <a:cubicBezTo>
                    <a:pt x="92" y="18"/>
                    <a:pt x="92" y="18"/>
                    <a:pt x="92" y="18"/>
                  </a:cubicBezTo>
                  <a:cubicBezTo>
                    <a:pt x="92" y="7"/>
                    <a:pt x="92" y="7"/>
                    <a:pt x="92" y="7"/>
                  </a:cubicBezTo>
                  <a:cubicBezTo>
                    <a:pt x="131" y="45"/>
                    <a:pt x="131" y="45"/>
                    <a:pt x="131" y="45"/>
                  </a:cubicBezTo>
                  <a:lnTo>
                    <a:pt x="119" y="45"/>
                  </a:lnTo>
                  <a:close/>
                  <a:moveTo>
                    <a:pt x="158" y="3"/>
                  </a:moveTo>
                  <a:cubicBezTo>
                    <a:pt x="165" y="10"/>
                    <a:pt x="165" y="10"/>
                    <a:pt x="165" y="10"/>
                  </a:cubicBezTo>
                  <a:cubicBezTo>
                    <a:pt x="165" y="22"/>
                    <a:pt x="165" y="22"/>
                    <a:pt x="165" y="22"/>
                  </a:cubicBezTo>
                  <a:cubicBezTo>
                    <a:pt x="147" y="3"/>
                    <a:pt x="147" y="3"/>
                    <a:pt x="147" y="3"/>
                  </a:cubicBezTo>
                  <a:lnTo>
                    <a:pt x="158" y="3"/>
                  </a:lnTo>
                  <a:close/>
                  <a:moveTo>
                    <a:pt x="141" y="3"/>
                  </a:moveTo>
                  <a:cubicBezTo>
                    <a:pt x="165" y="27"/>
                    <a:pt x="165" y="27"/>
                    <a:pt x="165" y="27"/>
                  </a:cubicBezTo>
                  <a:cubicBezTo>
                    <a:pt x="165" y="39"/>
                    <a:pt x="165" y="39"/>
                    <a:pt x="165" y="39"/>
                  </a:cubicBezTo>
                  <a:cubicBezTo>
                    <a:pt x="129" y="3"/>
                    <a:pt x="129" y="3"/>
                    <a:pt x="129" y="3"/>
                  </a:cubicBezTo>
                  <a:lnTo>
                    <a:pt x="141" y="3"/>
                  </a:lnTo>
                  <a:close/>
                  <a:moveTo>
                    <a:pt x="124" y="3"/>
                  </a:moveTo>
                  <a:cubicBezTo>
                    <a:pt x="164" y="44"/>
                    <a:pt x="164" y="44"/>
                    <a:pt x="164" y="44"/>
                  </a:cubicBezTo>
                  <a:cubicBezTo>
                    <a:pt x="164" y="45"/>
                    <a:pt x="163" y="45"/>
                    <a:pt x="163" y="45"/>
                  </a:cubicBezTo>
                  <a:cubicBezTo>
                    <a:pt x="154" y="45"/>
                    <a:pt x="154" y="45"/>
                    <a:pt x="154" y="45"/>
                  </a:cubicBezTo>
                  <a:cubicBezTo>
                    <a:pt x="112" y="3"/>
                    <a:pt x="112" y="3"/>
                    <a:pt x="112" y="3"/>
                  </a:cubicBezTo>
                  <a:lnTo>
                    <a:pt x="124" y="3"/>
                  </a:lnTo>
                  <a:close/>
                  <a:moveTo>
                    <a:pt x="106" y="3"/>
                  </a:moveTo>
                  <a:cubicBezTo>
                    <a:pt x="148" y="45"/>
                    <a:pt x="148" y="45"/>
                    <a:pt x="148" y="45"/>
                  </a:cubicBezTo>
                  <a:cubicBezTo>
                    <a:pt x="137" y="45"/>
                    <a:pt x="137" y="45"/>
                    <a:pt x="137" y="45"/>
                  </a:cubicBezTo>
                  <a:cubicBezTo>
                    <a:pt x="95" y="3"/>
                    <a:pt x="95" y="3"/>
                    <a:pt x="95" y="3"/>
                  </a:cubicBezTo>
                  <a:lnTo>
                    <a:pt x="10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236"/>
            <p:cNvSpPr>
              <a:spLocks noEditPoints="1"/>
            </p:cNvSpPr>
            <p:nvPr/>
          </p:nvSpPr>
          <p:spPr bwMode="auto">
            <a:xfrm>
              <a:off x="3607066" y="4254956"/>
              <a:ext cx="641896" cy="125777"/>
            </a:xfrm>
            <a:custGeom>
              <a:avLst/>
              <a:gdLst>
                <a:gd name="T0" fmla="*/ 90 w 250"/>
                <a:gd name="T1" fmla="*/ 49 h 49"/>
                <a:gd name="T2" fmla="*/ 107 w 250"/>
                <a:gd name="T3" fmla="*/ 49 h 49"/>
                <a:gd name="T4" fmla="*/ 125 w 250"/>
                <a:gd name="T5" fmla="*/ 49 h 49"/>
                <a:gd name="T6" fmla="*/ 142 w 250"/>
                <a:gd name="T7" fmla="*/ 49 h 49"/>
                <a:gd name="T8" fmla="*/ 159 w 250"/>
                <a:gd name="T9" fmla="*/ 49 h 49"/>
                <a:gd name="T10" fmla="*/ 169 w 250"/>
                <a:gd name="T11" fmla="*/ 49 h 49"/>
                <a:gd name="T12" fmla="*/ 176 w 250"/>
                <a:gd name="T13" fmla="*/ 49 h 49"/>
                <a:gd name="T14" fmla="*/ 182 w 250"/>
                <a:gd name="T15" fmla="*/ 49 h 49"/>
                <a:gd name="T16" fmla="*/ 194 w 250"/>
                <a:gd name="T17" fmla="*/ 49 h 49"/>
                <a:gd name="T18" fmla="*/ 199 w 250"/>
                <a:gd name="T19" fmla="*/ 49 h 49"/>
                <a:gd name="T20" fmla="*/ 211 w 250"/>
                <a:gd name="T21" fmla="*/ 49 h 49"/>
                <a:gd name="T22" fmla="*/ 217 w 250"/>
                <a:gd name="T23" fmla="*/ 49 h 49"/>
                <a:gd name="T24" fmla="*/ 228 w 250"/>
                <a:gd name="T25" fmla="*/ 49 h 49"/>
                <a:gd name="T26" fmla="*/ 234 w 250"/>
                <a:gd name="T27" fmla="*/ 49 h 49"/>
                <a:gd name="T28" fmla="*/ 244 w 250"/>
                <a:gd name="T29" fmla="*/ 49 h 49"/>
                <a:gd name="T30" fmla="*/ 245 w 250"/>
                <a:gd name="T31" fmla="*/ 49 h 49"/>
                <a:gd name="T32" fmla="*/ 247 w 250"/>
                <a:gd name="T33" fmla="*/ 48 h 49"/>
                <a:gd name="T34" fmla="*/ 249 w 250"/>
                <a:gd name="T35" fmla="*/ 46 h 49"/>
                <a:gd name="T36" fmla="*/ 250 w 250"/>
                <a:gd name="T37" fmla="*/ 36 h 49"/>
                <a:gd name="T38" fmla="*/ 250 w 250"/>
                <a:gd name="T39" fmla="*/ 30 h 49"/>
                <a:gd name="T40" fmla="*/ 250 w 250"/>
                <a:gd name="T41" fmla="*/ 19 h 49"/>
                <a:gd name="T42" fmla="*/ 250 w 250"/>
                <a:gd name="T43" fmla="*/ 13 h 49"/>
                <a:gd name="T44" fmla="*/ 250 w 250"/>
                <a:gd name="T45" fmla="*/ 6 h 49"/>
                <a:gd name="T46" fmla="*/ 126 w 250"/>
                <a:gd name="T47" fmla="*/ 0 h 49"/>
                <a:gd name="T48" fmla="*/ 116 w 250"/>
                <a:gd name="T49" fmla="*/ 0 h 49"/>
                <a:gd name="T50" fmla="*/ 99 w 250"/>
                <a:gd name="T51" fmla="*/ 0 h 49"/>
                <a:gd name="T52" fmla="*/ 6 w 250"/>
                <a:gd name="T53" fmla="*/ 0 h 49"/>
                <a:gd name="T54" fmla="*/ 0 w 250"/>
                <a:gd name="T55" fmla="*/ 43 h 49"/>
                <a:gd name="T56" fmla="*/ 179 w 250"/>
                <a:gd name="T57" fmla="*/ 45 h 49"/>
                <a:gd name="T58" fmla="*/ 174 w 250"/>
                <a:gd name="T59" fmla="*/ 29 h 49"/>
                <a:gd name="T60" fmla="*/ 179 w 250"/>
                <a:gd name="T61" fmla="*/ 45 h 49"/>
                <a:gd name="T62" fmla="*/ 174 w 250"/>
                <a:gd name="T63" fmla="*/ 24 h 49"/>
                <a:gd name="T64" fmla="*/ 208 w 250"/>
                <a:gd name="T65" fmla="*/ 45 h 49"/>
                <a:gd name="T66" fmla="*/ 213 w 250"/>
                <a:gd name="T67" fmla="*/ 45 h 49"/>
                <a:gd name="T68" fmla="*/ 174 w 250"/>
                <a:gd name="T69" fmla="*/ 6 h 49"/>
                <a:gd name="T70" fmla="*/ 183 w 250"/>
                <a:gd name="T71" fmla="*/ 3 h 49"/>
                <a:gd name="T72" fmla="*/ 213 w 250"/>
                <a:gd name="T73" fmla="*/ 45 h 49"/>
                <a:gd name="T74" fmla="*/ 189 w 250"/>
                <a:gd name="T75" fmla="*/ 3 h 49"/>
                <a:gd name="T76" fmla="*/ 242 w 250"/>
                <a:gd name="T77" fmla="*/ 45 h 49"/>
                <a:gd name="T78" fmla="*/ 247 w 250"/>
                <a:gd name="T79" fmla="*/ 43 h 49"/>
                <a:gd name="T80" fmla="*/ 206 w 250"/>
                <a:gd name="T81" fmla="*/ 3 h 49"/>
                <a:gd name="T82" fmla="*/ 247 w 250"/>
                <a:gd name="T83" fmla="*/ 33 h 49"/>
                <a:gd name="T84" fmla="*/ 247 w 250"/>
                <a:gd name="T85" fmla="*/ 27 h 49"/>
                <a:gd name="T86" fmla="*/ 235 w 250"/>
                <a:gd name="T87" fmla="*/ 3 h 49"/>
                <a:gd name="T88" fmla="*/ 247 w 250"/>
                <a:gd name="T89" fmla="*/ 27 h 49"/>
                <a:gd name="T90" fmla="*/ 247 w 250"/>
                <a:gd name="T91" fmla="*/ 10 h 49"/>
                <a:gd name="T92" fmla="*/ 244 w 250"/>
                <a:gd name="T9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0" h="49">
                  <a:moveTo>
                    <a:pt x="6" y="49"/>
                  </a:moveTo>
                  <a:cubicBezTo>
                    <a:pt x="90" y="49"/>
                    <a:pt x="90" y="49"/>
                    <a:pt x="90" y="49"/>
                  </a:cubicBezTo>
                  <a:cubicBezTo>
                    <a:pt x="96" y="49"/>
                    <a:pt x="96" y="49"/>
                    <a:pt x="96" y="49"/>
                  </a:cubicBezTo>
                  <a:cubicBezTo>
                    <a:pt x="107" y="49"/>
                    <a:pt x="107" y="49"/>
                    <a:pt x="107" y="49"/>
                  </a:cubicBezTo>
                  <a:cubicBezTo>
                    <a:pt x="113" y="49"/>
                    <a:pt x="113" y="49"/>
                    <a:pt x="113" y="49"/>
                  </a:cubicBezTo>
                  <a:cubicBezTo>
                    <a:pt x="125" y="49"/>
                    <a:pt x="125" y="49"/>
                    <a:pt x="125" y="49"/>
                  </a:cubicBezTo>
                  <a:cubicBezTo>
                    <a:pt x="130" y="49"/>
                    <a:pt x="130" y="49"/>
                    <a:pt x="130" y="49"/>
                  </a:cubicBezTo>
                  <a:cubicBezTo>
                    <a:pt x="142" y="49"/>
                    <a:pt x="142" y="49"/>
                    <a:pt x="142" y="49"/>
                  </a:cubicBezTo>
                  <a:cubicBezTo>
                    <a:pt x="148" y="49"/>
                    <a:pt x="148" y="49"/>
                    <a:pt x="148" y="49"/>
                  </a:cubicBezTo>
                  <a:cubicBezTo>
                    <a:pt x="159" y="49"/>
                    <a:pt x="159" y="49"/>
                    <a:pt x="159" y="49"/>
                  </a:cubicBezTo>
                  <a:cubicBezTo>
                    <a:pt x="165" y="49"/>
                    <a:pt x="165" y="49"/>
                    <a:pt x="165" y="49"/>
                  </a:cubicBezTo>
                  <a:cubicBezTo>
                    <a:pt x="169" y="49"/>
                    <a:pt x="169" y="49"/>
                    <a:pt x="169" y="49"/>
                  </a:cubicBezTo>
                  <a:cubicBezTo>
                    <a:pt x="169" y="49"/>
                    <a:pt x="169" y="49"/>
                    <a:pt x="169" y="49"/>
                  </a:cubicBezTo>
                  <a:cubicBezTo>
                    <a:pt x="176" y="49"/>
                    <a:pt x="176" y="49"/>
                    <a:pt x="176" y="49"/>
                  </a:cubicBezTo>
                  <a:cubicBezTo>
                    <a:pt x="176" y="49"/>
                    <a:pt x="176" y="49"/>
                    <a:pt x="176" y="49"/>
                  </a:cubicBezTo>
                  <a:cubicBezTo>
                    <a:pt x="182" y="49"/>
                    <a:pt x="182" y="49"/>
                    <a:pt x="182" y="49"/>
                  </a:cubicBezTo>
                  <a:cubicBezTo>
                    <a:pt x="182" y="49"/>
                    <a:pt x="182" y="49"/>
                    <a:pt x="182" y="49"/>
                  </a:cubicBezTo>
                  <a:cubicBezTo>
                    <a:pt x="194" y="49"/>
                    <a:pt x="194" y="49"/>
                    <a:pt x="194" y="49"/>
                  </a:cubicBezTo>
                  <a:cubicBezTo>
                    <a:pt x="194" y="49"/>
                    <a:pt x="194" y="49"/>
                    <a:pt x="194" y="49"/>
                  </a:cubicBezTo>
                  <a:cubicBezTo>
                    <a:pt x="199" y="49"/>
                    <a:pt x="199" y="49"/>
                    <a:pt x="199" y="49"/>
                  </a:cubicBezTo>
                  <a:cubicBezTo>
                    <a:pt x="199" y="49"/>
                    <a:pt x="199" y="49"/>
                    <a:pt x="199" y="49"/>
                  </a:cubicBezTo>
                  <a:cubicBezTo>
                    <a:pt x="211" y="49"/>
                    <a:pt x="211" y="49"/>
                    <a:pt x="211" y="49"/>
                  </a:cubicBezTo>
                  <a:cubicBezTo>
                    <a:pt x="211" y="49"/>
                    <a:pt x="211" y="49"/>
                    <a:pt x="211" y="49"/>
                  </a:cubicBezTo>
                  <a:cubicBezTo>
                    <a:pt x="217" y="49"/>
                    <a:pt x="217" y="49"/>
                    <a:pt x="217" y="49"/>
                  </a:cubicBezTo>
                  <a:cubicBezTo>
                    <a:pt x="217" y="49"/>
                    <a:pt x="217" y="49"/>
                    <a:pt x="217" y="49"/>
                  </a:cubicBezTo>
                  <a:cubicBezTo>
                    <a:pt x="228" y="49"/>
                    <a:pt x="228" y="49"/>
                    <a:pt x="228" y="49"/>
                  </a:cubicBezTo>
                  <a:cubicBezTo>
                    <a:pt x="228" y="49"/>
                    <a:pt x="228" y="49"/>
                    <a:pt x="228" y="49"/>
                  </a:cubicBezTo>
                  <a:cubicBezTo>
                    <a:pt x="234" y="49"/>
                    <a:pt x="234" y="49"/>
                    <a:pt x="234" y="49"/>
                  </a:cubicBezTo>
                  <a:cubicBezTo>
                    <a:pt x="234" y="49"/>
                    <a:pt x="234" y="49"/>
                    <a:pt x="234" y="49"/>
                  </a:cubicBezTo>
                  <a:cubicBezTo>
                    <a:pt x="244" y="49"/>
                    <a:pt x="244" y="49"/>
                    <a:pt x="244" y="49"/>
                  </a:cubicBezTo>
                  <a:cubicBezTo>
                    <a:pt x="245" y="49"/>
                    <a:pt x="245" y="49"/>
                    <a:pt x="245" y="49"/>
                  </a:cubicBezTo>
                  <a:cubicBezTo>
                    <a:pt x="245" y="49"/>
                    <a:pt x="245" y="49"/>
                    <a:pt x="245" y="49"/>
                  </a:cubicBezTo>
                  <a:cubicBezTo>
                    <a:pt x="246" y="49"/>
                    <a:pt x="246" y="48"/>
                    <a:pt x="247" y="48"/>
                  </a:cubicBezTo>
                  <a:cubicBezTo>
                    <a:pt x="247" y="48"/>
                    <a:pt x="247" y="48"/>
                    <a:pt x="247" y="48"/>
                  </a:cubicBezTo>
                  <a:cubicBezTo>
                    <a:pt x="248" y="48"/>
                    <a:pt x="248" y="47"/>
                    <a:pt x="249" y="47"/>
                  </a:cubicBezTo>
                  <a:cubicBezTo>
                    <a:pt x="249" y="46"/>
                    <a:pt x="249" y="46"/>
                    <a:pt x="249" y="46"/>
                  </a:cubicBezTo>
                  <a:cubicBezTo>
                    <a:pt x="250" y="45"/>
                    <a:pt x="250" y="44"/>
                    <a:pt x="250" y="43"/>
                  </a:cubicBezTo>
                  <a:cubicBezTo>
                    <a:pt x="250" y="36"/>
                    <a:pt x="250" y="36"/>
                    <a:pt x="250" y="36"/>
                  </a:cubicBezTo>
                  <a:cubicBezTo>
                    <a:pt x="250" y="36"/>
                    <a:pt x="250" y="36"/>
                    <a:pt x="250" y="36"/>
                  </a:cubicBezTo>
                  <a:cubicBezTo>
                    <a:pt x="250" y="30"/>
                    <a:pt x="250" y="30"/>
                    <a:pt x="250" y="30"/>
                  </a:cubicBezTo>
                  <a:cubicBezTo>
                    <a:pt x="250" y="30"/>
                    <a:pt x="250" y="30"/>
                    <a:pt x="250" y="30"/>
                  </a:cubicBezTo>
                  <a:cubicBezTo>
                    <a:pt x="250" y="19"/>
                    <a:pt x="250" y="19"/>
                    <a:pt x="250" y="19"/>
                  </a:cubicBezTo>
                  <a:cubicBezTo>
                    <a:pt x="250" y="19"/>
                    <a:pt x="250" y="19"/>
                    <a:pt x="250" y="19"/>
                  </a:cubicBezTo>
                  <a:cubicBezTo>
                    <a:pt x="250" y="13"/>
                    <a:pt x="250" y="13"/>
                    <a:pt x="250" y="13"/>
                  </a:cubicBezTo>
                  <a:cubicBezTo>
                    <a:pt x="250" y="13"/>
                    <a:pt x="250" y="13"/>
                    <a:pt x="250" y="13"/>
                  </a:cubicBezTo>
                  <a:cubicBezTo>
                    <a:pt x="250" y="6"/>
                    <a:pt x="250" y="6"/>
                    <a:pt x="250" y="6"/>
                  </a:cubicBezTo>
                  <a:cubicBezTo>
                    <a:pt x="250" y="2"/>
                    <a:pt x="248" y="0"/>
                    <a:pt x="244" y="0"/>
                  </a:cubicBezTo>
                  <a:cubicBezTo>
                    <a:pt x="126" y="0"/>
                    <a:pt x="126" y="0"/>
                    <a:pt x="126" y="0"/>
                  </a:cubicBezTo>
                  <a:cubicBezTo>
                    <a:pt x="126" y="0"/>
                    <a:pt x="126" y="0"/>
                    <a:pt x="126" y="0"/>
                  </a:cubicBezTo>
                  <a:cubicBezTo>
                    <a:pt x="116" y="0"/>
                    <a:pt x="116" y="0"/>
                    <a:pt x="116" y="0"/>
                  </a:cubicBezTo>
                  <a:cubicBezTo>
                    <a:pt x="110" y="0"/>
                    <a:pt x="110" y="0"/>
                    <a:pt x="110" y="0"/>
                  </a:cubicBezTo>
                  <a:cubicBezTo>
                    <a:pt x="99" y="0"/>
                    <a:pt x="99" y="0"/>
                    <a:pt x="99" y="0"/>
                  </a:cubicBezTo>
                  <a:cubicBezTo>
                    <a:pt x="93" y="0"/>
                    <a:pt x="93" y="0"/>
                    <a:pt x="93" y="0"/>
                  </a:cubicBezTo>
                  <a:cubicBezTo>
                    <a:pt x="6" y="0"/>
                    <a:pt x="6" y="0"/>
                    <a:pt x="6" y="0"/>
                  </a:cubicBezTo>
                  <a:cubicBezTo>
                    <a:pt x="3" y="0"/>
                    <a:pt x="0" y="3"/>
                    <a:pt x="0" y="6"/>
                  </a:cubicBezTo>
                  <a:cubicBezTo>
                    <a:pt x="0" y="43"/>
                    <a:pt x="0" y="43"/>
                    <a:pt x="0" y="43"/>
                  </a:cubicBezTo>
                  <a:cubicBezTo>
                    <a:pt x="0" y="46"/>
                    <a:pt x="3" y="49"/>
                    <a:pt x="6" y="49"/>
                  </a:cubicBezTo>
                  <a:close/>
                  <a:moveTo>
                    <a:pt x="179" y="45"/>
                  </a:moveTo>
                  <a:cubicBezTo>
                    <a:pt x="174" y="41"/>
                    <a:pt x="174" y="41"/>
                    <a:pt x="174" y="41"/>
                  </a:cubicBezTo>
                  <a:cubicBezTo>
                    <a:pt x="174" y="29"/>
                    <a:pt x="174" y="29"/>
                    <a:pt x="174" y="29"/>
                  </a:cubicBezTo>
                  <a:cubicBezTo>
                    <a:pt x="190" y="45"/>
                    <a:pt x="190" y="45"/>
                    <a:pt x="190" y="45"/>
                  </a:cubicBezTo>
                  <a:lnTo>
                    <a:pt x="179" y="45"/>
                  </a:lnTo>
                  <a:close/>
                  <a:moveTo>
                    <a:pt x="196" y="45"/>
                  </a:moveTo>
                  <a:cubicBezTo>
                    <a:pt x="174" y="24"/>
                    <a:pt x="174" y="24"/>
                    <a:pt x="174" y="24"/>
                  </a:cubicBezTo>
                  <a:cubicBezTo>
                    <a:pt x="174" y="12"/>
                    <a:pt x="174" y="12"/>
                    <a:pt x="174" y="12"/>
                  </a:cubicBezTo>
                  <a:cubicBezTo>
                    <a:pt x="208" y="45"/>
                    <a:pt x="208" y="45"/>
                    <a:pt x="208" y="45"/>
                  </a:cubicBezTo>
                  <a:lnTo>
                    <a:pt x="196" y="45"/>
                  </a:lnTo>
                  <a:close/>
                  <a:moveTo>
                    <a:pt x="213" y="45"/>
                  </a:moveTo>
                  <a:cubicBezTo>
                    <a:pt x="174" y="6"/>
                    <a:pt x="174" y="6"/>
                    <a:pt x="174" y="6"/>
                  </a:cubicBezTo>
                  <a:cubicBezTo>
                    <a:pt x="174" y="6"/>
                    <a:pt x="174" y="6"/>
                    <a:pt x="174" y="6"/>
                  </a:cubicBezTo>
                  <a:cubicBezTo>
                    <a:pt x="174" y="5"/>
                    <a:pt x="174" y="4"/>
                    <a:pt x="174" y="3"/>
                  </a:cubicBezTo>
                  <a:cubicBezTo>
                    <a:pt x="183" y="3"/>
                    <a:pt x="183" y="3"/>
                    <a:pt x="183" y="3"/>
                  </a:cubicBezTo>
                  <a:cubicBezTo>
                    <a:pt x="225" y="45"/>
                    <a:pt x="225" y="45"/>
                    <a:pt x="225" y="45"/>
                  </a:cubicBezTo>
                  <a:lnTo>
                    <a:pt x="213" y="45"/>
                  </a:lnTo>
                  <a:close/>
                  <a:moveTo>
                    <a:pt x="230" y="45"/>
                  </a:moveTo>
                  <a:cubicBezTo>
                    <a:pt x="189" y="3"/>
                    <a:pt x="189" y="3"/>
                    <a:pt x="189" y="3"/>
                  </a:cubicBezTo>
                  <a:cubicBezTo>
                    <a:pt x="200" y="3"/>
                    <a:pt x="200" y="3"/>
                    <a:pt x="200" y="3"/>
                  </a:cubicBezTo>
                  <a:cubicBezTo>
                    <a:pt x="242" y="45"/>
                    <a:pt x="242" y="45"/>
                    <a:pt x="242" y="45"/>
                  </a:cubicBezTo>
                  <a:lnTo>
                    <a:pt x="230" y="45"/>
                  </a:lnTo>
                  <a:close/>
                  <a:moveTo>
                    <a:pt x="247" y="43"/>
                  </a:moveTo>
                  <a:cubicBezTo>
                    <a:pt x="247" y="43"/>
                    <a:pt x="247" y="44"/>
                    <a:pt x="246" y="44"/>
                  </a:cubicBezTo>
                  <a:cubicBezTo>
                    <a:pt x="206" y="3"/>
                    <a:pt x="206" y="3"/>
                    <a:pt x="206" y="3"/>
                  </a:cubicBezTo>
                  <a:cubicBezTo>
                    <a:pt x="217" y="3"/>
                    <a:pt x="217" y="3"/>
                    <a:pt x="217" y="3"/>
                  </a:cubicBezTo>
                  <a:cubicBezTo>
                    <a:pt x="247" y="33"/>
                    <a:pt x="247" y="33"/>
                    <a:pt x="247" y="33"/>
                  </a:cubicBezTo>
                  <a:lnTo>
                    <a:pt x="247" y="43"/>
                  </a:lnTo>
                  <a:close/>
                  <a:moveTo>
                    <a:pt x="247" y="27"/>
                  </a:moveTo>
                  <a:cubicBezTo>
                    <a:pt x="223" y="3"/>
                    <a:pt x="223" y="3"/>
                    <a:pt x="223" y="3"/>
                  </a:cubicBezTo>
                  <a:cubicBezTo>
                    <a:pt x="235" y="3"/>
                    <a:pt x="235" y="3"/>
                    <a:pt x="235" y="3"/>
                  </a:cubicBezTo>
                  <a:cubicBezTo>
                    <a:pt x="247" y="15"/>
                    <a:pt x="247" y="15"/>
                    <a:pt x="247" y="15"/>
                  </a:cubicBezTo>
                  <a:lnTo>
                    <a:pt x="247" y="27"/>
                  </a:lnTo>
                  <a:close/>
                  <a:moveTo>
                    <a:pt x="247" y="6"/>
                  </a:moveTo>
                  <a:cubicBezTo>
                    <a:pt x="247" y="10"/>
                    <a:pt x="247" y="10"/>
                    <a:pt x="247" y="10"/>
                  </a:cubicBezTo>
                  <a:cubicBezTo>
                    <a:pt x="240" y="3"/>
                    <a:pt x="240" y="3"/>
                    <a:pt x="240" y="3"/>
                  </a:cubicBezTo>
                  <a:cubicBezTo>
                    <a:pt x="244" y="3"/>
                    <a:pt x="244" y="3"/>
                    <a:pt x="244" y="3"/>
                  </a:cubicBezTo>
                  <a:cubicBezTo>
                    <a:pt x="246" y="3"/>
                    <a:pt x="247" y="4"/>
                    <a:pt x="247"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237"/>
            <p:cNvSpPr>
              <a:spLocks noEditPoints="1"/>
            </p:cNvSpPr>
            <p:nvPr/>
          </p:nvSpPr>
          <p:spPr bwMode="auto">
            <a:xfrm>
              <a:off x="3607066" y="4068459"/>
              <a:ext cx="544311" cy="125777"/>
            </a:xfrm>
            <a:custGeom>
              <a:avLst/>
              <a:gdLst>
                <a:gd name="T0" fmla="*/ 131 w 212"/>
                <a:gd name="T1" fmla="*/ 49 h 49"/>
                <a:gd name="T2" fmla="*/ 132 w 212"/>
                <a:gd name="T3" fmla="*/ 49 h 49"/>
                <a:gd name="T4" fmla="*/ 138 w 212"/>
                <a:gd name="T5" fmla="*/ 49 h 49"/>
                <a:gd name="T6" fmla="*/ 149 w 212"/>
                <a:gd name="T7" fmla="*/ 49 h 49"/>
                <a:gd name="T8" fmla="*/ 155 w 212"/>
                <a:gd name="T9" fmla="*/ 49 h 49"/>
                <a:gd name="T10" fmla="*/ 167 w 212"/>
                <a:gd name="T11" fmla="*/ 49 h 49"/>
                <a:gd name="T12" fmla="*/ 172 w 212"/>
                <a:gd name="T13" fmla="*/ 49 h 49"/>
                <a:gd name="T14" fmla="*/ 184 w 212"/>
                <a:gd name="T15" fmla="*/ 49 h 49"/>
                <a:gd name="T16" fmla="*/ 190 w 212"/>
                <a:gd name="T17" fmla="*/ 49 h 49"/>
                <a:gd name="T18" fmla="*/ 201 w 212"/>
                <a:gd name="T19" fmla="*/ 49 h 49"/>
                <a:gd name="T20" fmla="*/ 207 w 212"/>
                <a:gd name="T21" fmla="*/ 49 h 49"/>
                <a:gd name="T22" fmla="*/ 207 w 212"/>
                <a:gd name="T23" fmla="*/ 49 h 49"/>
                <a:gd name="T24" fmla="*/ 212 w 212"/>
                <a:gd name="T25" fmla="*/ 42 h 49"/>
                <a:gd name="T26" fmla="*/ 212 w 212"/>
                <a:gd name="T27" fmla="*/ 37 h 49"/>
                <a:gd name="T28" fmla="*/ 212 w 212"/>
                <a:gd name="T29" fmla="*/ 25 h 49"/>
                <a:gd name="T30" fmla="*/ 212 w 212"/>
                <a:gd name="T31" fmla="*/ 20 h 49"/>
                <a:gd name="T32" fmla="*/ 212 w 212"/>
                <a:gd name="T33" fmla="*/ 8 h 49"/>
                <a:gd name="T34" fmla="*/ 212 w 212"/>
                <a:gd name="T35" fmla="*/ 6 h 49"/>
                <a:gd name="T36" fmla="*/ 207 w 212"/>
                <a:gd name="T37" fmla="*/ 0 h 49"/>
                <a:gd name="T38" fmla="*/ 193 w 212"/>
                <a:gd name="T39" fmla="*/ 0 h 49"/>
                <a:gd name="T40" fmla="*/ 176 w 212"/>
                <a:gd name="T41" fmla="*/ 0 h 49"/>
                <a:gd name="T42" fmla="*/ 158 w 212"/>
                <a:gd name="T43" fmla="*/ 0 h 49"/>
                <a:gd name="T44" fmla="*/ 141 w 212"/>
                <a:gd name="T45" fmla="*/ 0 h 49"/>
                <a:gd name="T46" fmla="*/ 131 w 212"/>
                <a:gd name="T47" fmla="*/ 0 h 49"/>
                <a:gd name="T48" fmla="*/ 118 w 212"/>
                <a:gd name="T49" fmla="*/ 0 h 49"/>
                <a:gd name="T50" fmla="*/ 101 w 212"/>
                <a:gd name="T51" fmla="*/ 0 h 49"/>
                <a:gd name="T52" fmla="*/ 88 w 212"/>
                <a:gd name="T53" fmla="*/ 0 h 49"/>
                <a:gd name="T54" fmla="*/ 6 w 212"/>
                <a:gd name="T55" fmla="*/ 0 h 49"/>
                <a:gd name="T56" fmla="*/ 0 w 212"/>
                <a:gd name="T57" fmla="*/ 43 h 49"/>
                <a:gd name="T58" fmla="*/ 136 w 212"/>
                <a:gd name="T59" fmla="*/ 45 h 49"/>
                <a:gd name="T60" fmla="*/ 136 w 212"/>
                <a:gd name="T61" fmla="*/ 36 h 49"/>
                <a:gd name="T62" fmla="*/ 136 w 212"/>
                <a:gd name="T63" fmla="*/ 45 h 49"/>
                <a:gd name="T64" fmla="*/ 136 w 212"/>
                <a:gd name="T65" fmla="*/ 30 h 49"/>
                <a:gd name="T66" fmla="*/ 163 w 212"/>
                <a:gd name="T67" fmla="*/ 45 h 49"/>
                <a:gd name="T68" fmla="*/ 207 w 212"/>
                <a:gd name="T69" fmla="*/ 3 h 49"/>
                <a:gd name="T70" fmla="*/ 209 w 212"/>
                <a:gd name="T71" fmla="*/ 16 h 49"/>
                <a:gd name="T72" fmla="*/ 207 w 212"/>
                <a:gd name="T73" fmla="*/ 3 h 49"/>
                <a:gd name="T74" fmla="*/ 209 w 212"/>
                <a:gd name="T75" fmla="*/ 22 h 49"/>
                <a:gd name="T76" fmla="*/ 179 w 212"/>
                <a:gd name="T77" fmla="*/ 3 h 49"/>
                <a:gd name="T78" fmla="*/ 173 w 212"/>
                <a:gd name="T79" fmla="*/ 3 h 49"/>
                <a:gd name="T80" fmla="*/ 209 w 212"/>
                <a:gd name="T81" fmla="*/ 43 h 49"/>
                <a:gd name="T82" fmla="*/ 204 w 212"/>
                <a:gd name="T83" fmla="*/ 45 h 49"/>
                <a:gd name="T84" fmla="*/ 173 w 212"/>
                <a:gd name="T85" fmla="*/ 3 h 49"/>
                <a:gd name="T86" fmla="*/ 198 w 212"/>
                <a:gd name="T87" fmla="*/ 45 h 49"/>
                <a:gd name="T88" fmla="*/ 144 w 212"/>
                <a:gd name="T89" fmla="*/ 3 h 49"/>
                <a:gd name="T90" fmla="*/ 181 w 212"/>
                <a:gd name="T91" fmla="*/ 45 h 49"/>
                <a:gd name="T92" fmla="*/ 136 w 212"/>
                <a:gd name="T93" fmla="*/ 13 h 49"/>
                <a:gd name="T94" fmla="*/ 136 w 212"/>
                <a:gd name="T95" fmla="*/ 3 h 49"/>
                <a:gd name="T96" fmla="*/ 181 w 212"/>
                <a:gd name="T9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9">
                  <a:moveTo>
                    <a:pt x="6" y="49"/>
                  </a:moveTo>
                  <a:cubicBezTo>
                    <a:pt x="131" y="49"/>
                    <a:pt x="131" y="49"/>
                    <a:pt x="131" y="49"/>
                  </a:cubicBezTo>
                  <a:cubicBezTo>
                    <a:pt x="131" y="49"/>
                    <a:pt x="131" y="49"/>
                    <a:pt x="131" y="49"/>
                  </a:cubicBezTo>
                  <a:cubicBezTo>
                    <a:pt x="132" y="49"/>
                    <a:pt x="132" y="49"/>
                    <a:pt x="132" y="49"/>
                  </a:cubicBezTo>
                  <a:cubicBezTo>
                    <a:pt x="132" y="49"/>
                    <a:pt x="132" y="49"/>
                    <a:pt x="132" y="49"/>
                  </a:cubicBezTo>
                  <a:cubicBezTo>
                    <a:pt x="138" y="49"/>
                    <a:pt x="138" y="49"/>
                    <a:pt x="138" y="49"/>
                  </a:cubicBezTo>
                  <a:cubicBezTo>
                    <a:pt x="138" y="49"/>
                    <a:pt x="138" y="49"/>
                    <a:pt x="138" y="49"/>
                  </a:cubicBezTo>
                  <a:cubicBezTo>
                    <a:pt x="149" y="49"/>
                    <a:pt x="149" y="49"/>
                    <a:pt x="149" y="49"/>
                  </a:cubicBezTo>
                  <a:cubicBezTo>
                    <a:pt x="149" y="49"/>
                    <a:pt x="149" y="49"/>
                    <a:pt x="149" y="49"/>
                  </a:cubicBezTo>
                  <a:cubicBezTo>
                    <a:pt x="155" y="49"/>
                    <a:pt x="155" y="49"/>
                    <a:pt x="155" y="49"/>
                  </a:cubicBezTo>
                  <a:cubicBezTo>
                    <a:pt x="155" y="49"/>
                    <a:pt x="155" y="49"/>
                    <a:pt x="155" y="49"/>
                  </a:cubicBezTo>
                  <a:cubicBezTo>
                    <a:pt x="167" y="49"/>
                    <a:pt x="167" y="49"/>
                    <a:pt x="167" y="49"/>
                  </a:cubicBezTo>
                  <a:cubicBezTo>
                    <a:pt x="167" y="49"/>
                    <a:pt x="167" y="49"/>
                    <a:pt x="167" y="49"/>
                  </a:cubicBezTo>
                  <a:cubicBezTo>
                    <a:pt x="172" y="49"/>
                    <a:pt x="172" y="49"/>
                    <a:pt x="172" y="49"/>
                  </a:cubicBezTo>
                  <a:cubicBezTo>
                    <a:pt x="172" y="49"/>
                    <a:pt x="172" y="49"/>
                    <a:pt x="172" y="49"/>
                  </a:cubicBezTo>
                  <a:cubicBezTo>
                    <a:pt x="184" y="49"/>
                    <a:pt x="184" y="49"/>
                    <a:pt x="184" y="49"/>
                  </a:cubicBezTo>
                  <a:cubicBezTo>
                    <a:pt x="184" y="49"/>
                    <a:pt x="184" y="49"/>
                    <a:pt x="184" y="49"/>
                  </a:cubicBezTo>
                  <a:cubicBezTo>
                    <a:pt x="190" y="49"/>
                    <a:pt x="190" y="49"/>
                    <a:pt x="190" y="49"/>
                  </a:cubicBezTo>
                  <a:cubicBezTo>
                    <a:pt x="190" y="49"/>
                    <a:pt x="190" y="49"/>
                    <a:pt x="190" y="49"/>
                  </a:cubicBezTo>
                  <a:cubicBezTo>
                    <a:pt x="201" y="49"/>
                    <a:pt x="201" y="49"/>
                    <a:pt x="201" y="49"/>
                  </a:cubicBezTo>
                  <a:cubicBezTo>
                    <a:pt x="201" y="49"/>
                    <a:pt x="201" y="49"/>
                    <a:pt x="201" y="49"/>
                  </a:cubicBezTo>
                  <a:cubicBezTo>
                    <a:pt x="207" y="49"/>
                    <a:pt x="207" y="49"/>
                    <a:pt x="207" y="49"/>
                  </a:cubicBezTo>
                  <a:cubicBezTo>
                    <a:pt x="207" y="49"/>
                    <a:pt x="207" y="49"/>
                    <a:pt x="207" y="49"/>
                  </a:cubicBezTo>
                  <a:cubicBezTo>
                    <a:pt x="207" y="49"/>
                    <a:pt x="207" y="49"/>
                    <a:pt x="207" y="49"/>
                  </a:cubicBezTo>
                  <a:cubicBezTo>
                    <a:pt x="210" y="49"/>
                    <a:pt x="212" y="46"/>
                    <a:pt x="212" y="43"/>
                  </a:cubicBezTo>
                  <a:cubicBezTo>
                    <a:pt x="212" y="42"/>
                    <a:pt x="212" y="42"/>
                    <a:pt x="212" y="42"/>
                  </a:cubicBezTo>
                  <a:cubicBezTo>
                    <a:pt x="212" y="43"/>
                    <a:pt x="212" y="43"/>
                    <a:pt x="212" y="43"/>
                  </a:cubicBezTo>
                  <a:cubicBezTo>
                    <a:pt x="212" y="37"/>
                    <a:pt x="212" y="37"/>
                    <a:pt x="212" y="37"/>
                  </a:cubicBezTo>
                  <a:cubicBezTo>
                    <a:pt x="212" y="37"/>
                    <a:pt x="212" y="37"/>
                    <a:pt x="212" y="37"/>
                  </a:cubicBezTo>
                  <a:cubicBezTo>
                    <a:pt x="212" y="25"/>
                    <a:pt x="212" y="25"/>
                    <a:pt x="212" y="25"/>
                  </a:cubicBezTo>
                  <a:cubicBezTo>
                    <a:pt x="212" y="25"/>
                    <a:pt x="212" y="25"/>
                    <a:pt x="212" y="25"/>
                  </a:cubicBezTo>
                  <a:cubicBezTo>
                    <a:pt x="212" y="20"/>
                    <a:pt x="212" y="20"/>
                    <a:pt x="212" y="20"/>
                  </a:cubicBezTo>
                  <a:cubicBezTo>
                    <a:pt x="212" y="20"/>
                    <a:pt x="212" y="20"/>
                    <a:pt x="212" y="20"/>
                  </a:cubicBezTo>
                  <a:cubicBezTo>
                    <a:pt x="212" y="8"/>
                    <a:pt x="212" y="8"/>
                    <a:pt x="212" y="8"/>
                  </a:cubicBezTo>
                  <a:cubicBezTo>
                    <a:pt x="212" y="8"/>
                    <a:pt x="212" y="8"/>
                    <a:pt x="212" y="8"/>
                  </a:cubicBezTo>
                  <a:cubicBezTo>
                    <a:pt x="212" y="6"/>
                    <a:pt x="212" y="6"/>
                    <a:pt x="212" y="6"/>
                  </a:cubicBezTo>
                  <a:cubicBezTo>
                    <a:pt x="212" y="3"/>
                    <a:pt x="210" y="0"/>
                    <a:pt x="207" y="0"/>
                  </a:cubicBezTo>
                  <a:cubicBezTo>
                    <a:pt x="207" y="0"/>
                    <a:pt x="207" y="0"/>
                    <a:pt x="207" y="0"/>
                  </a:cubicBezTo>
                  <a:cubicBezTo>
                    <a:pt x="204" y="0"/>
                    <a:pt x="204" y="0"/>
                    <a:pt x="204" y="0"/>
                  </a:cubicBezTo>
                  <a:cubicBezTo>
                    <a:pt x="193" y="0"/>
                    <a:pt x="193" y="0"/>
                    <a:pt x="193" y="0"/>
                  </a:cubicBezTo>
                  <a:cubicBezTo>
                    <a:pt x="187" y="0"/>
                    <a:pt x="187" y="0"/>
                    <a:pt x="187" y="0"/>
                  </a:cubicBezTo>
                  <a:cubicBezTo>
                    <a:pt x="176" y="0"/>
                    <a:pt x="176" y="0"/>
                    <a:pt x="176" y="0"/>
                  </a:cubicBezTo>
                  <a:cubicBezTo>
                    <a:pt x="170" y="0"/>
                    <a:pt x="170" y="0"/>
                    <a:pt x="170" y="0"/>
                  </a:cubicBezTo>
                  <a:cubicBezTo>
                    <a:pt x="158" y="0"/>
                    <a:pt x="158" y="0"/>
                    <a:pt x="158" y="0"/>
                  </a:cubicBezTo>
                  <a:cubicBezTo>
                    <a:pt x="153" y="0"/>
                    <a:pt x="153" y="0"/>
                    <a:pt x="153" y="0"/>
                  </a:cubicBezTo>
                  <a:cubicBezTo>
                    <a:pt x="141" y="0"/>
                    <a:pt x="141" y="0"/>
                    <a:pt x="141" y="0"/>
                  </a:cubicBezTo>
                  <a:cubicBezTo>
                    <a:pt x="135" y="0"/>
                    <a:pt x="135" y="0"/>
                    <a:pt x="135" y="0"/>
                  </a:cubicBezTo>
                  <a:cubicBezTo>
                    <a:pt x="131" y="0"/>
                    <a:pt x="131" y="0"/>
                    <a:pt x="131" y="0"/>
                  </a:cubicBezTo>
                  <a:cubicBezTo>
                    <a:pt x="124" y="0"/>
                    <a:pt x="124" y="0"/>
                    <a:pt x="124" y="0"/>
                  </a:cubicBezTo>
                  <a:cubicBezTo>
                    <a:pt x="118" y="0"/>
                    <a:pt x="118" y="0"/>
                    <a:pt x="118" y="0"/>
                  </a:cubicBezTo>
                  <a:cubicBezTo>
                    <a:pt x="106" y="0"/>
                    <a:pt x="106" y="0"/>
                    <a:pt x="106" y="0"/>
                  </a:cubicBezTo>
                  <a:cubicBezTo>
                    <a:pt x="101" y="0"/>
                    <a:pt x="101" y="0"/>
                    <a:pt x="101" y="0"/>
                  </a:cubicBezTo>
                  <a:cubicBezTo>
                    <a:pt x="89" y="0"/>
                    <a:pt x="89" y="0"/>
                    <a:pt x="89" y="0"/>
                  </a:cubicBezTo>
                  <a:cubicBezTo>
                    <a:pt x="88" y="0"/>
                    <a:pt x="88" y="0"/>
                    <a:pt x="88"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136" y="45"/>
                  </a:moveTo>
                  <a:cubicBezTo>
                    <a:pt x="136" y="45"/>
                    <a:pt x="136" y="44"/>
                    <a:pt x="136" y="43"/>
                  </a:cubicBezTo>
                  <a:cubicBezTo>
                    <a:pt x="136" y="36"/>
                    <a:pt x="136" y="36"/>
                    <a:pt x="136" y="36"/>
                  </a:cubicBezTo>
                  <a:cubicBezTo>
                    <a:pt x="146" y="45"/>
                    <a:pt x="146" y="45"/>
                    <a:pt x="146" y="45"/>
                  </a:cubicBezTo>
                  <a:lnTo>
                    <a:pt x="136" y="45"/>
                  </a:lnTo>
                  <a:close/>
                  <a:moveTo>
                    <a:pt x="152" y="45"/>
                  </a:moveTo>
                  <a:cubicBezTo>
                    <a:pt x="136" y="30"/>
                    <a:pt x="136" y="30"/>
                    <a:pt x="136" y="30"/>
                  </a:cubicBezTo>
                  <a:cubicBezTo>
                    <a:pt x="136" y="18"/>
                    <a:pt x="136" y="18"/>
                    <a:pt x="136" y="18"/>
                  </a:cubicBezTo>
                  <a:cubicBezTo>
                    <a:pt x="163" y="45"/>
                    <a:pt x="163" y="45"/>
                    <a:pt x="163" y="45"/>
                  </a:cubicBezTo>
                  <a:lnTo>
                    <a:pt x="152" y="45"/>
                  </a:lnTo>
                  <a:close/>
                  <a:moveTo>
                    <a:pt x="207" y="3"/>
                  </a:moveTo>
                  <a:cubicBezTo>
                    <a:pt x="208" y="3"/>
                    <a:pt x="209" y="4"/>
                    <a:pt x="209" y="6"/>
                  </a:cubicBezTo>
                  <a:cubicBezTo>
                    <a:pt x="209" y="16"/>
                    <a:pt x="209" y="16"/>
                    <a:pt x="209" y="16"/>
                  </a:cubicBezTo>
                  <a:cubicBezTo>
                    <a:pt x="196" y="3"/>
                    <a:pt x="196" y="3"/>
                    <a:pt x="196" y="3"/>
                  </a:cubicBezTo>
                  <a:lnTo>
                    <a:pt x="207" y="3"/>
                  </a:lnTo>
                  <a:close/>
                  <a:moveTo>
                    <a:pt x="191" y="3"/>
                  </a:moveTo>
                  <a:cubicBezTo>
                    <a:pt x="209" y="22"/>
                    <a:pt x="209" y="22"/>
                    <a:pt x="209" y="22"/>
                  </a:cubicBezTo>
                  <a:cubicBezTo>
                    <a:pt x="209" y="33"/>
                    <a:pt x="209" y="33"/>
                    <a:pt x="209" y="33"/>
                  </a:cubicBezTo>
                  <a:cubicBezTo>
                    <a:pt x="179" y="3"/>
                    <a:pt x="179" y="3"/>
                    <a:pt x="179" y="3"/>
                  </a:cubicBezTo>
                  <a:lnTo>
                    <a:pt x="191" y="3"/>
                  </a:lnTo>
                  <a:close/>
                  <a:moveTo>
                    <a:pt x="173" y="3"/>
                  </a:moveTo>
                  <a:cubicBezTo>
                    <a:pt x="209" y="39"/>
                    <a:pt x="209" y="39"/>
                    <a:pt x="209" y="39"/>
                  </a:cubicBezTo>
                  <a:cubicBezTo>
                    <a:pt x="209" y="43"/>
                    <a:pt x="209" y="43"/>
                    <a:pt x="209" y="43"/>
                  </a:cubicBezTo>
                  <a:cubicBezTo>
                    <a:pt x="209" y="44"/>
                    <a:pt x="208" y="45"/>
                    <a:pt x="207" y="45"/>
                  </a:cubicBezTo>
                  <a:cubicBezTo>
                    <a:pt x="204" y="45"/>
                    <a:pt x="204" y="45"/>
                    <a:pt x="204" y="45"/>
                  </a:cubicBezTo>
                  <a:cubicBezTo>
                    <a:pt x="162" y="3"/>
                    <a:pt x="162" y="3"/>
                    <a:pt x="162" y="3"/>
                  </a:cubicBezTo>
                  <a:lnTo>
                    <a:pt x="173" y="3"/>
                  </a:lnTo>
                  <a:close/>
                  <a:moveTo>
                    <a:pt x="156" y="3"/>
                  </a:moveTo>
                  <a:cubicBezTo>
                    <a:pt x="198" y="45"/>
                    <a:pt x="198" y="45"/>
                    <a:pt x="198" y="45"/>
                  </a:cubicBezTo>
                  <a:cubicBezTo>
                    <a:pt x="186" y="45"/>
                    <a:pt x="186" y="45"/>
                    <a:pt x="186" y="45"/>
                  </a:cubicBezTo>
                  <a:cubicBezTo>
                    <a:pt x="144" y="3"/>
                    <a:pt x="144" y="3"/>
                    <a:pt x="144" y="3"/>
                  </a:cubicBezTo>
                  <a:lnTo>
                    <a:pt x="156" y="3"/>
                  </a:lnTo>
                  <a:close/>
                  <a:moveTo>
                    <a:pt x="181" y="45"/>
                  </a:moveTo>
                  <a:cubicBezTo>
                    <a:pt x="169" y="45"/>
                    <a:pt x="169" y="45"/>
                    <a:pt x="169" y="45"/>
                  </a:cubicBezTo>
                  <a:cubicBezTo>
                    <a:pt x="136" y="13"/>
                    <a:pt x="136" y="13"/>
                    <a:pt x="136" y="13"/>
                  </a:cubicBezTo>
                  <a:cubicBezTo>
                    <a:pt x="136" y="6"/>
                    <a:pt x="136" y="6"/>
                    <a:pt x="136" y="6"/>
                  </a:cubicBezTo>
                  <a:cubicBezTo>
                    <a:pt x="136" y="5"/>
                    <a:pt x="136" y="4"/>
                    <a:pt x="136" y="3"/>
                  </a:cubicBezTo>
                  <a:cubicBezTo>
                    <a:pt x="139" y="3"/>
                    <a:pt x="139" y="3"/>
                    <a:pt x="139" y="3"/>
                  </a:cubicBezTo>
                  <a:lnTo>
                    <a:pt x="181"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8" name="Freeform 238"/>
          <p:cNvSpPr>
            <a:spLocks noEditPoints="1"/>
          </p:cNvSpPr>
          <p:nvPr/>
        </p:nvSpPr>
        <p:spPr bwMode="auto">
          <a:xfrm>
            <a:off x="2661386" y="3830403"/>
            <a:ext cx="669275" cy="592832"/>
          </a:xfrm>
          <a:custGeom>
            <a:avLst/>
            <a:gdLst>
              <a:gd name="T0" fmla="*/ 348 w 348"/>
              <a:gd name="T1" fmla="*/ 302 h 308"/>
              <a:gd name="T2" fmla="*/ 336 w 348"/>
              <a:gd name="T3" fmla="*/ 12 h 308"/>
              <a:gd name="T4" fmla="*/ 74 w 348"/>
              <a:gd name="T5" fmla="*/ 12 h 308"/>
              <a:gd name="T6" fmla="*/ 74 w 348"/>
              <a:gd name="T7" fmla="*/ 12 h 308"/>
              <a:gd name="T8" fmla="*/ 74 w 348"/>
              <a:gd name="T9" fmla="*/ 123 h 308"/>
              <a:gd name="T10" fmla="*/ 70 w 348"/>
              <a:gd name="T11" fmla="*/ 63 h 308"/>
              <a:gd name="T12" fmla="*/ 70 w 348"/>
              <a:gd name="T13" fmla="*/ 67 h 308"/>
              <a:gd name="T14" fmla="*/ 12 w 348"/>
              <a:gd name="T15" fmla="*/ 229 h 308"/>
              <a:gd name="T16" fmla="*/ 12 w 348"/>
              <a:gd name="T17" fmla="*/ 182 h 308"/>
              <a:gd name="T18" fmla="*/ 74 w 348"/>
              <a:gd name="T19" fmla="*/ 163 h 308"/>
              <a:gd name="T20" fmla="*/ 97 w 348"/>
              <a:gd name="T21" fmla="*/ 182 h 308"/>
              <a:gd name="T22" fmla="*/ 141 w 348"/>
              <a:gd name="T23" fmla="*/ 219 h 308"/>
              <a:gd name="T24" fmla="*/ 153 w 348"/>
              <a:gd name="T25" fmla="*/ 182 h 308"/>
              <a:gd name="T26" fmla="*/ 170 w 348"/>
              <a:gd name="T27" fmla="*/ 123 h 308"/>
              <a:gd name="T28" fmla="*/ 193 w 348"/>
              <a:gd name="T29" fmla="*/ 63 h 308"/>
              <a:gd name="T30" fmla="*/ 206 w 348"/>
              <a:gd name="T31" fmla="*/ 49 h 308"/>
              <a:gd name="T32" fmla="*/ 273 w 348"/>
              <a:gd name="T33" fmla="*/ 63 h 308"/>
              <a:gd name="T34" fmla="*/ 273 w 348"/>
              <a:gd name="T35" fmla="*/ 123 h 308"/>
              <a:gd name="T36" fmla="*/ 273 w 348"/>
              <a:gd name="T37" fmla="*/ 127 h 308"/>
              <a:gd name="T38" fmla="*/ 301 w 348"/>
              <a:gd name="T39" fmla="*/ 127 h 308"/>
              <a:gd name="T40" fmla="*/ 336 w 348"/>
              <a:gd name="T41" fmla="*/ 67 h 308"/>
              <a:gd name="T42" fmla="*/ 312 w 348"/>
              <a:gd name="T43" fmla="*/ 119 h 308"/>
              <a:gd name="T44" fmla="*/ 283 w 348"/>
              <a:gd name="T45" fmla="*/ 190 h 308"/>
              <a:gd name="T46" fmla="*/ 247 w 348"/>
              <a:gd name="T47" fmla="*/ 89 h 308"/>
              <a:gd name="T48" fmla="*/ 209 w 348"/>
              <a:gd name="T49" fmla="*/ 58 h 308"/>
              <a:gd name="T50" fmla="*/ 150 w 348"/>
              <a:gd name="T51" fmla="*/ 222 h 308"/>
              <a:gd name="T52" fmla="*/ 129 w 348"/>
              <a:gd name="T53" fmla="*/ 260 h 308"/>
              <a:gd name="T54" fmla="*/ 92 w 348"/>
              <a:gd name="T55" fmla="*/ 192 h 308"/>
              <a:gd name="T56" fmla="*/ 57 w 348"/>
              <a:gd name="T57" fmla="*/ 172 h 308"/>
              <a:gd name="T58" fmla="*/ 11 w 348"/>
              <a:gd name="T59" fmla="*/ 230 h 308"/>
              <a:gd name="T60" fmla="*/ 210 w 348"/>
              <a:gd name="T61" fmla="*/ 245 h 308"/>
              <a:gd name="T62" fmla="*/ 277 w 348"/>
              <a:gd name="T63" fmla="*/ 296 h 308"/>
              <a:gd name="T64" fmla="*/ 336 w 348"/>
              <a:gd name="T65" fmla="*/ 127 h 308"/>
              <a:gd name="T66" fmla="*/ 336 w 348"/>
              <a:gd name="T67" fmla="*/ 186 h 308"/>
              <a:gd name="T68" fmla="*/ 273 w 348"/>
              <a:gd name="T69" fmla="*/ 210 h 308"/>
              <a:gd name="T70" fmla="*/ 252 w 348"/>
              <a:gd name="T71" fmla="*/ 186 h 308"/>
              <a:gd name="T72" fmla="*/ 235 w 348"/>
              <a:gd name="T73" fmla="*/ 127 h 308"/>
              <a:gd name="T74" fmla="*/ 207 w 348"/>
              <a:gd name="T75" fmla="*/ 107 h 308"/>
              <a:gd name="T76" fmla="*/ 200 w 348"/>
              <a:gd name="T77" fmla="*/ 127 h 308"/>
              <a:gd name="T78" fmla="*/ 183 w 348"/>
              <a:gd name="T79" fmla="*/ 186 h 308"/>
              <a:gd name="T80" fmla="*/ 165 w 348"/>
              <a:gd name="T81" fmla="*/ 244 h 308"/>
              <a:gd name="T82" fmla="*/ 142 w 348"/>
              <a:gd name="T83" fmla="*/ 296 h 308"/>
              <a:gd name="T84" fmla="*/ 74 w 348"/>
              <a:gd name="T85" fmla="*/ 296 h 308"/>
              <a:gd name="T86" fmla="*/ 74 w 348"/>
              <a:gd name="T87" fmla="*/ 241 h 308"/>
              <a:gd name="T88" fmla="*/ 70 w 348"/>
              <a:gd name="T89" fmla="*/ 241 h 308"/>
              <a:gd name="T90" fmla="*/ 70 w 348"/>
              <a:gd name="T91" fmla="*/ 296 h 308"/>
              <a:gd name="T92" fmla="*/ 58 w 348"/>
              <a:gd name="T93" fmla="*/ 186 h 308"/>
              <a:gd name="T94" fmla="*/ 78 w 348"/>
              <a:gd name="T95" fmla="*/ 192 h 308"/>
              <a:gd name="T96" fmla="*/ 121 w 348"/>
              <a:gd name="T97" fmla="*/ 270 h 308"/>
              <a:gd name="T98" fmla="*/ 156 w 348"/>
              <a:gd name="T99" fmla="*/ 240 h 308"/>
              <a:gd name="T100" fmla="*/ 216 w 348"/>
              <a:gd name="T101" fmla="*/ 68 h 308"/>
              <a:gd name="T102" fmla="*/ 228 w 348"/>
              <a:gd name="T103" fmla="*/ 75 h 308"/>
              <a:gd name="T104" fmla="*/ 272 w 348"/>
              <a:gd name="T105" fmla="*/ 199 h 308"/>
              <a:gd name="T106" fmla="*/ 314 w 348"/>
              <a:gd name="T107" fmla="*/ 160 h 308"/>
              <a:gd name="T108" fmla="*/ 336 w 348"/>
              <a:gd name="T109" fmla="*/ 12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7" y="12"/>
                </a:moveTo>
                <a:cubicBezTo>
                  <a:pt x="336" y="12"/>
                  <a:pt x="336" y="12"/>
                  <a:pt x="336" y="12"/>
                </a:cubicBezTo>
                <a:cubicBezTo>
                  <a:pt x="336" y="63"/>
                  <a:pt x="336" y="63"/>
                  <a:pt x="336" y="63"/>
                </a:cubicBezTo>
                <a:cubicBezTo>
                  <a:pt x="277" y="63"/>
                  <a:pt x="277" y="63"/>
                  <a:pt x="277" y="63"/>
                </a:cubicBezTo>
                <a:lnTo>
                  <a:pt x="277" y="12"/>
                </a:lnTo>
                <a:close/>
                <a:moveTo>
                  <a:pt x="74" y="12"/>
                </a:moveTo>
                <a:cubicBezTo>
                  <a:pt x="138" y="12"/>
                  <a:pt x="138" y="12"/>
                  <a:pt x="138" y="12"/>
                </a:cubicBezTo>
                <a:cubicBezTo>
                  <a:pt x="138" y="63"/>
                  <a:pt x="138" y="63"/>
                  <a:pt x="138" y="63"/>
                </a:cubicBezTo>
                <a:cubicBezTo>
                  <a:pt x="74" y="63"/>
                  <a:pt x="74" y="63"/>
                  <a:pt x="74" y="63"/>
                </a:cubicBezTo>
                <a:lnTo>
                  <a:pt x="74" y="12"/>
                </a:lnTo>
                <a:close/>
                <a:moveTo>
                  <a:pt x="74" y="67"/>
                </a:moveTo>
                <a:cubicBezTo>
                  <a:pt x="138" y="67"/>
                  <a:pt x="138" y="67"/>
                  <a:pt x="138" y="67"/>
                </a:cubicBezTo>
                <a:cubicBezTo>
                  <a:pt x="138" y="123"/>
                  <a:pt x="138" y="123"/>
                  <a:pt x="138" y="123"/>
                </a:cubicBezTo>
                <a:cubicBezTo>
                  <a:pt x="74" y="123"/>
                  <a:pt x="74" y="123"/>
                  <a:pt x="74" y="123"/>
                </a:cubicBezTo>
                <a:lnTo>
                  <a:pt x="74" y="67"/>
                </a:lnTo>
                <a:close/>
                <a:moveTo>
                  <a:pt x="12" y="12"/>
                </a:moveTo>
                <a:cubicBezTo>
                  <a:pt x="70" y="12"/>
                  <a:pt x="70" y="12"/>
                  <a:pt x="70" y="12"/>
                </a:cubicBezTo>
                <a:cubicBezTo>
                  <a:pt x="70" y="63"/>
                  <a:pt x="70" y="63"/>
                  <a:pt x="70" y="63"/>
                </a:cubicBezTo>
                <a:cubicBezTo>
                  <a:pt x="12" y="63"/>
                  <a:pt x="12" y="63"/>
                  <a:pt x="12" y="63"/>
                </a:cubicBezTo>
                <a:lnTo>
                  <a:pt x="12" y="12"/>
                </a:lnTo>
                <a:close/>
                <a:moveTo>
                  <a:pt x="12" y="67"/>
                </a:moveTo>
                <a:cubicBezTo>
                  <a:pt x="70" y="67"/>
                  <a:pt x="70" y="67"/>
                  <a:pt x="70" y="67"/>
                </a:cubicBezTo>
                <a:cubicBezTo>
                  <a:pt x="70" y="123"/>
                  <a:pt x="70" y="123"/>
                  <a:pt x="70" y="123"/>
                </a:cubicBezTo>
                <a:cubicBezTo>
                  <a:pt x="12" y="123"/>
                  <a:pt x="12" y="123"/>
                  <a:pt x="12" y="123"/>
                </a:cubicBezTo>
                <a:lnTo>
                  <a:pt x="12" y="67"/>
                </a:lnTo>
                <a:close/>
                <a:moveTo>
                  <a:pt x="12" y="229"/>
                </a:moveTo>
                <a:cubicBezTo>
                  <a:pt x="12" y="186"/>
                  <a:pt x="12" y="186"/>
                  <a:pt x="12" y="186"/>
                </a:cubicBezTo>
                <a:cubicBezTo>
                  <a:pt x="31" y="186"/>
                  <a:pt x="31" y="186"/>
                  <a:pt x="31" y="186"/>
                </a:cubicBezTo>
                <a:cubicBezTo>
                  <a:pt x="32" y="184"/>
                  <a:pt x="33" y="183"/>
                  <a:pt x="34" y="182"/>
                </a:cubicBezTo>
                <a:cubicBezTo>
                  <a:pt x="12" y="182"/>
                  <a:pt x="12" y="182"/>
                  <a:pt x="12" y="182"/>
                </a:cubicBezTo>
                <a:cubicBezTo>
                  <a:pt x="12" y="127"/>
                  <a:pt x="12" y="127"/>
                  <a:pt x="12" y="127"/>
                </a:cubicBezTo>
                <a:cubicBezTo>
                  <a:pt x="70" y="127"/>
                  <a:pt x="70" y="127"/>
                  <a:pt x="70" y="127"/>
                </a:cubicBezTo>
                <a:cubicBezTo>
                  <a:pt x="70" y="162"/>
                  <a:pt x="70" y="162"/>
                  <a:pt x="70" y="162"/>
                </a:cubicBezTo>
                <a:cubicBezTo>
                  <a:pt x="72" y="162"/>
                  <a:pt x="73" y="162"/>
                  <a:pt x="74" y="163"/>
                </a:cubicBezTo>
                <a:cubicBezTo>
                  <a:pt x="74" y="127"/>
                  <a:pt x="74" y="127"/>
                  <a:pt x="74" y="127"/>
                </a:cubicBezTo>
                <a:cubicBezTo>
                  <a:pt x="138" y="127"/>
                  <a:pt x="138" y="127"/>
                  <a:pt x="138" y="127"/>
                </a:cubicBezTo>
                <a:cubicBezTo>
                  <a:pt x="138" y="182"/>
                  <a:pt x="138" y="182"/>
                  <a:pt x="138" y="182"/>
                </a:cubicBezTo>
                <a:cubicBezTo>
                  <a:pt x="97" y="182"/>
                  <a:pt x="97" y="182"/>
                  <a:pt x="97" y="182"/>
                </a:cubicBezTo>
                <a:cubicBezTo>
                  <a:pt x="97" y="183"/>
                  <a:pt x="98" y="184"/>
                  <a:pt x="99" y="186"/>
                </a:cubicBezTo>
                <a:cubicBezTo>
                  <a:pt x="138" y="186"/>
                  <a:pt x="138" y="186"/>
                  <a:pt x="138" y="186"/>
                </a:cubicBezTo>
                <a:cubicBezTo>
                  <a:pt x="138" y="229"/>
                  <a:pt x="138" y="229"/>
                  <a:pt x="138" y="229"/>
                </a:cubicBezTo>
                <a:cubicBezTo>
                  <a:pt x="139" y="226"/>
                  <a:pt x="140" y="223"/>
                  <a:pt x="141" y="219"/>
                </a:cubicBezTo>
                <a:cubicBezTo>
                  <a:pt x="142" y="219"/>
                  <a:pt x="142" y="218"/>
                  <a:pt x="142" y="218"/>
                </a:cubicBezTo>
                <a:cubicBezTo>
                  <a:pt x="142" y="186"/>
                  <a:pt x="142" y="186"/>
                  <a:pt x="142" y="186"/>
                </a:cubicBezTo>
                <a:cubicBezTo>
                  <a:pt x="152" y="186"/>
                  <a:pt x="152" y="186"/>
                  <a:pt x="152" y="186"/>
                </a:cubicBezTo>
                <a:cubicBezTo>
                  <a:pt x="152" y="184"/>
                  <a:pt x="153" y="183"/>
                  <a:pt x="153" y="182"/>
                </a:cubicBezTo>
                <a:cubicBezTo>
                  <a:pt x="142" y="182"/>
                  <a:pt x="142" y="182"/>
                  <a:pt x="142" y="182"/>
                </a:cubicBezTo>
                <a:cubicBezTo>
                  <a:pt x="142" y="127"/>
                  <a:pt x="142" y="127"/>
                  <a:pt x="142" y="127"/>
                </a:cubicBezTo>
                <a:cubicBezTo>
                  <a:pt x="169" y="127"/>
                  <a:pt x="169" y="127"/>
                  <a:pt x="169" y="127"/>
                </a:cubicBezTo>
                <a:cubicBezTo>
                  <a:pt x="169" y="125"/>
                  <a:pt x="170" y="124"/>
                  <a:pt x="170" y="123"/>
                </a:cubicBezTo>
                <a:cubicBezTo>
                  <a:pt x="142" y="123"/>
                  <a:pt x="142" y="123"/>
                  <a:pt x="142" y="123"/>
                </a:cubicBezTo>
                <a:cubicBezTo>
                  <a:pt x="142" y="67"/>
                  <a:pt x="142" y="67"/>
                  <a:pt x="142" y="67"/>
                </a:cubicBezTo>
                <a:cubicBezTo>
                  <a:pt x="191" y="67"/>
                  <a:pt x="191" y="67"/>
                  <a:pt x="191" y="67"/>
                </a:cubicBezTo>
                <a:cubicBezTo>
                  <a:pt x="191" y="66"/>
                  <a:pt x="192" y="65"/>
                  <a:pt x="193" y="63"/>
                </a:cubicBezTo>
                <a:cubicBezTo>
                  <a:pt x="142" y="63"/>
                  <a:pt x="142" y="63"/>
                  <a:pt x="142" y="63"/>
                </a:cubicBezTo>
                <a:cubicBezTo>
                  <a:pt x="142" y="12"/>
                  <a:pt x="142" y="12"/>
                  <a:pt x="142" y="12"/>
                </a:cubicBezTo>
                <a:cubicBezTo>
                  <a:pt x="206" y="12"/>
                  <a:pt x="206" y="12"/>
                  <a:pt x="206" y="12"/>
                </a:cubicBezTo>
                <a:cubicBezTo>
                  <a:pt x="206" y="49"/>
                  <a:pt x="206" y="49"/>
                  <a:pt x="206" y="49"/>
                </a:cubicBezTo>
                <a:cubicBezTo>
                  <a:pt x="207" y="48"/>
                  <a:pt x="208" y="48"/>
                  <a:pt x="210" y="47"/>
                </a:cubicBezTo>
                <a:cubicBezTo>
                  <a:pt x="210" y="12"/>
                  <a:pt x="210" y="12"/>
                  <a:pt x="210" y="12"/>
                </a:cubicBezTo>
                <a:cubicBezTo>
                  <a:pt x="273" y="12"/>
                  <a:pt x="273" y="12"/>
                  <a:pt x="273" y="12"/>
                </a:cubicBezTo>
                <a:cubicBezTo>
                  <a:pt x="273" y="63"/>
                  <a:pt x="273" y="63"/>
                  <a:pt x="273" y="63"/>
                </a:cubicBezTo>
                <a:cubicBezTo>
                  <a:pt x="246" y="63"/>
                  <a:pt x="246" y="63"/>
                  <a:pt x="246" y="63"/>
                </a:cubicBezTo>
                <a:cubicBezTo>
                  <a:pt x="247" y="65"/>
                  <a:pt x="247" y="66"/>
                  <a:pt x="248" y="67"/>
                </a:cubicBezTo>
                <a:cubicBezTo>
                  <a:pt x="273" y="67"/>
                  <a:pt x="273" y="67"/>
                  <a:pt x="273" y="67"/>
                </a:cubicBezTo>
                <a:cubicBezTo>
                  <a:pt x="273" y="123"/>
                  <a:pt x="273" y="123"/>
                  <a:pt x="273" y="123"/>
                </a:cubicBezTo>
                <a:cubicBezTo>
                  <a:pt x="265" y="123"/>
                  <a:pt x="265" y="123"/>
                  <a:pt x="265" y="123"/>
                </a:cubicBezTo>
                <a:cubicBezTo>
                  <a:pt x="265" y="123"/>
                  <a:pt x="265" y="124"/>
                  <a:pt x="265" y="125"/>
                </a:cubicBezTo>
                <a:cubicBezTo>
                  <a:pt x="266" y="125"/>
                  <a:pt x="266" y="126"/>
                  <a:pt x="266" y="127"/>
                </a:cubicBezTo>
                <a:cubicBezTo>
                  <a:pt x="273" y="127"/>
                  <a:pt x="273" y="127"/>
                  <a:pt x="273" y="127"/>
                </a:cubicBezTo>
                <a:cubicBezTo>
                  <a:pt x="273" y="156"/>
                  <a:pt x="273" y="156"/>
                  <a:pt x="273" y="156"/>
                </a:cubicBezTo>
                <a:cubicBezTo>
                  <a:pt x="275" y="161"/>
                  <a:pt x="276" y="165"/>
                  <a:pt x="277" y="168"/>
                </a:cubicBezTo>
                <a:cubicBezTo>
                  <a:pt x="277" y="127"/>
                  <a:pt x="277" y="127"/>
                  <a:pt x="277" y="127"/>
                </a:cubicBezTo>
                <a:cubicBezTo>
                  <a:pt x="301" y="127"/>
                  <a:pt x="301" y="127"/>
                  <a:pt x="301" y="127"/>
                </a:cubicBezTo>
                <a:cubicBezTo>
                  <a:pt x="301" y="125"/>
                  <a:pt x="302" y="124"/>
                  <a:pt x="302" y="123"/>
                </a:cubicBezTo>
                <a:cubicBezTo>
                  <a:pt x="277" y="123"/>
                  <a:pt x="277" y="123"/>
                  <a:pt x="277" y="123"/>
                </a:cubicBezTo>
                <a:cubicBezTo>
                  <a:pt x="277" y="67"/>
                  <a:pt x="277" y="67"/>
                  <a:pt x="277" y="67"/>
                </a:cubicBezTo>
                <a:cubicBezTo>
                  <a:pt x="336" y="67"/>
                  <a:pt x="336" y="67"/>
                  <a:pt x="336" y="67"/>
                </a:cubicBezTo>
                <a:cubicBezTo>
                  <a:pt x="336" y="78"/>
                  <a:pt x="336" y="78"/>
                  <a:pt x="336" y="78"/>
                </a:cubicBezTo>
                <a:cubicBezTo>
                  <a:pt x="335" y="78"/>
                  <a:pt x="334" y="78"/>
                  <a:pt x="333" y="79"/>
                </a:cubicBezTo>
                <a:cubicBezTo>
                  <a:pt x="329" y="81"/>
                  <a:pt x="326" y="85"/>
                  <a:pt x="323" y="89"/>
                </a:cubicBezTo>
                <a:cubicBezTo>
                  <a:pt x="319" y="97"/>
                  <a:pt x="315" y="107"/>
                  <a:pt x="312" y="119"/>
                </a:cubicBezTo>
                <a:cubicBezTo>
                  <a:pt x="308" y="135"/>
                  <a:pt x="304" y="154"/>
                  <a:pt x="299" y="169"/>
                </a:cubicBezTo>
                <a:cubicBezTo>
                  <a:pt x="296" y="176"/>
                  <a:pt x="293" y="182"/>
                  <a:pt x="291" y="185"/>
                </a:cubicBezTo>
                <a:cubicBezTo>
                  <a:pt x="289" y="187"/>
                  <a:pt x="288" y="189"/>
                  <a:pt x="287" y="189"/>
                </a:cubicBezTo>
                <a:cubicBezTo>
                  <a:pt x="285" y="190"/>
                  <a:pt x="284" y="190"/>
                  <a:pt x="283" y="190"/>
                </a:cubicBezTo>
                <a:cubicBezTo>
                  <a:pt x="282" y="190"/>
                  <a:pt x="281" y="190"/>
                  <a:pt x="280" y="190"/>
                </a:cubicBezTo>
                <a:cubicBezTo>
                  <a:pt x="278" y="189"/>
                  <a:pt x="276" y="186"/>
                  <a:pt x="273" y="182"/>
                </a:cubicBezTo>
                <a:cubicBezTo>
                  <a:pt x="269" y="174"/>
                  <a:pt x="266" y="163"/>
                  <a:pt x="262" y="150"/>
                </a:cubicBezTo>
                <a:cubicBezTo>
                  <a:pt x="257" y="130"/>
                  <a:pt x="253" y="107"/>
                  <a:pt x="247" y="89"/>
                </a:cubicBezTo>
                <a:cubicBezTo>
                  <a:pt x="244" y="80"/>
                  <a:pt x="241" y="72"/>
                  <a:pt x="236" y="66"/>
                </a:cubicBezTo>
                <a:cubicBezTo>
                  <a:pt x="234" y="62"/>
                  <a:pt x="232" y="60"/>
                  <a:pt x="229" y="58"/>
                </a:cubicBezTo>
                <a:cubicBezTo>
                  <a:pt x="226" y="55"/>
                  <a:pt x="223" y="54"/>
                  <a:pt x="219" y="54"/>
                </a:cubicBezTo>
                <a:cubicBezTo>
                  <a:pt x="215" y="54"/>
                  <a:pt x="212" y="56"/>
                  <a:pt x="209" y="58"/>
                </a:cubicBezTo>
                <a:cubicBezTo>
                  <a:pt x="207" y="60"/>
                  <a:pt x="205" y="62"/>
                  <a:pt x="202" y="65"/>
                </a:cubicBezTo>
                <a:cubicBezTo>
                  <a:pt x="199" y="70"/>
                  <a:pt x="195" y="77"/>
                  <a:pt x="192" y="86"/>
                </a:cubicBezTo>
                <a:cubicBezTo>
                  <a:pt x="186" y="100"/>
                  <a:pt x="180" y="118"/>
                  <a:pt x="175" y="138"/>
                </a:cubicBezTo>
                <a:cubicBezTo>
                  <a:pt x="167" y="167"/>
                  <a:pt x="158" y="198"/>
                  <a:pt x="150" y="222"/>
                </a:cubicBezTo>
                <a:cubicBezTo>
                  <a:pt x="146" y="234"/>
                  <a:pt x="142" y="244"/>
                  <a:pt x="138" y="251"/>
                </a:cubicBezTo>
                <a:cubicBezTo>
                  <a:pt x="136" y="254"/>
                  <a:pt x="134" y="257"/>
                  <a:pt x="132" y="258"/>
                </a:cubicBezTo>
                <a:cubicBezTo>
                  <a:pt x="131" y="259"/>
                  <a:pt x="131" y="259"/>
                  <a:pt x="130" y="260"/>
                </a:cubicBezTo>
                <a:cubicBezTo>
                  <a:pt x="130" y="260"/>
                  <a:pt x="130" y="260"/>
                  <a:pt x="129" y="260"/>
                </a:cubicBezTo>
                <a:cubicBezTo>
                  <a:pt x="127" y="260"/>
                  <a:pt x="125" y="259"/>
                  <a:pt x="122" y="257"/>
                </a:cubicBezTo>
                <a:cubicBezTo>
                  <a:pt x="120" y="256"/>
                  <a:pt x="118" y="253"/>
                  <a:pt x="116" y="250"/>
                </a:cubicBezTo>
                <a:cubicBezTo>
                  <a:pt x="113" y="245"/>
                  <a:pt x="110" y="237"/>
                  <a:pt x="107" y="229"/>
                </a:cubicBezTo>
                <a:cubicBezTo>
                  <a:pt x="102" y="217"/>
                  <a:pt x="98" y="203"/>
                  <a:pt x="92" y="192"/>
                </a:cubicBezTo>
                <a:cubicBezTo>
                  <a:pt x="89" y="186"/>
                  <a:pt x="86" y="181"/>
                  <a:pt x="81" y="177"/>
                </a:cubicBezTo>
                <a:cubicBezTo>
                  <a:pt x="79" y="175"/>
                  <a:pt x="77" y="173"/>
                  <a:pt x="74" y="172"/>
                </a:cubicBezTo>
                <a:cubicBezTo>
                  <a:pt x="71" y="171"/>
                  <a:pt x="68" y="171"/>
                  <a:pt x="65" y="171"/>
                </a:cubicBezTo>
                <a:cubicBezTo>
                  <a:pt x="62" y="171"/>
                  <a:pt x="60" y="171"/>
                  <a:pt x="57" y="172"/>
                </a:cubicBezTo>
                <a:cubicBezTo>
                  <a:pt x="52" y="175"/>
                  <a:pt x="48" y="178"/>
                  <a:pt x="44" y="183"/>
                </a:cubicBezTo>
                <a:cubicBezTo>
                  <a:pt x="38" y="191"/>
                  <a:pt x="32" y="202"/>
                  <a:pt x="27" y="214"/>
                </a:cubicBezTo>
                <a:cubicBezTo>
                  <a:pt x="21" y="230"/>
                  <a:pt x="15" y="247"/>
                  <a:pt x="11" y="261"/>
                </a:cubicBezTo>
                <a:cubicBezTo>
                  <a:pt x="11" y="230"/>
                  <a:pt x="11" y="230"/>
                  <a:pt x="11" y="230"/>
                </a:cubicBezTo>
                <a:cubicBezTo>
                  <a:pt x="12" y="230"/>
                  <a:pt x="12" y="230"/>
                  <a:pt x="12" y="229"/>
                </a:cubicBezTo>
                <a:close/>
                <a:moveTo>
                  <a:pt x="273" y="296"/>
                </a:moveTo>
                <a:cubicBezTo>
                  <a:pt x="210" y="296"/>
                  <a:pt x="210" y="296"/>
                  <a:pt x="210" y="296"/>
                </a:cubicBezTo>
                <a:cubicBezTo>
                  <a:pt x="210" y="245"/>
                  <a:pt x="210" y="245"/>
                  <a:pt x="210" y="245"/>
                </a:cubicBezTo>
                <a:cubicBezTo>
                  <a:pt x="273" y="245"/>
                  <a:pt x="273" y="245"/>
                  <a:pt x="273" y="245"/>
                </a:cubicBezTo>
                <a:lnTo>
                  <a:pt x="273" y="296"/>
                </a:lnTo>
                <a:close/>
                <a:moveTo>
                  <a:pt x="336" y="296"/>
                </a:moveTo>
                <a:cubicBezTo>
                  <a:pt x="277" y="296"/>
                  <a:pt x="277" y="296"/>
                  <a:pt x="277" y="296"/>
                </a:cubicBezTo>
                <a:cubicBezTo>
                  <a:pt x="277" y="245"/>
                  <a:pt x="277" y="245"/>
                  <a:pt x="277" y="245"/>
                </a:cubicBezTo>
                <a:cubicBezTo>
                  <a:pt x="336" y="245"/>
                  <a:pt x="336" y="245"/>
                  <a:pt x="336" y="245"/>
                </a:cubicBezTo>
                <a:lnTo>
                  <a:pt x="336" y="296"/>
                </a:lnTo>
                <a:close/>
                <a:moveTo>
                  <a:pt x="336" y="127"/>
                </a:moveTo>
                <a:cubicBezTo>
                  <a:pt x="336" y="182"/>
                  <a:pt x="336" y="182"/>
                  <a:pt x="336" y="182"/>
                </a:cubicBezTo>
                <a:cubicBezTo>
                  <a:pt x="316" y="182"/>
                  <a:pt x="316" y="182"/>
                  <a:pt x="316" y="182"/>
                </a:cubicBezTo>
                <a:cubicBezTo>
                  <a:pt x="316" y="183"/>
                  <a:pt x="315" y="184"/>
                  <a:pt x="315" y="186"/>
                </a:cubicBezTo>
                <a:cubicBezTo>
                  <a:pt x="336" y="186"/>
                  <a:pt x="336" y="186"/>
                  <a:pt x="336" y="186"/>
                </a:cubicBezTo>
                <a:cubicBezTo>
                  <a:pt x="336" y="241"/>
                  <a:pt x="336" y="241"/>
                  <a:pt x="336" y="241"/>
                </a:cubicBezTo>
                <a:cubicBezTo>
                  <a:pt x="277" y="241"/>
                  <a:pt x="277" y="241"/>
                  <a:pt x="277" y="241"/>
                </a:cubicBezTo>
                <a:cubicBezTo>
                  <a:pt x="277" y="211"/>
                  <a:pt x="277" y="211"/>
                  <a:pt x="277" y="211"/>
                </a:cubicBezTo>
                <a:cubicBezTo>
                  <a:pt x="276" y="210"/>
                  <a:pt x="275" y="210"/>
                  <a:pt x="273" y="210"/>
                </a:cubicBezTo>
                <a:cubicBezTo>
                  <a:pt x="273" y="241"/>
                  <a:pt x="273" y="241"/>
                  <a:pt x="273" y="241"/>
                </a:cubicBezTo>
                <a:cubicBezTo>
                  <a:pt x="210" y="241"/>
                  <a:pt x="210" y="241"/>
                  <a:pt x="210" y="241"/>
                </a:cubicBezTo>
                <a:cubicBezTo>
                  <a:pt x="210" y="186"/>
                  <a:pt x="210" y="186"/>
                  <a:pt x="210" y="186"/>
                </a:cubicBezTo>
                <a:cubicBezTo>
                  <a:pt x="252" y="186"/>
                  <a:pt x="252" y="186"/>
                  <a:pt x="252" y="186"/>
                </a:cubicBezTo>
                <a:cubicBezTo>
                  <a:pt x="251" y="184"/>
                  <a:pt x="251" y="183"/>
                  <a:pt x="250" y="182"/>
                </a:cubicBezTo>
                <a:cubicBezTo>
                  <a:pt x="210" y="182"/>
                  <a:pt x="210" y="182"/>
                  <a:pt x="210" y="182"/>
                </a:cubicBezTo>
                <a:cubicBezTo>
                  <a:pt x="210" y="127"/>
                  <a:pt x="210" y="127"/>
                  <a:pt x="210" y="127"/>
                </a:cubicBezTo>
                <a:cubicBezTo>
                  <a:pt x="235" y="127"/>
                  <a:pt x="235" y="127"/>
                  <a:pt x="235" y="127"/>
                </a:cubicBezTo>
                <a:cubicBezTo>
                  <a:pt x="235" y="125"/>
                  <a:pt x="234" y="124"/>
                  <a:pt x="234" y="123"/>
                </a:cubicBezTo>
                <a:cubicBezTo>
                  <a:pt x="210" y="123"/>
                  <a:pt x="210" y="123"/>
                  <a:pt x="210" y="123"/>
                </a:cubicBezTo>
                <a:cubicBezTo>
                  <a:pt x="210" y="98"/>
                  <a:pt x="210" y="98"/>
                  <a:pt x="210" y="98"/>
                </a:cubicBezTo>
                <a:cubicBezTo>
                  <a:pt x="209" y="101"/>
                  <a:pt x="208" y="104"/>
                  <a:pt x="207" y="107"/>
                </a:cubicBezTo>
                <a:cubicBezTo>
                  <a:pt x="206" y="107"/>
                  <a:pt x="206" y="109"/>
                  <a:pt x="206" y="109"/>
                </a:cubicBezTo>
                <a:cubicBezTo>
                  <a:pt x="206" y="123"/>
                  <a:pt x="206" y="123"/>
                  <a:pt x="206" y="123"/>
                </a:cubicBezTo>
                <a:cubicBezTo>
                  <a:pt x="201" y="123"/>
                  <a:pt x="201" y="123"/>
                  <a:pt x="201" y="123"/>
                </a:cubicBezTo>
                <a:cubicBezTo>
                  <a:pt x="201" y="124"/>
                  <a:pt x="201" y="125"/>
                  <a:pt x="200" y="127"/>
                </a:cubicBezTo>
                <a:cubicBezTo>
                  <a:pt x="206" y="127"/>
                  <a:pt x="206" y="127"/>
                  <a:pt x="206" y="127"/>
                </a:cubicBezTo>
                <a:cubicBezTo>
                  <a:pt x="206" y="182"/>
                  <a:pt x="206" y="182"/>
                  <a:pt x="206" y="182"/>
                </a:cubicBezTo>
                <a:cubicBezTo>
                  <a:pt x="184" y="182"/>
                  <a:pt x="184" y="182"/>
                  <a:pt x="184" y="182"/>
                </a:cubicBezTo>
                <a:cubicBezTo>
                  <a:pt x="184" y="183"/>
                  <a:pt x="184" y="184"/>
                  <a:pt x="183" y="186"/>
                </a:cubicBezTo>
                <a:cubicBezTo>
                  <a:pt x="206" y="186"/>
                  <a:pt x="206" y="186"/>
                  <a:pt x="206" y="186"/>
                </a:cubicBezTo>
                <a:cubicBezTo>
                  <a:pt x="206" y="241"/>
                  <a:pt x="206" y="241"/>
                  <a:pt x="206" y="241"/>
                </a:cubicBezTo>
                <a:cubicBezTo>
                  <a:pt x="166" y="241"/>
                  <a:pt x="166" y="241"/>
                  <a:pt x="166" y="241"/>
                </a:cubicBezTo>
                <a:cubicBezTo>
                  <a:pt x="165" y="242"/>
                  <a:pt x="165" y="243"/>
                  <a:pt x="165" y="244"/>
                </a:cubicBezTo>
                <a:cubicBezTo>
                  <a:pt x="164" y="244"/>
                  <a:pt x="164" y="244"/>
                  <a:pt x="164" y="245"/>
                </a:cubicBezTo>
                <a:cubicBezTo>
                  <a:pt x="206" y="245"/>
                  <a:pt x="206" y="245"/>
                  <a:pt x="206" y="245"/>
                </a:cubicBezTo>
                <a:cubicBezTo>
                  <a:pt x="206" y="296"/>
                  <a:pt x="206" y="296"/>
                  <a:pt x="206" y="296"/>
                </a:cubicBezTo>
                <a:cubicBezTo>
                  <a:pt x="142" y="296"/>
                  <a:pt x="142" y="296"/>
                  <a:pt x="142" y="296"/>
                </a:cubicBezTo>
                <a:cubicBezTo>
                  <a:pt x="142" y="277"/>
                  <a:pt x="142" y="277"/>
                  <a:pt x="142" y="277"/>
                </a:cubicBezTo>
                <a:cubicBezTo>
                  <a:pt x="141" y="278"/>
                  <a:pt x="139" y="279"/>
                  <a:pt x="138" y="279"/>
                </a:cubicBezTo>
                <a:cubicBezTo>
                  <a:pt x="138" y="296"/>
                  <a:pt x="138" y="296"/>
                  <a:pt x="138" y="296"/>
                </a:cubicBezTo>
                <a:cubicBezTo>
                  <a:pt x="74" y="296"/>
                  <a:pt x="74" y="296"/>
                  <a:pt x="74" y="296"/>
                </a:cubicBezTo>
                <a:cubicBezTo>
                  <a:pt x="74" y="245"/>
                  <a:pt x="74" y="245"/>
                  <a:pt x="74" y="245"/>
                </a:cubicBezTo>
                <a:cubicBezTo>
                  <a:pt x="90" y="245"/>
                  <a:pt x="90" y="245"/>
                  <a:pt x="90" y="245"/>
                </a:cubicBezTo>
                <a:cubicBezTo>
                  <a:pt x="90" y="244"/>
                  <a:pt x="89" y="242"/>
                  <a:pt x="89" y="241"/>
                </a:cubicBezTo>
                <a:cubicBezTo>
                  <a:pt x="74" y="241"/>
                  <a:pt x="74" y="241"/>
                  <a:pt x="74" y="241"/>
                </a:cubicBezTo>
                <a:cubicBezTo>
                  <a:pt x="74" y="204"/>
                  <a:pt x="74" y="204"/>
                  <a:pt x="74" y="204"/>
                </a:cubicBezTo>
                <a:cubicBezTo>
                  <a:pt x="73" y="201"/>
                  <a:pt x="72" y="199"/>
                  <a:pt x="71" y="197"/>
                </a:cubicBezTo>
                <a:cubicBezTo>
                  <a:pt x="71" y="197"/>
                  <a:pt x="70" y="197"/>
                  <a:pt x="70" y="196"/>
                </a:cubicBezTo>
                <a:cubicBezTo>
                  <a:pt x="70" y="241"/>
                  <a:pt x="70" y="241"/>
                  <a:pt x="70" y="241"/>
                </a:cubicBezTo>
                <a:cubicBezTo>
                  <a:pt x="40" y="241"/>
                  <a:pt x="40" y="241"/>
                  <a:pt x="40" y="241"/>
                </a:cubicBezTo>
                <a:cubicBezTo>
                  <a:pt x="39" y="242"/>
                  <a:pt x="39" y="244"/>
                  <a:pt x="38" y="245"/>
                </a:cubicBezTo>
                <a:cubicBezTo>
                  <a:pt x="70" y="245"/>
                  <a:pt x="70" y="245"/>
                  <a:pt x="70" y="245"/>
                </a:cubicBezTo>
                <a:cubicBezTo>
                  <a:pt x="70" y="296"/>
                  <a:pt x="70" y="296"/>
                  <a:pt x="70" y="296"/>
                </a:cubicBezTo>
                <a:cubicBezTo>
                  <a:pt x="15" y="296"/>
                  <a:pt x="15" y="296"/>
                  <a:pt x="15" y="296"/>
                </a:cubicBezTo>
                <a:cubicBezTo>
                  <a:pt x="17" y="287"/>
                  <a:pt x="23" y="260"/>
                  <a:pt x="33" y="233"/>
                </a:cubicBezTo>
                <a:cubicBezTo>
                  <a:pt x="38" y="220"/>
                  <a:pt x="43" y="206"/>
                  <a:pt x="49" y="197"/>
                </a:cubicBezTo>
                <a:cubicBezTo>
                  <a:pt x="52" y="192"/>
                  <a:pt x="55" y="188"/>
                  <a:pt x="58" y="186"/>
                </a:cubicBezTo>
                <a:cubicBezTo>
                  <a:pt x="60" y="185"/>
                  <a:pt x="61" y="184"/>
                  <a:pt x="62" y="183"/>
                </a:cubicBezTo>
                <a:cubicBezTo>
                  <a:pt x="63" y="183"/>
                  <a:pt x="64" y="183"/>
                  <a:pt x="65" y="183"/>
                </a:cubicBezTo>
                <a:cubicBezTo>
                  <a:pt x="68" y="183"/>
                  <a:pt x="70" y="183"/>
                  <a:pt x="72" y="185"/>
                </a:cubicBezTo>
                <a:cubicBezTo>
                  <a:pt x="74" y="187"/>
                  <a:pt x="76" y="189"/>
                  <a:pt x="78" y="192"/>
                </a:cubicBezTo>
                <a:cubicBezTo>
                  <a:pt x="82" y="198"/>
                  <a:pt x="85" y="205"/>
                  <a:pt x="88" y="213"/>
                </a:cubicBezTo>
                <a:cubicBezTo>
                  <a:pt x="93" y="226"/>
                  <a:pt x="97" y="239"/>
                  <a:pt x="103" y="251"/>
                </a:cubicBezTo>
                <a:cubicBezTo>
                  <a:pt x="106" y="256"/>
                  <a:pt x="109" y="261"/>
                  <a:pt x="113" y="265"/>
                </a:cubicBezTo>
                <a:cubicBezTo>
                  <a:pt x="115" y="267"/>
                  <a:pt x="118" y="269"/>
                  <a:pt x="121" y="270"/>
                </a:cubicBezTo>
                <a:cubicBezTo>
                  <a:pt x="123" y="271"/>
                  <a:pt x="126" y="272"/>
                  <a:pt x="129" y="272"/>
                </a:cubicBezTo>
                <a:cubicBezTo>
                  <a:pt x="133" y="272"/>
                  <a:pt x="136" y="270"/>
                  <a:pt x="139" y="268"/>
                </a:cubicBezTo>
                <a:cubicBezTo>
                  <a:pt x="141" y="266"/>
                  <a:pt x="144" y="264"/>
                  <a:pt x="146" y="261"/>
                </a:cubicBezTo>
                <a:cubicBezTo>
                  <a:pt x="149" y="255"/>
                  <a:pt x="153" y="248"/>
                  <a:pt x="156" y="240"/>
                </a:cubicBezTo>
                <a:cubicBezTo>
                  <a:pt x="162" y="226"/>
                  <a:pt x="168" y="207"/>
                  <a:pt x="173" y="188"/>
                </a:cubicBezTo>
                <a:cubicBezTo>
                  <a:pt x="182" y="159"/>
                  <a:pt x="190" y="128"/>
                  <a:pt x="198" y="104"/>
                </a:cubicBezTo>
                <a:cubicBezTo>
                  <a:pt x="202" y="92"/>
                  <a:pt x="206" y="81"/>
                  <a:pt x="210" y="75"/>
                </a:cubicBezTo>
                <a:cubicBezTo>
                  <a:pt x="212" y="72"/>
                  <a:pt x="214" y="69"/>
                  <a:pt x="216" y="68"/>
                </a:cubicBezTo>
                <a:cubicBezTo>
                  <a:pt x="217" y="67"/>
                  <a:pt x="217" y="67"/>
                  <a:pt x="218" y="66"/>
                </a:cubicBezTo>
                <a:cubicBezTo>
                  <a:pt x="218" y="66"/>
                  <a:pt x="219" y="66"/>
                  <a:pt x="219" y="66"/>
                </a:cubicBezTo>
                <a:cubicBezTo>
                  <a:pt x="220" y="66"/>
                  <a:pt x="220" y="66"/>
                  <a:pt x="221" y="67"/>
                </a:cubicBezTo>
                <a:cubicBezTo>
                  <a:pt x="223" y="68"/>
                  <a:pt x="226" y="71"/>
                  <a:pt x="228" y="75"/>
                </a:cubicBezTo>
                <a:cubicBezTo>
                  <a:pt x="232" y="82"/>
                  <a:pt x="236" y="94"/>
                  <a:pt x="239" y="107"/>
                </a:cubicBezTo>
                <a:cubicBezTo>
                  <a:pt x="244" y="126"/>
                  <a:pt x="249" y="149"/>
                  <a:pt x="255" y="167"/>
                </a:cubicBezTo>
                <a:cubicBezTo>
                  <a:pt x="258" y="177"/>
                  <a:pt x="261" y="185"/>
                  <a:pt x="265" y="191"/>
                </a:cubicBezTo>
                <a:cubicBezTo>
                  <a:pt x="267" y="194"/>
                  <a:pt x="270" y="197"/>
                  <a:pt x="272" y="199"/>
                </a:cubicBezTo>
                <a:cubicBezTo>
                  <a:pt x="275" y="201"/>
                  <a:pt x="279" y="202"/>
                  <a:pt x="283" y="202"/>
                </a:cubicBezTo>
                <a:cubicBezTo>
                  <a:pt x="286" y="202"/>
                  <a:pt x="288" y="202"/>
                  <a:pt x="291" y="200"/>
                </a:cubicBezTo>
                <a:cubicBezTo>
                  <a:pt x="296" y="198"/>
                  <a:pt x="299" y="194"/>
                  <a:pt x="302" y="190"/>
                </a:cubicBezTo>
                <a:cubicBezTo>
                  <a:pt x="307" y="182"/>
                  <a:pt x="311" y="172"/>
                  <a:pt x="314" y="160"/>
                </a:cubicBezTo>
                <a:cubicBezTo>
                  <a:pt x="319" y="144"/>
                  <a:pt x="323" y="125"/>
                  <a:pt x="327" y="110"/>
                </a:cubicBezTo>
                <a:cubicBezTo>
                  <a:pt x="330" y="103"/>
                  <a:pt x="332" y="97"/>
                  <a:pt x="335" y="93"/>
                </a:cubicBezTo>
                <a:cubicBezTo>
                  <a:pt x="335" y="93"/>
                  <a:pt x="335" y="93"/>
                  <a:pt x="336" y="92"/>
                </a:cubicBezTo>
                <a:cubicBezTo>
                  <a:pt x="336" y="123"/>
                  <a:pt x="336" y="123"/>
                  <a:pt x="336" y="123"/>
                </a:cubicBezTo>
                <a:cubicBezTo>
                  <a:pt x="333" y="123"/>
                  <a:pt x="333" y="123"/>
                  <a:pt x="333" y="123"/>
                </a:cubicBezTo>
                <a:cubicBezTo>
                  <a:pt x="333" y="124"/>
                  <a:pt x="332" y="125"/>
                  <a:pt x="332" y="127"/>
                </a:cubicBezTo>
                <a:lnTo>
                  <a:pt x="336" y="127"/>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39" name="Freeform 239"/>
          <p:cNvSpPr>
            <a:spLocks/>
          </p:cNvSpPr>
          <p:nvPr/>
        </p:nvSpPr>
        <p:spPr bwMode="auto">
          <a:xfrm>
            <a:off x="2893965" y="4293934"/>
            <a:ext cx="23584" cy="8132"/>
          </a:xfrm>
          <a:custGeom>
            <a:avLst/>
            <a:gdLst>
              <a:gd name="T0" fmla="*/ 10 w 12"/>
              <a:gd name="T1" fmla="*/ 4 h 4"/>
              <a:gd name="T2" fmla="*/ 12 w 12"/>
              <a:gd name="T3" fmla="*/ 0 h 4"/>
              <a:gd name="T4" fmla="*/ 0 w 12"/>
              <a:gd name="T5" fmla="*/ 0 h 4"/>
              <a:gd name="T6" fmla="*/ 3 w 12"/>
              <a:gd name="T7" fmla="*/ 4 h 4"/>
              <a:gd name="T8" fmla="*/ 10 w 12"/>
              <a:gd name="T9" fmla="*/ 4 h 4"/>
            </a:gdLst>
            <a:ahLst/>
            <a:cxnLst>
              <a:cxn ang="0">
                <a:pos x="T0" y="T1"/>
              </a:cxn>
              <a:cxn ang="0">
                <a:pos x="T2" y="T3"/>
              </a:cxn>
              <a:cxn ang="0">
                <a:pos x="T4" y="T5"/>
              </a:cxn>
              <a:cxn ang="0">
                <a:pos x="T6" y="T7"/>
              </a:cxn>
              <a:cxn ang="0">
                <a:pos x="T8" y="T9"/>
              </a:cxn>
            </a:cxnLst>
            <a:rect l="0" t="0" r="r" b="b"/>
            <a:pathLst>
              <a:path w="12" h="4">
                <a:moveTo>
                  <a:pt x="10" y="4"/>
                </a:moveTo>
                <a:cubicBezTo>
                  <a:pt x="10" y="3"/>
                  <a:pt x="11" y="1"/>
                  <a:pt x="12" y="0"/>
                </a:cubicBezTo>
                <a:cubicBezTo>
                  <a:pt x="0" y="0"/>
                  <a:pt x="0" y="0"/>
                  <a:pt x="0" y="0"/>
                </a:cubicBezTo>
                <a:cubicBezTo>
                  <a:pt x="1" y="1"/>
                  <a:pt x="2" y="3"/>
                  <a:pt x="3" y="4"/>
                </a:cubicBezTo>
                <a:lnTo>
                  <a:pt x="10" y="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2802571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396" name="组合 7395"/>
          <p:cNvGrpSpPr/>
          <p:nvPr/>
        </p:nvGrpSpPr>
        <p:grpSpPr>
          <a:xfrm>
            <a:off x="5183496" y="4196572"/>
            <a:ext cx="467048" cy="401948"/>
            <a:chOff x="6911327" y="5595428"/>
            <a:chExt cx="622731" cy="535931"/>
          </a:xfrm>
        </p:grpSpPr>
        <p:sp>
          <p:nvSpPr>
            <p:cNvPr id="7608" name="Freeform 220"/>
            <p:cNvSpPr>
              <a:spLocks/>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9" name="Freeform 221"/>
            <p:cNvSpPr>
              <a:spLocks/>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0" name="Freeform 222"/>
            <p:cNvSpPr>
              <a:spLocks/>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1" name="Freeform 223"/>
            <p:cNvSpPr>
              <a:spLocks/>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349723" y="2355144"/>
            <a:ext cx="484180" cy="401950"/>
            <a:chOff x="3132963" y="3140191"/>
            <a:chExt cx="645573" cy="535933"/>
          </a:xfrm>
        </p:grpSpPr>
        <p:sp>
          <p:nvSpPr>
            <p:cNvPr id="761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3" name="组合 32"/>
          <p:cNvGrpSpPr/>
          <p:nvPr/>
        </p:nvGrpSpPr>
        <p:grpSpPr>
          <a:xfrm>
            <a:off x="3343566" y="2346578"/>
            <a:ext cx="484181" cy="401735"/>
            <a:chOff x="4458088" y="3128770"/>
            <a:chExt cx="645574" cy="535647"/>
          </a:xfrm>
        </p:grpSpPr>
        <p:sp>
          <p:nvSpPr>
            <p:cNvPr id="7397" name="Freeform 234"/>
            <p:cNvSpPr>
              <a:spLocks noEditPoints="1"/>
            </p:cNvSpPr>
            <p:nvPr/>
          </p:nvSpPr>
          <p:spPr bwMode="auto">
            <a:xfrm>
              <a:off x="4833840" y="3282669"/>
              <a:ext cx="43971" cy="50538"/>
            </a:xfrm>
            <a:custGeom>
              <a:avLst/>
              <a:gdLst>
                <a:gd name="T0" fmla="*/ 65 w 65"/>
                <a:gd name="T1" fmla="*/ 36 h 75"/>
                <a:gd name="T2" fmla="*/ 53 w 65"/>
                <a:gd name="T3" fmla="*/ 8 h 75"/>
                <a:gd name="T4" fmla="*/ 23 w 65"/>
                <a:gd name="T5" fmla="*/ 0 h 75"/>
                <a:gd name="T6" fmla="*/ 0 w 65"/>
                <a:gd name="T7" fmla="*/ 2 h 75"/>
                <a:gd name="T8" fmla="*/ 0 w 65"/>
                <a:gd name="T9" fmla="*/ 74 h 75"/>
                <a:gd name="T10" fmla="*/ 19 w 65"/>
                <a:gd name="T11" fmla="*/ 75 h 75"/>
                <a:gd name="T12" fmla="*/ 53 w 65"/>
                <a:gd name="T13" fmla="*/ 66 h 75"/>
                <a:gd name="T14" fmla="*/ 65 w 65"/>
                <a:gd name="T15" fmla="*/ 36 h 75"/>
                <a:gd name="T16" fmla="*/ 23 w 65"/>
                <a:gd name="T17" fmla="*/ 62 h 75"/>
                <a:gd name="T18" fmla="*/ 17 w 65"/>
                <a:gd name="T19" fmla="*/ 62 h 75"/>
                <a:gd name="T20" fmla="*/ 17 w 65"/>
                <a:gd name="T21" fmla="*/ 14 h 75"/>
                <a:gd name="T22" fmla="*/ 24 w 65"/>
                <a:gd name="T23" fmla="*/ 13 h 75"/>
                <a:gd name="T24" fmla="*/ 48 w 65"/>
                <a:gd name="T25" fmla="*/ 37 h 75"/>
                <a:gd name="T26" fmla="*/ 23 w 65"/>
                <a:gd name="T27"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75">
                  <a:moveTo>
                    <a:pt x="65" y="36"/>
                  </a:moveTo>
                  <a:cubicBezTo>
                    <a:pt x="65" y="23"/>
                    <a:pt x="61" y="14"/>
                    <a:pt x="53" y="8"/>
                  </a:cubicBezTo>
                  <a:cubicBezTo>
                    <a:pt x="46" y="3"/>
                    <a:pt x="37" y="0"/>
                    <a:pt x="23" y="0"/>
                  </a:cubicBezTo>
                  <a:cubicBezTo>
                    <a:pt x="14" y="0"/>
                    <a:pt x="6" y="1"/>
                    <a:pt x="0" y="2"/>
                  </a:cubicBezTo>
                  <a:cubicBezTo>
                    <a:pt x="0" y="74"/>
                    <a:pt x="0" y="74"/>
                    <a:pt x="0" y="74"/>
                  </a:cubicBezTo>
                  <a:cubicBezTo>
                    <a:pt x="4" y="75"/>
                    <a:pt x="11" y="75"/>
                    <a:pt x="19" y="75"/>
                  </a:cubicBezTo>
                  <a:cubicBezTo>
                    <a:pt x="34" y="75"/>
                    <a:pt x="46" y="72"/>
                    <a:pt x="53" y="66"/>
                  </a:cubicBezTo>
                  <a:cubicBezTo>
                    <a:pt x="60" y="60"/>
                    <a:pt x="65" y="50"/>
                    <a:pt x="65" y="36"/>
                  </a:cubicBezTo>
                  <a:close/>
                  <a:moveTo>
                    <a:pt x="23" y="62"/>
                  </a:moveTo>
                  <a:cubicBezTo>
                    <a:pt x="21" y="62"/>
                    <a:pt x="18" y="62"/>
                    <a:pt x="17" y="62"/>
                  </a:cubicBezTo>
                  <a:cubicBezTo>
                    <a:pt x="17" y="14"/>
                    <a:pt x="17" y="14"/>
                    <a:pt x="17" y="14"/>
                  </a:cubicBezTo>
                  <a:cubicBezTo>
                    <a:pt x="18" y="13"/>
                    <a:pt x="21" y="13"/>
                    <a:pt x="24" y="13"/>
                  </a:cubicBezTo>
                  <a:cubicBezTo>
                    <a:pt x="39" y="13"/>
                    <a:pt x="48" y="21"/>
                    <a:pt x="48" y="37"/>
                  </a:cubicBezTo>
                  <a:cubicBezTo>
                    <a:pt x="48" y="54"/>
                    <a:pt x="38" y="63"/>
                    <a:pt x="23" y="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8" name="Freeform 235"/>
            <p:cNvSpPr>
              <a:spLocks noEditPoints="1"/>
            </p:cNvSpPr>
            <p:nvPr/>
          </p:nvSpPr>
          <p:spPr bwMode="auto">
            <a:xfrm>
              <a:off x="4883236" y="3282669"/>
              <a:ext cx="47683" cy="51109"/>
            </a:xfrm>
            <a:custGeom>
              <a:avLst/>
              <a:gdLst>
                <a:gd name="T0" fmla="*/ 71 w 71"/>
                <a:gd name="T1" fmla="*/ 37 h 76"/>
                <a:gd name="T2" fmla="*/ 36 w 71"/>
                <a:gd name="T3" fmla="*/ 0 h 76"/>
                <a:gd name="T4" fmla="*/ 0 w 71"/>
                <a:gd name="T5" fmla="*/ 38 h 76"/>
                <a:gd name="T6" fmla="*/ 35 w 71"/>
                <a:gd name="T7" fmla="*/ 76 h 76"/>
                <a:gd name="T8" fmla="*/ 71 w 71"/>
                <a:gd name="T9" fmla="*/ 37 h 76"/>
                <a:gd name="T10" fmla="*/ 18 w 71"/>
                <a:gd name="T11" fmla="*/ 38 h 76"/>
                <a:gd name="T12" fmla="*/ 36 w 71"/>
                <a:gd name="T13" fmla="*/ 13 h 76"/>
                <a:gd name="T14" fmla="*/ 53 w 71"/>
                <a:gd name="T15" fmla="*/ 38 h 76"/>
                <a:gd name="T16" fmla="*/ 36 w 71"/>
                <a:gd name="T17" fmla="*/ 63 h 76"/>
                <a:gd name="T18" fmla="*/ 18 w 71"/>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6">
                  <a:moveTo>
                    <a:pt x="71" y="37"/>
                  </a:moveTo>
                  <a:cubicBezTo>
                    <a:pt x="71" y="17"/>
                    <a:pt x="59" y="0"/>
                    <a:pt x="36" y="0"/>
                  </a:cubicBezTo>
                  <a:cubicBezTo>
                    <a:pt x="14" y="0"/>
                    <a:pt x="0" y="16"/>
                    <a:pt x="0" y="38"/>
                  </a:cubicBezTo>
                  <a:cubicBezTo>
                    <a:pt x="0" y="59"/>
                    <a:pt x="13" y="76"/>
                    <a:pt x="35" y="76"/>
                  </a:cubicBezTo>
                  <a:cubicBezTo>
                    <a:pt x="56" y="76"/>
                    <a:pt x="71" y="61"/>
                    <a:pt x="71" y="37"/>
                  </a:cubicBezTo>
                  <a:close/>
                  <a:moveTo>
                    <a:pt x="18" y="38"/>
                  </a:moveTo>
                  <a:cubicBezTo>
                    <a:pt x="18" y="24"/>
                    <a:pt x="24" y="13"/>
                    <a:pt x="36" y="13"/>
                  </a:cubicBezTo>
                  <a:cubicBezTo>
                    <a:pt x="47" y="13"/>
                    <a:pt x="53" y="24"/>
                    <a:pt x="53" y="38"/>
                  </a:cubicBezTo>
                  <a:cubicBezTo>
                    <a:pt x="53" y="52"/>
                    <a:pt x="47" y="63"/>
                    <a:pt x="36" y="63"/>
                  </a:cubicBezTo>
                  <a:cubicBezTo>
                    <a:pt x="24" y="63"/>
                    <a:pt x="18" y="52"/>
                    <a:pt x="18"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9" name="Freeform 236"/>
            <p:cNvSpPr>
              <a:spLocks/>
            </p:cNvSpPr>
            <p:nvPr/>
          </p:nvSpPr>
          <p:spPr bwMode="auto">
            <a:xfrm>
              <a:off x="4934345" y="3283240"/>
              <a:ext cx="63387" cy="49967"/>
            </a:xfrm>
            <a:custGeom>
              <a:avLst/>
              <a:gdLst>
                <a:gd name="T0" fmla="*/ 42 w 94"/>
                <a:gd name="T1" fmla="*/ 42 h 74"/>
                <a:gd name="T2" fmla="*/ 47 w 94"/>
                <a:gd name="T3" fmla="*/ 19 h 74"/>
                <a:gd name="T4" fmla="*/ 47 w 94"/>
                <a:gd name="T5" fmla="*/ 19 h 74"/>
                <a:gd name="T6" fmla="*/ 50 w 94"/>
                <a:gd name="T7" fmla="*/ 42 h 74"/>
                <a:gd name="T8" fmla="*/ 57 w 94"/>
                <a:gd name="T9" fmla="*/ 74 h 74"/>
                <a:gd name="T10" fmla="*/ 75 w 94"/>
                <a:gd name="T11" fmla="*/ 74 h 74"/>
                <a:gd name="T12" fmla="*/ 94 w 94"/>
                <a:gd name="T13" fmla="*/ 0 h 74"/>
                <a:gd name="T14" fmla="*/ 77 w 94"/>
                <a:gd name="T15" fmla="*/ 0 h 74"/>
                <a:gd name="T16" fmla="*/ 71 w 94"/>
                <a:gd name="T17" fmla="*/ 30 h 74"/>
                <a:gd name="T18" fmla="*/ 66 w 94"/>
                <a:gd name="T19" fmla="*/ 56 h 74"/>
                <a:gd name="T20" fmla="*/ 66 w 94"/>
                <a:gd name="T21" fmla="*/ 56 h 74"/>
                <a:gd name="T22" fmla="*/ 62 w 94"/>
                <a:gd name="T23" fmla="*/ 31 h 74"/>
                <a:gd name="T24" fmla="*/ 56 w 94"/>
                <a:gd name="T25" fmla="*/ 0 h 74"/>
                <a:gd name="T26" fmla="*/ 39 w 94"/>
                <a:gd name="T27" fmla="*/ 0 h 74"/>
                <a:gd name="T28" fmla="*/ 32 w 94"/>
                <a:gd name="T29" fmla="*/ 30 h 74"/>
                <a:gd name="T30" fmla="*/ 28 w 94"/>
                <a:gd name="T31" fmla="*/ 56 h 74"/>
                <a:gd name="T32" fmla="*/ 27 w 94"/>
                <a:gd name="T33" fmla="*/ 56 h 74"/>
                <a:gd name="T34" fmla="*/ 23 w 94"/>
                <a:gd name="T35" fmla="*/ 30 h 74"/>
                <a:gd name="T36" fmla="*/ 17 w 94"/>
                <a:gd name="T37" fmla="*/ 0 h 74"/>
                <a:gd name="T38" fmla="*/ 0 w 94"/>
                <a:gd name="T39" fmla="*/ 0 h 74"/>
                <a:gd name="T40" fmla="*/ 17 w 94"/>
                <a:gd name="T41" fmla="*/ 74 h 74"/>
                <a:gd name="T42" fmla="*/ 35 w 94"/>
                <a:gd name="T43" fmla="*/ 74 h 74"/>
                <a:gd name="T44" fmla="*/ 42 w 94"/>
                <a:gd name="T45"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74">
                  <a:moveTo>
                    <a:pt x="42" y="42"/>
                  </a:moveTo>
                  <a:cubicBezTo>
                    <a:pt x="44" y="34"/>
                    <a:pt x="45" y="27"/>
                    <a:pt x="47" y="19"/>
                  </a:cubicBezTo>
                  <a:cubicBezTo>
                    <a:pt x="47" y="19"/>
                    <a:pt x="47" y="19"/>
                    <a:pt x="47" y="19"/>
                  </a:cubicBezTo>
                  <a:cubicBezTo>
                    <a:pt x="48" y="28"/>
                    <a:pt x="49" y="34"/>
                    <a:pt x="50" y="42"/>
                  </a:cubicBezTo>
                  <a:cubicBezTo>
                    <a:pt x="57" y="74"/>
                    <a:pt x="57" y="74"/>
                    <a:pt x="57" y="74"/>
                  </a:cubicBezTo>
                  <a:cubicBezTo>
                    <a:pt x="75" y="74"/>
                    <a:pt x="75" y="74"/>
                    <a:pt x="75" y="74"/>
                  </a:cubicBezTo>
                  <a:cubicBezTo>
                    <a:pt x="94" y="0"/>
                    <a:pt x="94" y="0"/>
                    <a:pt x="94" y="0"/>
                  </a:cubicBezTo>
                  <a:cubicBezTo>
                    <a:pt x="77" y="0"/>
                    <a:pt x="77" y="0"/>
                    <a:pt x="77" y="0"/>
                  </a:cubicBezTo>
                  <a:cubicBezTo>
                    <a:pt x="71" y="30"/>
                    <a:pt x="71" y="30"/>
                    <a:pt x="71" y="30"/>
                  </a:cubicBezTo>
                  <a:cubicBezTo>
                    <a:pt x="69" y="39"/>
                    <a:pt x="67" y="48"/>
                    <a:pt x="66" y="56"/>
                  </a:cubicBezTo>
                  <a:cubicBezTo>
                    <a:pt x="66" y="56"/>
                    <a:pt x="66" y="56"/>
                    <a:pt x="66" y="56"/>
                  </a:cubicBezTo>
                  <a:cubicBezTo>
                    <a:pt x="65" y="48"/>
                    <a:pt x="64" y="40"/>
                    <a:pt x="62" y="31"/>
                  </a:cubicBezTo>
                  <a:cubicBezTo>
                    <a:pt x="56" y="0"/>
                    <a:pt x="56" y="0"/>
                    <a:pt x="56" y="0"/>
                  </a:cubicBezTo>
                  <a:cubicBezTo>
                    <a:pt x="39" y="0"/>
                    <a:pt x="39" y="0"/>
                    <a:pt x="39" y="0"/>
                  </a:cubicBezTo>
                  <a:cubicBezTo>
                    <a:pt x="32" y="30"/>
                    <a:pt x="32" y="30"/>
                    <a:pt x="32" y="30"/>
                  </a:cubicBezTo>
                  <a:cubicBezTo>
                    <a:pt x="30" y="39"/>
                    <a:pt x="29" y="48"/>
                    <a:pt x="28" y="56"/>
                  </a:cubicBezTo>
                  <a:cubicBezTo>
                    <a:pt x="27" y="56"/>
                    <a:pt x="27" y="56"/>
                    <a:pt x="27" y="56"/>
                  </a:cubicBezTo>
                  <a:cubicBezTo>
                    <a:pt x="26" y="49"/>
                    <a:pt x="25" y="39"/>
                    <a:pt x="23" y="30"/>
                  </a:cubicBezTo>
                  <a:cubicBezTo>
                    <a:pt x="17" y="0"/>
                    <a:pt x="17" y="0"/>
                    <a:pt x="17" y="0"/>
                  </a:cubicBezTo>
                  <a:cubicBezTo>
                    <a:pt x="0" y="0"/>
                    <a:pt x="0" y="0"/>
                    <a:pt x="0" y="0"/>
                  </a:cubicBezTo>
                  <a:cubicBezTo>
                    <a:pt x="17" y="74"/>
                    <a:pt x="17" y="74"/>
                    <a:pt x="17" y="74"/>
                  </a:cubicBezTo>
                  <a:cubicBezTo>
                    <a:pt x="35" y="74"/>
                    <a:pt x="35" y="74"/>
                    <a:pt x="35" y="74"/>
                  </a:cubicBezTo>
                  <a:lnTo>
                    <a:pt x="42" y="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1" name="Freeform 237"/>
            <p:cNvSpPr>
              <a:spLocks/>
            </p:cNvSpPr>
            <p:nvPr/>
          </p:nvSpPr>
          <p:spPr bwMode="auto">
            <a:xfrm>
              <a:off x="5003157" y="3283240"/>
              <a:ext cx="41116" cy="49967"/>
            </a:xfrm>
            <a:custGeom>
              <a:avLst/>
              <a:gdLst>
                <a:gd name="T0" fmla="*/ 35 w 61"/>
                <a:gd name="T1" fmla="*/ 27 h 74"/>
                <a:gd name="T2" fmla="*/ 20 w 61"/>
                <a:gd name="T3" fmla="*/ 0 h 74"/>
                <a:gd name="T4" fmla="*/ 0 w 61"/>
                <a:gd name="T5" fmla="*/ 0 h 74"/>
                <a:gd name="T6" fmla="*/ 0 w 61"/>
                <a:gd name="T7" fmla="*/ 74 h 74"/>
                <a:gd name="T8" fmla="*/ 16 w 61"/>
                <a:gd name="T9" fmla="*/ 74 h 74"/>
                <a:gd name="T10" fmla="*/ 16 w 61"/>
                <a:gd name="T11" fmla="*/ 51 h 74"/>
                <a:gd name="T12" fmla="*/ 15 w 61"/>
                <a:gd name="T13" fmla="*/ 19 h 74"/>
                <a:gd name="T14" fmla="*/ 15 w 61"/>
                <a:gd name="T15" fmla="*/ 19 h 74"/>
                <a:gd name="T16" fmla="*/ 28 w 61"/>
                <a:gd name="T17" fmla="*/ 45 h 74"/>
                <a:gd name="T18" fmla="*/ 44 w 61"/>
                <a:gd name="T19" fmla="*/ 74 h 74"/>
                <a:gd name="T20" fmla="*/ 61 w 61"/>
                <a:gd name="T21" fmla="*/ 74 h 74"/>
                <a:gd name="T22" fmla="*/ 61 w 61"/>
                <a:gd name="T23" fmla="*/ 0 h 74"/>
                <a:gd name="T24" fmla="*/ 46 w 61"/>
                <a:gd name="T25" fmla="*/ 0 h 74"/>
                <a:gd name="T26" fmla="*/ 46 w 61"/>
                <a:gd name="T27" fmla="*/ 21 h 74"/>
                <a:gd name="T28" fmla="*/ 47 w 61"/>
                <a:gd name="T29" fmla="*/ 52 h 74"/>
                <a:gd name="T30" fmla="*/ 47 w 61"/>
                <a:gd name="T31" fmla="*/ 52 h 74"/>
                <a:gd name="T32" fmla="*/ 35 w 61"/>
                <a:gd name="T33" fmla="*/ 2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74">
                  <a:moveTo>
                    <a:pt x="35" y="27"/>
                  </a:moveTo>
                  <a:cubicBezTo>
                    <a:pt x="20" y="0"/>
                    <a:pt x="20" y="0"/>
                    <a:pt x="20" y="0"/>
                  </a:cubicBezTo>
                  <a:cubicBezTo>
                    <a:pt x="0" y="0"/>
                    <a:pt x="0" y="0"/>
                    <a:pt x="0" y="0"/>
                  </a:cubicBezTo>
                  <a:cubicBezTo>
                    <a:pt x="0" y="74"/>
                    <a:pt x="0" y="74"/>
                    <a:pt x="0" y="74"/>
                  </a:cubicBezTo>
                  <a:cubicBezTo>
                    <a:pt x="16" y="74"/>
                    <a:pt x="16" y="74"/>
                    <a:pt x="16" y="74"/>
                  </a:cubicBezTo>
                  <a:cubicBezTo>
                    <a:pt x="16" y="51"/>
                    <a:pt x="16" y="51"/>
                    <a:pt x="16" y="51"/>
                  </a:cubicBezTo>
                  <a:cubicBezTo>
                    <a:pt x="16" y="39"/>
                    <a:pt x="15" y="29"/>
                    <a:pt x="15" y="19"/>
                  </a:cubicBezTo>
                  <a:cubicBezTo>
                    <a:pt x="15" y="19"/>
                    <a:pt x="15" y="19"/>
                    <a:pt x="15" y="19"/>
                  </a:cubicBezTo>
                  <a:cubicBezTo>
                    <a:pt x="19" y="28"/>
                    <a:pt x="24" y="37"/>
                    <a:pt x="28" y="45"/>
                  </a:cubicBezTo>
                  <a:cubicBezTo>
                    <a:pt x="44" y="74"/>
                    <a:pt x="44" y="74"/>
                    <a:pt x="44" y="74"/>
                  </a:cubicBezTo>
                  <a:cubicBezTo>
                    <a:pt x="61" y="74"/>
                    <a:pt x="61" y="74"/>
                    <a:pt x="61" y="74"/>
                  </a:cubicBezTo>
                  <a:cubicBezTo>
                    <a:pt x="61" y="0"/>
                    <a:pt x="61" y="0"/>
                    <a:pt x="61" y="0"/>
                  </a:cubicBezTo>
                  <a:cubicBezTo>
                    <a:pt x="46" y="0"/>
                    <a:pt x="46" y="0"/>
                    <a:pt x="46" y="0"/>
                  </a:cubicBezTo>
                  <a:cubicBezTo>
                    <a:pt x="46" y="21"/>
                    <a:pt x="46" y="21"/>
                    <a:pt x="46" y="21"/>
                  </a:cubicBezTo>
                  <a:cubicBezTo>
                    <a:pt x="46" y="33"/>
                    <a:pt x="46" y="42"/>
                    <a:pt x="47" y="52"/>
                  </a:cubicBezTo>
                  <a:cubicBezTo>
                    <a:pt x="47" y="52"/>
                    <a:pt x="47" y="52"/>
                    <a:pt x="47" y="52"/>
                  </a:cubicBezTo>
                  <a:cubicBezTo>
                    <a:pt x="44" y="44"/>
                    <a:pt x="39" y="35"/>
                    <a:pt x="35" y="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2" name="Freeform 238"/>
            <p:cNvSpPr>
              <a:spLocks/>
            </p:cNvSpPr>
            <p:nvPr/>
          </p:nvSpPr>
          <p:spPr bwMode="auto">
            <a:xfrm>
              <a:off x="4746755" y="3205577"/>
              <a:ext cx="356907" cy="392027"/>
            </a:xfrm>
            <a:custGeom>
              <a:avLst/>
              <a:gdLst>
                <a:gd name="T0" fmla="*/ 0 w 529"/>
                <a:gd name="T1" fmla="*/ 0 h 581"/>
                <a:gd name="T2" fmla="*/ 2 w 529"/>
                <a:gd name="T3" fmla="*/ 12 h 581"/>
                <a:gd name="T4" fmla="*/ 24 w 529"/>
                <a:gd name="T5" fmla="*/ 56 h 581"/>
                <a:gd name="T6" fmla="*/ 473 w 529"/>
                <a:gd name="T7" fmla="*/ 56 h 581"/>
                <a:gd name="T8" fmla="*/ 473 w 529"/>
                <a:gd name="T9" fmla="*/ 525 h 581"/>
                <a:gd name="T10" fmla="*/ 126 w 529"/>
                <a:gd name="T11" fmla="*/ 525 h 581"/>
                <a:gd name="T12" fmla="*/ 126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0" y="4"/>
                    <a:pt x="1" y="8"/>
                    <a:pt x="2" y="12"/>
                  </a:cubicBezTo>
                  <a:cubicBezTo>
                    <a:pt x="14" y="22"/>
                    <a:pt x="22" y="38"/>
                    <a:pt x="24" y="56"/>
                  </a:cubicBezTo>
                  <a:cubicBezTo>
                    <a:pt x="473" y="56"/>
                    <a:pt x="473" y="56"/>
                    <a:pt x="473" y="56"/>
                  </a:cubicBezTo>
                  <a:cubicBezTo>
                    <a:pt x="473" y="525"/>
                    <a:pt x="473" y="525"/>
                    <a:pt x="473" y="525"/>
                  </a:cubicBezTo>
                  <a:cubicBezTo>
                    <a:pt x="126" y="525"/>
                    <a:pt x="126" y="525"/>
                    <a:pt x="126" y="525"/>
                  </a:cubicBezTo>
                  <a:cubicBezTo>
                    <a:pt x="126" y="581"/>
                    <a:pt x="126" y="581"/>
                    <a:pt x="126"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3" name="Freeform 239"/>
            <p:cNvSpPr>
              <a:spLocks/>
            </p:cNvSpPr>
            <p:nvPr/>
          </p:nvSpPr>
          <p:spPr bwMode="auto">
            <a:xfrm>
              <a:off x="4523474" y="3128770"/>
              <a:ext cx="224709" cy="247551"/>
            </a:xfrm>
            <a:custGeom>
              <a:avLst/>
              <a:gdLst>
                <a:gd name="T0" fmla="*/ 45 w 333"/>
                <a:gd name="T1" fmla="*/ 243 h 367"/>
                <a:gd name="T2" fmla="*/ 170 w 333"/>
                <a:gd name="T3" fmla="*/ 367 h 367"/>
                <a:gd name="T4" fmla="*/ 289 w 333"/>
                <a:gd name="T5" fmla="*/ 243 h 367"/>
                <a:gd name="T6" fmla="*/ 326 w 333"/>
                <a:gd name="T7" fmla="*/ 202 h 367"/>
                <a:gd name="T8" fmla="*/ 306 w 333"/>
                <a:gd name="T9" fmla="*/ 142 h 367"/>
                <a:gd name="T10" fmla="*/ 166 w 333"/>
                <a:gd name="T11" fmla="*/ 0 h 367"/>
                <a:gd name="T12" fmla="*/ 26 w 333"/>
                <a:gd name="T13" fmla="*/ 142 h 367"/>
                <a:gd name="T14" fmla="*/ 7 w 333"/>
                <a:gd name="T15" fmla="*/ 202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0" y="307"/>
                    <a:pt x="118" y="367"/>
                    <a:pt x="170" y="367"/>
                  </a:cubicBezTo>
                  <a:cubicBezTo>
                    <a:pt x="222" y="367"/>
                    <a:pt x="266" y="307"/>
                    <a:pt x="289" y="243"/>
                  </a:cubicBezTo>
                  <a:cubicBezTo>
                    <a:pt x="304" y="241"/>
                    <a:pt x="320" y="225"/>
                    <a:pt x="326" y="202"/>
                  </a:cubicBezTo>
                  <a:cubicBezTo>
                    <a:pt x="333" y="175"/>
                    <a:pt x="324" y="148"/>
                    <a:pt x="306" y="142"/>
                  </a:cubicBezTo>
                  <a:cubicBezTo>
                    <a:pt x="302" y="63"/>
                    <a:pt x="241" y="0"/>
                    <a:pt x="166" y="0"/>
                  </a:cubicBezTo>
                  <a:cubicBezTo>
                    <a:pt x="92" y="0"/>
                    <a:pt x="31" y="63"/>
                    <a:pt x="26" y="142"/>
                  </a:cubicBezTo>
                  <a:cubicBezTo>
                    <a:pt x="8" y="148"/>
                    <a:pt x="0" y="175"/>
                    <a:pt x="7" y="202"/>
                  </a:cubicBezTo>
                  <a:cubicBezTo>
                    <a:pt x="13" y="226"/>
                    <a:pt x="29" y="242"/>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4" name="Freeform 240"/>
            <p:cNvSpPr>
              <a:spLocks/>
            </p:cNvSpPr>
            <p:nvPr/>
          </p:nvSpPr>
          <p:spPr bwMode="auto">
            <a:xfrm>
              <a:off x="4458088" y="3364900"/>
              <a:ext cx="354909" cy="299517"/>
            </a:xfrm>
            <a:custGeom>
              <a:avLst/>
              <a:gdLst>
                <a:gd name="T0" fmla="*/ 407 w 526"/>
                <a:gd name="T1" fmla="*/ 0 h 444"/>
                <a:gd name="T2" fmla="*/ 293 w 526"/>
                <a:gd name="T3" fmla="*/ 191 h 444"/>
                <a:gd name="T4" fmla="*/ 280 w 526"/>
                <a:gd name="T5" fmla="*/ 105 h 444"/>
                <a:gd name="T6" fmla="*/ 295 w 526"/>
                <a:gd name="T7" fmla="*/ 78 h 444"/>
                <a:gd name="T8" fmla="*/ 263 w 526"/>
                <a:gd name="T9" fmla="*/ 45 h 444"/>
                <a:gd name="T10" fmla="*/ 230 w 526"/>
                <a:gd name="T11" fmla="*/ 78 h 444"/>
                <a:gd name="T12" fmla="*/ 246 w 526"/>
                <a:gd name="T13" fmla="*/ 105 h 444"/>
                <a:gd name="T14" fmla="*/ 232 w 526"/>
                <a:gd name="T15" fmla="*/ 189 h 444"/>
                <a:gd name="T16" fmla="*/ 120 w 526"/>
                <a:gd name="T17" fmla="*/ 0 h 444"/>
                <a:gd name="T18" fmla="*/ 2 w 526"/>
                <a:gd name="T19" fmla="*/ 125 h 444"/>
                <a:gd name="T20" fmla="*/ 0 w 526"/>
                <a:gd name="T21" fmla="*/ 125 h 444"/>
                <a:gd name="T22" fmla="*/ 0 w 526"/>
                <a:gd name="T23" fmla="*/ 402 h 444"/>
                <a:gd name="T24" fmla="*/ 1 w 526"/>
                <a:gd name="T25" fmla="*/ 402 h 444"/>
                <a:gd name="T26" fmla="*/ 263 w 526"/>
                <a:gd name="T27" fmla="*/ 444 h 444"/>
                <a:gd name="T28" fmla="*/ 525 w 526"/>
                <a:gd name="T29" fmla="*/ 402 h 444"/>
                <a:gd name="T30" fmla="*/ 526 w 526"/>
                <a:gd name="T31" fmla="*/ 402 h 444"/>
                <a:gd name="T32" fmla="*/ 526 w 526"/>
                <a:gd name="T33" fmla="*/ 125 h 444"/>
                <a:gd name="T34" fmla="*/ 524 w 526"/>
                <a:gd name="T35" fmla="*/ 125 h 444"/>
                <a:gd name="T36" fmla="*/ 407 w 526"/>
                <a:gd name="T37"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6" h="444">
                  <a:moveTo>
                    <a:pt x="407" y="0"/>
                  </a:moveTo>
                  <a:cubicBezTo>
                    <a:pt x="293" y="191"/>
                    <a:pt x="293" y="191"/>
                    <a:pt x="293" y="191"/>
                  </a:cubicBezTo>
                  <a:cubicBezTo>
                    <a:pt x="280" y="105"/>
                    <a:pt x="280" y="105"/>
                    <a:pt x="280" y="105"/>
                  </a:cubicBezTo>
                  <a:cubicBezTo>
                    <a:pt x="289" y="100"/>
                    <a:pt x="295" y="89"/>
                    <a:pt x="295" y="78"/>
                  </a:cubicBezTo>
                  <a:cubicBezTo>
                    <a:pt x="295" y="60"/>
                    <a:pt x="280" y="45"/>
                    <a:pt x="263" y="45"/>
                  </a:cubicBezTo>
                  <a:cubicBezTo>
                    <a:pt x="245" y="45"/>
                    <a:pt x="230" y="60"/>
                    <a:pt x="230" y="78"/>
                  </a:cubicBezTo>
                  <a:cubicBezTo>
                    <a:pt x="230" y="89"/>
                    <a:pt x="236" y="100"/>
                    <a:pt x="246" y="105"/>
                  </a:cubicBezTo>
                  <a:cubicBezTo>
                    <a:pt x="232" y="189"/>
                    <a:pt x="232" y="189"/>
                    <a:pt x="232" y="189"/>
                  </a:cubicBezTo>
                  <a:cubicBezTo>
                    <a:pt x="120" y="0"/>
                    <a:pt x="120" y="0"/>
                    <a:pt x="120" y="0"/>
                  </a:cubicBezTo>
                  <a:cubicBezTo>
                    <a:pt x="56" y="28"/>
                    <a:pt x="11" y="73"/>
                    <a:pt x="2" y="125"/>
                  </a:cubicBezTo>
                  <a:cubicBezTo>
                    <a:pt x="0" y="125"/>
                    <a:pt x="0" y="125"/>
                    <a:pt x="0" y="125"/>
                  </a:cubicBezTo>
                  <a:cubicBezTo>
                    <a:pt x="0" y="402"/>
                    <a:pt x="0" y="402"/>
                    <a:pt x="0" y="402"/>
                  </a:cubicBezTo>
                  <a:cubicBezTo>
                    <a:pt x="1" y="402"/>
                    <a:pt x="1" y="402"/>
                    <a:pt x="1" y="402"/>
                  </a:cubicBezTo>
                  <a:cubicBezTo>
                    <a:pt x="13" y="426"/>
                    <a:pt x="126" y="444"/>
                    <a:pt x="263" y="444"/>
                  </a:cubicBezTo>
                  <a:cubicBezTo>
                    <a:pt x="400" y="444"/>
                    <a:pt x="513" y="426"/>
                    <a:pt x="525" y="402"/>
                  </a:cubicBezTo>
                  <a:cubicBezTo>
                    <a:pt x="526" y="402"/>
                    <a:pt x="526" y="402"/>
                    <a:pt x="526" y="402"/>
                  </a:cubicBezTo>
                  <a:cubicBezTo>
                    <a:pt x="526" y="125"/>
                    <a:pt x="526" y="125"/>
                    <a:pt x="526" y="125"/>
                  </a:cubicBezTo>
                  <a:cubicBezTo>
                    <a:pt x="524" y="125"/>
                    <a:pt x="524" y="125"/>
                    <a:pt x="524" y="125"/>
                  </a:cubicBezTo>
                  <a:cubicBezTo>
                    <a:pt x="515" y="73"/>
                    <a:pt x="470"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5" name="Freeform 241"/>
            <p:cNvSpPr>
              <a:spLocks/>
            </p:cNvSpPr>
            <p:nvPr/>
          </p:nvSpPr>
          <p:spPr bwMode="auto">
            <a:xfrm>
              <a:off x="4822419" y="3368897"/>
              <a:ext cx="217285" cy="159894"/>
            </a:xfrm>
            <a:custGeom>
              <a:avLst/>
              <a:gdLst>
                <a:gd name="T0" fmla="*/ 0 w 761"/>
                <a:gd name="T1" fmla="*/ 24 h 560"/>
                <a:gd name="T2" fmla="*/ 0 w 761"/>
                <a:gd name="T3" fmla="*/ 319 h 560"/>
                <a:gd name="T4" fmla="*/ 66 w 761"/>
                <a:gd name="T5" fmla="*/ 189 h 560"/>
                <a:gd name="T6" fmla="*/ 404 w 761"/>
                <a:gd name="T7" fmla="*/ 397 h 560"/>
                <a:gd name="T8" fmla="*/ 338 w 761"/>
                <a:gd name="T9" fmla="*/ 501 h 560"/>
                <a:gd name="T10" fmla="*/ 761 w 761"/>
                <a:gd name="T11" fmla="*/ 560 h 560"/>
                <a:gd name="T12" fmla="*/ 539 w 761"/>
                <a:gd name="T13" fmla="*/ 194 h 560"/>
                <a:gd name="T14" fmla="*/ 477 w 761"/>
                <a:gd name="T15" fmla="*/ 286 h 560"/>
                <a:gd name="T16" fmla="*/ 12 w 761"/>
                <a:gd name="T17" fmla="*/ 0 h 560"/>
                <a:gd name="T18" fmla="*/ 0 w 761"/>
                <a:gd name="T19" fmla="*/ 2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560">
                  <a:moveTo>
                    <a:pt x="0" y="24"/>
                  </a:moveTo>
                  <a:lnTo>
                    <a:pt x="0" y="319"/>
                  </a:lnTo>
                  <a:lnTo>
                    <a:pt x="66" y="189"/>
                  </a:lnTo>
                  <a:lnTo>
                    <a:pt x="404" y="397"/>
                  </a:lnTo>
                  <a:lnTo>
                    <a:pt x="338" y="501"/>
                  </a:lnTo>
                  <a:lnTo>
                    <a:pt x="761" y="560"/>
                  </a:lnTo>
                  <a:lnTo>
                    <a:pt x="539" y="194"/>
                  </a:lnTo>
                  <a:lnTo>
                    <a:pt x="477" y="286"/>
                  </a:lnTo>
                  <a:lnTo>
                    <a:pt x="12" y="0"/>
                  </a:lnTo>
                  <a:lnTo>
                    <a:pt x="0" y="2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3287461" y="1393635"/>
            <a:ext cx="513089" cy="589112"/>
            <a:chOff x="4383281" y="1858180"/>
            <a:chExt cx="684119" cy="785482"/>
          </a:xfrm>
        </p:grpSpPr>
        <p:sp>
          <p:nvSpPr>
            <p:cNvPr id="7407"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8"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9"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1"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2"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3"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4"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5"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6"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7"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22" name="组合 7621"/>
          <p:cNvGrpSpPr/>
          <p:nvPr/>
        </p:nvGrpSpPr>
        <p:grpSpPr>
          <a:xfrm>
            <a:off x="2409468" y="1410981"/>
            <a:ext cx="327427" cy="490391"/>
            <a:chOff x="3212624" y="1881308"/>
            <a:chExt cx="436569" cy="653854"/>
          </a:xfrm>
        </p:grpSpPr>
        <p:sp>
          <p:nvSpPr>
            <p:cNvPr id="7419"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0" name="Freeform 257"/>
            <p:cNvSpPr>
              <a:spLocks/>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1"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3" name="Freeform 259"/>
            <p:cNvSpPr>
              <a:spLocks/>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6" name="Freeform 260"/>
            <p:cNvSpPr>
              <a:spLocks/>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8" name="Freeform 262"/>
            <p:cNvSpPr>
              <a:spLocks/>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9" name="Freeform 263"/>
            <p:cNvSpPr>
              <a:spLocks/>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4275095" y="2324735"/>
            <a:ext cx="459554" cy="468762"/>
            <a:chOff x="5700126" y="3099646"/>
            <a:chExt cx="612739" cy="625016"/>
          </a:xfrm>
        </p:grpSpPr>
        <p:sp>
          <p:nvSpPr>
            <p:cNvPr id="7623"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4"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5"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6"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7"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8"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9"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0"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1"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5284144" y="1408412"/>
            <a:ext cx="308582" cy="543498"/>
            <a:chOff x="7045524" y="1877882"/>
            <a:chExt cx="411443" cy="724664"/>
          </a:xfrm>
        </p:grpSpPr>
        <p:sp>
          <p:nvSpPr>
            <p:cNvPr id="7633" name="Freeform 279"/>
            <p:cNvSpPr>
              <a:spLocks/>
            </p:cNvSpPr>
            <p:nvPr/>
          </p:nvSpPr>
          <p:spPr bwMode="auto">
            <a:xfrm>
              <a:off x="7045524" y="2261057"/>
              <a:ext cx="411443" cy="341489"/>
            </a:xfrm>
            <a:custGeom>
              <a:avLst/>
              <a:gdLst>
                <a:gd name="T0" fmla="*/ 561 w 610"/>
                <a:gd name="T1" fmla="*/ 93 h 506"/>
                <a:gd name="T2" fmla="*/ 540 w 610"/>
                <a:gd name="T3" fmla="*/ 0 h 506"/>
                <a:gd name="T4" fmla="*/ 305 w 610"/>
                <a:gd name="T5" fmla="*/ 38 h 506"/>
                <a:gd name="T6" fmla="*/ 70 w 610"/>
                <a:gd name="T7" fmla="*/ 0 h 506"/>
                <a:gd name="T8" fmla="*/ 48 w 610"/>
                <a:gd name="T9" fmla="*/ 93 h 506"/>
                <a:gd name="T10" fmla="*/ 13 w 610"/>
                <a:gd name="T11" fmla="*/ 204 h 506"/>
                <a:gd name="T12" fmla="*/ 83 w 610"/>
                <a:gd name="T13" fmla="*/ 278 h 506"/>
                <a:gd name="T14" fmla="*/ 311 w 610"/>
                <a:gd name="T15" fmla="*/ 506 h 506"/>
                <a:gd name="T16" fmla="*/ 530 w 610"/>
                <a:gd name="T17" fmla="*/ 278 h 506"/>
                <a:gd name="T18" fmla="*/ 597 w 610"/>
                <a:gd name="T19" fmla="*/ 204 h 506"/>
                <a:gd name="T20" fmla="*/ 561 w 610"/>
                <a:gd name="T21" fmla="*/ 9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0" h="506">
                  <a:moveTo>
                    <a:pt x="561" y="93"/>
                  </a:moveTo>
                  <a:cubicBezTo>
                    <a:pt x="559" y="60"/>
                    <a:pt x="552" y="29"/>
                    <a:pt x="540" y="0"/>
                  </a:cubicBezTo>
                  <a:cubicBezTo>
                    <a:pt x="472" y="24"/>
                    <a:pt x="392" y="38"/>
                    <a:pt x="305" y="38"/>
                  </a:cubicBezTo>
                  <a:cubicBezTo>
                    <a:pt x="218" y="38"/>
                    <a:pt x="137" y="24"/>
                    <a:pt x="70" y="0"/>
                  </a:cubicBezTo>
                  <a:cubicBezTo>
                    <a:pt x="58" y="29"/>
                    <a:pt x="50" y="60"/>
                    <a:pt x="48" y="93"/>
                  </a:cubicBezTo>
                  <a:cubicBezTo>
                    <a:pt x="16" y="106"/>
                    <a:pt x="0" y="155"/>
                    <a:pt x="13" y="204"/>
                  </a:cubicBezTo>
                  <a:cubicBezTo>
                    <a:pt x="24" y="248"/>
                    <a:pt x="54" y="278"/>
                    <a:pt x="83" y="278"/>
                  </a:cubicBezTo>
                  <a:cubicBezTo>
                    <a:pt x="130" y="396"/>
                    <a:pt x="216" y="506"/>
                    <a:pt x="311" y="506"/>
                  </a:cubicBezTo>
                  <a:cubicBezTo>
                    <a:pt x="407" y="506"/>
                    <a:pt x="487" y="396"/>
                    <a:pt x="530" y="278"/>
                  </a:cubicBezTo>
                  <a:cubicBezTo>
                    <a:pt x="558" y="275"/>
                    <a:pt x="586" y="246"/>
                    <a:pt x="597" y="204"/>
                  </a:cubicBezTo>
                  <a:cubicBezTo>
                    <a:pt x="610" y="155"/>
                    <a:pt x="594" y="106"/>
                    <a:pt x="561" y="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4" name="Freeform 280"/>
            <p:cNvSpPr>
              <a:spLocks noEditPoints="1"/>
            </p:cNvSpPr>
            <p:nvPr/>
          </p:nvSpPr>
          <p:spPr bwMode="auto">
            <a:xfrm>
              <a:off x="7098060" y="2106588"/>
              <a:ext cx="304942" cy="155897"/>
            </a:xfrm>
            <a:custGeom>
              <a:avLst/>
              <a:gdLst>
                <a:gd name="T0" fmla="*/ 0 w 452"/>
                <a:gd name="T1" fmla="*/ 182 h 231"/>
                <a:gd name="T2" fmla="*/ 226 w 452"/>
                <a:gd name="T3" fmla="*/ 231 h 231"/>
                <a:gd name="T4" fmla="*/ 452 w 452"/>
                <a:gd name="T5" fmla="*/ 182 h 231"/>
                <a:gd name="T6" fmla="*/ 320 w 452"/>
                <a:gd name="T7" fmla="*/ 137 h 231"/>
                <a:gd name="T8" fmla="*/ 329 w 452"/>
                <a:gd name="T9" fmla="*/ 97 h 231"/>
                <a:gd name="T10" fmla="*/ 232 w 452"/>
                <a:gd name="T11" fmla="*/ 0 h 231"/>
                <a:gd name="T12" fmla="*/ 136 w 452"/>
                <a:gd name="T13" fmla="*/ 97 h 231"/>
                <a:gd name="T14" fmla="*/ 144 w 452"/>
                <a:gd name="T15" fmla="*/ 136 h 231"/>
                <a:gd name="T16" fmla="*/ 0 w 452"/>
                <a:gd name="T17" fmla="*/ 182 h 231"/>
                <a:gd name="T18" fmla="*/ 159 w 452"/>
                <a:gd name="T19" fmla="*/ 97 h 231"/>
                <a:gd name="T20" fmla="*/ 232 w 452"/>
                <a:gd name="T21" fmla="*/ 23 h 231"/>
                <a:gd name="T22" fmla="*/ 306 w 452"/>
                <a:gd name="T23" fmla="*/ 97 h 231"/>
                <a:gd name="T24" fmla="*/ 295 w 452"/>
                <a:gd name="T25" fmla="*/ 135 h 231"/>
                <a:gd name="T26" fmla="*/ 248 w 452"/>
                <a:gd name="T27" fmla="*/ 133 h 231"/>
                <a:gd name="T28" fmla="*/ 260 w 452"/>
                <a:gd name="T29" fmla="*/ 113 h 231"/>
                <a:gd name="T30" fmla="*/ 238 w 452"/>
                <a:gd name="T31" fmla="*/ 88 h 231"/>
                <a:gd name="T32" fmla="*/ 223 w 452"/>
                <a:gd name="T33" fmla="*/ 77 h 231"/>
                <a:gd name="T34" fmla="*/ 234 w 452"/>
                <a:gd name="T35" fmla="*/ 70 h 231"/>
                <a:gd name="T36" fmla="*/ 253 w 452"/>
                <a:gd name="T37" fmla="*/ 74 h 231"/>
                <a:gd name="T38" fmla="*/ 257 w 452"/>
                <a:gd name="T39" fmla="*/ 60 h 231"/>
                <a:gd name="T40" fmla="*/ 238 w 452"/>
                <a:gd name="T41" fmla="*/ 55 h 231"/>
                <a:gd name="T42" fmla="*/ 238 w 452"/>
                <a:gd name="T43" fmla="*/ 44 h 231"/>
                <a:gd name="T44" fmla="*/ 225 w 452"/>
                <a:gd name="T45" fmla="*/ 44 h 231"/>
                <a:gd name="T46" fmla="*/ 225 w 452"/>
                <a:gd name="T47" fmla="*/ 56 h 231"/>
                <a:gd name="T48" fmla="*/ 203 w 452"/>
                <a:gd name="T49" fmla="*/ 79 h 231"/>
                <a:gd name="T50" fmla="*/ 226 w 452"/>
                <a:gd name="T51" fmla="*/ 103 h 231"/>
                <a:gd name="T52" fmla="*/ 240 w 452"/>
                <a:gd name="T53" fmla="*/ 115 h 231"/>
                <a:gd name="T54" fmla="*/ 228 w 452"/>
                <a:gd name="T55" fmla="*/ 123 h 231"/>
                <a:gd name="T56" fmla="*/ 206 w 452"/>
                <a:gd name="T57" fmla="*/ 117 h 231"/>
                <a:gd name="T58" fmla="*/ 202 w 452"/>
                <a:gd name="T59" fmla="*/ 132 h 231"/>
                <a:gd name="T60" fmla="*/ 204 w 452"/>
                <a:gd name="T61" fmla="*/ 133 h 231"/>
                <a:gd name="T62" fmla="*/ 169 w 452"/>
                <a:gd name="T63" fmla="*/ 134 h 231"/>
                <a:gd name="T64" fmla="*/ 159 w 452"/>
                <a:gd name="T65" fmla="*/ 9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2" h="231">
                  <a:moveTo>
                    <a:pt x="0" y="182"/>
                  </a:moveTo>
                  <a:cubicBezTo>
                    <a:pt x="0" y="209"/>
                    <a:pt x="101" y="231"/>
                    <a:pt x="226" y="231"/>
                  </a:cubicBezTo>
                  <a:cubicBezTo>
                    <a:pt x="351" y="231"/>
                    <a:pt x="452" y="209"/>
                    <a:pt x="452" y="182"/>
                  </a:cubicBezTo>
                  <a:cubicBezTo>
                    <a:pt x="452" y="162"/>
                    <a:pt x="398" y="145"/>
                    <a:pt x="320" y="137"/>
                  </a:cubicBezTo>
                  <a:cubicBezTo>
                    <a:pt x="326" y="125"/>
                    <a:pt x="329" y="111"/>
                    <a:pt x="329" y="97"/>
                  </a:cubicBezTo>
                  <a:cubicBezTo>
                    <a:pt x="329" y="43"/>
                    <a:pt x="286" y="0"/>
                    <a:pt x="232" y="0"/>
                  </a:cubicBezTo>
                  <a:cubicBezTo>
                    <a:pt x="179" y="0"/>
                    <a:pt x="136" y="43"/>
                    <a:pt x="136" y="97"/>
                  </a:cubicBezTo>
                  <a:cubicBezTo>
                    <a:pt x="136" y="111"/>
                    <a:pt x="139" y="124"/>
                    <a:pt x="144" y="136"/>
                  </a:cubicBezTo>
                  <a:cubicBezTo>
                    <a:pt x="60" y="143"/>
                    <a:pt x="0" y="161"/>
                    <a:pt x="0" y="182"/>
                  </a:cubicBezTo>
                  <a:close/>
                  <a:moveTo>
                    <a:pt x="159" y="97"/>
                  </a:moveTo>
                  <a:cubicBezTo>
                    <a:pt x="159" y="56"/>
                    <a:pt x="192" y="23"/>
                    <a:pt x="232" y="23"/>
                  </a:cubicBezTo>
                  <a:cubicBezTo>
                    <a:pt x="273" y="23"/>
                    <a:pt x="306" y="56"/>
                    <a:pt x="306" y="97"/>
                  </a:cubicBezTo>
                  <a:cubicBezTo>
                    <a:pt x="306" y="111"/>
                    <a:pt x="302" y="124"/>
                    <a:pt x="295" y="135"/>
                  </a:cubicBezTo>
                  <a:cubicBezTo>
                    <a:pt x="280" y="134"/>
                    <a:pt x="264" y="134"/>
                    <a:pt x="248" y="133"/>
                  </a:cubicBezTo>
                  <a:cubicBezTo>
                    <a:pt x="256" y="129"/>
                    <a:pt x="260" y="121"/>
                    <a:pt x="260" y="113"/>
                  </a:cubicBezTo>
                  <a:cubicBezTo>
                    <a:pt x="260" y="101"/>
                    <a:pt x="254" y="94"/>
                    <a:pt x="238" y="88"/>
                  </a:cubicBezTo>
                  <a:cubicBezTo>
                    <a:pt x="227" y="84"/>
                    <a:pt x="223" y="81"/>
                    <a:pt x="223" y="77"/>
                  </a:cubicBezTo>
                  <a:cubicBezTo>
                    <a:pt x="223" y="74"/>
                    <a:pt x="225" y="70"/>
                    <a:pt x="234" y="70"/>
                  </a:cubicBezTo>
                  <a:cubicBezTo>
                    <a:pt x="243" y="70"/>
                    <a:pt x="249" y="73"/>
                    <a:pt x="253" y="74"/>
                  </a:cubicBezTo>
                  <a:cubicBezTo>
                    <a:pt x="257" y="60"/>
                    <a:pt x="257" y="60"/>
                    <a:pt x="257" y="60"/>
                  </a:cubicBezTo>
                  <a:cubicBezTo>
                    <a:pt x="252" y="58"/>
                    <a:pt x="246" y="56"/>
                    <a:pt x="238" y="55"/>
                  </a:cubicBezTo>
                  <a:cubicBezTo>
                    <a:pt x="238" y="44"/>
                    <a:pt x="238" y="44"/>
                    <a:pt x="238" y="44"/>
                  </a:cubicBezTo>
                  <a:cubicBezTo>
                    <a:pt x="225" y="44"/>
                    <a:pt x="225" y="44"/>
                    <a:pt x="225" y="44"/>
                  </a:cubicBezTo>
                  <a:cubicBezTo>
                    <a:pt x="225" y="56"/>
                    <a:pt x="225" y="56"/>
                    <a:pt x="225" y="56"/>
                  </a:cubicBezTo>
                  <a:cubicBezTo>
                    <a:pt x="211" y="59"/>
                    <a:pt x="203" y="68"/>
                    <a:pt x="203" y="79"/>
                  </a:cubicBezTo>
                  <a:cubicBezTo>
                    <a:pt x="203" y="92"/>
                    <a:pt x="212" y="99"/>
                    <a:pt x="226" y="103"/>
                  </a:cubicBezTo>
                  <a:cubicBezTo>
                    <a:pt x="236" y="107"/>
                    <a:pt x="240" y="110"/>
                    <a:pt x="240" y="115"/>
                  </a:cubicBezTo>
                  <a:cubicBezTo>
                    <a:pt x="240" y="120"/>
                    <a:pt x="235" y="123"/>
                    <a:pt x="228" y="123"/>
                  </a:cubicBezTo>
                  <a:cubicBezTo>
                    <a:pt x="219" y="123"/>
                    <a:pt x="211" y="120"/>
                    <a:pt x="206" y="117"/>
                  </a:cubicBezTo>
                  <a:cubicBezTo>
                    <a:pt x="202" y="132"/>
                    <a:pt x="202" y="132"/>
                    <a:pt x="202" y="132"/>
                  </a:cubicBezTo>
                  <a:cubicBezTo>
                    <a:pt x="203" y="133"/>
                    <a:pt x="204" y="133"/>
                    <a:pt x="204" y="133"/>
                  </a:cubicBezTo>
                  <a:cubicBezTo>
                    <a:pt x="192" y="133"/>
                    <a:pt x="181" y="134"/>
                    <a:pt x="169" y="134"/>
                  </a:cubicBezTo>
                  <a:cubicBezTo>
                    <a:pt x="163" y="123"/>
                    <a:pt x="159" y="111"/>
                    <a:pt x="159"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5" name="Freeform 281"/>
            <p:cNvSpPr>
              <a:spLocks noEditPoints="1"/>
            </p:cNvSpPr>
            <p:nvPr/>
          </p:nvSpPr>
          <p:spPr bwMode="auto">
            <a:xfrm>
              <a:off x="7149455" y="1877882"/>
              <a:ext cx="213859" cy="215286"/>
            </a:xfrm>
            <a:custGeom>
              <a:avLst/>
              <a:gdLst>
                <a:gd name="T0" fmla="*/ 159 w 317"/>
                <a:gd name="T1" fmla="*/ 319 h 319"/>
                <a:gd name="T2" fmla="*/ 317 w 317"/>
                <a:gd name="T3" fmla="*/ 160 h 319"/>
                <a:gd name="T4" fmla="*/ 159 w 317"/>
                <a:gd name="T5" fmla="*/ 0 h 319"/>
                <a:gd name="T6" fmla="*/ 0 w 317"/>
                <a:gd name="T7" fmla="*/ 160 h 319"/>
                <a:gd name="T8" fmla="*/ 159 w 317"/>
                <a:gd name="T9" fmla="*/ 319 h 319"/>
                <a:gd name="T10" fmla="*/ 159 w 317"/>
                <a:gd name="T11" fmla="*/ 38 h 319"/>
                <a:gd name="T12" fmla="*/ 279 w 317"/>
                <a:gd name="T13" fmla="*/ 160 h 319"/>
                <a:gd name="T14" fmla="*/ 159 w 317"/>
                <a:gd name="T15" fmla="*/ 281 h 319"/>
                <a:gd name="T16" fmla="*/ 38 w 317"/>
                <a:gd name="T17" fmla="*/ 160 h 319"/>
                <a:gd name="T18" fmla="*/ 159 w 317"/>
                <a:gd name="T19" fmla="*/ 3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19">
                  <a:moveTo>
                    <a:pt x="159" y="319"/>
                  </a:moveTo>
                  <a:cubicBezTo>
                    <a:pt x="246" y="319"/>
                    <a:pt x="317" y="248"/>
                    <a:pt x="317" y="160"/>
                  </a:cubicBezTo>
                  <a:cubicBezTo>
                    <a:pt x="317" y="71"/>
                    <a:pt x="246" y="0"/>
                    <a:pt x="159" y="0"/>
                  </a:cubicBezTo>
                  <a:cubicBezTo>
                    <a:pt x="71" y="0"/>
                    <a:pt x="0" y="71"/>
                    <a:pt x="0" y="160"/>
                  </a:cubicBezTo>
                  <a:cubicBezTo>
                    <a:pt x="0" y="248"/>
                    <a:pt x="71" y="319"/>
                    <a:pt x="159" y="319"/>
                  </a:cubicBezTo>
                  <a:close/>
                  <a:moveTo>
                    <a:pt x="159" y="38"/>
                  </a:moveTo>
                  <a:cubicBezTo>
                    <a:pt x="225" y="38"/>
                    <a:pt x="279" y="93"/>
                    <a:pt x="279" y="160"/>
                  </a:cubicBezTo>
                  <a:cubicBezTo>
                    <a:pt x="279" y="227"/>
                    <a:pt x="225" y="281"/>
                    <a:pt x="159" y="281"/>
                  </a:cubicBezTo>
                  <a:cubicBezTo>
                    <a:pt x="92" y="281"/>
                    <a:pt x="38" y="227"/>
                    <a:pt x="38" y="160"/>
                  </a:cubicBezTo>
                  <a:cubicBezTo>
                    <a:pt x="38" y="93"/>
                    <a:pt x="92" y="38"/>
                    <a:pt x="159"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7" name="Freeform 282"/>
            <p:cNvSpPr>
              <a:spLocks/>
            </p:cNvSpPr>
            <p:nvPr/>
          </p:nvSpPr>
          <p:spPr bwMode="auto">
            <a:xfrm>
              <a:off x="7222835" y="1927277"/>
              <a:ext cx="64243" cy="117351"/>
            </a:xfrm>
            <a:custGeom>
              <a:avLst/>
              <a:gdLst>
                <a:gd name="T0" fmla="*/ 42 w 95"/>
                <a:gd name="T1" fmla="*/ 129 h 174"/>
                <a:gd name="T2" fmla="*/ 6 w 95"/>
                <a:gd name="T3" fmla="*/ 119 h 174"/>
                <a:gd name="T4" fmla="*/ 0 w 95"/>
                <a:gd name="T5" fmla="*/ 145 h 174"/>
                <a:gd name="T6" fmla="*/ 36 w 95"/>
                <a:gd name="T7" fmla="*/ 154 h 174"/>
                <a:gd name="T8" fmla="*/ 36 w 95"/>
                <a:gd name="T9" fmla="*/ 174 h 174"/>
                <a:gd name="T10" fmla="*/ 57 w 95"/>
                <a:gd name="T11" fmla="*/ 174 h 174"/>
                <a:gd name="T12" fmla="*/ 57 w 95"/>
                <a:gd name="T13" fmla="*/ 152 h 174"/>
                <a:gd name="T14" fmla="*/ 95 w 95"/>
                <a:gd name="T15" fmla="*/ 113 h 174"/>
                <a:gd name="T16" fmla="*/ 60 w 95"/>
                <a:gd name="T17" fmla="*/ 73 h 174"/>
                <a:gd name="T18" fmla="*/ 34 w 95"/>
                <a:gd name="T19" fmla="*/ 54 h 174"/>
                <a:gd name="T20" fmla="*/ 52 w 95"/>
                <a:gd name="T21" fmla="*/ 42 h 174"/>
                <a:gd name="T22" fmla="*/ 83 w 95"/>
                <a:gd name="T23" fmla="*/ 50 h 174"/>
                <a:gd name="T24" fmla="*/ 89 w 95"/>
                <a:gd name="T25" fmla="*/ 25 h 174"/>
                <a:gd name="T26" fmla="*/ 58 w 95"/>
                <a:gd name="T27" fmla="*/ 18 h 174"/>
                <a:gd name="T28" fmla="*/ 58 w 95"/>
                <a:gd name="T29" fmla="*/ 0 h 174"/>
                <a:gd name="T30" fmla="*/ 37 w 95"/>
                <a:gd name="T31" fmla="*/ 0 h 174"/>
                <a:gd name="T32" fmla="*/ 37 w 95"/>
                <a:gd name="T33" fmla="*/ 20 h 174"/>
                <a:gd name="T34" fmla="*/ 1 w 95"/>
                <a:gd name="T35" fmla="*/ 58 h 174"/>
                <a:gd name="T36" fmla="*/ 39 w 95"/>
                <a:gd name="T37" fmla="*/ 97 h 174"/>
                <a:gd name="T38" fmla="*/ 62 w 95"/>
                <a:gd name="T39" fmla="*/ 116 h 174"/>
                <a:gd name="T40" fmla="*/ 42 w 95"/>
                <a:gd name="T41" fmla="*/ 12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74">
                  <a:moveTo>
                    <a:pt x="42" y="129"/>
                  </a:moveTo>
                  <a:cubicBezTo>
                    <a:pt x="28" y="129"/>
                    <a:pt x="15" y="124"/>
                    <a:pt x="6" y="119"/>
                  </a:cubicBezTo>
                  <a:cubicBezTo>
                    <a:pt x="0" y="145"/>
                    <a:pt x="0" y="145"/>
                    <a:pt x="0" y="145"/>
                  </a:cubicBezTo>
                  <a:cubicBezTo>
                    <a:pt x="8" y="149"/>
                    <a:pt x="22" y="153"/>
                    <a:pt x="36" y="154"/>
                  </a:cubicBezTo>
                  <a:cubicBezTo>
                    <a:pt x="36" y="174"/>
                    <a:pt x="36" y="174"/>
                    <a:pt x="36" y="174"/>
                  </a:cubicBezTo>
                  <a:cubicBezTo>
                    <a:pt x="57" y="174"/>
                    <a:pt x="57" y="174"/>
                    <a:pt x="57" y="174"/>
                  </a:cubicBezTo>
                  <a:cubicBezTo>
                    <a:pt x="57" y="152"/>
                    <a:pt x="57" y="152"/>
                    <a:pt x="57" y="152"/>
                  </a:cubicBezTo>
                  <a:cubicBezTo>
                    <a:pt x="82" y="148"/>
                    <a:pt x="95" y="132"/>
                    <a:pt x="95" y="113"/>
                  </a:cubicBezTo>
                  <a:cubicBezTo>
                    <a:pt x="95" y="93"/>
                    <a:pt x="85" y="81"/>
                    <a:pt x="60" y="73"/>
                  </a:cubicBezTo>
                  <a:cubicBezTo>
                    <a:pt x="41" y="66"/>
                    <a:pt x="34" y="61"/>
                    <a:pt x="34" y="54"/>
                  </a:cubicBezTo>
                  <a:cubicBezTo>
                    <a:pt x="34" y="48"/>
                    <a:pt x="38" y="42"/>
                    <a:pt x="52" y="42"/>
                  </a:cubicBezTo>
                  <a:cubicBezTo>
                    <a:pt x="68" y="42"/>
                    <a:pt x="78" y="47"/>
                    <a:pt x="83" y="50"/>
                  </a:cubicBezTo>
                  <a:cubicBezTo>
                    <a:pt x="89" y="25"/>
                    <a:pt x="89" y="25"/>
                    <a:pt x="89" y="25"/>
                  </a:cubicBezTo>
                  <a:cubicBezTo>
                    <a:pt x="82" y="22"/>
                    <a:pt x="72" y="19"/>
                    <a:pt x="58" y="18"/>
                  </a:cubicBezTo>
                  <a:cubicBezTo>
                    <a:pt x="58" y="0"/>
                    <a:pt x="58" y="0"/>
                    <a:pt x="58" y="0"/>
                  </a:cubicBezTo>
                  <a:cubicBezTo>
                    <a:pt x="37" y="0"/>
                    <a:pt x="37" y="0"/>
                    <a:pt x="37" y="0"/>
                  </a:cubicBezTo>
                  <a:cubicBezTo>
                    <a:pt x="37" y="20"/>
                    <a:pt x="37" y="20"/>
                    <a:pt x="37" y="20"/>
                  </a:cubicBezTo>
                  <a:cubicBezTo>
                    <a:pt x="14" y="24"/>
                    <a:pt x="1" y="39"/>
                    <a:pt x="1" y="58"/>
                  </a:cubicBezTo>
                  <a:cubicBezTo>
                    <a:pt x="1" y="79"/>
                    <a:pt x="17" y="89"/>
                    <a:pt x="39" y="97"/>
                  </a:cubicBezTo>
                  <a:cubicBezTo>
                    <a:pt x="56" y="102"/>
                    <a:pt x="62" y="108"/>
                    <a:pt x="62" y="116"/>
                  </a:cubicBezTo>
                  <a:cubicBezTo>
                    <a:pt x="62" y="124"/>
                    <a:pt x="54" y="129"/>
                    <a:pt x="42"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8" name="Freeform 283"/>
            <p:cNvSpPr>
              <a:spLocks noEditPoints="1"/>
            </p:cNvSpPr>
            <p:nvPr/>
          </p:nvSpPr>
          <p:spPr bwMode="auto">
            <a:xfrm>
              <a:off x="7058943" y="2053194"/>
              <a:ext cx="130200" cy="131056"/>
            </a:xfrm>
            <a:custGeom>
              <a:avLst/>
              <a:gdLst>
                <a:gd name="T0" fmla="*/ 96 w 193"/>
                <a:gd name="T1" fmla="*/ 194 h 194"/>
                <a:gd name="T2" fmla="*/ 193 w 193"/>
                <a:gd name="T3" fmla="*/ 97 h 194"/>
                <a:gd name="T4" fmla="*/ 96 w 193"/>
                <a:gd name="T5" fmla="*/ 0 h 194"/>
                <a:gd name="T6" fmla="*/ 0 w 193"/>
                <a:gd name="T7" fmla="*/ 97 h 194"/>
                <a:gd name="T8" fmla="*/ 96 w 193"/>
                <a:gd name="T9" fmla="*/ 194 h 194"/>
                <a:gd name="T10" fmla="*/ 96 w 193"/>
                <a:gd name="T11" fmla="*/ 23 h 194"/>
                <a:gd name="T12" fmla="*/ 169 w 193"/>
                <a:gd name="T13" fmla="*/ 97 h 194"/>
                <a:gd name="T14" fmla="*/ 96 w 193"/>
                <a:gd name="T15" fmla="*/ 171 h 194"/>
                <a:gd name="T16" fmla="*/ 23 w 193"/>
                <a:gd name="T17" fmla="*/ 97 h 194"/>
                <a:gd name="T18" fmla="*/ 96 w 193"/>
                <a:gd name="T19" fmla="*/ 2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6" y="194"/>
                  </a:moveTo>
                  <a:cubicBezTo>
                    <a:pt x="149" y="194"/>
                    <a:pt x="193" y="151"/>
                    <a:pt x="193" y="97"/>
                  </a:cubicBezTo>
                  <a:cubicBezTo>
                    <a:pt x="193" y="43"/>
                    <a:pt x="149" y="0"/>
                    <a:pt x="96" y="0"/>
                  </a:cubicBezTo>
                  <a:cubicBezTo>
                    <a:pt x="43" y="0"/>
                    <a:pt x="0" y="43"/>
                    <a:pt x="0" y="97"/>
                  </a:cubicBezTo>
                  <a:cubicBezTo>
                    <a:pt x="0" y="151"/>
                    <a:pt x="43" y="194"/>
                    <a:pt x="96" y="194"/>
                  </a:cubicBezTo>
                  <a:close/>
                  <a:moveTo>
                    <a:pt x="96" y="23"/>
                  </a:moveTo>
                  <a:cubicBezTo>
                    <a:pt x="137" y="23"/>
                    <a:pt x="169" y="56"/>
                    <a:pt x="169" y="97"/>
                  </a:cubicBezTo>
                  <a:cubicBezTo>
                    <a:pt x="169" y="138"/>
                    <a:pt x="137" y="171"/>
                    <a:pt x="96" y="171"/>
                  </a:cubicBezTo>
                  <a:cubicBezTo>
                    <a:pt x="56" y="171"/>
                    <a:pt x="23" y="138"/>
                    <a:pt x="23" y="97"/>
                  </a:cubicBezTo>
                  <a:cubicBezTo>
                    <a:pt x="23" y="56"/>
                    <a:pt x="56" y="23"/>
                    <a:pt x="96"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9" name="Freeform 284"/>
            <p:cNvSpPr>
              <a:spLocks/>
            </p:cNvSpPr>
            <p:nvPr/>
          </p:nvSpPr>
          <p:spPr bwMode="auto">
            <a:xfrm>
              <a:off x="7103486" y="2082889"/>
              <a:ext cx="39117" cy="71667"/>
            </a:xfrm>
            <a:custGeom>
              <a:avLst/>
              <a:gdLst>
                <a:gd name="T0" fmla="*/ 25 w 58"/>
                <a:gd name="T1" fmla="*/ 79 h 106"/>
                <a:gd name="T2" fmla="*/ 4 w 58"/>
                <a:gd name="T3" fmla="*/ 73 h 106"/>
                <a:gd name="T4" fmla="*/ 0 w 58"/>
                <a:gd name="T5" fmla="*/ 88 h 106"/>
                <a:gd name="T6" fmla="*/ 22 w 58"/>
                <a:gd name="T7" fmla="*/ 94 h 106"/>
                <a:gd name="T8" fmla="*/ 22 w 58"/>
                <a:gd name="T9" fmla="*/ 106 h 106"/>
                <a:gd name="T10" fmla="*/ 35 w 58"/>
                <a:gd name="T11" fmla="*/ 106 h 106"/>
                <a:gd name="T12" fmla="*/ 35 w 58"/>
                <a:gd name="T13" fmla="*/ 93 h 106"/>
                <a:gd name="T14" fmla="*/ 58 w 58"/>
                <a:gd name="T15" fmla="*/ 69 h 106"/>
                <a:gd name="T16" fmla="*/ 36 w 58"/>
                <a:gd name="T17" fmla="*/ 44 h 106"/>
                <a:gd name="T18" fmla="*/ 20 w 58"/>
                <a:gd name="T19" fmla="*/ 33 h 106"/>
                <a:gd name="T20" fmla="*/ 32 w 58"/>
                <a:gd name="T21" fmla="*/ 26 h 106"/>
                <a:gd name="T22" fmla="*/ 50 w 58"/>
                <a:gd name="T23" fmla="*/ 30 h 106"/>
                <a:gd name="T24" fmla="*/ 54 w 58"/>
                <a:gd name="T25" fmla="*/ 16 h 106"/>
                <a:gd name="T26" fmla="*/ 35 w 58"/>
                <a:gd name="T27" fmla="*/ 11 h 106"/>
                <a:gd name="T28" fmla="*/ 35 w 58"/>
                <a:gd name="T29" fmla="*/ 0 h 106"/>
                <a:gd name="T30" fmla="*/ 22 w 58"/>
                <a:gd name="T31" fmla="*/ 0 h 106"/>
                <a:gd name="T32" fmla="*/ 22 w 58"/>
                <a:gd name="T33" fmla="*/ 12 h 106"/>
                <a:gd name="T34" fmla="*/ 1 w 58"/>
                <a:gd name="T35" fmla="*/ 36 h 106"/>
                <a:gd name="T36" fmla="*/ 24 w 58"/>
                <a:gd name="T37" fmla="*/ 59 h 106"/>
                <a:gd name="T38" fmla="*/ 38 w 58"/>
                <a:gd name="T39" fmla="*/ 71 h 106"/>
                <a:gd name="T40" fmla="*/ 25 w 58"/>
                <a:gd name="T41" fmla="*/ 7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6">
                  <a:moveTo>
                    <a:pt x="25" y="79"/>
                  </a:moveTo>
                  <a:cubicBezTo>
                    <a:pt x="17" y="79"/>
                    <a:pt x="9" y="76"/>
                    <a:pt x="4" y="73"/>
                  </a:cubicBezTo>
                  <a:cubicBezTo>
                    <a:pt x="0" y="88"/>
                    <a:pt x="0" y="88"/>
                    <a:pt x="0" y="88"/>
                  </a:cubicBezTo>
                  <a:cubicBezTo>
                    <a:pt x="5" y="91"/>
                    <a:pt x="13" y="93"/>
                    <a:pt x="22" y="94"/>
                  </a:cubicBezTo>
                  <a:cubicBezTo>
                    <a:pt x="22" y="106"/>
                    <a:pt x="22" y="106"/>
                    <a:pt x="22" y="106"/>
                  </a:cubicBezTo>
                  <a:cubicBezTo>
                    <a:pt x="35" y="106"/>
                    <a:pt x="35" y="106"/>
                    <a:pt x="35" y="106"/>
                  </a:cubicBezTo>
                  <a:cubicBezTo>
                    <a:pt x="35" y="93"/>
                    <a:pt x="35" y="93"/>
                    <a:pt x="35" y="93"/>
                  </a:cubicBezTo>
                  <a:cubicBezTo>
                    <a:pt x="50" y="90"/>
                    <a:pt x="58" y="80"/>
                    <a:pt x="58" y="69"/>
                  </a:cubicBezTo>
                  <a:cubicBezTo>
                    <a:pt x="58" y="57"/>
                    <a:pt x="52" y="50"/>
                    <a:pt x="36" y="44"/>
                  </a:cubicBezTo>
                  <a:cubicBezTo>
                    <a:pt x="25" y="40"/>
                    <a:pt x="20" y="37"/>
                    <a:pt x="20" y="33"/>
                  </a:cubicBezTo>
                  <a:cubicBezTo>
                    <a:pt x="20" y="30"/>
                    <a:pt x="23" y="26"/>
                    <a:pt x="32" y="26"/>
                  </a:cubicBezTo>
                  <a:cubicBezTo>
                    <a:pt x="41" y="26"/>
                    <a:pt x="47" y="29"/>
                    <a:pt x="50" y="30"/>
                  </a:cubicBezTo>
                  <a:cubicBezTo>
                    <a:pt x="54" y="16"/>
                    <a:pt x="54" y="16"/>
                    <a:pt x="54" y="16"/>
                  </a:cubicBezTo>
                  <a:cubicBezTo>
                    <a:pt x="50" y="14"/>
                    <a:pt x="44" y="12"/>
                    <a:pt x="35" y="11"/>
                  </a:cubicBezTo>
                  <a:cubicBezTo>
                    <a:pt x="35" y="0"/>
                    <a:pt x="35" y="0"/>
                    <a:pt x="35" y="0"/>
                  </a:cubicBezTo>
                  <a:cubicBezTo>
                    <a:pt x="22" y="0"/>
                    <a:pt x="22" y="0"/>
                    <a:pt x="22" y="0"/>
                  </a:cubicBezTo>
                  <a:cubicBezTo>
                    <a:pt x="22" y="12"/>
                    <a:pt x="22" y="12"/>
                    <a:pt x="22" y="12"/>
                  </a:cubicBezTo>
                  <a:cubicBezTo>
                    <a:pt x="9" y="15"/>
                    <a:pt x="1" y="24"/>
                    <a:pt x="1" y="36"/>
                  </a:cubicBezTo>
                  <a:cubicBezTo>
                    <a:pt x="1" y="48"/>
                    <a:pt x="10" y="55"/>
                    <a:pt x="24" y="59"/>
                  </a:cubicBezTo>
                  <a:cubicBezTo>
                    <a:pt x="34" y="63"/>
                    <a:pt x="38" y="66"/>
                    <a:pt x="38" y="71"/>
                  </a:cubicBezTo>
                  <a:cubicBezTo>
                    <a:pt x="38" y="76"/>
                    <a:pt x="33" y="79"/>
                    <a:pt x="25" y="7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0" name="Freeform 285"/>
            <p:cNvSpPr>
              <a:spLocks noEditPoints="1"/>
            </p:cNvSpPr>
            <p:nvPr/>
          </p:nvSpPr>
          <p:spPr bwMode="auto">
            <a:xfrm>
              <a:off x="7318772" y="2061475"/>
              <a:ext cx="89655" cy="90226"/>
            </a:xfrm>
            <a:custGeom>
              <a:avLst/>
              <a:gdLst>
                <a:gd name="T0" fmla="*/ 66 w 133"/>
                <a:gd name="T1" fmla="*/ 0 h 134"/>
                <a:gd name="T2" fmla="*/ 0 w 133"/>
                <a:gd name="T3" fmla="*/ 67 h 134"/>
                <a:gd name="T4" fmla="*/ 66 w 133"/>
                <a:gd name="T5" fmla="*/ 134 h 134"/>
                <a:gd name="T6" fmla="*/ 133 w 133"/>
                <a:gd name="T7" fmla="*/ 67 h 134"/>
                <a:gd name="T8" fmla="*/ 66 w 133"/>
                <a:gd name="T9" fmla="*/ 0 h 134"/>
                <a:gd name="T10" fmla="*/ 66 w 133"/>
                <a:gd name="T11" fmla="*/ 118 h 134"/>
                <a:gd name="T12" fmla="*/ 16 w 133"/>
                <a:gd name="T13" fmla="*/ 67 h 134"/>
                <a:gd name="T14" fmla="*/ 66 w 133"/>
                <a:gd name="T15" fmla="*/ 16 h 134"/>
                <a:gd name="T16" fmla="*/ 117 w 133"/>
                <a:gd name="T17" fmla="*/ 67 h 134"/>
                <a:gd name="T18" fmla="*/ 66 w 133"/>
                <a:gd name="T19"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6" y="0"/>
                  </a:moveTo>
                  <a:cubicBezTo>
                    <a:pt x="30" y="0"/>
                    <a:pt x="0" y="30"/>
                    <a:pt x="0" y="67"/>
                  </a:cubicBezTo>
                  <a:cubicBezTo>
                    <a:pt x="0" y="104"/>
                    <a:pt x="30" y="134"/>
                    <a:pt x="66" y="134"/>
                  </a:cubicBezTo>
                  <a:cubicBezTo>
                    <a:pt x="103" y="134"/>
                    <a:pt x="133" y="104"/>
                    <a:pt x="133" y="67"/>
                  </a:cubicBezTo>
                  <a:cubicBezTo>
                    <a:pt x="133" y="30"/>
                    <a:pt x="103" y="0"/>
                    <a:pt x="66" y="0"/>
                  </a:cubicBezTo>
                  <a:close/>
                  <a:moveTo>
                    <a:pt x="66" y="118"/>
                  </a:moveTo>
                  <a:cubicBezTo>
                    <a:pt x="38" y="118"/>
                    <a:pt x="16" y="95"/>
                    <a:pt x="16" y="67"/>
                  </a:cubicBezTo>
                  <a:cubicBezTo>
                    <a:pt x="16" y="39"/>
                    <a:pt x="38" y="16"/>
                    <a:pt x="66" y="16"/>
                  </a:cubicBezTo>
                  <a:cubicBezTo>
                    <a:pt x="94" y="16"/>
                    <a:pt x="117" y="39"/>
                    <a:pt x="117" y="67"/>
                  </a:cubicBezTo>
                  <a:cubicBezTo>
                    <a:pt x="117" y="95"/>
                    <a:pt x="94" y="118"/>
                    <a:pt x="66" y="11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1" name="Freeform 286"/>
            <p:cNvSpPr>
              <a:spLocks/>
            </p:cNvSpPr>
            <p:nvPr/>
          </p:nvSpPr>
          <p:spPr bwMode="auto">
            <a:xfrm>
              <a:off x="7349038" y="2081747"/>
              <a:ext cx="27125" cy="49110"/>
            </a:xfrm>
            <a:custGeom>
              <a:avLst/>
              <a:gdLst>
                <a:gd name="T0" fmla="*/ 26 w 40"/>
                <a:gd name="T1" fmla="*/ 31 h 73"/>
                <a:gd name="T2" fmla="*/ 15 w 40"/>
                <a:gd name="T3" fmla="*/ 23 h 73"/>
                <a:gd name="T4" fmla="*/ 22 w 40"/>
                <a:gd name="T5" fmla="*/ 18 h 73"/>
                <a:gd name="T6" fmla="*/ 35 w 40"/>
                <a:gd name="T7" fmla="*/ 21 h 73"/>
                <a:gd name="T8" fmla="*/ 38 w 40"/>
                <a:gd name="T9" fmla="*/ 11 h 73"/>
                <a:gd name="T10" fmla="*/ 25 w 40"/>
                <a:gd name="T11" fmla="*/ 8 h 73"/>
                <a:gd name="T12" fmla="*/ 25 w 40"/>
                <a:gd name="T13" fmla="*/ 0 h 73"/>
                <a:gd name="T14" fmla="*/ 16 w 40"/>
                <a:gd name="T15" fmla="*/ 0 h 73"/>
                <a:gd name="T16" fmla="*/ 16 w 40"/>
                <a:gd name="T17" fmla="*/ 9 h 73"/>
                <a:gd name="T18" fmla="*/ 1 w 40"/>
                <a:gd name="T19" fmla="*/ 25 h 73"/>
                <a:gd name="T20" fmla="*/ 17 w 40"/>
                <a:gd name="T21" fmla="*/ 41 h 73"/>
                <a:gd name="T22" fmla="*/ 27 w 40"/>
                <a:gd name="T23" fmla="*/ 49 h 73"/>
                <a:gd name="T24" fmla="*/ 18 w 40"/>
                <a:gd name="T25" fmla="*/ 54 h 73"/>
                <a:gd name="T26" fmla="*/ 3 w 40"/>
                <a:gd name="T27" fmla="*/ 50 h 73"/>
                <a:gd name="T28" fmla="*/ 0 w 40"/>
                <a:gd name="T29" fmla="*/ 61 h 73"/>
                <a:gd name="T30" fmla="*/ 16 w 40"/>
                <a:gd name="T31" fmla="*/ 65 h 73"/>
                <a:gd name="T32" fmla="*/ 16 w 40"/>
                <a:gd name="T33" fmla="*/ 73 h 73"/>
                <a:gd name="T34" fmla="*/ 24 w 40"/>
                <a:gd name="T35" fmla="*/ 73 h 73"/>
                <a:gd name="T36" fmla="*/ 24 w 40"/>
                <a:gd name="T37" fmla="*/ 64 h 73"/>
                <a:gd name="T38" fmla="*/ 40 w 40"/>
                <a:gd name="T39" fmla="*/ 48 h 73"/>
                <a:gd name="T40" fmla="*/ 26 w 40"/>
                <a:gd name="T4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3">
                  <a:moveTo>
                    <a:pt x="26" y="31"/>
                  </a:moveTo>
                  <a:cubicBezTo>
                    <a:pt x="18" y="28"/>
                    <a:pt x="15" y="26"/>
                    <a:pt x="15" y="23"/>
                  </a:cubicBezTo>
                  <a:cubicBezTo>
                    <a:pt x="15" y="21"/>
                    <a:pt x="17" y="18"/>
                    <a:pt x="22" y="18"/>
                  </a:cubicBezTo>
                  <a:cubicBezTo>
                    <a:pt x="29" y="18"/>
                    <a:pt x="33" y="20"/>
                    <a:pt x="35" y="21"/>
                  </a:cubicBezTo>
                  <a:cubicBezTo>
                    <a:pt x="38" y="11"/>
                    <a:pt x="38" y="11"/>
                    <a:pt x="38" y="11"/>
                  </a:cubicBezTo>
                  <a:cubicBezTo>
                    <a:pt x="35" y="10"/>
                    <a:pt x="31" y="8"/>
                    <a:pt x="25" y="8"/>
                  </a:cubicBezTo>
                  <a:cubicBezTo>
                    <a:pt x="25" y="0"/>
                    <a:pt x="25" y="0"/>
                    <a:pt x="25" y="0"/>
                  </a:cubicBezTo>
                  <a:cubicBezTo>
                    <a:pt x="16" y="0"/>
                    <a:pt x="16" y="0"/>
                    <a:pt x="16" y="0"/>
                  </a:cubicBezTo>
                  <a:cubicBezTo>
                    <a:pt x="16" y="9"/>
                    <a:pt x="16" y="9"/>
                    <a:pt x="16" y="9"/>
                  </a:cubicBezTo>
                  <a:cubicBezTo>
                    <a:pt x="7" y="11"/>
                    <a:pt x="1" y="17"/>
                    <a:pt x="1" y="25"/>
                  </a:cubicBezTo>
                  <a:cubicBezTo>
                    <a:pt x="1" y="33"/>
                    <a:pt x="7" y="38"/>
                    <a:pt x="17" y="41"/>
                  </a:cubicBezTo>
                  <a:cubicBezTo>
                    <a:pt x="24" y="43"/>
                    <a:pt x="27" y="45"/>
                    <a:pt x="27" y="49"/>
                  </a:cubicBezTo>
                  <a:cubicBezTo>
                    <a:pt x="27" y="52"/>
                    <a:pt x="23" y="54"/>
                    <a:pt x="18" y="54"/>
                  </a:cubicBezTo>
                  <a:cubicBezTo>
                    <a:pt x="12" y="54"/>
                    <a:pt x="7" y="53"/>
                    <a:pt x="3" y="50"/>
                  </a:cubicBezTo>
                  <a:cubicBezTo>
                    <a:pt x="0" y="61"/>
                    <a:pt x="0" y="61"/>
                    <a:pt x="0" y="61"/>
                  </a:cubicBezTo>
                  <a:cubicBezTo>
                    <a:pt x="4" y="63"/>
                    <a:pt x="10" y="65"/>
                    <a:pt x="16" y="65"/>
                  </a:cubicBezTo>
                  <a:cubicBezTo>
                    <a:pt x="16" y="73"/>
                    <a:pt x="16" y="73"/>
                    <a:pt x="16" y="73"/>
                  </a:cubicBezTo>
                  <a:cubicBezTo>
                    <a:pt x="24" y="73"/>
                    <a:pt x="24" y="73"/>
                    <a:pt x="24" y="73"/>
                  </a:cubicBezTo>
                  <a:cubicBezTo>
                    <a:pt x="24" y="64"/>
                    <a:pt x="24" y="64"/>
                    <a:pt x="24" y="64"/>
                  </a:cubicBezTo>
                  <a:cubicBezTo>
                    <a:pt x="35" y="62"/>
                    <a:pt x="40" y="56"/>
                    <a:pt x="40" y="48"/>
                  </a:cubicBezTo>
                  <a:cubicBezTo>
                    <a:pt x="40" y="39"/>
                    <a:pt x="36" y="35"/>
                    <a:pt x="26" y="3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2" name="Freeform 287"/>
            <p:cNvSpPr>
              <a:spLocks noEditPoints="1"/>
            </p:cNvSpPr>
            <p:nvPr/>
          </p:nvSpPr>
          <p:spPr bwMode="auto">
            <a:xfrm>
              <a:off x="7368739" y="196553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4 w 118"/>
                <a:gd name="T13" fmla="*/ 59 h 119"/>
                <a:gd name="T14" fmla="*/ 59 w 118"/>
                <a:gd name="T15" fmla="*/ 105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7"/>
                    <a:pt x="91" y="0"/>
                    <a:pt x="59" y="0"/>
                  </a:cubicBezTo>
                  <a:cubicBezTo>
                    <a:pt x="26" y="0"/>
                    <a:pt x="0" y="27"/>
                    <a:pt x="0" y="59"/>
                  </a:cubicBezTo>
                  <a:cubicBezTo>
                    <a:pt x="0" y="92"/>
                    <a:pt x="26" y="119"/>
                    <a:pt x="59" y="119"/>
                  </a:cubicBezTo>
                  <a:close/>
                  <a:moveTo>
                    <a:pt x="59" y="14"/>
                  </a:moveTo>
                  <a:cubicBezTo>
                    <a:pt x="83" y="14"/>
                    <a:pt x="104" y="34"/>
                    <a:pt x="104" y="59"/>
                  </a:cubicBezTo>
                  <a:cubicBezTo>
                    <a:pt x="104" y="84"/>
                    <a:pt x="83" y="105"/>
                    <a:pt x="59" y="105"/>
                  </a:cubicBezTo>
                  <a:cubicBezTo>
                    <a:pt x="34" y="105"/>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3" name="Freeform 288"/>
            <p:cNvSpPr>
              <a:spLocks/>
            </p:cNvSpPr>
            <p:nvPr/>
          </p:nvSpPr>
          <p:spPr bwMode="auto">
            <a:xfrm>
              <a:off x="7395578" y="1983812"/>
              <a:ext cx="24270" cy="43971"/>
            </a:xfrm>
            <a:custGeom>
              <a:avLst/>
              <a:gdLst>
                <a:gd name="T0" fmla="*/ 16 w 36"/>
                <a:gd name="T1" fmla="*/ 48 h 65"/>
                <a:gd name="T2" fmla="*/ 3 w 36"/>
                <a:gd name="T3" fmla="*/ 45 h 65"/>
                <a:gd name="T4" fmla="*/ 0 w 36"/>
                <a:gd name="T5" fmla="*/ 54 h 65"/>
                <a:gd name="T6" fmla="*/ 14 w 36"/>
                <a:gd name="T7" fmla="*/ 57 h 65"/>
                <a:gd name="T8" fmla="*/ 14 w 36"/>
                <a:gd name="T9" fmla="*/ 65 h 65"/>
                <a:gd name="T10" fmla="*/ 22 w 36"/>
                <a:gd name="T11" fmla="*/ 65 h 65"/>
                <a:gd name="T12" fmla="*/ 22 w 36"/>
                <a:gd name="T13" fmla="*/ 57 h 65"/>
                <a:gd name="T14" fmla="*/ 36 w 36"/>
                <a:gd name="T15" fmla="*/ 42 h 65"/>
                <a:gd name="T16" fmla="*/ 22 w 36"/>
                <a:gd name="T17" fmla="*/ 27 h 65"/>
                <a:gd name="T18" fmla="*/ 13 w 36"/>
                <a:gd name="T19" fmla="*/ 20 h 65"/>
                <a:gd name="T20" fmla="*/ 20 w 36"/>
                <a:gd name="T21" fmla="*/ 16 h 65"/>
                <a:gd name="T22" fmla="*/ 31 w 36"/>
                <a:gd name="T23" fmla="*/ 19 h 65"/>
                <a:gd name="T24" fmla="*/ 33 w 36"/>
                <a:gd name="T25" fmla="*/ 10 h 65"/>
                <a:gd name="T26" fmla="*/ 22 w 36"/>
                <a:gd name="T27" fmla="*/ 7 h 65"/>
                <a:gd name="T28" fmla="*/ 22 w 36"/>
                <a:gd name="T29" fmla="*/ 0 h 65"/>
                <a:gd name="T30" fmla="*/ 14 w 36"/>
                <a:gd name="T31" fmla="*/ 0 h 65"/>
                <a:gd name="T32" fmla="*/ 14 w 36"/>
                <a:gd name="T33" fmla="*/ 8 h 65"/>
                <a:gd name="T34" fmla="*/ 1 w 36"/>
                <a:gd name="T35" fmla="*/ 22 h 65"/>
                <a:gd name="T36" fmla="*/ 15 w 36"/>
                <a:gd name="T37" fmla="*/ 36 h 65"/>
                <a:gd name="T38" fmla="*/ 24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5"/>
                  </a:cubicBezTo>
                  <a:cubicBezTo>
                    <a:pt x="0" y="54"/>
                    <a:pt x="0" y="54"/>
                    <a:pt x="0" y="54"/>
                  </a:cubicBezTo>
                  <a:cubicBezTo>
                    <a:pt x="3" y="56"/>
                    <a:pt x="8" y="57"/>
                    <a:pt x="14" y="57"/>
                  </a:cubicBezTo>
                  <a:cubicBezTo>
                    <a:pt x="14" y="65"/>
                    <a:pt x="14" y="65"/>
                    <a:pt x="14" y="65"/>
                  </a:cubicBezTo>
                  <a:cubicBezTo>
                    <a:pt x="22" y="65"/>
                    <a:pt x="22" y="65"/>
                    <a:pt x="22" y="65"/>
                  </a:cubicBezTo>
                  <a:cubicBezTo>
                    <a:pt x="22" y="57"/>
                    <a:pt x="22" y="57"/>
                    <a:pt x="22" y="57"/>
                  </a:cubicBezTo>
                  <a:cubicBezTo>
                    <a:pt x="31" y="55"/>
                    <a:pt x="36" y="49"/>
                    <a:pt x="36" y="42"/>
                  </a:cubicBezTo>
                  <a:cubicBezTo>
                    <a:pt x="36" y="35"/>
                    <a:pt x="32" y="30"/>
                    <a:pt x="22" y="27"/>
                  </a:cubicBezTo>
                  <a:cubicBezTo>
                    <a:pt x="16" y="25"/>
                    <a:pt x="13" y="23"/>
                    <a:pt x="13" y="20"/>
                  </a:cubicBezTo>
                  <a:cubicBezTo>
                    <a:pt x="13" y="18"/>
                    <a:pt x="15" y="16"/>
                    <a:pt x="20" y="16"/>
                  </a:cubicBezTo>
                  <a:cubicBezTo>
                    <a:pt x="25" y="16"/>
                    <a:pt x="29" y="18"/>
                    <a:pt x="31" y="19"/>
                  </a:cubicBezTo>
                  <a:cubicBezTo>
                    <a:pt x="33" y="10"/>
                    <a:pt x="33" y="10"/>
                    <a:pt x="33" y="10"/>
                  </a:cubicBezTo>
                  <a:cubicBezTo>
                    <a:pt x="31" y="8"/>
                    <a:pt x="27" y="7"/>
                    <a:pt x="22" y="7"/>
                  </a:cubicBezTo>
                  <a:cubicBezTo>
                    <a:pt x="22" y="0"/>
                    <a:pt x="22" y="0"/>
                    <a:pt x="22" y="0"/>
                  </a:cubicBezTo>
                  <a:cubicBezTo>
                    <a:pt x="14" y="0"/>
                    <a:pt x="14" y="0"/>
                    <a:pt x="14" y="0"/>
                  </a:cubicBezTo>
                  <a:cubicBezTo>
                    <a:pt x="14" y="8"/>
                    <a:pt x="14" y="8"/>
                    <a:pt x="14" y="8"/>
                  </a:cubicBezTo>
                  <a:cubicBezTo>
                    <a:pt x="6" y="9"/>
                    <a:pt x="1" y="15"/>
                    <a:pt x="1" y="22"/>
                  </a:cubicBezTo>
                  <a:cubicBezTo>
                    <a:pt x="1" y="29"/>
                    <a:pt x="7" y="33"/>
                    <a:pt x="15" y="36"/>
                  </a:cubicBezTo>
                  <a:cubicBezTo>
                    <a:pt x="21" y="38"/>
                    <a:pt x="24" y="40"/>
                    <a:pt x="24" y="43"/>
                  </a:cubicBezTo>
                  <a:cubicBezTo>
                    <a:pt x="24"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4" name="Freeform 289"/>
            <p:cNvSpPr>
              <a:spLocks noEditPoints="1"/>
            </p:cNvSpPr>
            <p:nvPr/>
          </p:nvSpPr>
          <p:spPr bwMode="auto">
            <a:xfrm>
              <a:off x="7063797" y="196296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3 w 118"/>
                <a:gd name="T13" fmla="*/ 59 h 119"/>
                <a:gd name="T14" fmla="*/ 59 w 118"/>
                <a:gd name="T15" fmla="*/ 104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6"/>
                    <a:pt x="91" y="0"/>
                    <a:pt x="59" y="0"/>
                  </a:cubicBezTo>
                  <a:cubicBezTo>
                    <a:pt x="26" y="0"/>
                    <a:pt x="0" y="26"/>
                    <a:pt x="0" y="59"/>
                  </a:cubicBezTo>
                  <a:cubicBezTo>
                    <a:pt x="0" y="92"/>
                    <a:pt x="26" y="119"/>
                    <a:pt x="59" y="119"/>
                  </a:cubicBezTo>
                  <a:close/>
                  <a:moveTo>
                    <a:pt x="59" y="14"/>
                  </a:moveTo>
                  <a:cubicBezTo>
                    <a:pt x="83" y="14"/>
                    <a:pt x="103" y="34"/>
                    <a:pt x="103" y="59"/>
                  </a:cubicBezTo>
                  <a:cubicBezTo>
                    <a:pt x="103" y="84"/>
                    <a:pt x="83" y="104"/>
                    <a:pt x="59" y="104"/>
                  </a:cubicBezTo>
                  <a:cubicBezTo>
                    <a:pt x="34" y="104"/>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5" name="Freeform 290"/>
            <p:cNvSpPr>
              <a:spLocks/>
            </p:cNvSpPr>
            <p:nvPr/>
          </p:nvSpPr>
          <p:spPr bwMode="auto">
            <a:xfrm>
              <a:off x="7090637" y="1981242"/>
              <a:ext cx="24270" cy="43686"/>
            </a:xfrm>
            <a:custGeom>
              <a:avLst/>
              <a:gdLst>
                <a:gd name="T0" fmla="*/ 16 w 36"/>
                <a:gd name="T1" fmla="*/ 48 h 65"/>
                <a:gd name="T2" fmla="*/ 3 w 36"/>
                <a:gd name="T3" fmla="*/ 44 h 65"/>
                <a:gd name="T4" fmla="*/ 0 w 36"/>
                <a:gd name="T5" fmla="*/ 54 h 65"/>
                <a:gd name="T6" fmla="*/ 14 w 36"/>
                <a:gd name="T7" fmla="*/ 57 h 65"/>
                <a:gd name="T8" fmla="*/ 14 w 36"/>
                <a:gd name="T9" fmla="*/ 65 h 65"/>
                <a:gd name="T10" fmla="*/ 22 w 36"/>
                <a:gd name="T11" fmla="*/ 65 h 65"/>
                <a:gd name="T12" fmla="*/ 22 w 36"/>
                <a:gd name="T13" fmla="*/ 56 h 65"/>
                <a:gd name="T14" fmla="*/ 36 w 36"/>
                <a:gd name="T15" fmla="*/ 42 h 65"/>
                <a:gd name="T16" fmla="*/ 22 w 36"/>
                <a:gd name="T17" fmla="*/ 27 h 65"/>
                <a:gd name="T18" fmla="*/ 13 w 36"/>
                <a:gd name="T19" fmla="*/ 20 h 65"/>
                <a:gd name="T20" fmla="*/ 20 w 36"/>
                <a:gd name="T21" fmla="*/ 16 h 65"/>
                <a:gd name="T22" fmla="*/ 31 w 36"/>
                <a:gd name="T23" fmla="*/ 18 h 65"/>
                <a:gd name="T24" fmla="*/ 33 w 36"/>
                <a:gd name="T25" fmla="*/ 9 h 65"/>
                <a:gd name="T26" fmla="*/ 22 w 36"/>
                <a:gd name="T27" fmla="*/ 7 h 65"/>
                <a:gd name="T28" fmla="*/ 22 w 36"/>
                <a:gd name="T29" fmla="*/ 0 h 65"/>
                <a:gd name="T30" fmla="*/ 14 w 36"/>
                <a:gd name="T31" fmla="*/ 0 h 65"/>
                <a:gd name="T32" fmla="*/ 14 w 36"/>
                <a:gd name="T33" fmla="*/ 7 h 65"/>
                <a:gd name="T34" fmla="*/ 1 w 36"/>
                <a:gd name="T35" fmla="*/ 22 h 65"/>
                <a:gd name="T36" fmla="*/ 15 w 36"/>
                <a:gd name="T37" fmla="*/ 36 h 65"/>
                <a:gd name="T38" fmla="*/ 23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4"/>
                  </a:cubicBezTo>
                  <a:cubicBezTo>
                    <a:pt x="0" y="54"/>
                    <a:pt x="0" y="54"/>
                    <a:pt x="0" y="54"/>
                  </a:cubicBezTo>
                  <a:cubicBezTo>
                    <a:pt x="3" y="55"/>
                    <a:pt x="8" y="57"/>
                    <a:pt x="14" y="57"/>
                  </a:cubicBezTo>
                  <a:cubicBezTo>
                    <a:pt x="14" y="65"/>
                    <a:pt x="14" y="65"/>
                    <a:pt x="14" y="65"/>
                  </a:cubicBezTo>
                  <a:cubicBezTo>
                    <a:pt x="22" y="65"/>
                    <a:pt x="22" y="65"/>
                    <a:pt x="22" y="65"/>
                  </a:cubicBezTo>
                  <a:cubicBezTo>
                    <a:pt x="22" y="56"/>
                    <a:pt x="22" y="56"/>
                    <a:pt x="22" y="56"/>
                  </a:cubicBezTo>
                  <a:cubicBezTo>
                    <a:pt x="31" y="55"/>
                    <a:pt x="36" y="49"/>
                    <a:pt x="36" y="42"/>
                  </a:cubicBezTo>
                  <a:cubicBezTo>
                    <a:pt x="36" y="35"/>
                    <a:pt x="32" y="30"/>
                    <a:pt x="22" y="27"/>
                  </a:cubicBezTo>
                  <a:cubicBezTo>
                    <a:pt x="16" y="24"/>
                    <a:pt x="13" y="23"/>
                    <a:pt x="13" y="20"/>
                  </a:cubicBezTo>
                  <a:cubicBezTo>
                    <a:pt x="13" y="18"/>
                    <a:pt x="14" y="16"/>
                    <a:pt x="20" y="16"/>
                  </a:cubicBezTo>
                  <a:cubicBezTo>
                    <a:pt x="25" y="16"/>
                    <a:pt x="29" y="17"/>
                    <a:pt x="31" y="18"/>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6" y="9"/>
                    <a:pt x="1" y="14"/>
                    <a:pt x="1" y="22"/>
                  </a:cubicBezTo>
                  <a:cubicBezTo>
                    <a:pt x="1" y="29"/>
                    <a:pt x="6" y="33"/>
                    <a:pt x="15" y="36"/>
                  </a:cubicBezTo>
                  <a:cubicBezTo>
                    <a:pt x="21" y="38"/>
                    <a:pt x="23" y="40"/>
                    <a:pt x="23" y="43"/>
                  </a:cubicBezTo>
                  <a:cubicBezTo>
                    <a:pt x="23"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46" name="组合 7645"/>
          <p:cNvGrpSpPr/>
          <p:nvPr/>
        </p:nvGrpSpPr>
        <p:grpSpPr>
          <a:xfrm>
            <a:off x="4204855" y="532989"/>
            <a:ext cx="480113" cy="483324"/>
            <a:chOff x="5606473" y="710652"/>
            <a:chExt cx="640150" cy="644432"/>
          </a:xfrm>
        </p:grpSpPr>
        <p:sp>
          <p:nvSpPr>
            <p:cNvPr id="7647" name="Freeform 293"/>
            <p:cNvSpPr>
              <a:spLocks/>
            </p:cNvSpPr>
            <p:nvPr/>
          </p:nvSpPr>
          <p:spPr bwMode="auto">
            <a:xfrm>
              <a:off x="6055035" y="710652"/>
              <a:ext cx="191588" cy="644432"/>
            </a:xfrm>
            <a:custGeom>
              <a:avLst/>
              <a:gdLst>
                <a:gd name="T0" fmla="*/ 0 w 284"/>
                <a:gd name="T1" fmla="*/ 300 h 955"/>
                <a:gd name="T2" fmla="*/ 36 w 284"/>
                <a:gd name="T3" fmla="*/ 327 h 955"/>
                <a:gd name="T4" fmla="*/ 137 w 284"/>
                <a:gd name="T5" fmla="*/ 118 h 955"/>
                <a:gd name="T6" fmla="*/ 248 w 284"/>
                <a:gd name="T7" fmla="*/ 478 h 955"/>
                <a:gd name="T8" fmla="*/ 137 w 284"/>
                <a:gd name="T9" fmla="*/ 837 h 955"/>
                <a:gd name="T10" fmla="*/ 36 w 284"/>
                <a:gd name="T11" fmla="*/ 629 h 955"/>
                <a:gd name="T12" fmla="*/ 0 w 284"/>
                <a:gd name="T13" fmla="*/ 655 h 955"/>
                <a:gd name="T14" fmla="*/ 137 w 284"/>
                <a:gd name="T15" fmla="*/ 955 h 955"/>
                <a:gd name="T16" fmla="*/ 284 w 284"/>
                <a:gd name="T17" fmla="*/ 478 h 955"/>
                <a:gd name="T18" fmla="*/ 137 w 284"/>
                <a:gd name="T19" fmla="*/ 0 h 955"/>
                <a:gd name="T20" fmla="*/ 0 w 284"/>
                <a:gd name="T21" fmla="*/ 30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955">
                  <a:moveTo>
                    <a:pt x="0" y="300"/>
                  </a:moveTo>
                  <a:cubicBezTo>
                    <a:pt x="13" y="308"/>
                    <a:pt x="25" y="317"/>
                    <a:pt x="36" y="327"/>
                  </a:cubicBezTo>
                  <a:cubicBezTo>
                    <a:pt x="54" y="204"/>
                    <a:pt x="92" y="118"/>
                    <a:pt x="137" y="118"/>
                  </a:cubicBezTo>
                  <a:cubicBezTo>
                    <a:pt x="198" y="118"/>
                    <a:pt x="248" y="279"/>
                    <a:pt x="248" y="478"/>
                  </a:cubicBezTo>
                  <a:cubicBezTo>
                    <a:pt x="248" y="676"/>
                    <a:pt x="198" y="837"/>
                    <a:pt x="137" y="837"/>
                  </a:cubicBezTo>
                  <a:cubicBezTo>
                    <a:pt x="92" y="837"/>
                    <a:pt x="54" y="752"/>
                    <a:pt x="36" y="629"/>
                  </a:cubicBezTo>
                  <a:cubicBezTo>
                    <a:pt x="25" y="638"/>
                    <a:pt x="13" y="647"/>
                    <a:pt x="0" y="655"/>
                  </a:cubicBezTo>
                  <a:cubicBezTo>
                    <a:pt x="22" y="831"/>
                    <a:pt x="75" y="955"/>
                    <a:pt x="137" y="955"/>
                  </a:cubicBezTo>
                  <a:cubicBezTo>
                    <a:pt x="218" y="955"/>
                    <a:pt x="284" y="741"/>
                    <a:pt x="284" y="478"/>
                  </a:cubicBezTo>
                  <a:cubicBezTo>
                    <a:pt x="284" y="214"/>
                    <a:pt x="218" y="0"/>
                    <a:pt x="137" y="0"/>
                  </a:cubicBezTo>
                  <a:cubicBezTo>
                    <a:pt x="75" y="0"/>
                    <a:pt x="22" y="124"/>
                    <a:pt x="0" y="30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4" name="Freeform 294"/>
            <p:cNvSpPr>
              <a:spLocks/>
            </p:cNvSpPr>
            <p:nvPr/>
          </p:nvSpPr>
          <p:spPr bwMode="auto">
            <a:xfrm>
              <a:off x="6097578" y="850274"/>
              <a:ext cx="106501" cy="365759"/>
            </a:xfrm>
            <a:custGeom>
              <a:avLst/>
              <a:gdLst>
                <a:gd name="T0" fmla="*/ 26 w 158"/>
                <a:gd name="T1" fmla="*/ 368 h 542"/>
                <a:gd name="T2" fmla="*/ 0 w 158"/>
                <a:gd name="T3" fmla="*/ 397 h 542"/>
                <a:gd name="T4" fmla="*/ 74 w 158"/>
                <a:gd name="T5" fmla="*/ 542 h 542"/>
                <a:gd name="T6" fmla="*/ 158 w 158"/>
                <a:gd name="T7" fmla="*/ 271 h 542"/>
                <a:gd name="T8" fmla="*/ 74 w 158"/>
                <a:gd name="T9" fmla="*/ 0 h 542"/>
                <a:gd name="T10" fmla="*/ 0 w 158"/>
                <a:gd name="T11" fmla="*/ 144 h 542"/>
                <a:gd name="T12" fmla="*/ 26 w 158"/>
                <a:gd name="T13" fmla="*/ 174 h 542"/>
                <a:gd name="T14" fmla="*/ 74 w 158"/>
                <a:gd name="T15" fmla="*/ 88 h 542"/>
                <a:gd name="T16" fmla="*/ 130 w 158"/>
                <a:gd name="T17" fmla="*/ 271 h 542"/>
                <a:gd name="T18" fmla="*/ 74 w 158"/>
                <a:gd name="T19" fmla="*/ 453 h 542"/>
                <a:gd name="T20" fmla="*/ 26 w 158"/>
                <a:gd name="T21" fmla="*/ 36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542">
                  <a:moveTo>
                    <a:pt x="26" y="368"/>
                  </a:moveTo>
                  <a:cubicBezTo>
                    <a:pt x="18" y="378"/>
                    <a:pt x="10" y="388"/>
                    <a:pt x="0" y="397"/>
                  </a:cubicBezTo>
                  <a:cubicBezTo>
                    <a:pt x="14" y="483"/>
                    <a:pt x="42" y="542"/>
                    <a:pt x="74" y="542"/>
                  </a:cubicBezTo>
                  <a:cubicBezTo>
                    <a:pt x="120" y="542"/>
                    <a:pt x="158" y="420"/>
                    <a:pt x="158" y="271"/>
                  </a:cubicBezTo>
                  <a:cubicBezTo>
                    <a:pt x="158" y="121"/>
                    <a:pt x="120" y="0"/>
                    <a:pt x="74" y="0"/>
                  </a:cubicBezTo>
                  <a:cubicBezTo>
                    <a:pt x="42" y="0"/>
                    <a:pt x="14" y="58"/>
                    <a:pt x="0" y="144"/>
                  </a:cubicBezTo>
                  <a:cubicBezTo>
                    <a:pt x="10" y="153"/>
                    <a:pt x="18" y="163"/>
                    <a:pt x="26" y="174"/>
                  </a:cubicBezTo>
                  <a:cubicBezTo>
                    <a:pt x="36" y="122"/>
                    <a:pt x="54" y="88"/>
                    <a:pt x="74" y="88"/>
                  </a:cubicBezTo>
                  <a:cubicBezTo>
                    <a:pt x="105" y="88"/>
                    <a:pt x="130" y="170"/>
                    <a:pt x="130" y="271"/>
                  </a:cubicBezTo>
                  <a:cubicBezTo>
                    <a:pt x="130" y="371"/>
                    <a:pt x="105" y="453"/>
                    <a:pt x="74" y="453"/>
                  </a:cubicBezTo>
                  <a:cubicBezTo>
                    <a:pt x="54" y="453"/>
                    <a:pt x="36" y="419"/>
                    <a:pt x="26" y="36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5" name="Freeform 295"/>
            <p:cNvSpPr>
              <a:spLocks/>
            </p:cNvSpPr>
            <p:nvPr/>
          </p:nvSpPr>
          <p:spPr bwMode="auto">
            <a:xfrm>
              <a:off x="6131270" y="969053"/>
              <a:ext cx="35691" cy="127630"/>
            </a:xfrm>
            <a:custGeom>
              <a:avLst/>
              <a:gdLst>
                <a:gd name="T0" fmla="*/ 24 w 53"/>
                <a:gd name="T1" fmla="*/ 0 h 189"/>
                <a:gd name="T2" fmla="*/ 0 w 53"/>
                <a:gd name="T3" fmla="*/ 39 h 189"/>
                <a:gd name="T4" fmla="*/ 12 w 53"/>
                <a:gd name="T5" fmla="*/ 95 h 189"/>
                <a:gd name="T6" fmla="*/ 0 w 53"/>
                <a:gd name="T7" fmla="*/ 150 h 189"/>
                <a:gd name="T8" fmla="*/ 24 w 53"/>
                <a:gd name="T9" fmla="*/ 189 h 189"/>
                <a:gd name="T10" fmla="*/ 53 w 53"/>
                <a:gd name="T11" fmla="*/ 95 h 189"/>
                <a:gd name="T12" fmla="*/ 24 w 53"/>
                <a:gd name="T13" fmla="*/ 0 h 189"/>
              </a:gdLst>
              <a:ahLst/>
              <a:cxnLst>
                <a:cxn ang="0">
                  <a:pos x="T0" y="T1"/>
                </a:cxn>
                <a:cxn ang="0">
                  <a:pos x="T2" y="T3"/>
                </a:cxn>
                <a:cxn ang="0">
                  <a:pos x="T4" y="T5"/>
                </a:cxn>
                <a:cxn ang="0">
                  <a:pos x="T6" y="T7"/>
                </a:cxn>
                <a:cxn ang="0">
                  <a:pos x="T8" y="T9"/>
                </a:cxn>
                <a:cxn ang="0">
                  <a:pos x="T10" y="T11"/>
                </a:cxn>
                <a:cxn ang="0">
                  <a:pos x="T12" y="T13"/>
                </a:cxn>
              </a:cxnLst>
              <a:rect l="0" t="0" r="r" b="b"/>
              <a:pathLst>
                <a:path w="53" h="189">
                  <a:moveTo>
                    <a:pt x="24" y="0"/>
                  </a:moveTo>
                  <a:cubicBezTo>
                    <a:pt x="14" y="0"/>
                    <a:pt x="6" y="16"/>
                    <a:pt x="0" y="39"/>
                  </a:cubicBezTo>
                  <a:cubicBezTo>
                    <a:pt x="8" y="57"/>
                    <a:pt x="12" y="76"/>
                    <a:pt x="12" y="95"/>
                  </a:cubicBezTo>
                  <a:cubicBezTo>
                    <a:pt x="12" y="114"/>
                    <a:pt x="8" y="132"/>
                    <a:pt x="0" y="150"/>
                  </a:cubicBezTo>
                  <a:cubicBezTo>
                    <a:pt x="6" y="174"/>
                    <a:pt x="14" y="189"/>
                    <a:pt x="24" y="189"/>
                  </a:cubicBezTo>
                  <a:cubicBezTo>
                    <a:pt x="40" y="189"/>
                    <a:pt x="53" y="146"/>
                    <a:pt x="53" y="95"/>
                  </a:cubicBezTo>
                  <a:cubicBezTo>
                    <a:pt x="53" y="43"/>
                    <a:pt x="40" y="0"/>
                    <a:pt x="2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6" name="Freeform 296"/>
            <p:cNvSpPr>
              <a:spLocks/>
            </p:cNvSpPr>
            <p:nvPr/>
          </p:nvSpPr>
          <p:spPr bwMode="auto">
            <a:xfrm>
              <a:off x="5606473" y="944783"/>
              <a:ext cx="520228" cy="181594"/>
            </a:xfrm>
            <a:custGeom>
              <a:avLst/>
              <a:gdLst>
                <a:gd name="T0" fmla="*/ 437 w 1822"/>
                <a:gd name="T1" fmla="*/ 442 h 636"/>
                <a:gd name="T2" fmla="*/ 1366 w 1822"/>
                <a:gd name="T3" fmla="*/ 423 h 636"/>
                <a:gd name="T4" fmla="*/ 1366 w 1822"/>
                <a:gd name="T5" fmla="*/ 513 h 636"/>
                <a:gd name="T6" fmla="*/ 1822 w 1822"/>
                <a:gd name="T7" fmla="*/ 319 h 636"/>
                <a:gd name="T8" fmla="*/ 1366 w 1822"/>
                <a:gd name="T9" fmla="*/ 125 h 636"/>
                <a:gd name="T10" fmla="*/ 1366 w 1822"/>
                <a:gd name="T11" fmla="*/ 215 h 636"/>
                <a:gd name="T12" fmla="*/ 437 w 1822"/>
                <a:gd name="T13" fmla="*/ 196 h 636"/>
                <a:gd name="T14" fmla="*/ 387 w 1822"/>
                <a:gd name="T15" fmla="*/ 35 h 636"/>
                <a:gd name="T16" fmla="*/ 0 w 1822"/>
                <a:gd name="T17" fmla="*/ 0 h 636"/>
                <a:gd name="T18" fmla="*/ 85 w 1822"/>
                <a:gd name="T19" fmla="*/ 302 h 636"/>
                <a:gd name="T20" fmla="*/ 1285 w 1822"/>
                <a:gd name="T21" fmla="*/ 302 h 636"/>
                <a:gd name="T22" fmla="*/ 1285 w 1822"/>
                <a:gd name="T23" fmla="*/ 331 h 636"/>
                <a:gd name="T24" fmla="*/ 85 w 1822"/>
                <a:gd name="T25" fmla="*/ 331 h 636"/>
                <a:gd name="T26" fmla="*/ 0 w 1822"/>
                <a:gd name="T27" fmla="*/ 636 h 636"/>
                <a:gd name="T28" fmla="*/ 387 w 1822"/>
                <a:gd name="T29" fmla="*/ 600 h 636"/>
                <a:gd name="T30" fmla="*/ 437 w 1822"/>
                <a:gd name="T31" fmla="*/ 442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2" h="636">
                  <a:moveTo>
                    <a:pt x="437" y="442"/>
                  </a:moveTo>
                  <a:lnTo>
                    <a:pt x="1366" y="423"/>
                  </a:lnTo>
                  <a:lnTo>
                    <a:pt x="1366" y="513"/>
                  </a:lnTo>
                  <a:lnTo>
                    <a:pt x="1822" y="319"/>
                  </a:lnTo>
                  <a:lnTo>
                    <a:pt x="1366" y="125"/>
                  </a:lnTo>
                  <a:lnTo>
                    <a:pt x="1366" y="215"/>
                  </a:lnTo>
                  <a:lnTo>
                    <a:pt x="437" y="196"/>
                  </a:lnTo>
                  <a:lnTo>
                    <a:pt x="387" y="35"/>
                  </a:lnTo>
                  <a:lnTo>
                    <a:pt x="0" y="0"/>
                  </a:lnTo>
                  <a:lnTo>
                    <a:pt x="85" y="302"/>
                  </a:lnTo>
                  <a:lnTo>
                    <a:pt x="1285" y="302"/>
                  </a:lnTo>
                  <a:lnTo>
                    <a:pt x="1285" y="331"/>
                  </a:lnTo>
                  <a:lnTo>
                    <a:pt x="85" y="331"/>
                  </a:lnTo>
                  <a:lnTo>
                    <a:pt x="0" y="636"/>
                  </a:lnTo>
                  <a:lnTo>
                    <a:pt x="387" y="600"/>
                  </a:lnTo>
                  <a:lnTo>
                    <a:pt x="437"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7" name="Freeform 297"/>
            <p:cNvSpPr>
              <a:spLocks/>
            </p:cNvSpPr>
            <p:nvPr/>
          </p:nvSpPr>
          <p:spPr bwMode="auto">
            <a:xfrm>
              <a:off x="5828898" y="1080979"/>
              <a:ext cx="278673" cy="180167"/>
            </a:xfrm>
            <a:custGeom>
              <a:avLst/>
              <a:gdLst>
                <a:gd name="T0" fmla="*/ 301 w 976"/>
                <a:gd name="T1" fmla="*/ 442 h 631"/>
                <a:gd name="T2" fmla="*/ 766 w 976"/>
                <a:gd name="T3" fmla="*/ 166 h 631"/>
                <a:gd name="T4" fmla="*/ 783 w 976"/>
                <a:gd name="T5" fmla="*/ 194 h 631"/>
                <a:gd name="T6" fmla="*/ 976 w 976"/>
                <a:gd name="T7" fmla="*/ 0 h 631"/>
                <a:gd name="T8" fmla="*/ 712 w 976"/>
                <a:gd name="T9" fmla="*/ 74 h 631"/>
                <a:gd name="T10" fmla="*/ 728 w 976"/>
                <a:gd name="T11" fmla="*/ 99 h 631"/>
                <a:gd name="T12" fmla="*/ 256 w 976"/>
                <a:gd name="T13" fmla="*/ 367 h 631"/>
                <a:gd name="T14" fmla="*/ 201 w 976"/>
                <a:gd name="T15" fmla="*/ 331 h 631"/>
                <a:gd name="T16" fmla="*/ 0 w 976"/>
                <a:gd name="T17" fmla="*/ 433 h 631"/>
                <a:gd name="T18" fmla="*/ 97 w 976"/>
                <a:gd name="T19" fmla="*/ 501 h 631"/>
                <a:gd name="T20" fmla="*/ 702 w 976"/>
                <a:gd name="T21" fmla="*/ 151 h 631"/>
                <a:gd name="T22" fmla="*/ 709 w 976"/>
                <a:gd name="T23" fmla="*/ 161 h 631"/>
                <a:gd name="T24" fmla="*/ 102 w 976"/>
                <a:gd name="T25" fmla="*/ 511 h 631"/>
                <a:gd name="T26" fmla="*/ 114 w 976"/>
                <a:gd name="T27" fmla="*/ 631 h 631"/>
                <a:gd name="T28" fmla="*/ 303 w 976"/>
                <a:gd name="T29" fmla="*/ 506 h 631"/>
                <a:gd name="T30" fmla="*/ 301 w 976"/>
                <a:gd name="T31" fmla="*/ 44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301" y="442"/>
                  </a:moveTo>
                  <a:lnTo>
                    <a:pt x="766" y="166"/>
                  </a:lnTo>
                  <a:lnTo>
                    <a:pt x="783" y="194"/>
                  </a:lnTo>
                  <a:lnTo>
                    <a:pt x="976" y="0"/>
                  </a:lnTo>
                  <a:lnTo>
                    <a:pt x="712" y="74"/>
                  </a:lnTo>
                  <a:lnTo>
                    <a:pt x="728" y="99"/>
                  </a:lnTo>
                  <a:lnTo>
                    <a:pt x="256" y="367"/>
                  </a:lnTo>
                  <a:lnTo>
                    <a:pt x="201" y="331"/>
                  </a:lnTo>
                  <a:lnTo>
                    <a:pt x="0" y="433"/>
                  </a:lnTo>
                  <a:lnTo>
                    <a:pt x="97" y="501"/>
                  </a:lnTo>
                  <a:lnTo>
                    <a:pt x="702" y="151"/>
                  </a:lnTo>
                  <a:lnTo>
                    <a:pt x="709" y="161"/>
                  </a:lnTo>
                  <a:lnTo>
                    <a:pt x="102" y="511"/>
                  </a:lnTo>
                  <a:lnTo>
                    <a:pt x="114" y="631"/>
                  </a:lnTo>
                  <a:lnTo>
                    <a:pt x="303" y="506"/>
                  </a:lnTo>
                  <a:lnTo>
                    <a:pt x="301"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8" name="Freeform 298"/>
            <p:cNvSpPr>
              <a:spLocks/>
            </p:cNvSpPr>
            <p:nvPr/>
          </p:nvSpPr>
          <p:spPr bwMode="auto">
            <a:xfrm>
              <a:off x="5825757" y="809729"/>
              <a:ext cx="278673" cy="180167"/>
            </a:xfrm>
            <a:custGeom>
              <a:avLst/>
              <a:gdLst>
                <a:gd name="T0" fmla="*/ 727 w 976"/>
                <a:gd name="T1" fmla="*/ 530 h 631"/>
                <a:gd name="T2" fmla="*/ 711 w 976"/>
                <a:gd name="T3" fmla="*/ 558 h 631"/>
                <a:gd name="T4" fmla="*/ 976 w 976"/>
                <a:gd name="T5" fmla="*/ 631 h 631"/>
                <a:gd name="T6" fmla="*/ 779 w 976"/>
                <a:gd name="T7" fmla="*/ 437 h 631"/>
                <a:gd name="T8" fmla="*/ 765 w 976"/>
                <a:gd name="T9" fmla="*/ 466 h 631"/>
                <a:gd name="T10" fmla="*/ 300 w 976"/>
                <a:gd name="T11" fmla="*/ 189 h 631"/>
                <a:gd name="T12" fmla="*/ 302 w 976"/>
                <a:gd name="T13" fmla="*/ 126 h 631"/>
                <a:gd name="T14" fmla="*/ 113 w 976"/>
                <a:gd name="T15" fmla="*/ 0 h 631"/>
                <a:gd name="T16" fmla="*/ 101 w 976"/>
                <a:gd name="T17" fmla="*/ 118 h 631"/>
                <a:gd name="T18" fmla="*/ 709 w 976"/>
                <a:gd name="T19" fmla="*/ 471 h 631"/>
                <a:gd name="T20" fmla="*/ 704 w 976"/>
                <a:gd name="T21" fmla="*/ 478 h 631"/>
                <a:gd name="T22" fmla="*/ 97 w 976"/>
                <a:gd name="T23" fmla="*/ 128 h 631"/>
                <a:gd name="T24" fmla="*/ 0 w 976"/>
                <a:gd name="T25" fmla="*/ 199 h 631"/>
                <a:gd name="T26" fmla="*/ 201 w 976"/>
                <a:gd name="T27" fmla="*/ 300 h 631"/>
                <a:gd name="T28" fmla="*/ 255 w 976"/>
                <a:gd name="T29" fmla="*/ 265 h 631"/>
                <a:gd name="T30" fmla="*/ 727 w 976"/>
                <a:gd name="T31" fmla="*/ 5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727" y="530"/>
                  </a:moveTo>
                  <a:lnTo>
                    <a:pt x="711" y="558"/>
                  </a:lnTo>
                  <a:lnTo>
                    <a:pt x="976" y="631"/>
                  </a:lnTo>
                  <a:lnTo>
                    <a:pt x="779" y="437"/>
                  </a:lnTo>
                  <a:lnTo>
                    <a:pt x="765" y="466"/>
                  </a:lnTo>
                  <a:lnTo>
                    <a:pt x="300" y="189"/>
                  </a:lnTo>
                  <a:lnTo>
                    <a:pt x="302" y="126"/>
                  </a:lnTo>
                  <a:lnTo>
                    <a:pt x="113" y="0"/>
                  </a:lnTo>
                  <a:lnTo>
                    <a:pt x="101" y="118"/>
                  </a:lnTo>
                  <a:lnTo>
                    <a:pt x="709" y="471"/>
                  </a:lnTo>
                  <a:lnTo>
                    <a:pt x="704" y="478"/>
                  </a:lnTo>
                  <a:lnTo>
                    <a:pt x="97" y="128"/>
                  </a:lnTo>
                  <a:lnTo>
                    <a:pt x="0" y="199"/>
                  </a:lnTo>
                  <a:lnTo>
                    <a:pt x="201" y="300"/>
                  </a:lnTo>
                  <a:lnTo>
                    <a:pt x="255" y="265"/>
                  </a:lnTo>
                  <a:lnTo>
                    <a:pt x="727" y="53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30" name="Freeform 301"/>
          <p:cNvSpPr>
            <a:spLocks/>
          </p:cNvSpPr>
          <p:nvPr/>
        </p:nvSpPr>
        <p:spPr bwMode="auto">
          <a:xfrm>
            <a:off x="6379706" y="1652321"/>
            <a:ext cx="158895" cy="206864"/>
          </a:xfrm>
          <a:custGeom>
            <a:avLst/>
            <a:gdLst>
              <a:gd name="T0" fmla="*/ 0 w 314"/>
              <a:gd name="T1" fmla="*/ 0 h 409"/>
              <a:gd name="T2" fmla="*/ 0 w 314"/>
              <a:gd name="T3" fmla="*/ 409 h 409"/>
              <a:gd name="T4" fmla="*/ 43 w 314"/>
              <a:gd name="T5" fmla="*/ 409 h 409"/>
              <a:gd name="T6" fmla="*/ 43 w 314"/>
              <a:gd name="T7" fmla="*/ 76 h 409"/>
              <a:gd name="T8" fmla="*/ 68 w 314"/>
              <a:gd name="T9" fmla="*/ 33 h 409"/>
              <a:gd name="T10" fmla="*/ 70 w 314"/>
              <a:gd name="T11" fmla="*/ 33 h 409"/>
              <a:gd name="T12" fmla="*/ 95 w 314"/>
              <a:gd name="T13" fmla="*/ 76 h 409"/>
              <a:gd name="T14" fmla="*/ 95 w 314"/>
              <a:gd name="T15" fmla="*/ 409 h 409"/>
              <a:gd name="T16" fmla="*/ 131 w 314"/>
              <a:gd name="T17" fmla="*/ 409 h 409"/>
              <a:gd name="T18" fmla="*/ 131 w 314"/>
              <a:gd name="T19" fmla="*/ 76 h 409"/>
              <a:gd name="T20" fmla="*/ 156 w 314"/>
              <a:gd name="T21" fmla="*/ 33 h 409"/>
              <a:gd name="T22" fmla="*/ 158 w 314"/>
              <a:gd name="T23" fmla="*/ 33 h 409"/>
              <a:gd name="T24" fmla="*/ 183 w 314"/>
              <a:gd name="T25" fmla="*/ 76 h 409"/>
              <a:gd name="T26" fmla="*/ 183 w 314"/>
              <a:gd name="T27" fmla="*/ 409 h 409"/>
              <a:gd name="T28" fmla="*/ 222 w 314"/>
              <a:gd name="T29" fmla="*/ 409 h 409"/>
              <a:gd name="T30" fmla="*/ 222 w 314"/>
              <a:gd name="T31" fmla="*/ 76 h 409"/>
              <a:gd name="T32" fmla="*/ 247 w 314"/>
              <a:gd name="T33" fmla="*/ 33 h 409"/>
              <a:gd name="T34" fmla="*/ 249 w 314"/>
              <a:gd name="T35" fmla="*/ 33 h 409"/>
              <a:gd name="T36" fmla="*/ 274 w 314"/>
              <a:gd name="T37" fmla="*/ 76 h 409"/>
              <a:gd name="T38" fmla="*/ 274 w 314"/>
              <a:gd name="T39" fmla="*/ 409 h 409"/>
              <a:gd name="T40" fmla="*/ 314 w 314"/>
              <a:gd name="T41" fmla="*/ 409 h 409"/>
              <a:gd name="T42" fmla="*/ 314 w 314"/>
              <a:gd name="T43" fmla="*/ 0 h 409"/>
              <a:gd name="T44" fmla="*/ 0 w 314"/>
              <a:gd name="T45"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409">
                <a:moveTo>
                  <a:pt x="0" y="0"/>
                </a:moveTo>
                <a:cubicBezTo>
                  <a:pt x="0" y="409"/>
                  <a:pt x="0" y="409"/>
                  <a:pt x="0" y="409"/>
                </a:cubicBezTo>
                <a:cubicBezTo>
                  <a:pt x="43" y="409"/>
                  <a:pt x="43" y="409"/>
                  <a:pt x="43" y="409"/>
                </a:cubicBezTo>
                <a:cubicBezTo>
                  <a:pt x="43" y="76"/>
                  <a:pt x="43" y="76"/>
                  <a:pt x="43" y="76"/>
                </a:cubicBezTo>
                <a:cubicBezTo>
                  <a:pt x="43" y="53"/>
                  <a:pt x="54" y="33"/>
                  <a:pt x="68" y="33"/>
                </a:cubicBezTo>
                <a:cubicBezTo>
                  <a:pt x="70" y="33"/>
                  <a:pt x="70" y="33"/>
                  <a:pt x="70" y="33"/>
                </a:cubicBezTo>
                <a:cubicBezTo>
                  <a:pt x="84" y="33"/>
                  <a:pt x="95" y="53"/>
                  <a:pt x="95" y="76"/>
                </a:cubicBezTo>
                <a:cubicBezTo>
                  <a:pt x="95" y="409"/>
                  <a:pt x="95" y="409"/>
                  <a:pt x="95" y="409"/>
                </a:cubicBezTo>
                <a:cubicBezTo>
                  <a:pt x="131" y="409"/>
                  <a:pt x="131" y="409"/>
                  <a:pt x="131" y="409"/>
                </a:cubicBezTo>
                <a:cubicBezTo>
                  <a:pt x="131" y="76"/>
                  <a:pt x="131" y="76"/>
                  <a:pt x="131" y="76"/>
                </a:cubicBezTo>
                <a:cubicBezTo>
                  <a:pt x="131" y="53"/>
                  <a:pt x="142" y="33"/>
                  <a:pt x="156" y="33"/>
                </a:cubicBezTo>
                <a:cubicBezTo>
                  <a:pt x="158" y="33"/>
                  <a:pt x="158" y="33"/>
                  <a:pt x="158" y="33"/>
                </a:cubicBezTo>
                <a:cubicBezTo>
                  <a:pt x="172" y="33"/>
                  <a:pt x="183" y="53"/>
                  <a:pt x="183" y="76"/>
                </a:cubicBezTo>
                <a:cubicBezTo>
                  <a:pt x="183" y="409"/>
                  <a:pt x="183" y="409"/>
                  <a:pt x="183" y="409"/>
                </a:cubicBezTo>
                <a:cubicBezTo>
                  <a:pt x="222" y="409"/>
                  <a:pt x="222" y="409"/>
                  <a:pt x="222" y="409"/>
                </a:cubicBezTo>
                <a:cubicBezTo>
                  <a:pt x="222" y="76"/>
                  <a:pt x="222" y="76"/>
                  <a:pt x="222" y="76"/>
                </a:cubicBezTo>
                <a:cubicBezTo>
                  <a:pt x="222" y="53"/>
                  <a:pt x="233" y="33"/>
                  <a:pt x="247" y="33"/>
                </a:cubicBezTo>
                <a:cubicBezTo>
                  <a:pt x="249" y="33"/>
                  <a:pt x="249" y="33"/>
                  <a:pt x="249" y="33"/>
                </a:cubicBezTo>
                <a:cubicBezTo>
                  <a:pt x="263" y="33"/>
                  <a:pt x="274" y="53"/>
                  <a:pt x="274" y="76"/>
                </a:cubicBezTo>
                <a:cubicBezTo>
                  <a:pt x="274" y="409"/>
                  <a:pt x="274" y="409"/>
                  <a:pt x="274" y="409"/>
                </a:cubicBezTo>
                <a:cubicBezTo>
                  <a:pt x="314" y="409"/>
                  <a:pt x="314" y="409"/>
                  <a:pt x="314" y="409"/>
                </a:cubicBezTo>
                <a:cubicBezTo>
                  <a:pt x="314" y="0"/>
                  <a:pt x="314" y="0"/>
                  <a:pt x="314"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1" name="Freeform 302"/>
          <p:cNvSpPr>
            <a:spLocks/>
          </p:cNvSpPr>
          <p:nvPr/>
        </p:nvSpPr>
        <p:spPr bwMode="auto">
          <a:xfrm>
            <a:off x="6430244" y="1465588"/>
            <a:ext cx="59318" cy="67241"/>
          </a:xfrm>
          <a:custGeom>
            <a:avLst/>
            <a:gdLst>
              <a:gd name="T0" fmla="*/ 117 w 117"/>
              <a:gd name="T1" fmla="*/ 124 h 133"/>
              <a:gd name="T2" fmla="*/ 60 w 117"/>
              <a:gd name="T3" fmla="*/ 0 h 133"/>
              <a:gd name="T4" fmla="*/ 0 w 117"/>
              <a:gd name="T5" fmla="*/ 126 h 133"/>
              <a:gd name="T6" fmla="*/ 57 w 117"/>
              <a:gd name="T7" fmla="*/ 133 h 133"/>
              <a:gd name="T8" fmla="*/ 117 w 117"/>
              <a:gd name="T9" fmla="*/ 124 h 133"/>
            </a:gdLst>
            <a:ahLst/>
            <a:cxnLst>
              <a:cxn ang="0">
                <a:pos x="T0" y="T1"/>
              </a:cxn>
              <a:cxn ang="0">
                <a:pos x="T2" y="T3"/>
              </a:cxn>
              <a:cxn ang="0">
                <a:pos x="T4" y="T5"/>
              </a:cxn>
              <a:cxn ang="0">
                <a:pos x="T6" y="T7"/>
              </a:cxn>
              <a:cxn ang="0">
                <a:pos x="T8" y="T9"/>
              </a:cxn>
            </a:cxnLst>
            <a:rect l="0" t="0" r="r" b="b"/>
            <a:pathLst>
              <a:path w="117" h="133">
                <a:moveTo>
                  <a:pt x="117" y="124"/>
                </a:moveTo>
                <a:cubicBezTo>
                  <a:pt x="60" y="0"/>
                  <a:pt x="60" y="0"/>
                  <a:pt x="60" y="0"/>
                </a:cubicBezTo>
                <a:cubicBezTo>
                  <a:pt x="0" y="126"/>
                  <a:pt x="0" y="126"/>
                  <a:pt x="0" y="126"/>
                </a:cubicBezTo>
                <a:cubicBezTo>
                  <a:pt x="18" y="131"/>
                  <a:pt x="37" y="133"/>
                  <a:pt x="57" y="133"/>
                </a:cubicBezTo>
                <a:cubicBezTo>
                  <a:pt x="78" y="133"/>
                  <a:pt x="99" y="130"/>
                  <a:pt x="117" y="1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2" name="Freeform 303"/>
          <p:cNvSpPr>
            <a:spLocks/>
          </p:cNvSpPr>
          <p:nvPr/>
        </p:nvSpPr>
        <p:spPr bwMode="auto">
          <a:xfrm>
            <a:off x="6380134" y="1546535"/>
            <a:ext cx="157825" cy="87585"/>
          </a:xfrm>
          <a:custGeom>
            <a:avLst/>
            <a:gdLst>
              <a:gd name="T0" fmla="*/ 232 w 312"/>
              <a:gd name="T1" fmla="*/ 0 h 173"/>
              <a:gd name="T2" fmla="*/ 156 w 312"/>
              <a:gd name="T3" fmla="*/ 12 h 173"/>
              <a:gd name="T4" fmla="*/ 82 w 312"/>
              <a:gd name="T5" fmla="*/ 1 h 173"/>
              <a:gd name="T6" fmla="*/ 0 w 312"/>
              <a:gd name="T7" fmla="*/ 173 h 173"/>
              <a:gd name="T8" fmla="*/ 312 w 312"/>
              <a:gd name="T9" fmla="*/ 173 h 173"/>
              <a:gd name="T10" fmla="*/ 232 w 312"/>
              <a:gd name="T11" fmla="*/ 0 h 173"/>
            </a:gdLst>
            <a:ahLst/>
            <a:cxnLst>
              <a:cxn ang="0">
                <a:pos x="T0" y="T1"/>
              </a:cxn>
              <a:cxn ang="0">
                <a:pos x="T2" y="T3"/>
              </a:cxn>
              <a:cxn ang="0">
                <a:pos x="T4" y="T5"/>
              </a:cxn>
              <a:cxn ang="0">
                <a:pos x="T6" y="T7"/>
              </a:cxn>
              <a:cxn ang="0">
                <a:pos x="T8" y="T9"/>
              </a:cxn>
              <a:cxn ang="0">
                <a:pos x="T10" y="T11"/>
              </a:cxn>
            </a:cxnLst>
            <a:rect l="0" t="0" r="r" b="b"/>
            <a:pathLst>
              <a:path w="312" h="173">
                <a:moveTo>
                  <a:pt x="232" y="0"/>
                </a:moveTo>
                <a:cubicBezTo>
                  <a:pt x="209" y="8"/>
                  <a:pt x="183" y="12"/>
                  <a:pt x="156" y="12"/>
                </a:cubicBezTo>
                <a:cubicBezTo>
                  <a:pt x="130" y="12"/>
                  <a:pt x="105" y="8"/>
                  <a:pt x="82" y="1"/>
                </a:cubicBezTo>
                <a:cubicBezTo>
                  <a:pt x="0" y="173"/>
                  <a:pt x="0" y="173"/>
                  <a:pt x="0" y="173"/>
                </a:cubicBezTo>
                <a:cubicBezTo>
                  <a:pt x="312" y="173"/>
                  <a:pt x="312" y="173"/>
                  <a:pt x="312" y="173"/>
                </a:cubicBezTo>
                <a:lnTo>
                  <a:pt x="232"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5" name="Freeform 306"/>
          <p:cNvSpPr>
            <a:spLocks/>
          </p:cNvSpPr>
          <p:nvPr/>
        </p:nvSpPr>
        <p:spPr bwMode="auto">
          <a:xfrm>
            <a:off x="4540848" y="4321203"/>
            <a:ext cx="99149" cy="182023"/>
          </a:xfrm>
          <a:custGeom>
            <a:avLst/>
            <a:gdLst>
              <a:gd name="T0" fmla="*/ 86 w 196"/>
              <a:gd name="T1" fmla="*/ 267 h 360"/>
              <a:gd name="T2" fmla="*/ 13 w 196"/>
              <a:gd name="T3" fmla="*/ 247 h 360"/>
              <a:gd name="T4" fmla="*/ 0 w 196"/>
              <a:gd name="T5" fmla="*/ 299 h 360"/>
              <a:gd name="T6" fmla="*/ 75 w 196"/>
              <a:gd name="T7" fmla="*/ 318 h 360"/>
              <a:gd name="T8" fmla="*/ 75 w 196"/>
              <a:gd name="T9" fmla="*/ 360 h 360"/>
              <a:gd name="T10" fmla="*/ 118 w 196"/>
              <a:gd name="T11" fmla="*/ 360 h 360"/>
              <a:gd name="T12" fmla="*/ 118 w 196"/>
              <a:gd name="T13" fmla="*/ 314 h 360"/>
              <a:gd name="T14" fmla="*/ 196 w 196"/>
              <a:gd name="T15" fmla="*/ 233 h 360"/>
              <a:gd name="T16" fmla="*/ 123 w 196"/>
              <a:gd name="T17" fmla="*/ 150 h 360"/>
              <a:gd name="T18" fmla="*/ 70 w 196"/>
              <a:gd name="T19" fmla="*/ 113 h 360"/>
              <a:gd name="T20" fmla="*/ 108 w 196"/>
              <a:gd name="T21" fmla="*/ 88 h 360"/>
              <a:gd name="T22" fmla="*/ 171 w 196"/>
              <a:gd name="T23" fmla="*/ 103 h 360"/>
              <a:gd name="T24" fmla="*/ 185 w 196"/>
              <a:gd name="T25" fmla="*/ 53 h 360"/>
              <a:gd name="T26" fmla="*/ 120 w 196"/>
              <a:gd name="T27" fmla="*/ 39 h 360"/>
              <a:gd name="T28" fmla="*/ 120 w 196"/>
              <a:gd name="T29" fmla="*/ 0 h 360"/>
              <a:gd name="T30" fmla="*/ 77 w 196"/>
              <a:gd name="T31" fmla="*/ 0 h 360"/>
              <a:gd name="T32" fmla="*/ 77 w 196"/>
              <a:gd name="T33" fmla="*/ 42 h 360"/>
              <a:gd name="T34" fmla="*/ 3 w 196"/>
              <a:gd name="T35" fmla="*/ 120 h 360"/>
              <a:gd name="T36" fmla="*/ 82 w 196"/>
              <a:gd name="T37" fmla="*/ 201 h 360"/>
              <a:gd name="T38" fmla="*/ 129 w 196"/>
              <a:gd name="T39" fmla="*/ 239 h 360"/>
              <a:gd name="T40" fmla="*/ 86 w 196"/>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360">
                <a:moveTo>
                  <a:pt x="86" y="267"/>
                </a:moveTo>
                <a:cubicBezTo>
                  <a:pt x="58" y="267"/>
                  <a:pt x="32" y="257"/>
                  <a:pt x="13" y="247"/>
                </a:cubicBezTo>
                <a:cubicBezTo>
                  <a:pt x="0" y="299"/>
                  <a:pt x="0" y="299"/>
                  <a:pt x="0" y="299"/>
                </a:cubicBezTo>
                <a:cubicBezTo>
                  <a:pt x="17" y="308"/>
                  <a:pt x="45" y="316"/>
                  <a:pt x="75" y="318"/>
                </a:cubicBezTo>
                <a:cubicBezTo>
                  <a:pt x="75" y="360"/>
                  <a:pt x="75" y="360"/>
                  <a:pt x="75" y="360"/>
                </a:cubicBezTo>
                <a:cubicBezTo>
                  <a:pt x="118" y="360"/>
                  <a:pt x="118" y="360"/>
                  <a:pt x="118" y="360"/>
                </a:cubicBezTo>
                <a:cubicBezTo>
                  <a:pt x="118" y="314"/>
                  <a:pt x="118" y="314"/>
                  <a:pt x="118" y="314"/>
                </a:cubicBezTo>
                <a:cubicBezTo>
                  <a:pt x="169" y="306"/>
                  <a:pt x="196" y="272"/>
                  <a:pt x="196" y="233"/>
                </a:cubicBezTo>
                <a:cubicBezTo>
                  <a:pt x="196" y="193"/>
                  <a:pt x="176" y="169"/>
                  <a:pt x="123" y="150"/>
                </a:cubicBezTo>
                <a:cubicBezTo>
                  <a:pt x="85" y="137"/>
                  <a:pt x="70" y="127"/>
                  <a:pt x="70" y="113"/>
                </a:cubicBezTo>
                <a:cubicBezTo>
                  <a:pt x="70" y="100"/>
                  <a:pt x="79" y="88"/>
                  <a:pt x="108" y="88"/>
                </a:cubicBezTo>
                <a:cubicBezTo>
                  <a:pt x="140" y="88"/>
                  <a:pt x="160" y="98"/>
                  <a:pt x="171" y="103"/>
                </a:cubicBezTo>
                <a:cubicBezTo>
                  <a:pt x="185" y="53"/>
                  <a:pt x="185" y="53"/>
                  <a:pt x="185" y="53"/>
                </a:cubicBezTo>
                <a:cubicBezTo>
                  <a:pt x="169" y="46"/>
                  <a:pt x="149" y="40"/>
                  <a:pt x="120" y="39"/>
                </a:cubicBezTo>
                <a:cubicBezTo>
                  <a:pt x="120" y="0"/>
                  <a:pt x="120" y="0"/>
                  <a:pt x="120"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6"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6" name="Freeform 307"/>
          <p:cNvSpPr>
            <a:spLocks/>
          </p:cNvSpPr>
          <p:nvPr/>
        </p:nvSpPr>
        <p:spPr bwMode="auto">
          <a:xfrm>
            <a:off x="4482600" y="4242612"/>
            <a:ext cx="270251" cy="332995"/>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8" y="580"/>
                  <a:pt x="94" y="559"/>
                  <a:pt x="52" y="525"/>
                </a:cubicBezTo>
                <a:cubicBezTo>
                  <a:pt x="37" y="547"/>
                  <a:pt x="20" y="567"/>
                  <a:pt x="1" y="584"/>
                </a:cubicBezTo>
                <a:cubicBezTo>
                  <a:pt x="57" y="630"/>
                  <a:pt x="129" y="658"/>
                  <a:pt x="207" y="658"/>
                </a:cubicBezTo>
                <a:cubicBezTo>
                  <a:pt x="387" y="658"/>
                  <a:pt x="534" y="511"/>
                  <a:pt x="534" y="329"/>
                </a:cubicBezTo>
                <a:cubicBezTo>
                  <a:pt x="534" y="147"/>
                  <a:pt x="387"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7" name="Freeform 308"/>
          <p:cNvSpPr>
            <a:spLocks noEditPoints="1"/>
          </p:cNvSpPr>
          <p:nvPr/>
        </p:nvSpPr>
        <p:spPr bwMode="auto">
          <a:xfrm>
            <a:off x="4199716" y="4242612"/>
            <a:ext cx="330854" cy="333637"/>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0" y="580"/>
                  <a:pt x="79" y="468"/>
                  <a:pt x="79" y="330"/>
                </a:cubicBezTo>
                <a:cubicBezTo>
                  <a:pt x="79" y="191"/>
                  <a:pt x="190"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8" name="Freeform 309"/>
          <p:cNvSpPr>
            <a:spLocks/>
          </p:cNvSpPr>
          <p:nvPr/>
        </p:nvSpPr>
        <p:spPr bwMode="auto">
          <a:xfrm>
            <a:off x="4305932" y="4348399"/>
            <a:ext cx="123990" cy="141764"/>
          </a:xfrm>
          <a:custGeom>
            <a:avLst/>
            <a:gdLst>
              <a:gd name="T0" fmla="*/ 174 w 245"/>
              <a:gd name="T1" fmla="*/ 0 h 280"/>
              <a:gd name="T2" fmla="*/ 145 w 245"/>
              <a:gd name="T3" fmla="*/ 67 h 280"/>
              <a:gd name="T4" fmla="*/ 124 w 245"/>
              <a:gd name="T5" fmla="*/ 121 h 280"/>
              <a:gd name="T6" fmla="*/ 123 w 245"/>
              <a:gd name="T7" fmla="*/ 121 h 280"/>
              <a:gd name="T8" fmla="*/ 102 w 245"/>
              <a:gd name="T9" fmla="*/ 67 h 280"/>
              <a:gd name="T10" fmla="*/ 73 w 245"/>
              <a:gd name="T11" fmla="*/ 0 h 280"/>
              <a:gd name="T12" fmla="*/ 0 w 245"/>
              <a:gd name="T13" fmla="*/ 0 h 280"/>
              <a:gd name="T14" fmla="*/ 80 w 245"/>
              <a:gd name="T15" fmla="*/ 147 h 280"/>
              <a:gd name="T16" fmla="*/ 39 w 245"/>
              <a:gd name="T17" fmla="*/ 147 h 280"/>
              <a:gd name="T18" fmla="*/ 39 w 245"/>
              <a:gd name="T19" fmla="*/ 179 h 280"/>
              <a:gd name="T20" fmla="*/ 89 w 245"/>
              <a:gd name="T21" fmla="*/ 179 h 280"/>
              <a:gd name="T22" fmla="*/ 89 w 245"/>
              <a:gd name="T23" fmla="*/ 194 h 280"/>
              <a:gd name="T24" fmla="*/ 39 w 245"/>
              <a:gd name="T25" fmla="*/ 194 h 280"/>
              <a:gd name="T26" fmla="*/ 39 w 245"/>
              <a:gd name="T27" fmla="*/ 226 h 280"/>
              <a:gd name="T28" fmla="*/ 89 w 245"/>
              <a:gd name="T29" fmla="*/ 226 h 280"/>
              <a:gd name="T30" fmla="*/ 89 w 245"/>
              <a:gd name="T31" fmla="*/ 280 h 280"/>
              <a:gd name="T32" fmla="*/ 152 w 245"/>
              <a:gd name="T33" fmla="*/ 280 h 280"/>
              <a:gd name="T34" fmla="*/ 152 w 245"/>
              <a:gd name="T35" fmla="*/ 226 h 280"/>
              <a:gd name="T36" fmla="*/ 193 w 245"/>
              <a:gd name="T37" fmla="*/ 226 h 280"/>
              <a:gd name="T38" fmla="*/ 193 w 245"/>
              <a:gd name="T39" fmla="*/ 194 h 280"/>
              <a:gd name="T40" fmla="*/ 152 w 245"/>
              <a:gd name="T41" fmla="*/ 194 h 280"/>
              <a:gd name="T42" fmla="*/ 152 w 245"/>
              <a:gd name="T43" fmla="*/ 179 h 280"/>
              <a:gd name="T44" fmla="*/ 193 w 245"/>
              <a:gd name="T45" fmla="*/ 179 h 280"/>
              <a:gd name="T46" fmla="*/ 193 w 245"/>
              <a:gd name="T47" fmla="*/ 147 h 280"/>
              <a:gd name="T48" fmla="*/ 161 w 245"/>
              <a:gd name="T49" fmla="*/ 147 h 280"/>
              <a:gd name="T50" fmla="*/ 245 w 245"/>
              <a:gd name="T51" fmla="*/ 0 h 280"/>
              <a:gd name="T52" fmla="*/ 174 w 245"/>
              <a:gd name="T5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5" h="280">
                <a:moveTo>
                  <a:pt x="174" y="0"/>
                </a:moveTo>
                <a:cubicBezTo>
                  <a:pt x="145" y="67"/>
                  <a:pt x="145" y="67"/>
                  <a:pt x="145" y="67"/>
                </a:cubicBezTo>
                <a:cubicBezTo>
                  <a:pt x="137" y="87"/>
                  <a:pt x="130" y="103"/>
                  <a:pt x="124" y="121"/>
                </a:cubicBezTo>
                <a:cubicBezTo>
                  <a:pt x="123" y="121"/>
                  <a:pt x="123" y="121"/>
                  <a:pt x="123" y="121"/>
                </a:cubicBezTo>
                <a:cubicBezTo>
                  <a:pt x="117" y="103"/>
                  <a:pt x="110" y="88"/>
                  <a:pt x="102" y="67"/>
                </a:cubicBezTo>
                <a:cubicBezTo>
                  <a:pt x="73" y="0"/>
                  <a:pt x="73" y="0"/>
                  <a:pt x="73" y="0"/>
                </a:cubicBezTo>
                <a:cubicBezTo>
                  <a:pt x="0" y="0"/>
                  <a:pt x="0" y="0"/>
                  <a:pt x="0" y="0"/>
                </a:cubicBezTo>
                <a:cubicBezTo>
                  <a:pt x="80" y="147"/>
                  <a:pt x="80" y="147"/>
                  <a:pt x="80" y="147"/>
                </a:cubicBezTo>
                <a:cubicBezTo>
                  <a:pt x="39" y="147"/>
                  <a:pt x="39" y="147"/>
                  <a:pt x="39" y="147"/>
                </a:cubicBezTo>
                <a:cubicBezTo>
                  <a:pt x="39" y="179"/>
                  <a:pt x="39" y="179"/>
                  <a:pt x="39" y="179"/>
                </a:cubicBezTo>
                <a:cubicBezTo>
                  <a:pt x="89" y="179"/>
                  <a:pt x="89" y="179"/>
                  <a:pt x="89" y="179"/>
                </a:cubicBezTo>
                <a:cubicBezTo>
                  <a:pt x="89" y="194"/>
                  <a:pt x="89" y="194"/>
                  <a:pt x="89" y="194"/>
                </a:cubicBezTo>
                <a:cubicBezTo>
                  <a:pt x="39" y="194"/>
                  <a:pt x="39" y="194"/>
                  <a:pt x="39" y="194"/>
                </a:cubicBezTo>
                <a:cubicBezTo>
                  <a:pt x="39" y="226"/>
                  <a:pt x="39" y="226"/>
                  <a:pt x="39" y="226"/>
                </a:cubicBezTo>
                <a:cubicBezTo>
                  <a:pt x="89" y="226"/>
                  <a:pt x="89" y="226"/>
                  <a:pt x="89" y="226"/>
                </a:cubicBezTo>
                <a:cubicBezTo>
                  <a:pt x="89" y="280"/>
                  <a:pt x="89" y="280"/>
                  <a:pt x="89" y="280"/>
                </a:cubicBezTo>
                <a:cubicBezTo>
                  <a:pt x="152" y="280"/>
                  <a:pt x="152" y="280"/>
                  <a:pt x="152" y="280"/>
                </a:cubicBezTo>
                <a:cubicBezTo>
                  <a:pt x="152" y="226"/>
                  <a:pt x="152" y="226"/>
                  <a:pt x="152" y="226"/>
                </a:cubicBezTo>
                <a:cubicBezTo>
                  <a:pt x="193" y="226"/>
                  <a:pt x="193" y="226"/>
                  <a:pt x="193" y="226"/>
                </a:cubicBezTo>
                <a:cubicBezTo>
                  <a:pt x="193" y="194"/>
                  <a:pt x="193" y="194"/>
                  <a:pt x="193" y="194"/>
                </a:cubicBezTo>
                <a:cubicBezTo>
                  <a:pt x="152" y="194"/>
                  <a:pt x="152" y="194"/>
                  <a:pt x="152" y="194"/>
                </a:cubicBezTo>
                <a:cubicBezTo>
                  <a:pt x="152" y="179"/>
                  <a:pt x="152" y="179"/>
                  <a:pt x="152" y="179"/>
                </a:cubicBezTo>
                <a:cubicBezTo>
                  <a:pt x="193" y="179"/>
                  <a:pt x="193" y="179"/>
                  <a:pt x="193" y="179"/>
                </a:cubicBezTo>
                <a:cubicBezTo>
                  <a:pt x="193" y="147"/>
                  <a:pt x="193" y="147"/>
                  <a:pt x="193" y="147"/>
                </a:cubicBezTo>
                <a:cubicBezTo>
                  <a:pt x="161" y="147"/>
                  <a:pt x="161" y="147"/>
                  <a:pt x="161" y="147"/>
                </a:cubicBezTo>
                <a:cubicBezTo>
                  <a:pt x="245" y="0"/>
                  <a:pt x="245" y="0"/>
                  <a:pt x="245" y="0"/>
                </a:cubicBezTo>
                <a:lnTo>
                  <a:pt x="17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636" name="组合 7635"/>
          <p:cNvGrpSpPr/>
          <p:nvPr/>
        </p:nvGrpSpPr>
        <p:grpSpPr>
          <a:xfrm>
            <a:off x="3270758" y="4239614"/>
            <a:ext cx="552920" cy="333423"/>
            <a:chOff x="4361010" y="5652818"/>
            <a:chExt cx="737227" cy="444564"/>
          </a:xfrm>
        </p:grpSpPr>
        <p:sp>
          <p:nvSpPr>
            <p:cNvPr id="7440" name="Freeform 312"/>
            <p:cNvSpPr>
              <a:spLocks/>
            </p:cNvSpPr>
            <p:nvPr/>
          </p:nvSpPr>
          <p:spPr bwMode="auto">
            <a:xfrm>
              <a:off x="4815567" y="5757606"/>
              <a:ext cx="133055" cy="242697"/>
            </a:xfrm>
            <a:custGeom>
              <a:avLst/>
              <a:gdLst>
                <a:gd name="T0" fmla="*/ 87 w 197"/>
                <a:gd name="T1" fmla="*/ 267 h 360"/>
                <a:gd name="T2" fmla="*/ 14 w 197"/>
                <a:gd name="T3" fmla="*/ 247 h 360"/>
                <a:gd name="T4" fmla="*/ 0 w 197"/>
                <a:gd name="T5" fmla="*/ 299 h 360"/>
                <a:gd name="T6" fmla="*/ 75 w 197"/>
                <a:gd name="T7" fmla="*/ 318 h 360"/>
                <a:gd name="T8" fmla="*/ 75 w 197"/>
                <a:gd name="T9" fmla="*/ 360 h 360"/>
                <a:gd name="T10" fmla="*/ 119 w 197"/>
                <a:gd name="T11" fmla="*/ 360 h 360"/>
                <a:gd name="T12" fmla="*/ 119 w 197"/>
                <a:gd name="T13" fmla="*/ 314 h 360"/>
                <a:gd name="T14" fmla="*/ 197 w 197"/>
                <a:gd name="T15" fmla="*/ 233 h 360"/>
                <a:gd name="T16" fmla="*/ 124 w 197"/>
                <a:gd name="T17" fmla="*/ 150 h 360"/>
                <a:gd name="T18" fmla="*/ 70 w 197"/>
                <a:gd name="T19" fmla="*/ 113 h 360"/>
                <a:gd name="T20" fmla="*/ 108 w 197"/>
                <a:gd name="T21" fmla="*/ 88 h 360"/>
                <a:gd name="T22" fmla="*/ 172 w 197"/>
                <a:gd name="T23" fmla="*/ 103 h 360"/>
                <a:gd name="T24" fmla="*/ 185 w 197"/>
                <a:gd name="T25" fmla="*/ 53 h 360"/>
                <a:gd name="T26" fmla="*/ 121 w 197"/>
                <a:gd name="T27" fmla="*/ 39 h 360"/>
                <a:gd name="T28" fmla="*/ 121 w 197"/>
                <a:gd name="T29" fmla="*/ 0 h 360"/>
                <a:gd name="T30" fmla="*/ 77 w 197"/>
                <a:gd name="T31" fmla="*/ 0 h 360"/>
                <a:gd name="T32" fmla="*/ 77 w 197"/>
                <a:gd name="T33" fmla="*/ 42 h 360"/>
                <a:gd name="T34" fmla="*/ 3 w 197"/>
                <a:gd name="T35" fmla="*/ 120 h 360"/>
                <a:gd name="T36" fmla="*/ 82 w 197"/>
                <a:gd name="T37" fmla="*/ 201 h 360"/>
                <a:gd name="T38" fmla="*/ 129 w 197"/>
                <a:gd name="T39" fmla="*/ 239 h 360"/>
                <a:gd name="T40" fmla="*/ 87 w 197"/>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7" h="360">
                  <a:moveTo>
                    <a:pt x="87" y="267"/>
                  </a:moveTo>
                  <a:cubicBezTo>
                    <a:pt x="58" y="267"/>
                    <a:pt x="32" y="257"/>
                    <a:pt x="14" y="247"/>
                  </a:cubicBezTo>
                  <a:cubicBezTo>
                    <a:pt x="0" y="299"/>
                    <a:pt x="0" y="299"/>
                    <a:pt x="0" y="299"/>
                  </a:cubicBezTo>
                  <a:cubicBezTo>
                    <a:pt x="17" y="308"/>
                    <a:pt x="46" y="316"/>
                    <a:pt x="75" y="318"/>
                  </a:cubicBezTo>
                  <a:cubicBezTo>
                    <a:pt x="75" y="360"/>
                    <a:pt x="75" y="360"/>
                    <a:pt x="75" y="360"/>
                  </a:cubicBezTo>
                  <a:cubicBezTo>
                    <a:pt x="119" y="360"/>
                    <a:pt x="119" y="360"/>
                    <a:pt x="119" y="360"/>
                  </a:cubicBezTo>
                  <a:cubicBezTo>
                    <a:pt x="119" y="314"/>
                    <a:pt x="119" y="314"/>
                    <a:pt x="119" y="314"/>
                  </a:cubicBezTo>
                  <a:cubicBezTo>
                    <a:pt x="169" y="306"/>
                    <a:pt x="197" y="272"/>
                    <a:pt x="197" y="233"/>
                  </a:cubicBezTo>
                  <a:cubicBezTo>
                    <a:pt x="197" y="193"/>
                    <a:pt x="176" y="169"/>
                    <a:pt x="124" y="150"/>
                  </a:cubicBezTo>
                  <a:cubicBezTo>
                    <a:pt x="86" y="137"/>
                    <a:pt x="70" y="127"/>
                    <a:pt x="70" y="113"/>
                  </a:cubicBezTo>
                  <a:cubicBezTo>
                    <a:pt x="70" y="100"/>
                    <a:pt x="80" y="88"/>
                    <a:pt x="108" y="88"/>
                  </a:cubicBezTo>
                  <a:cubicBezTo>
                    <a:pt x="140" y="88"/>
                    <a:pt x="161" y="98"/>
                    <a:pt x="172" y="103"/>
                  </a:cubicBezTo>
                  <a:cubicBezTo>
                    <a:pt x="185" y="53"/>
                    <a:pt x="185" y="53"/>
                    <a:pt x="185" y="53"/>
                  </a:cubicBezTo>
                  <a:cubicBezTo>
                    <a:pt x="169" y="46"/>
                    <a:pt x="150" y="40"/>
                    <a:pt x="121" y="39"/>
                  </a:cubicBezTo>
                  <a:cubicBezTo>
                    <a:pt x="121" y="0"/>
                    <a:pt x="121" y="0"/>
                    <a:pt x="121"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7"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1" name="Freeform 313"/>
            <p:cNvSpPr>
              <a:spLocks/>
            </p:cNvSpPr>
            <p:nvPr/>
          </p:nvSpPr>
          <p:spPr bwMode="auto">
            <a:xfrm>
              <a:off x="4738189" y="5652818"/>
              <a:ext cx="360048" cy="443993"/>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9" y="580"/>
                    <a:pt x="95" y="559"/>
                    <a:pt x="52" y="525"/>
                  </a:cubicBezTo>
                  <a:cubicBezTo>
                    <a:pt x="37" y="547"/>
                    <a:pt x="20" y="567"/>
                    <a:pt x="1" y="584"/>
                  </a:cubicBezTo>
                  <a:cubicBezTo>
                    <a:pt x="57" y="630"/>
                    <a:pt x="129" y="658"/>
                    <a:pt x="207" y="658"/>
                  </a:cubicBezTo>
                  <a:cubicBezTo>
                    <a:pt x="388" y="658"/>
                    <a:pt x="534" y="511"/>
                    <a:pt x="534" y="329"/>
                  </a:cubicBezTo>
                  <a:cubicBezTo>
                    <a:pt x="534" y="147"/>
                    <a:pt x="388"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2" name="Freeform 314"/>
            <p:cNvSpPr>
              <a:spLocks noEditPoints="1"/>
            </p:cNvSpPr>
            <p:nvPr/>
          </p:nvSpPr>
          <p:spPr bwMode="auto">
            <a:xfrm>
              <a:off x="4361010" y="5652818"/>
              <a:ext cx="441138" cy="444564"/>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1" y="580"/>
                    <a:pt x="79" y="468"/>
                    <a:pt x="79" y="330"/>
                  </a:cubicBezTo>
                  <a:cubicBezTo>
                    <a:pt x="79" y="191"/>
                    <a:pt x="191"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3" name="Freeform 315"/>
            <p:cNvSpPr>
              <a:spLocks/>
            </p:cNvSpPr>
            <p:nvPr/>
          </p:nvSpPr>
          <p:spPr bwMode="auto">
            <a:xfrm>
              <a:off x="4478932" y="5760747"/>
              <a:ext cx="165320" cy="233560"/>
            </a:xfrm>
            <a:custGeom>
              <a:avLst/>
              <a:gdLst>
                <a:gd name="T0" fmla="*/ 0 w 245"/>
                <a:gd name="T1" fmla="*/ 225 h 346"/>
                <a:gd name="T2" fmla="*/ 34 w 245"/>
                <a:gd name="T3" fmla="*/ 225 h 346"/>
                <a:gd name="T4" fmla="*/ 200 w 245"/>
                <a:gd name="T5" fmla="*/ 346 h 346"/>
                <a:gd name="T6" fmla="*/ 235 w 245"/>
                <a:gd name="T7" fmla="*/ 342 h 346"/>
                <a:gd name="T8" fmla="*/ 245 w 245"/>
                <a:gd name="T9" fmla="*/ 340 h 346"/>
                <a:gd name="T10" fmla="*/ 245 w 245"/>
                <a:gd name="T11" fmla="*/ 272 h 346"/>
                <a:gd name="T12" fmla="*/ 229 w 245"/>
                <a:gd name="T13" fmla="*/ 277 h 346"/>
                <a:gd name="T14" fmla="*/ 200 w 245"/>
                <a:gd name="T15" fmla="*/ 281 h 346"/>
                <a:gd name="T16" fmla="*/ 105 w 245"/>
                <a:gd name="T17" fmla="*/ 225 h 346"/>
                <a:gd name="T18" fmla="*/ 147 w 245"/>
                <a:gd name="T19" fmla="*/ 225 h 346"/>
                <a:gd name="T20" fmla="*/ 147 w 245"/>
                <a:gd name="T21" fmla="*/ 187 h 346"/>
                <a:gd name="T22" fmla="*/ 92 w 245"/>
                <a:gd name="T23" fmla="*/ 187 h 346"/>
                <a:gd name="T24" fmla="*/ 91 w 245"/>
                <a:gd name="T25" fmla="*/ 173 h 346"/>
                <a:gd name="T26" fmla="*/ 91 w 245"/>
                <a:gd name="T27" fmla="*/ 170 h 346"/>
                <a:gd name="T28" fmla="*/ 147 w 245"/>
                <a:gd name="T29" fmla="*/ 170 h 346"/>
                <a:gd name="T30" fmla="*/ 147 w 245"/>
                <a:gd name="T31" fmla="*/ 133 h 346"/>
                <a:gd name="T32" fmla="*/ 99 w 245"/>
                <a:gd name="T33" fmla="*/ 133 h 346"/>
                <a:gd name="T34" fmla="*/ 200 w 245"/>
                <a:gd name="T35" fmla="*/ 66 h 346"/>
                <a:gd name="T36" fmla="*/ 229 w 245"/>
                <a:gd name="T37" fmla="*/ 70 h 346"/>
                <a:gd name="T38" fmla="*/ 245 w 245"/>
                <a:gd name="T39" fmla="*/ 74 h 346"/>
                <a:gd name="T40" fmla="*/ 245 w 245"/>
                <a:gd name="T41" fmla="*/ 6 h 346"/>
                <a:gd name="T42" fmla="*/ 235 w 245"/>
                <a:gd name="T43" fmla="*/ 4 h 346"/>
                <a:gd name="T44" fmla="*/ 200 w 245"/>
                <a:gd name="T45" fmla="*/ 0 h 346"/>
                <a:gd name="T46" fmla="*/ 31 w 245"/>
                <a:gd name="T47" fmla="*/ 133 h 346"/>
                <a:gd name="T48" fmla="*/ 0 w 245"/>
                <a:gd name="T49" fmla="*/ 133 h 346"/>
                <a:gd name="T50" fmla="*/ 0 w 245"/>
                <a:gd name="T51" fmla="*/ 170 h 346"/>
                <a:gd name="T52" fmla="*/ 26 w 245"/>
                <a:gd name="T53" fmla="*/ 170 h 346"/>
                <a:gd name="T54" fmla="*/ 26 w 245"/>
                <a:gd name="T55" fmla="*/ 173 h 346"/>
                <a:gd name="T56" fmla="*/ 27 w 245"/>
                <a:gd name="T57" fmla="*/ 187 h 346"/>
                <a:gd name="T58" fmla="*/ 0 w 245"/>
                <a:gd name="T59" fmla="*/ 187 h 346"/>
                <a:gd name="T60" fmla="*/ 0 w 245"/>
                <a:gd name="T61" fmla="*/ 22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5" h="346">
                  <a:moveTo>
                    <a:pt x="0" y="225"/>
                  </a:moveTo>
                  <a:cubicBezTo>
                    <a:pt x="34" y="225"/>
                    <a:pt x="34" y="225"/>
                    <a:pt x="34" y="225"/>
                  </a:cubicBezTo>
                  <a:cubicBezTo>
                    <a:pt x="56" y="295"/>
                    <a:pt x="122" y="346"/>
                    <a:pt x="200" y="346"/>
                  </a:cubicBezTo>
                  <a:cubicBezTo>
                    <a:pt x="212" y="346"/>
                    <a:pt x="224" y="345"/>
                    <a:pt x="235" y="342"/>
                  </a:cubicBezTo>
                  <a:cubicBezTo>
                    <a:pt x="245" y="340"/>
                    <a:pt x="245" y="340"/>
                    <a:pt x="245" y="340"/>
                  </a:cubicBezTo>
                  <a:cubicBezTo>
                    <a:pt x="245" y="272"/>
                    <a:pt x="245" y="272"/>
                    <a:pt x="245" y="272"/>
                  </a:cubicBezTo>
                  <a:cubicBezTo>
                    <a:pt x="229" y="277"/>
                    <a:pt x="229" y="277"/>
                    <a:pt x="229" y="277"/>
                  </a:cubicBezTo>
                  <a:cubicBezTo>
                    <a:pt x="220" y="279"/>
                    <a:pt x="210" y="281"/>
                    <a:pt x="200" y="281"/>
                  </a:cubicBezTo>
                  <a:cubicBezTo>
                    <a:pt x="159" y="281"/>
                    <a:pt x="123" y="258"/>
                    <a:pt x="105" y="225"/>
                  </a:cubicBezTo>
                  <a:cubicBezTo>
                    <a:pt x="147" y="225"/>
                    <a:pt x="147" y="225"/>
                    <a:pt x="147" y="225"/>
                  </a:cubicBezTo>
                  <a:cubicBezTo>
                    <a:pt x="147" y="187"/>
                    <a:pt x="147" y="187"/>
                    <a:pt x="147" y="187"/>
                  </a:cubicBezTo>
                  <a:cubicBezTo>
                    <a:pt x="92" y="187"/>
                    <a:pt x="92" y="187"/>
                    <a:pt x="92" y="187"/>
                  </a:cubicBezTo>
                  <a:cubicBezTo>
                    <a:pt x="92" y="183"/>
                    <a:pt x="91" y="178"/>
                    <a:pt x="91" y="173"/>
                  </a:cubicBezTo>
                  <a:cubicBezTo>
                    <a:pt x="91" y="172"/>
                    <a:pt x="91" y="171"/>
                    <a:pt x="91" y="170"/>
                  </a:cubicBezTo>
                  <a:cubicBezTo>
                    <a:pt x="147" y="170"/>
                    <a:pt x="147" y="170"/>
                    <a:pt x="147" y="170"/>
                  </a:cubicBezTo>
                  <a:cubicBezTo>
                    <a:pt x="147" y="133"/>
                    <a:pt x="147" y="133"/>
                    <a:pt x="147" y="133"/>
                  </a:cubicBezTo>
                  <a:cubicBezTo>
                    <a:pt x="99" y="133"/>
                    <a:pt x="99" y="133"/>
                    <a:pt x="99" y="133"/>
                  </a:cubicBezTo>
                  <a:cubicBezTo>
                    <a:pt x="116" y="93"/>
                    <a:pt x="155" y="66"/>
                    <a:pt x="200" y="66"/>
                  </a:cubicBezTo>
                  <a:cubicBezTo>
                    <a:pt x="210" y="66"/>
                    <a:pt x="220" y="67"/>
                    <a:pt x="229" y="70"/>
                  </a:cubicBezTo>
                  <a:cubicBezTo>
                    <a:pt x="245" y="74"/>
                    <a:pt x="245" y="74"/>
                    <a:pt x="245" y="74"/>
                  </a:cubicBezTo>
                  <a:cubicBezTo>
                    <a:pt x="245" y="6"/>
                    <a:pt x="245" y="6"/>
                    <a:pt x="245" y="6"/>
                  </a:cubicBezTo>
                  <a:cubicBezTo>
                    <a:pt x="235" y="4"/>
                    <a:pt x="235" y="4"/>
                    <a:pt x="235" y="4"/>
                  </a:cubicBezTo>
                  <a:cubicBezTo>
                    <a:pt x="224" y="2"/>
                    <a:pt x="212" y="0"/>
                    <a:pt x="200" y="0"/>
                  </a:cubicBezTo>
                  <a:cubicBezTo>
                    <a:pt x="118" y="0"/>
                    <a:pt x="49" y="57"/>
                    <a:pt x="31" y="133"/>
                  </a:cubicBezTo>
                  <a:cubicBezTo>
                    <a:pt x="0" y="133"/>
                    <a:pt x="0" y="133"/>
                    <a:pt x="0" y="133"/>
                  </a:cubicBezTo>
                  <a:cubicBezTo>
                    <a:pt x="0" y="170"/>
                    <a:pt x="0" y="170"/>
                    <a:pt x="0" y="170"/>
                  </a:cubicBezTo>
                  <a:cubicBezTo>
                    <a:pt x="26" y="170"/>
                    <a:pt x="26" y="170"/>
                    <a:pt x="26" y="170"/>
                  </a:cubicBezTo>
                  <a:cubicBezTo>
                    <a:pt x="26" y="171"/>
                    <a:pt x="26" y="172"/>
                    <a:pt x="26" y="173"/>
                  </a:cubicBezTo>
                  <a:cubicBezTo>
                    <a:pt x="26" y="178"/>
                    <a:pt x="26" y="183"/>
                    <a:pt x="27" y="187"/>
                  </a:cubicBezTo>
                  <a:cubicBezTo>
                    <a:pt x="0" y="187"/>
                    <a:pt x="0" y="187"/>
                    <a:pt x="0" y="187"/>
                  </a:cubicBezTo>
                  <a:lnTo>
                    <a:pt x="0" y="2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392" name="组合 7391"/>
          <p:cNvGrpSpPr/>
          <p:nvPr/>
        </p:nvGrpSpPr>
        <p:grpSpPr>
          <a:xfrm>
            <a:off x="5131886" y="3217932"/>
            <a:ext cx="499385" cy="479255"/>
            <a:chOff x="6842515" y="4290575"/>
            <a:chExt cx="665846" cy="639007"/>
          </a:xfrm>
        </p:grpSpPr>
        <p:sp>
          <p:nvSpPr>
            <p:cNvPr id="7446" name="Freeform 318"/>
            <p:cNvSpPr>
              <a:spLocks/>
            </p:cNvSpPr>
            <p:nvPr/>
          </p:nvSpPr>
          <p:spPr bwMode="auto">
            <a:xfrm>
              <a:off x="6842515" y="4290575"/>
              <a:ext cx="520228" cy="524225"/>
            </a:xfrm>
            <a:custGeom>
              <a:avLst/>
              <a:gdLst>
                <a:gd name="T0" fmla="*/ 414 w 771"/>
                <a:gd name="T1" fmla="*/ 683 h 777"/>
                <a:gd name="T2" fmla="*/ 385 w 771"/>
                <a:gd name="T3" fmla="*/ 684 h 777"/>
                <a:gd name="T4" fmla="*/ 92 w 771"/>
                <a:gd name="T5" fmla="*/ 388 h 777"/>
                <a:gd name="T6" fmla="*/ 385 w 771"/>
                <a:gd name="T7" fmla="*/ 93 h 777"/>
                <a:gd name="T8" fmla="*/ 678 w 771"/>
                <a:gd name="T9" fmla="*/ 379 h 777"/>
                <a:gd name="T10" fmla="*/ 753 w 771"/>
                <a:gd name="T11" fmla="*/ 423 h 777"/>
                <a:gd name="T12" fmla="*/ 768 w 771"/>
                <a:gd name="T13" fmla="*/ 439 h 777"/>
                <a:gd name="T14" fmla="*/ 771 w 771"/>
                <a:gd name="T15" fmla="*/ 388 h 777"/>
                <a:gd name="T16" fmla="*/ 385 w 771"/>
                <a:gd name="T17" fmla="*/ 0 h 777"/>
                <a:gd name="T18" fmla="*/ 0 w 771"/>
                <a:gd name="T19" fmla="*/ 388 h 777"/>
                <a:gd name="T20" fmla="*/ 385 w 771"/>
                <a:gd name="T21" fmla="*/ 777 h 777"/>
                <a:gd name="T22" fmla="*/ 487 w 771"/>
                <a:gd name="T23" fmla="*/ 763 h 777"/>
                <a:gd name="T24" fmla="*/ 460 w 771"/>
                <a:gd name="T25" fmla="*/ 742 h 777"/>
                <a:gd name="T26" fmla="*/ 414 w 771"/>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777">
                  <a:moveTo>
                    <a:pt x="414" y="683"/>
                  </a:moveTo>
                  <a:cubicBezTo>
                    <a:pt x="405" y="684"/>
                    <a:pt x="395" y="684"/>
                    <a:pt x="385" y="684"/>
                  </a:cubicBezTo>
                  <a:cubicBezTo>
                    <a:pt x="224" y="684"/>
                    <a:pt x="92" y="552"/>
                    <a:pt x="92" y="388"/>
                  </a:cubicBezTo>
                  <a:cubicBezTo>
                    <a:pt x="92" y="225"/>
                    <a:pt x="224" y="93"/>
                    <a:pt x="385" y="93"/>
                  </a:cubicBezTo>
                  <a:cubicBezTo>
                    <a:pt x="544" y="93"/>
                    <a:pt x="673" y="220"/>
                    <a:pt x="678" y="379"/>
                  </a:cubicBezTo>
                  <a:cubicBezTo>
                    <a:pt x="706" y="388"/>
                    <a:pt x="731" y="403"/>
                    <a:pt x="753" y="423"/>
                  </a:cubicBezTo>
                  <a:cubicBezTo>
                    <a:pt x="758" y="428"/>
                    <a:pt x="763" y="433"/>
                    <a:pt x="768" y="439"/>
                  </a:cubicBezTo>
                  <a:cubicBezTo>
                    <a:pt x="770" y="422"/>
                    <a:pt x="771" y="406"/>
                    <a:pt x="771" y="388"/>
                  </a:cubicBezTo>
                  <a:cubicBezTo>
                    <a:pt x="771" y="174"/>
                    <a:pt x="599" y="0"/>
                    <a:pt x="385" y="0"/>
                  </a:cubicBezTo>
                  <a:cubicBezTo>
                    <a:pt x="172" y="0"/>
                    <a:pt x="0" y="174"/>
                    <a:pt x="0" y="388"/>
                  </a:cubicBezTo>
                  <a:cubicBezTo>
                    <a:pt x="0" y="603"/>
                    <a:pt x="172" y="777"/>
                    <a:pt x="385" y="777"/>
                  </a:cubicBezTo>
                  <a:cubicBezTo>
                    <a:pt x="420" y="777"/>
                    <a:pt x="454" y="772"/>
                    <a:pt x="487" y="763"/>
                  </a:cubicBezTo>
                  <a:cubicBezTo>
                    <a:pt x="477" y="757"/>
                    <a:pt x="468" y="750"/>
                    <a:pt x="460" y="742"/>
                  </a:cubicBezTo>
                  <a:cubicBezTo>
                    <a:pt x="441" y="725"/>
                    <a:pt x="425" y="705"/>
                    <a:pt x="414"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7" name="Freeform 319"/>
            <p:cNvSpPr>
              <a:spLocks/>
            </p:cNvSpPr>
            <p:nvPr/>
          </p:nvSpPr>
          <p:spPr bwMode="auto">
            <a:xfrm>
              <a:off x="7020683" y="4410210"/>
              <a:ext cx="148188" cy="285811"/>
            </a:xfrm>
            <a:custGeom>
              <a:avLst/>
              <a:gdLst>
                <a:gd name="T0" fmla="*/ 220 w 220"/>
                <a:gd name="T1" fmla="*/ 227 h 424"/>
                <a:gd name="T2" fmla="*/ 146 w 220"/>
                <a:gd name="T3" fmla="*/ 177 h 424"/>
                <a:gd name="T4" fmla="*/ 83 w 220"/>
                <a:gd name="T5" fmla="*/ 133 h 424"/>
                <a:gd name="T6" fmla="*/ 127 w 220"/>
                <a:gd name="T7" fmla="*/ 103 h 424"/>
                <a:gd name="T8" fmla="*/ 202 w 220"/>
                <a:gd name="T9" fmla="*/ 121 h 424"/>
                <a:gd name="T10" fmla="*/ 218 w 220"/>
                <a:gd name="T11" fmla="*/ 63 h 424"/>
                <a:gd name="T12" fmla="*/ 142 w 220"/>
                <a:gd name="T13" fmla="*/ 45 h 424"/>
                <a:gd name="T14" fmla="*/ 142 w 220"/>
                <a:gd name="T15" fmla="*/ 0 h 424"/>
                <a:gd name="T16" fmla="*/ 91 w 220"/>
                <a:gd name="T17" fmla="*/ 0 h 424"/>
                <a:gd name="T18" fmla="*/ 91 w 220"/>
                <a:gd name="T19" fmla="*/ 49 h 424"/>
                <a:gd name="T20" fmla="*/ 3 w 220"/>
                <a:gd name="T21" fmla="*/ 142 h 424"/>
                <a:gd name="T22" fmla="*/ 97 w 220"/>
                <a:gd name="T23" fmla="*/ 237 h 424"/>
                <a:gd name="T24" fmla="*/ 152 w 220"/>
                <a:gd name="T25" fmla="*/ 282 h 424"/>
                <a:gd name="T26" fmla="*/ 102 w 220"/>
                <a:gd name="T27" fmla="*/ 314 h 424"/>
                <a:gd name="T28" fmla="*/ 16 w 220"/>
                <a:gd name="T29" fmla="*/ 291 h 424"/>
                <a:gd name="T30" fmla="*/ 0 w 220"/>
                <a:gd name="T31" fmla="*/ 352 h 424"/>
                <a:gd name="T32" fmla="*/ 88 w 220"/>
                <a:gd name="T33" fmla="*/ 375 h 424"/>
                <a:gd name="T34" fmla="*/ 88 w 220"/>
                <a:gd name="T35" fmla="*/ 424 h 424"/>
                <a:gd name="T36" fmla="*/ 126 w 220"/>
                <a:gd name="T37" fmla="*/ 424 h 424"/>
                <a:gd name="T38" fmla="*/ 125 w 220"/>
                <a:gd name="T39" fmla="*/ 415 h 424"/>
                <a:gd name="T40" fmla="*/ 182 w 220"/>
                <a:gd name="T41" fmla="*/ 259 h 424"/>
                <a:gd name="T42" fmla="*/ 220 w 220"/>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424">
                  <a:moveTo>
                    <a:pt x="220" y="227"/>
                  </a:moveTo>
                  <a:cubicBezTo>
                    <a:pt x="207" y="206"/>
                    <a:pt x="183" y="190"/>
                    <a:pt x="146" y="177"/>
                  </a:cubicBezTo>
                  <a:cubicBezTo>
                    <a:pt x="101" y="161"/>
                    <a:pt x="83" y="149"/>
                    <a:pt x="83" y="133"/>
                  </a:cubicBezTo>
                  <a:cubicBezTo>
                    <a:pt x="83" y="118"/>
                    <a:pt x="94"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59"/>
                    <a:pt x="3" y="95"/>
                    <a:pt x="3" y="142"/>
                  </a:cubicBezTo>
                  <a:cubicBezTo>
                    <a:pt x="3" y="192"/>
                    <a:pt x="41" y="218"/>
                    <a:pt x="97" y="237"/>
                  </a:cubicBezTo>
                  <a:cubicBezTo>
                    <a:pt x="136" y="250"/>
                    <a:pt x="152" y="262"/>
                    <a:pt x="152" y="282"/>
                  </a:cubicBezTo>
                  <a:cubicBezTo>
                    <a:pt x="152" y="302"/>
                    <a:pt x="132" y="314"/>
                    <a:pt x="102" y="314"/>
                  </a:cubicBezTo>
                  <a:cubicBezTo>
                    <a:pt x="68" y="314"/>
                    <a:pt x="37" y="303"/>
                    <a:pt x="16" y="291"/>
                  </a:cubicBezTo>
                  <a:cubicBezTo>
                    <a:pt x="0" y="352"/>
                    <a:pt x="0" y="352"/>
                    <a:pt x="0" y="352"/>
                  </a:cubicBezTo>
                  <a:cubicBezTo>
                    <a:pt x="20" y="363"/>
                    <a:pt x="54" y="373"/>
                    <a:pt x="88" y="375"/>
                  </a:cubicBezTo>
                  <a:cubicBezTo>
                    <a:pt x="88" y="424"/>
                    <a:pt x="88" y="424"/>
                    <a:pt x="88" y="424"/>
                  </a:cubicBezTo>
                  <a:cubicBezTo>
                    <a:pt x="126" y="424"/>
                    <a:pt x="126" y="424"/>
                    <a:pt x="126" y="424"/>
                  </a:cubicBezTo>
                  <a:cubicBezTo>
                    <a:pt x="126" y="421"/>
                    <a:pt x="126" y="418"/>
                    <a:pt x="125" y="415"/>
                  </a:cubicBezTo>
                  <a:cubicBezTo>
                    <a:pt x="123" y="357"/>
                    <a:pt x="143" y="301"/>
                    <a:pt x="182" y="259"/>
                  </a:cubicBezTo>
                  <a:cubicBezTo>
                    <a:pt x="193" y="247"/>
                    <a:pt x="206" y="236"/>
                    <a:pt x="220"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8" name="Freeform 320"/>
            <p:cNvSpPr>
              <a:spLocks noEditPoints="1"/>
            </p:cNvSpPr>
            <p:nvPr/>
          </p:nvSpPr>
          <p:spPr bwMode="auto">
            <a:xfrm>
              <a:off x="7102914" y="4535556"/>
              <a:ext cx="405447" cy="394026"/>
            </a:xfrm>
            <a:custGeom>
              <a:avLst/>
              <a:gdLst>
                <a:gd name="T0" fmla="*/ 587 w 601"/>
                <a:gd name="T1" fmla="*/ 493 h 584"/>
                <a:gd name="T2" fmla="*/ 457 w 601"/>
                <a:gd name="T3" fmla="*/ 373 h 584"/>
                <a:gd name="T4" fmla="*/ 431 w 601"/>
                <a:gd name="T5" fmla="*/ 365 h 584"/>
                <a:gd name="T6" fmla="*/ 389 w 601"/>
                <a:gd name="T7" fmla="*/ 326 h 584"/>
                <a:gd name="T8" fmla="*/ 354 w 601"/>
                <a:gd name="T9" fmla="*/ 74 h 584"/>
                <a:gd name="T10" fmla="*/ 74 w 601"/>
                <a:gd name="T11" fmla="*/ 85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60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50" y="367"/>
                    <a:pt x="440" y="364"/>
                    <a:pt x="431" y="365"/>
                  </a:cubicBezTo>
                  <a:cubicBezTo>
                    <a:pt x="389" y="326"/>
                    <a:pt x="389" y="326"/>
                    <a:pt x="389" y="326"/>
                  </a:cubicBezTo>
                  <a:cubicBezTo>
                    <a:pt x="438" y="246"/>
                    <a:pt x="426" y="140"/>
                    <a:pt x="354" y="74"/>
                  </a:cubicBezTo>
                  <a:cubicBezTo>
                    <a:pt x="273" y="0"/>
                    <a:pt x="148" y="5"/>
                    <a:pt x="74" y="85"/>
                  </a:cubicBezTo>
                  <a:cubicBezTo>
                    <a:pt x="0" y="166"/>
                    <a:pt x="6" y="291"/>
                    <a:pt x="86" y="366"/>
                  </a:cubicBezTo>
                  <a:cubicBezTo>
                    <a:pt x="155" y="429"/>
                    <a:pt x="257" y="435"/>
                    <a:pt x="331" y="385"/>
                  </a:cubicBezTo>
                  <a:cubicBezTo>
                    <a:pt x="374" y="424"/>
                    <a:pt x="374" y="424"/>
                    <a:pt x="374" y="424"/>
                  </a:cubicBezTo>
                  <a:cubicBezTo>
                    <a:pt x="373" y="434"/>
                    <a:pt x="376" y="444"/>
                    <a:pt x="384" y="452"/>
                  </a:cubicBezTo>
                  <a:cubicBezTo>
                    <a:pt x="515" y="572"/>
                    <a:pt x="515" y="572"/>
                    <a:pt x="515" y="572"/>
                  </a:cubicBezTo>
                  <a:cubicBezTo>
                    <a:pt x="528" y="584"/>
                    <a:pt x="548" y="583"/>
                    <a:pt x="560" y="570"/>
                  </a:cubicBezTo>
                  <a:cubicBezTo>
                    <a:pt x="589" y="538"/>
                    <a:pt x="589" y="538"/>
                    <a:pt x="589" y="538"/>
                  </a:cubicBezTo>
                  <a:cubicBezTo>
                    <a:pt x="601" y="525"/>
                    <a:pt x="600" y="505"/>
                    <a:pt x="587" y="493"/>
                  </a:cubicBezTo>
                  <a:close/>
                  <a:moveTo>
                    <a:pt x="320" y="312"/>
                  </a:moveTo>
                  <a:cubicBezTo>
                    <a:pt x="271" y="365"/>
                    <a:pt x="186" y="368"/>
                    <a:pt x="131" y="317"/>
                  </a:cubicBezTo>
                  <a:cubicBezTo>
                    <a:pt x="76" y="267"/>
                    <a:pt x="71" y="182"/>
                    <a:pt x="120" y="128"/>
                  </a:cubicBezTo>
                  <a:cubicBezTo>
                    <a:pt x="170" y="74"/>
                    <a:pt x="255" y="72"/>
                    <a:pt x="310" y="123"/>
                  </a:cubicBezTo>
                  <a:cubicBezTo>
                    <a:pt x="365" y="173"/>
                    <a:pt x="370"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9" name="Freeform 321"/>
            <p:cNvSpPr>
              <a:spLocks/>
            </p:cNvSpPr>
            <p:nvPr/>
          </p:nvSpPr>
          <p:spPr bwMode="auto">
            <a:xfrm>
              <a:off x="7200564" y="4612362"/>
              <a:ext cx="98507" cy="139908"/>
            </a:xfrm>
            <a:custGeom>
              <a:avLst/>
              <a:gdLst>
                <a:gd name="T0" fmla="*/ 0 w 345"/>
                <a:gd name="T1" fmla="*/ 227 h 490"/>
                <a:gd name="T2" fmla="*/ 85 w 345"/>
                <a:gd name="T3" fmla="*/ 227 h 490"/>
                <a:gd name="T4" fmla="*/ 85 w 345"/>
                <a:gd name="T5" fmla="*/ 490 h 490"/>
                <a:gd name="T6" fmla="*/ 260 w 345"/>
                <a:gd name="T7" fmla="*/ 490 h 490"/>
                <a:gd name="T8" fmla="*/ 260 w 345"/>
                <a:gd name="T9" fmla="*/ 227 h 490"/>
                <a:gd name="T10" fmla="*/ 345 w 345"/>
                <a:gd name="T11" fmla="*/ 227 h 490"/>
                <a:gd name="T12" fmla="*/ 175 w 345"/>
                <a:gd name="T13" fmla="*/ 0 h 490"/>
                <a:gd name="T14" fmla="*/ 0 w 345"/>
                <a:gd name="T15" fmla="*/ 227 h 4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490">
                  <a:moveTo>
                    <a:pt x="0" y="227"/>
                  </a:moveTo>
                  <a:lnTo>
                    <a:pt x="85" y="227"/>
                  </a:lnTo>
                  <a:lnTo>
                    <a:pt x="85" y="490"/>
                  </a:lnTo>
                  <a:lnTo>
                    <a:pt x="260" y="490"/>
                  </a:lnTo>
                  <a:lnTo>
                    <a:pt x="260" y="227"/>
                  </a:lnTo>
                  <a:lnTo>
                    <a:pt x="345" y="227"/>
                  </a:lnTo>
                  <a:lnTo>
                    <a:pt x="175" y="0"/>
                  </a:lnTo>
                  <a:lnTo>
                    <a:pt x="0" y="22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51" name="Freeform 324"/>
          <p:cNvSpPr>
            <a:spLocks/>
          </p:cNvSpPr>
          <p:nvPr/>
        </p:nvSpPr>
        <p:spPr bwMode="auto">
          <a:xfrm>
            <a:off x="6185262" y="3239774"/>
            <a:ext cx="390814" cy="393169"/>
          </a:xfrm>
          <a:custGeom>
            <a:avLst/>
            <a:gdLst>
              <a:gd name="T0" fmla="*/ 415 w 772"/>
              <a:gd name="T1" fmla="*/ 683 h 777"/>
              <a:gd name="T2" fmla="*/ 386 w 772"/>
              <a:gd name="T3" fmla="*/ 684 h 777"/>
              <a:gd name="T4" fmla="*/ 93 w 772"/>
              <a:gd name="T5" fmla="*/ 389 h 777"/>
              <a:gd name="T6" fmla="*/ 386 w 772"/>
              <a:gd name="T7" fmla="*/ 93 h 777"/>
              <a:gd name="T8" fmla="*/ 679 w 772"/>
              <a:gd name="T9" fmla="*/ 379 h 777"/>
              <a:gd name="T10" fmla="*/ 754 w 772"/>
              <a:gd name="T11" fmla="*/ 424 h 777"/>
              <a:gd name="T12" fmla="*/ 769 w 772"/>
              <a:gd name="T13" fmla="*/ 439 h 777"/>
              <a:gd name="T14" fmla="*/ 772 w 772"/>
              <a:gd name="T15" fmla="*/ 389 h 777"/>
              <a:gd name="T16" fmla="*/ 386 w 772"/>
              <a:gd name="T17" fmla="*/ 0 h 777"/>
              <a:gd name="T18" fmla="*/ 0 w 772"/>
              <a:gd name="T19" fmla="*/ 389 h 777"/>
              <a:gd name="T20" fmla="*/ 386 w 772"/>
              <a:gd name="T21" fmla="*/ 777 h 777"/>
              <a:gd name="T22" fmla="*/ 487 w 772"/>
              <a:gd name="T23" fmla="*/ 764 h 777"/>
              <a:gd name="T24" fmla="*/ 461 w 772"/>
              <a:gd name="T25" fmla="*/ 742 h 777"/>
              <a:gd name="T26" fmla="*/ 415 w 772"/>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2" h="777">
                <a:moveTo>
                  <a:pt x="415" y="683"/>
                </a:moveTo>
                <a:cubicBezTo>
                  <a:pt x="405" y="684"/>
                  <a:pt x="396" y="684"/>
                  <a:pt x="386" y="684"/>
                </a:cubicBezTo>
                <a:cubicBezTo>
                  <a:pt x="225" y="684"/>
                  <a:pt x="93" y="552"/>
                  <a:pt x="93" y="389"/>
                </a:cubicBezTo>
                <a:cubicBezTo>
                  <a:pt x="93" y="225"/>
                  <a:pt x="225" y="93"/>
                  <a:pt x="386" y="93"/>
                </a:cubicBezTo>
                <a:cubicBezTo>
                  <a:pt x="545" y="93"/>
                  <a:pt x="674" y="220"/>
                  <a:pt x="679" y="379"/>
                </a:cubicBezTo>
                <a:cubicBezTo>
                  <a:pt x="707" y="388"/>
                  <a:pt x="732" y="404"/>
                  <a:pt x="754" y="424"/>
                </a:cubicBezTo>
                <a:cubicBezTo>
                  <a:pt x="759" y="428"/>
                  <a:pt x="764" y="434"/>
                  <a:pt x="769" y="439"/>
                </a:cubicBezTo>
                <a:cubicBezTo>
                  <a:pt x="771" y="422"/>
                  <a:pt x="772" y="406"/>
                  <a:pt x="772" y="389"/>
                </a:cubicBezTo>
                <a:cubicBezTo>
                  <a:pt x="772" y="174"/>
                  <a:pt x="599" y="0"/>
                  <a:pt x="386" y="0"/>
                </a:cubicBezTo>
                <a:cubicBezTo>
                  <a:pt x="173" y="0"/>
                  <a:pt x="0" y="174"/>
                  <a:pt x="0" y="389"/>
                </a:cubicBezTo>
                <a:cubicBezTo>
                  <a:pt x="0" y="603"/>
                  <a:pt x="173" y="777"/>
                  <a:pt x="386" y="777"/>
                </a:cubicBezTo>
                <a:cubicBezTo>
                  <a:pt x="421" y="777"/>
                  <a:pt x="455" y="772"/>
                  <a:pt x="487" y="764"/>
                </a:cubicBezTo>
                <a:cubicBezTo>
                  <a:pt x="478" y="757"/>
                  <a:pt x="469" y="750"/>
                  <a:pt x="461" y="742"/>
                </a:cubicBezTo>
                <a:cubicBezTo>
                  <a:pt x="442" y="725"/>
                  <a:pt x="426" y="705"/>
                  <a:pt x="415"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2" name="Freeform 325"/>
          <p:cNvSpPr>
            <a:spLocks/>
          </p:cNvSpPr>
          <p:nvPr/>
        </p:nvSpPr>
        <p:spPr bwMode="auto">
          <a:xfrm>
            <a:off x="6319531" y="3329286"/>
            <a:ext cx="110713" cy="214573"/>
          </a:xfrm>
          <a:custGeom>
            <a:avLst/>
            <a:gdLst>
              <a:gd name="T0" fmla="*/ 219 w 219"/>
              <a:gd name="T1" fmla="*/ 227 h 424"/>
              <a:gd name="T2" fmla="*/ 146 w 219"/>
              <a:gd name="T3" fmla="*/ 177 h 424"/>
              <a:gd name="T4" fmla="*/ 82 w 219"/>
              <a:gd name="T5" fmla="*/ 133 h 424"/>
              <a:gd name="T6" fmla="*/ 127 w 219"/>
              <a:gd name="T7" fmla="*/ 103 h 424"/>
              <a:gd name="T8" fmla="*/ 202 w 219"/>
              <a:gd name="T9" fmla="*/ 121 h 424"/>
              <a:gd name="T10" fmla="*/ 218 w 219"/>
              <a:gd name="T11" fmla="*/ 63 h 424"/>
              <a:gd name="T12" fmla="*/ 142 w 219"/>
              <a:gd name="T13" fmla="*/ 45 h 424"/>
              <a:gd name="T14" fmla="*/ 142 w 219"/>
              <a:gd name="T15" fmla="*/ 0 h 424"/>
              <a:gd name="T16" fmla="*/ 91 w 219"/>
              <a:gd name="T17" fmla="*/ 0 h 424"/>
              <a:gd name="T18" fmla="*/ 91 w 219"/>
              <a:gd name="T19" fmla="*/ 49 h 424"/>
              <a:gd name="T20" fmla="*/ 3 w 219"/>
              <a:gd name="T21" fmla="*/ 142 h 424"/>
              <a:gd name="T22" fmla="*/ 97 w 219"/>
              <a:gd name="T23" fmla="*/ 237 h 424"/>
              <a:gd name="T24" fmla="*/ 152 w 219"/>
              <a:gd name="T25" fmla="*/ 282 h 424"/>
              <a:gd name="T26" fmla="*/ 102 w 219"/>
              <a:gd name="T27" fmla="*/ 314 h 424"/>
              <a:gd name="T28" fmla="*/ 15 w 219"/>
              <a:gd name="T29" fmla="*/ 291 h 424"/>
              <a:gd name="T30" fmla="*/ 0 w 219"/>
              <a:gd name="T31" fmla="*/ 352 h 424"/>
              <a:gd name="T32" fmla="*/ 88 w 219"/>
              <a:gd name="T33" fmla="*/ 375 h 424"/>
              <a:gd name="T34" fmla="*/ 88 w 219"/>
              <a:gd name="T35" fmla="*/ 424 h 424"/>
              <a:gd name="T36" fmla="*/ 126 w 219"/>
              <a:gd name="T37" fmla="*/ 424 h 424"/>
              <a:gd name="T38" fmla="*/ 125 w 219"/>
              <a:gd name="T39" fmla="*/ 415 h 424"/>
              <a:gd name="T40" fmla="*/ 182 w 219"/>
              <a:gd name="T41" fmla="*/ 259 h 424"/>
              <a:gd name="T42" fmla="*/ 219 w 219"/>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424">
                <a:moveTo>
                  <a:pt x="219" y="227"/>
                </a:moveTo>
                <a:cubicBezTo>
                  <a:pt x="207" y="206"/>
                  <a:pt x="183" y="190"/>
                  <a:pt x="146" y="177"/>
                </a:cubicBezTo>
                <a:cubicBezTo>
                  <a:pt x="101" y="161"/>
                  <a:pt x="82" y="149"/>
                  <a:pt x="82" y="133"/>
                </a:cubicBezTo>
                <a:cubicBezTo>
                  <a:pt x="82" y="118"/>
                  <a:pt x="93"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60"/>
                  <a:pt x="3" y="95"/>
                  <a:pt x="3" y="142"/>
                </a:cubicBezTo>
                <a:cubicBezTo>
                  <a:pt x="3" y="192"/>
                  <a:pt x="41" y="218"/>
                  <a:pt x="97" y="237"/>
                </a:cubicBezTo>
                <a:cubicBezTo>
                  <a:pt x="136" y="250"/>
                  <a:pt x="152" y="262"/>
                  <a:pt x="152" y="282"/>
                </a:cubicBezTo>
                <a:cubicBezTo>
                  <a:pt x="152" y="302"/>
                  <a:pt x="132" y="314"/>
                  <a:pt x="102" y="314"/>
                </a:cubicBezTo>
                <a:cubicBezTo>
                  <a:pt x="68" y="314"/>
                  <a:pt x="37" y="303"/>
                  <a:pt x="15" y="291"/>
                </a:cubicBezTo>
                <a:cubicBezTo>
                  <a:pt x="0" y="352"/>
                  <a:pt x="0" y="352"/>
                  <a:pt x="0" y="352"/>
                </a:cubicBezTo>
                <a:cubicBezTo>
                  <a:pt x="20" y="363"/>
                  <a:pt x="53" y="373"/>
                  <a:pt x="88" y="375"/>
                </a:cubicBezTo>
                <a:cubicBezTo>
                  <a:pt x="88" y="424"/>
                  <a:pt x="88" y="424"/>
                  <a:pt x="88" y="424"/>
                </a:cubicBezTo>
                <a:cubicBezTo>
                  <a:pt x="126" y="424"/>
                  <a:pt x="126" y="424"/>
                  <a:pt x="126" y="424"/>
                </a:cubicBezTo>
                <a:cubicBezTo>
                  <a:pt x="126" y="421"/>
                  <a:pt x="125" y="418"/>
                  <a:pt x="125" y="415"/>
                </a:cubicBezTo>
                <a:cubicBezTo>
                  <a:pt x="123" y="357"/>
                  <a:pt x="143" y="302"/>
                  <a:pt x="182" y="259"/>
                </a:cubicBezTo>
                <a:cubicBezTo>
                  <a:pt x="193" y="247"/>
                  <a:pt x="206" y="236"/>
                  <a:pt x="219"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3" name="Freeform 326"/>
          <p:cNvSpPr>
            <a:spLocks noEditPoints="1"/>
          </p:cNvSpPr>
          <p:nvPr/>
        </p:nvSpPr>
        <p:spPr bwMode="auto">
          <a:xfrm>
            <a:off x="6381205" y="3423509"/>
            <a:ext cx="304085" cy="295520"/>
          </a:xfrm>
          <a:custGeom>
            <a:avLst/>
            <a:gdLst>
              <a:gd name="T0" fmla="*/ 587 w 601"/>
              <a:gd name="T1" fmla="*/ 493 h 584"/>
              <a:gd name="T2" fmla="*/ 457 w 601"/>
              <a:gd name="T3" fmla="*/ 373 h 584"/>
              <a:gd name="T4" fmla="*/ 431 w 601"/>
              <a:gd name="T5" fmla="*/ 365 h 584"/>
              <a:gd name="T6" fmla="*/ 388 w 601"/>
              <a:gd name="T7" fmla="*/ 326 h 584"/>
              <a:gd name="T8" fmla="*/ 354 w 601"/>
              <a:gd name="T9" fmla="*/ 74 h 584"/>
              <a:gd name="T10" fmla="*/ 74 w 601"/>
              <a:gd name="T11" fmla="*/ 86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59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49" y="367"/>
                  <a:pt x="440" y="364"/>
                  <a:pt x="431" y="365"/>
                </a:cubicBezTo>
                <a:cubicBezTo>
                  <a:pt x="388" y="326"/>
                  <a:pt x="388" y="326"/>
                  <a:pt x="388" y="326"/>
                </a:cubicBezTo>
                <a:cubicBezTo>
                  <a:pt x="438" y="247"/>
                  <a:pt x="426" y="140"/>
                  <a:pt x="354" y="74"/>
                </a:cubicBezTo>
                <a:cubicBezTo>
                  <a:pt x="273" y="0"/>
                  <a:pt x="148" y="5"/>
                  <a:pt x="74" y="86"/>
                </a:cubicBezTo>
                <a:cubicBezTo>
                  <a:pt x="0" y="166"/>
                  <a:pt x="5" y="292"/>
                  <a:pt x="86" y="366"/>
                </a:cubicBezTo>
                <a:cubicBezTo>
                  <a:pt x="155" y="429"/>
                  <a:pt x="257" y="435"/>
                  <a:pt x="331" y="385"/>
                </a:cubicBezTo>
                <a:cubicBezTo>
                  <a:pt x="374" y="424"/>
                  <a:pt x="374" y="424"/>
                  <a:pt x="374" y="424"/>
                </a:cubicBezTo>
                <a:cubicBezTo>
                  <a:pt x="373" y="434"/>
                  <a:pt x="376" y="445"/>
                  <a:pt x="384" y="452"/>
                </a:cubicBezTo>
                <a:cubicBezTo>
                  <a:pt x="515" y="572"/>
                  <a:pt x="515" y="572"/>
                  <a:pt x="515" y="572"/>
                </a:cubicBezTo>
                <a:cubicBezTo>
                  <a:pt x="528" y="584"/>
                  <a:pt x="548" y="583"/>
                  <a:pt x="559" y="570"/>
                </a:cubicBezTo>
                <a:cubicBezTo>
                  <a:pt x="589" y="538"/>
                  <a:pt x="589" y="538"/>
                  <a:pt x="589" y="538"/>
                </a:cubicBezTo>
                <a:cubicBezTo>
                  <a:pt x="601" y="525"/>
                  <a:pt x="600" y="505"/>
                  <a:pt x="587" y="493"/>
                </a:cubicBezTo>
                <a:close/>
                <a:moveTo>
                  <a:pt x="320" y="312"/>
                </a:moveTo>
                <a:cubicBezTo>
                  <a:pt x="271" y="366"/>
                  <a:pt x="186" y="368"/>
                  <a:pt x="131" y="317"/>
                </a:cubicBezTo>
                <a:cubicBezTo>
                  <a:pt x="76" y="267"/>
                  <a:pt x="71" y="182"/>
                  <a:pt x="120" y="128"/>
                </a:cubicBezTo>
                <a:cubicBezTo>
                  <a:pt x="170" y="75"/>
                  <a:pt x="255" y="72"/>
                  <a:pt x="310" y="123"/>
                </a:cubicBezTo>
                <a:cubicBezTo>
                  <a:pt x="365" y="173"/>
                  <a:pt x="369"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4" name="Freeform 327"/>
          <p:cNvSpPr>
            <a:spLocks/>
          </p:cNvSpPr>
          <p:nvPr/>
        </p:nvSpPr>
        <p:spPr bwMode="auto">
          <a:xfrm>
            <a:off x="6454656" y="3487111"/>
            <a:ext cx="73666" cy="105359"/>
          </a:xfrm>
          <a:custGeom>
            <a:avLst/>
            <a:gdLst>
              <a:gd name="T0" fmla="*/ 257 w 344"/>
              <a:gd name="T1" fmla="*/ 0 h 492"/>
              <a:gd name="T2" fmla="*/ 85 w 344"/>
              <a:gd name="T3" fmla="*/ 0 h 492"/>
              <a:gd name="T4" fmla="*/ 85 w 344"/>
              <a:gd name="T5" fmla="*/ 265 h 492"/>
              <a:gd name="T6" fmla="*/ 0 w 344"/>
              <a:gd name="T7" fmla="*/ 265 h 492"/>
              <a:gd name="T8" fmla="*/ 170 w 344"/>
              <a:gd name="T9" fmla="*/ 492 h 492"/>
              <a:gd name="T10" fmla="*/ 344 w 344"/>
              <a:gd name="T11" fmla="*/ 265 h 492"/>
              <a:gd name="T12" fmla="*/ 257 w 344"/>
              <a:gd name="T13" fmla="*/ 265 h 492"/>
              <a:gd name="T14" fmla="*/ 257 w 344"/>
              <a:gd name="T15" fmla="*/ 0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492">
                <a:moveTo>
                  <a:pt x="257" y="0"/>
                </a:moveTo>
                <a:lnTo>
                  <a:pt x="85" y="0"/>
                </a:lnTo>
                <a:lnTo>
                  <a:pt x="85" y="265"/>
                </a:lnTo>
                <a:lnTo>
                  <a:pt x="0" y="265"/>
                </a:lnTo>
                <a:lnTo>
                  <a:pt x="170" y="492"/>
                </a:lnTo>
                <a:lnTo>
                  <a:pt x="344" y="265"/>
                </a:lnTo>
                <a:lnTo>
                  <a:pt x="257" y="265"/>
                </a:lnTo>
                <a:lnTo>
                  <a:pt x="257"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6" name="Rectangle 330"/>
          <p:cNvSpPr>
            <a:spLocks noChangeArrowheads="1"/>
          </p:cNvSpPr>
          <p:nvPr/>
        </p:nvSpPr>
        <p:spPr bwMode="auto">
          <a:xfrm>
            <a:off x="6319531" y="2529885"/>
            <a:ext cx="177526" cy="16490"/>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7" name="Rectangle 331"/>
          <p:cNvSpPr>
            <a:spLocks noChangeArrowheads="1"/>
          </p:cNvSpPr>
          <p:nvPr/>
        </p:nvSpPr>
        <p:spPr bwMode="auto">
          <a:xfrm>
            <a:off x="6321030" y="2571215"/>
            <a:ext cx="177526" cy="16275"/>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8" name="Freeform 332"/>
          <p:cNvSpPr>
            <a:spLocks/>
          </p:cNvSpPr>
          <p:nvPr/>
        </p:nvSpPr>
        <p:spPr bwMode="auto">
          <a:xfrm>
            <a:off x="6283983" y="2485771"/>
            <a:ext cx="251620" cy="300017"/>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0" name="Freeform 333"/>
          <p:cNvSpPr>
            <a:spLocks/>
          </p:cNvSpPr>
          <p:nvPr/>
        </p:nvSpPr>
        <p:spPr bwMode="auto">
          <a:xfrm>
            <a:off x="6330667" y="2608263"/>
            <a:ext cx="166819" cy="16061"/>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1" name="Freeform 334"/>
          <p:cNvSpPr>
            <a:spLocks/>
          </p:cNvSpPr>
          <p:nvPr/>
        </p:nvSpPr>
        <p:spPr bwMode="auto">
          <a:xfrm>
            <a:off x="6347370" y="2649807"/>
            <a:ext cx="151614" cy="16061"/>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2" name="Freeform 335"/>
          <p:cNvSpPr>
            <a:spLocks/>
          </p:cNvSpPr>
          <p:nvPr/>
        </p:nvSpPr>
        <p:spPr bwMode="auto">
          <a:xfrm>
            <a:off x="6355293" y="2682142"/>
            <a:ext cx="143263" cy="16061"/>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3" name="Freeform 336"/>
          <p:cNvSpPr>
            <a:spLocks/>
          </p:cNvSpPr>
          <p:nvPr/>
        </p:nvSpPr>
        <p:spPr bwMode="auto">
          <a:xfrm>
            <a:off x="6293192" y="2672933"/>
            <a:ext cx="55678" cy="73880"/>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4" name="Freeform 337"/>
          <p:cNvSpPr>
            <a:spLocks/>
          </p:cNvSpPr>
          <p:nvPr/>
        </p:nvSpPr>
        <p:spPr bwMode="auto">
          <a:xfrm>
            <a:off x="6181194" y="2392619"/>
            <a:ext cx="71525" cy="67241"/>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5" name="Freeform 338"/>
          <p:cNvSpPr>
            <a:spLocks/>
          </p:cNvSpPr>
          <p:nvPr/>
        </p:nvSpPr>
        <p:spPr bwMode="auto">
          <a:xfrm>
            <a:off x="6354436" y="2723686"/>
            <a:ext cx="145619" cy="16061"/>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6" name="Freeform 339"/>
          <p:cNvSpPr>
            <a:spLocks/>
          </p:cNvSpPr>
          <p:nvPr/>
        </p:nvSpPr>
        <p:spPr bwMode="auto">
          <a:xfrm>
            <a:off x="6545026" y="2541878"/>
            <a:ext cx="140693" cy="7131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8" name="Freeform 340"/>
          <p:cNvSpPr>
            <a:spLocks/>
          </p:cNvSpPr>
          <p:nvPr/>
        </p:nvSpPr>
        <p:spPr bwMode="auto">
          <a:xfrm>
            <a:off x="6545025" y="2580852"/>
            <a:ext cx="126560" cy="65743"/>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9" name="Freeform 341"/>
          <p:cNvSpPr>
            <a:spLocks/>
          </p:cNvSpPr>
          <p:nvPr/>
        </p:nvSpPr>
        <p:spPr bwMode="auto">
          <a:xfrm>
            <a:off x="6545026" y="2497978"/>
            <a:ext cx="155897" cy="77306"/>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0" name="Freeform 342"/>
          <p:cNvSpPr>
            <a:spLocks/>
          </p:cNvSpPr>
          <p:nvPr/>
        </p:nvSpPr>
        <p:spPr bwMode="auto">
          <a:xfrm>
            <a:off x="6545025" y="2624323"/>
            <a:ext cx="112854" cy="60389"/>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1" name="Freeform 343"/>
          <p:cNvSpPr>
            <a:spLocks/>
          </p:cNvSpPr>
          <p:nvPr/>
        </p:nvSpPr>
        <p:spPr bwMode="auto">
          <a:xfrm>
            <a:off x="6545025" y="2702914"/>
            <a:ext cx="86086" cy="49468"/>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3" name="Freeform 344"/>
          <p:cNvSpPr>
            <a:spLocks/>
          </p:cNvSpPr>
          <p:nvPr/>
        </p:nvSpPr>
        <p:spPr bwMode="auto">
          <a:xfrm>
            <a:off x="6545025" y="2659229"/>
            <a:ext cx="100220" cy="54821"/>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4" name="Freeform 345"/>
          <p:cNvSpPr>
            <a:spLocks/>
          </p:cNvSpPr>
          <p:nvPr/>
        </p:nvSpPr>
        <p:spPr bwMode="auto">
          <a:xfrm>
            <a:off x="6506265" y="2440801"/>
            <a:ext cx="244767" cy="366830"/>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5" name="Freeform 346"/>
          <p:cNvSpPr>
            <a:spLocks noEditPoints="1"/>
          </p:cNvSpPr>
          <p:nvPr/>
        </p:nvSpPr>
        <p:spPr bwMode="auto">
          <a:xfrm>
            <a:off x="6199611" y="2443157"/>
            <a:ext cx="147760" cy="248622"/>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2324026" y="4176869"/>
            <a:ext cx="481610" cy="454415"/>
            <a:chOff x="3098700" y="5569159"/>
            <a:chExt cx="642147" cy="605886"/>
          </a:xfrm>
        </p:grpSpPr>
        <p:sp>
          <p:nvSpPr>
            <p:cNvPr id="7477"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9"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0"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1"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2" name="Oval 353"/>
            <p:cNvSpPr>
              <a:spLocks noChangeArrowheads="1"/>
            </p:cNvSpPr>
            <p:nvPr/>
          </p:nvSpPr>
          <p:spPr bwMode="auto">
            <a:xfrm>
              <a:off x="3375945" y="5844406"/>
              <a:ext cx="62530" cy="608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85" name="Freeform 356"/>
          <p:cNvSpPr>
            <a:spLocks/>
          </p:cNvSpPr>
          <p:nvPr/>
        </p:nvSpPr>
        <p:spPr bwMode="auto">
          <a:xfrm>
            <a:off x="4310001" y="1458093"/>
            <a:ext cx="184807" cy="262970"/>
          </a:xfrm>
          <a:custGeom>
            <a:avLst/>
            <a:gdLst>
              <a:gd name="T0" fmla="*/ 0 w 863"/>
              <a:gd name="T1" fmla="*/ 567 h 1228"/>
              <a:gd name="T2" fmla="*/ 215 w 863"/>
              <a:gd name="T3" fmla="*/ 567 h 1228"/>
              <a:gd name="T4" fmla="*/ 215 w 863"/>
              <a:gd name="T5" fmla="*/ 1228 h 1228"/>
              <a:gd name="T6" fmla="*/ 650 w 863"/>
              <a:gd name="T7" fmla="*/ 1228 h 1228"/>
              <a:gd name="T8" fmla="*/ 650 w 863"/>
              <a:gd name="T9" fmla="*/ 567 h 1228"/>
              <a:gd name="T10" fmla="*/ 863 w 863"/>
              <a:gd name="T11" fmla="*/ 567 h 1228"/>
              <a:gd name="T12" fmla="*/ 440 w 863"/>
              <a:gd name="T13" fmla="*/ 0 h 1228"/>
              <a:gd name="T14" fmla="*/ 0 w 863"/>
              <a:gd name="T15" fmla="*/ 567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3" h="1228">
                <a:moveTo>
                  <a:pt x="0" y="567"/>
                </a:moveTo>
                <a:lnTo>
                  <a:pt x="215" y="567"/>
                </a:lnTo>
                <a:lnTo>
                  <a:pt x="215" y="1228"/>
                </a:lnTo>
                <a:lnTo>
                  <a:pt x="650" y="1228"/>
                </a:lnTo>
                <a:lnTo>
                  <a:pt x="650" y="567"/>
                </a:lnTo>
                <a:lnTo>
                  <a:pt x="863" y="567"/>
                </a:lnTo>
                <a:lnTo>
                  <a:pt x="440" y="0"/>
                </a:lnTo>
                <a:lnTo>
                  <a:pt x="0" y="56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6" name="Freeform 357"/>
          <p:cNvSpPr>
            <a:spLocks/>
          </p:cNvSpPr>
          <p:nvPr/>
        </p:nvSpPr>
        <p:spPr bwMode="auto">
          <a:xfrm>
            <a:off x="4504443" y="1640758"/>
            <a:ext cx="185021" cy="262970"/>
          </a:xfrm>
          <a:custGeom>
            <a:avLst/>
            <a:gdLst>
              <a:gd name="T0" fmla="*/ 649 w 864"/>
              <a:gd name="T1" fmla="*/ 661 h 1228"/>
              <a:gd name="T2" fmla="*/ 649 w 864"/>
              <a:gd name="T3" fmla="*/ 0 h 1228"/>
              <a:gd name="T4" fmla="*/ 215 w 864"/>
              <a:gd name="T5" fmla="*/ 0 h 1228"/>
              <a:gd name="T6" fmla="*/ 215 w 864"/>
              <a:gd name="T7" fmla="*/ 661 h 1228"/>
              <a:gd name="T8" fmla="*/ 0 w 864"/>
              <a:gd name="T9" fmla="*/ 661 h 1228"/>
              <a:gd name="T10" fmla="*/ 425 w 864"/>
              <a:gd name="T11" fmla="*/ 1228 h 1228"/>
              <a:gd name="T12" fmla="*/ 864 w 864"/>
              <a:gd name="T13" fmla="*/ 661 h 1228"/>
              <a:gd name="T14" fmla="*/ 649 w 864"/>
              <a:gd name="T15" fmla="*/ 661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4" h="1228">
                <a:moveTo>
                  <a:pt x="649" y="661"/>
                </a:moveTo>
                <a:lnTo>
                  <a:pt x="649" y="0"/>
                </a:lnTo>
                <a:lnTo>
                  <a:pt x="215" y="0"/>
                </a:lnTo>
                <a:lnTo>
                  <a:pt x="215" y="661"/>
                </a:lnTo>
                <a:lnTo>
                  <a:pt x="0" y="661"/>
                </a:lnTo>
                <a:lnTo>
                  <a:pt x="425" y="1228"/>
                </a:lnTo>
                <a:lnTo>
                  <a:pt x="864" y="661"/>
                </a:lnTo>
                <a:lnTo>
                  <a:pt x="649" y="6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7" name="Freeform 358"/>
          <p:cNvSpPr>
            <a:spLocks noEditPoints="1"/>
          </p:cNvSpPr>
          <p:nvPr/>
        </p:nvSpPr>
        <p:spPr bwMode="auto">
          <a:xfrm>
            <a:off x="4324776" y="1738836"/>
            <a:ext cx="167033" cy="168104"/>
          </a:xfrm>
          <a:custGeom>
            <a:avLst/>
            <a:gdLst>
              <a:gd name="T0" fmla="*/ 165 w 330"/>
              <a:gd name="T1" fmla="*/ 0 h 332"/>
              <a:gd name="T2" fmla="*/ 0 w 330"/>
              <a:gd name="T3" fmla="*/ 166 h 332"/>
              <a:gd name="T4" fmla="*/ 165 w 330"/>
              <a:gd name="T5" fmla="*/ 332 h 332"/>
              <a:gd name="T6" fmla="*/ 330 w 330"/>
              <a:gd name="T7" fmla="*/ 166 h 332"/>
              <a:gd name="T8" fmla="*/ 165 w 330"/>
              <a:gd name="T9" fmla="*/ 0 h 332"/>
              <a:gd name="T10" fmla="*/ 165 w 330"/>
              <a:gd name="T11" fmla="*/ 293 h 332"/>
              <a:gd name="T12" fmla="*/ 40 w 330"/>
              <a:gd name="T13" fmla="*/ 166 h 332"/>
              <a:gd name="T14" fmla="*/ 165 w 330"/>
              <a:gd name="T15" fmla="*/ 40 h 332"/>
              <a:gd name="T16" fmla="*/ 290 w 330"/>
              <a:gd name="T17" fmla="*/ 166 h 332"/>
              <a:gd name="T18" fmla="*/ 165 w 330"/>
              <a:gd name="T19" fmla="*/ 29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0"/>
                </a:moveTo>
                <a:cubicBezTo>
                  <a:pt x="74" y="0"/>
                  <a:pt x="0" y="74"/>
                  <a:pt x="0" y="166"/>
                </a:cubicBezTo>
                <a:cubicBezTo>
                  <a:pt x="0" y="258"/>
                  <a:pt x="74" y="332"/>
                  <a:pt x="165" y="332"/>
                </a:cubicBezTo>
                <a:cubicBezTo>
                  <a:pt x="256" y="332"/>
                  <a:pt x="330" y="258"/>
                  <a:pt x="330" y="166"/>
                </a:cubicBezTo>
                <a:cubicBezTo>
                  <a:pt x="330" y="74"/>
                  <a:pt x="256" y="0"/>
                  <a:pt x="165" y="0"/>
                </a:cubicBezTo>
                <a:close/>
                <a:moveTo>
                  <a:pt x="165" y="293"/>
                </a:moveTo>
                <a:cubicBezTo>
                  <a:pt x="96" y="293"/>
                  <a:pt x="40" y="236"/>
                  <a:pt x="40" y="166"/>
                </a:cubicBezTo>
                <a:cubicBezTo>
                  <a:pt x="40" y="96"/>
                  <a:pt x="96" y="40"/>
                  <a:pt x="165" y="40"/>
                </a:cubicBezTo>
                <a:cubicBezTo>
                  <a:pt x="234" y="40"/>
                  <a:pt x="290" y="96"/>
                  <a:pt x="290" y="166"/>
                </a:cubicBezTo>
                <a:cubicBezTo>
                  <a:pt x="290" y="236"/>
                  <a:pt x="234" y="293"/>
                  <a:pt x="165" y="2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8" name="Freeform 359"/>
          <p:cNvSpPr>
            <a:spLocks/>
          </p:cNvSpPr>
          <p:nvPr/>
        </p:nvSpPr>
        <p:spPr bwMode="auto">
          <a:xfrm>
            <a:off x="4381953" y="1777382"/>
            <a:ext cx="50110" cy="91440"/>
          </a:xfrm>
          <a:custGeom>
            <a:avLst/>
            <a:gdLst>
              <a:gd name="T0" fmla="*/ 62 w 99"/>
              <a:gd name="T1" fmla="*/ 75 h 181"/>
              <a:gd name="T2" fmla="*/ 35 w 99"/>
              <a:gd name="T3" fmla="*/ 56 h 181"/>
              <a:gd name="T4" fmla="*/ 55 w 99"/>
              <a:gd name="T5" fmla="*/ 44 h 181"/>
              <a:gd name="T6" fmla="*/ 87 w 99"/>
              <a:gd name="T7" fmla="*/ 52 h 181"/>
              <a:gd name="T8" fmla="*/ 93 w 99"/>
              <a:gd name="T9" fmla="*/ 26 h 181"/>
              <a:gd name="T10" fmla="*/ 61 w 99"/>
              <a:gd name="T11" fmla="*/ 19 h 181"/>
              <a:gd name="T12" fmla="*/ 61 w 99"/>
              <a:gd name="T13" fmla="*/ 0 h 181"/>
              <a:gd name="T14" fmla="*/ 39 w 99"/>
              <a:gd name="T15" fmla="*/ 0 h 181"/>
              <a:gd name="T16" fmla="*/ 39 w 99"/>
              <a:gd name="T17" fmla="*/ 21 h 181"/>
              <a:gd name="T18" fmla="*/ 1 w 99"/>
              <a:gd name="T19" fmla="*/ 60 h 181"/>
              <a:gd name="T20" fmla="*/ 41 w 99"/>
              <a:gd name="T21" fmla="*/ 101 h 181"/>
              <a:gd name="T22" fmla="*/ 65 w 99"/>
              <a:gd name="T23" fmla="*/ 120 h 181"/>
              <a:gd name="T24" fmla="*/ 44 w 99"/>
              <a:gd name="T25" fmla="*/ 134 h 181"/>
              <a:gd name="T26" fmla="*/ 7 w 99"/>
              <a:gd name="T27" fmla="*/ 124 h 181"/>
              <a:gd name="T28" fmla="*/ 0 w 99"/>
              <a:gd name="T29" fmla="*/ 150 h 181"/>
              <a:gd name="T30" fmla="*/ 38 w 99"/>
              <a:gd name="T31" fmla="*/ 160 h 181"/>
              <a:gd name="T32" fmla="*/ 38 w 99"/>
              <a:gd name="T33" fmla="*/ 181 h 181"/>
              <a:gd name="T34" fmla="*/ 60 w 99"/>
              <a:gd name="T35" fmla="*/ 181 h 181"/>
              <a:gd name="T36" fmla="*/ 60 w 99"/>
              <a:gd name="T37" fmla="*/ 158 h 181"/>
              <a:gd name="T38" fmla="*/ 99 w 99"/>
              <a:gd name="T39" fmla="*/ 117 h 181"/>
              <a:gd name="T40" fmla="*/ 62 w 99"/>
              <a:gd name="T41" fmla="*/ 7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1">
                <a:moveTo>
                  <a:pt x="62" y="75"/>
                </a:moveTo>
                <a:cubicBezTo>
                  <a:pt x="43" y="68"/>
                  <a:pt x="35" y="64"/>
                  <a:pt x="35" y="56"/>
                </a:cubicBezTo>
                <a:cubicBezTo>
                  <a:pt x="35" y="50"/>
                  <a:pt x="40" y="44"/>
                  <a:pt x="55" y="44"/>
                </a:cubicBezTo>
                <a:cubicBezTo>
                  <a:pt x="71" y="44"/>
                  <a:pt x="81" y="49"/>
                  <a:pt x="87" y="52"/>
                </a:cubicBezTo>
                <a:cubicBezTo>
                  <a:pt x="93" y="26"/>
                  <a:pt x="93" y="26"/>
                  <a:pt x="93" y="26"/>
                </a:cubicBezTo>
                <a:cubicBezTo>
                  <a:pt x="85" y="23"/>
                  <a:pt x="75" y="20"/>
                  <a:pt x="61" y="19"/>
                </a:cubicBezTo>
                <a:cubicBezTo>
                  <a:pt x="61" y="0"/>
                  <a:pt x="61" y="0"/>
                  <a:pt x="61" y="0"/>
                </a:cubicBezTo>
                <a:cubicBezTo>
                  <a:pt x="39" y="0"/>
                  <a:pt x="39" y="0"/>
                  <a:pt x="39" y="0"/>
                </a:cubicBezTo>
                <a:cubicBezTo>
                  <a:pt x="39" y="21"/>
                  <a:pt x="39" y="21"/>
                  <a:pt x="39" y="21"/>
                </a:cubicBezTo>
                <a:cubicBezTo>
                  <a:pt x="15" y="25"/>
                  <a:pt x="1" y="40"/>
                  <a:pt x="1" y="60"/>
                </a:cubicBezTo>
                <a:cubicBezTo>
                  <a:pt x="1" y="82"/>
                  <a:pt x="18" y="93"/>
                  <a:pt x="41" y="101"/>
                </a:cubicBezTo>
                <a:cubicBezTo>
                  <a:pt x="58" y="106"/>
                  <a:pt x="65" y="112"/>
                  <a:pt x="65" y="120"/>
                </a:cubicBezTo>
                <a:cubicBezTo>
                  <a:pt x="65" y="129"/>
                  <a:pt x="57" y="134"/>
                  <a:pt x="44" y="134"/>
                </a:cubicBezTo>
                <a:cubicBezTo>
                  <a:pt x="29" y="134"/>
                  <a:pt x="16" y="129"/>
                  <a:pt x="7" y="124"/>
                </a:cubicBezTo>
                <a:cubicBezTo>
                  <a:pt x="0" y="150"/>
                  <a:pt x="0" y="150"/>
                  <a:pt x="0" y="150"/>
                </a:cubicBezTo>
                <a:cubicBezTo>
                  <a:pt x="9" y="155"/>
                  <a:pt x="23" y="159"/>
                  <a:pt x="38" y="160"/>
                </a:cubicBezTo>
                <a:cubicBezTo>
                  <a:pt x="38" y="181"/>
                  <a:pt x="38" y="181"/>
                  <a:pt x="38" y="181"/>
                </a:cubicBezTo>
                <a:cubicBezTo>
                  <a:pt x="60" y="181"/>
                  <a:pt x="60" y="181"/>
                  <a:pt x="60" y="181"/>
                </a:cubicBezTo>
                <a:cubicBezTo>
                  <a:pt x="60" y="158"/>
                  <a:pt x="60" y="158"/>
                  <a:pt x="60" y="158"/>
                </a:cubicBezTo>
                <a:cubicBezTo>
                  <a:pt x="85" y="154"/>
                  <a:pt x="99" y="137"/>
                  <a:pt x="99" y="117"/>
                </a:cubicBezTo>
                <a:cubicBezTo>
                  <a:pt x="99" y="97"/>
                  <a:pt x="89" y="85"/>
                  <a:pt x="62" y="7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9" name="Freeform 360"/>
          <p:cNvSpPr>
            <a:spLocks noEditPoints="1"/>
          </p:cNvSpPr>
          <p:nvPr/>
        </p:nvSpPr>
        <p:spPr bwMode="auto">
          <a:xfrm>
            <a:off x="4513437" y="1449313"/>
            <a:ext cx="167033" cy="168104"/>
          </a:xfrm>
          <a:custGeom>
            <a:avLst/>
            <a:gdLst>
              <a:gd name="T0" fmla="*/ 165 w 330"/>
              <a:gd name="T1" fmla="*/ 332 h 332"/>
              <a:gd name="T2" fmla="*/ 330 w 330"/>
              <a:gd name="T3" fmla="*/ 166 h 332"/>
              <a:gd name="T4" fmla="*/ 165 w 330"/>
              <a:gd name="T5" fmla="*/ 0 h 332"/>
              <a:gd name="T6" fmla="*/ 0 w 330"/>
              <a:gd name="T7" fmla="*/ 166 h 332"/>
              <a:gd name="T8" fmla="*/ 165 w 330"/>
              <a:gd name="T9" fmla="*/ 332 h 332"/>
              <a:gd name="T10" fmla="*/ 165 w 330"/>
              <a:gd name="T11" fmla="*/ 40 h 332"/>
              <a:gd name="T12" fmla="*/ 291 w 330"/>
              <a:gd name="T13" fmla="*/ 166 h 332"/>
              <a:gd name="T14" fmla="*/ 165 w 330"/>
              <a:gd name="T15" fmla="*/ 292 h 332"/>
              <a:gd name="T16" fmla="*/ 40 w 330"/>
              <a:gd name="T17" fmla="*/ 166 h 332"/>
              <a:gd name="T18" fmla="*/ 165 w 330"/>
              <a:gd name="T19" fmla="*/ 4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332"/>
                </a:moveTo>
                <a:cubicBezTo>
                  <a:pt x="256" y="332"/>
                  <a:pt x="330" y="258"/>
                  <a:pt x="330" y="166"/>
                </a:cubicBezTo>
                <a:cubicBezTo>
                  <a:pt x="330" y="74"/>
                  <a:pt x="256" y="0"/>
                  <a:pt x="165" y="0"/>
                </a:cubicBezTo>
                <a:cubicBezTo>
                  <a:pt x="74" y="0"/>
                  <a:pt x="0" y="74"/>
                  <a:pt x="0" y="166"/>
                </a:cubicBezTo>
                <a:cubicBezTo>
                  <a:pt x="0" y="258"/>
                  <a:pt x="74" y="332"/>
                  <a:pt x="165" y="332"/>
                </a:cubicBezTo>
                <a:close/>
                <a:moveTo>
                  <a:pt x="165" y="40"/>
                </a:moveTo>
                <a:cubicBezTo>
                  <a:pt x="234" y="40"/>
                  <a:pt x="291" y="96"/>
                  <a:pt x="291" y="166"/>
                </a:cubicBezTo>
                <a:cubicBezTo>
                  <a:pt x="291" y="236"/>
                  <a:pt x="234" y="292"/>
                  <a:pt x="165" y="292"/>
                </a:cubicBezTo>
                <a:cubicBezTo>
                  <a:pt x="96" y="292"/>
                  <a:pt x="40" y="236"/>
                  <a:pt x="40" y="166"/>
                </a:cubicBezTo>
                <a:cubicBezTo>
                  <a:pt x="40" y="96"/>
                  <a:pt x="96" y="40"/>
                  <a:pt x="165" y="4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91" name="Freeform 361"/>
          <p:cNvSpPr>
            <a:spLocks/>
          </p:cNvSpPr>
          <p:nvPr/>
        </p:nvSpPr>
        <p:spPr bwMode="auto">
          <a:xfrm>
            <a:off x="4570614" y="1487431"/>
            <a:ext cx="50110" cy="92082"/>
          </a:xfrm>
          <a:custGeom>
            <a:avLst/>
            <a:gdLst>
              <a:gd name="T0" fmla="*/ 44 w 99"/>
              <a:gd name="T1" fmla="*/ 135 h 182"/>
              <a:gd name="T2" fmla="*/ 7 w 99"/>
              <a:gd name="T3" fmla="*/ 125 h 182"/>
              <a:gd name="T4" fmla="*/ 0 w 99"/>
              <a:gd name="T5" fmla="*/ 151 h 182"/>
              <a:gd name="T6" fmla="*/ 38 w 99"/>
              <a:gd name="T7" fmla="*/ 161 h 182"/>
              <a:gd name="T8" fmla="*/ 38 w 99"/>
              <a:gd name="T9" fmla="*/ 182 h 182"/>
              <a:gd name="T10" fmla="*/ 60 w 99"/>
              <a:gd name="T11" fmla="*/ 182 h 182"/>
              <a:gd name="T12" fmla="*/ 60 w 99"/>
              <a:gd name="T13" fmla="*/ 159 h 182"/>
              <a:gd name="T14" fmla="*/ 99 w 99"/>
              <a:gd name="T15" fmla="*/ 118 h 182"/>
              <a:gd name="T16" fmla="*/ 63 w 99"/>
              <a:gd name="T17" fmla="*/ 76 h 182"/>
              <a:gd name="T18" fmla="*/ 36 w 99"/>
              <a:gd name="T19" fmla="*/ 57 h 182"/>
              <a:gd name="T20" fmla="*/ 55 w 99"/>
              <a:gd name="T21" fmla="*/ 45 h 182"/>
              <a:gd name="T22" fmla="*/ 87 w 99"/>
              <a:gd name="T23" fmla="*/ 52 h 182"/>
              <a:gd name="T24" fmla="*/ 93 w 99"/>
              <a:gd name="T25" fmla="*/ 27 h 182"/>
              <a:gd name="T26" fmla="*/ 61 w 99"/>
              <a:gd name="T27" fmla="*/ 20 h 182"/>
              <a:gd name="T28" fmla="*/ 61 w 99"/>
              <a:gd name="T29" fmla="*/ 0 h 182"/>
              <a:gd name="T30" fmla="*/ 39 w 99"/>
              <a:gd name="T31" fmla="*/ 0 h 182"/>
              <a:gd name="T32" fmla="*/ 39 w 99"/>
              <a:gd name="T33" fmla="*/ 22 h 182"/>
              <a:gd name="T34" fmla="*/ 2 w 99"/>
              <a:gd name="T35" fmla="*/ 61 h 182"/>
              <a:gd name="T36" fmla="*/ 42 w 99"/>
              <a:gd name="T37" fmla="*/ 102 h 182"/>
              <a:gd name="T38" fmla="*/ 65 w 99"/>
              <a:gd name="T39" fmla="*/ 121 h 182"/>
              <a:gd name="T40" fmla="*/ 44 w 99"/>
              <a:gd name="T41" fmla="*/ 13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2">
                <a:moveTo>
                  <a:pt x="44" y="135"/>
                </a:moveTo>
                <a:cubicBezTo>
                  <a:pt x="29" y="135"/>
                  <a:pt x="16" y="130"/>
                  <a:pt x="7" y="125"/>
                </a:cubicBezTo>
                <a:cubicBezTo>
                  <a:pt x="0" y="151"/>
                  <a:pt x="0" y="151"/>
                  <a:pt x="0" y="151"/>
                </a:cubicBezTo>
                <a:cubicBezTo>
                  <a:pt x="9" y="156"/>
                  <a:pt x="23" y="160"/>
                  <a:pt x="38" y="161"/>
                </a:cubicBezTo>
                <a:cubicBezTo>
                  <a:pt x="38" y="182"/>
                  <a:pt x="38" y="182"/>
                  <a:pt x="38" y="182"/>
                </a:cubicBezTo>
                <a:cubicBezTo>
                  <a:pt x="60" y="182"/>
                  <a:pt x="60" y="182"/>
                  <a:pt x="60" y="182"/>
                </a:cubicBezTo>
                <a:cubicBezTo>
                  <a:pt x="60" y="159"/>
                  <a:pt x="60" y="159"/>
                  <a:pt x="60" y="159"/>
                </a:cubicBezTo>
                <a:cubicBezTo>
                  <a:pt x="86" y="155"/>
                  <a:pt x="99" y="138"/>
                  <a:pt x="99" y="118"/>
                </a:cubicBezTo>
                <a:cubicBezTo>
                  <a:pt x="99" y="98"/>
                  <a:pt x="89" y="86"/>
                  <a:pt x="63" y="76"/>
                </a:cubicBezTo>
                <a:cubicBezTo>
                  <a:pt x="43" y="69"/>
                  <a:pt x="36" y="64"/>
                  <a:pt x="36" y="57"/>
                </a:cubicBezTo>
                <a:cubicBezTo>
                  <a:pt x="36" y="51"/>
                  <a:pt x="40" y="45"/>
                  <a:pt x="55" y="45"/>
                </a:cubicBezTo>
                <a:cubicBezTo>
                  <a:pt x="71" y="45"/>
                  <a:pt x="81" y="50"/>
                  <a:pt x="87" y="52"/>
                </a:cubicBezTo>
                <a:cubicBezTo>
                  <a:pt x="93" y="27"/>
                  <a:pt x="93" y="27"/>
                  <a:pt x="93" y="27"/>
                </a:cubicBezTo>
                <a:cubicBezTo>
                  <a:pt x="86" y="24"/>
                  <a:pt x="76" y="20"/>
                  <a:pt x="61" y="20"/>
                </a:cubicBezTo>
                <a:cubicBezTo>
                  <a:pt x="61" y="0"/>
                  <a:pt x="61" y="0"/>
                  <a:pt x="61" y="0"/>
                </a:cubicBezTo>
                <a:cubicBezTo>
                  <a:pt x="39" y="0"/>
                  <a:pt x="39" y="0"/>
                  <a:pt x="39" y="0"/>
                </a:cubicBezTo>
                <a:cubicBezTo>
                  <a:pt x="39" y="22"/>
                  <a:pt x="39" y="22"/>
                  <a:pt x="39" y="22"/>
                </a:cubicBezTo>
                <a:cubicBezTo>
                  <a:pt x="15" y="26"/>
                  <a:pt x="2" y="41"/>
                  <a:pt x="2" y="61"/>
                </a:cubicBezTo>
                <a:cubicBezTo>
                  <a:pt x="2" y="83"/>
                  <a:pt x="18" y="94"/>
                  <a:pt x="42" y="102"/>
                </a:cubicBezTo>
                <a:cubicBezTo>
                  <a:pt x="58" y="107"/>
                  <a:pt x="65" y="113"/>
                  <a:pt x="65" y="121"/>
                </a:cubicBezTo>
                <a:cubicBezTo>
                  <a:pt x="65" y="130"/>
                  <a:pt x="57" y="135"/>
                  <a:pt x="44" y="13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6170701" y="566824"/>
            <a:ext cx="516516" cy="415441"/>
            <a:chOff x="8227601" y="755765"/>
            <a:chExt cx="688688" cy="553921"/>
          </a:xfrm>
        </p:grpSpPr>
        <p:sp>
          <p:nvSpPr>
            <p:cNvPr id="7493" name="Freeform 364"/>
            <p:cNvSpPr>
              <a:spLocks/>
            </p:cNvSpPr>
            <p:nvPr/>
          </p:nvSpPr>
          <p:spPr bwMode="auto">
            <a:xfrm>
              <a:off x="8274142" y="907094"/>
              <a:ext cx="610454" cy="307511"/>
            </a:xfrm>
            <a:custGeom>
              <a:avLst/>
              <a:gdLst>
                <a:gd name="T0" fmla="*/ 836 w 905"/>
                <a:gd name="T1" fmla="*/ 0 h 456"/>
                <a:gd name="T2" fmla="*/ 767 w 905"/>
                <a:gd name="T3" fmla="*/ 69 h 456"/>
                <a:gd name="T4" fmla="*/ 786 w 905"/>
                <a:gd name="T5" fmla="*/ 116 h 456"/>
                <a:gd name="T6" fmla="*/ 597 w 905"/>
                <a:gd name="T7" fmla="*/ 304 h 456"/>
                <a:gd name="T8" fmla="*/ 574 w 905"/>
                <a:gd name="T9" fmla="*/ 300 h 456"/>
                <a:gd name="T10" fmla="*/ 536 w 905"/>
                <a:gd name="T11" fmla="*/ 311 h 456"/>
                <a:gd name="T12" fmla="*/ 394 w 905"/>
                <a:gd name="T13" fmla="*/ 150 h 456"/>
                <a:gd name="T14" fmla="*/ 405 w 905"/>
                <a:gd name="T15" fmla="*/ 113 h 456"/>
                <a:gd name="T16" fmla="*/ 337 w 905"/>
                <a:gd name="T17" fmla="*/ 44 h 456"/>
                <a:gd name="T18" fmla="*/ 268 w 905"/>
                <a:gd name="T19" fmla="*/ 113 h 456"/>
                <a:gd name="T20" fmla="*/ 279 w 905"/>
                <a:gd name="T21" fmla="*/ 149 h 456"/>
                <a:gd name="T22" fmla="*/ 100 w 905"/>
                <a:gd name="T23" fmla="*/ 326 h 456"/>
                <a:gd name="T24" fmla="*/ 68 w 905"/>
                <a:gd name="T25" fmla="*/ 319 h 456"/>
                <a:gd name="T26" fmla="*/ 0 w 905"/>
                <a:gd name="T27" fmla="*/ 387 h 456"/>
                <a:gd name="T28" fmla="*/ 68 w 905"/>
                <a:gd name="T29" fmla="*/ 456 h 456"/>
                <a:gd name="T30" fmla="*/ 137 w 905"/>
                <a:gd name="T31" fmla="*/ 387 h 456"/>
                <a:gd name="T32" fmla="*/ 124 w 905"/>
                <a:gd name="T33" fmla="*/ 347 h 456"/>
                <a:gd name="T34" fmla="*/ 301 w 905"/>
                <a:gd name="T35" fmla="*/ 171 h 456"/>
                <a:gd name="T36" fmla="*/ 337 w 905"/>
                <a:gd name="T37" fmla="*/ 181 h 456"/>
                <a:gd name="T38" fmla="*/ 372 w 905"/>
                <a:gd name="T39" fmla="*/ 172 h 456"/>
                <a:gd name="T40" fmla="*/ 515 w 905"/>
                <a:gd name="T41" fmla="*/ 334 h 456"/>
                <a:gd name="T42" fmla="*/ 505 w 905"/>
                <a:gd name="T43" fmla="*/ 369 h 456"/>
                <a:gd name="T44" fmla="*/ 574 w 905"/>
                <a:gd name="T45" fmla="*/ 437 h 456"/>
                <a:gd name="T46" fmla="*/ 643 w 905"/>
                <a:gd name="T47" fmla="*/ 369 h 456"/>
                <a:gd name="T48" fmla="*/ 624 w 905"/>
                <a:gd name="T49" fmla="*/ 321 h 456"/>
                <a:gd name="T50" fmla="*/ 813 w 905"/>
                <a:gd name="T51" fmla="*/ 134 h 456"/>
                <a:gd name="T52" fmla="*/ 836 w 905"/>
                <a:gd name="T53" fmla="*/ 138 h 456"/>
                <a:gd name="T54" fmla="*/ 905 w 905"/>
                <a:gd name="T55" fmla="*/ 69 h 456"/>
                <a:gd name="T56" fmla="*/ 836 w 905"/>
                <a:gd name="T5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05" h="456">
                  <a:moveTo>
                    <a:pt x="836" y="0"/>
                  </a:moveTo>
                  <a:cubicBezTo>
                    <a:pt x="798" y="0"/>
                    <a:pt x="767" y="31"/>
                    <a:pt x="767" y="69"/>
                  </a:cubicBezTo>
                  <a:cubicBezTo>
                    <a:pt x="767" y="87"/>
                    <a:pt x="775" y="104"/>
                    <a:pt x="786" y="116"/>
                  </a:cubicBezTo>
                  <a:cubicBezTo>
                    <a:pt x="597" y="304"/>
                    <a:pt x="597" y="304"/>
                    <a:pt x="597" y="304"/>
                  </a:cubicBezTo>
                  <a:cubicBezTo>
                    <a:pt x="590" y="301"/>
                    <a:pt x="582" y="300"/>
                    <a:pt x="574" y="300"/>
                  </a:cubicBezTo>
                  <a:cubicBezTo>
                    <a:pt x="560" y="300"/>
                    <a:pt x="547" y="304"/>
                    <a:pt x="536" y="311"/>
                  </a:cubicBezTo>
                  <a:cubicBezTo>
                    <a:pt x="394" y="150"/>
                    <a:pt x="394" y="150"/>
                    <a:pt x="394" y="150"/>
                  </a:cubicBezTo>
                  <a:cubicBezTo>
                    <a:pt x="401" y="139"/>
                    <a:pt x="405" y="126"/>
                    <a:pt x="405" y="113"/>
                  </a:cubicBezTo>
                  <a:cubicBezTo>
                    <a:pt x="405" y="75"/>
                    <a:pt x="375" y="44"/>
                    <a:pt x="337" y="44"/>
                  </a:cubicBezTo>
                  <a:cubicBezTo>
                    <a:pt x="299" y="44"/>
                    <a:pt x="268" y="75"/>
                    <a:pt x="268" y="113"/>
                  </a:cubicBezTo>
                  <a:cubicBezTo>
                    <a:pt x="268" y="126"/>
                    <a:pt x="272" y="139"/>
                    <a:pt x="279" y="149"/>
                  </a:cubicBezTo>
                  <a:cubicBezTo>
                    <a:pt x="100" y="326"/>
                    <a:pt x="100" y="326"/>
                    <a:pt x="100" y="326"/>
                  </a:cubicBezTo>
                  <a:cubicBezTo>
                    <a:pt x="91" y="321"/>
                    <a:pt x="80" y="319"/>
                    <a:pt x="68" y="319"/>
                  </a:cubicBezTo>
                  <a:cubicBezTo>
                    <a:pt x="31" y="319"/>
                    <a:pt x="0" y="349"/>
                    <a:pt x="0" y="387"/>
                  </a:cubicBezTo>
                  <a:cubicBezTo>
                    <a:pt x="0" y="425"/>
                    <a:pt x="31" y="456"/>
                    <a:pt x="68" y="456"/>
                  </a:cubicBezTo>
                  <a:cubicBezTo>
                    <a:pt x="106" y="456"/>
                    <a:pt x="137" y="425"/>
                    <a:pt x="137" y="387"/>
                  </a:cubicBezTo>
                  <a:cubicBezTo>
                    <a:pt x="137" y="372"/>
                    <a:pt x="132" y="358"/>
                    <a:pt x="124" y="347"/>
                  </a:cubicBezTo>
                  <a:cubicBezTo>
                    <a:pt x="301" y="171"/>
                    <a:pt x="301" y="171"/>
                    <a:pt x="301" y="171"/>
                  </a:cubicBezTo>
                  <a:cubicBezTo>
                    <a:pt x="312" y="178"/>
                    <a:pt x="324" y="181"/>
                    <a:pt x="337" y="181"/>
                  </a:cubicBezTo>
                  <a:cubicBezTo>
                    <a:pt x="350" y="181"/>
                    <a:pt x="362" y="178"/>
                    <a:pt x="372" y="172"/>
                  </a:cubicBezTo>
                  <a:cubicBezTo>
                    <a:pt x="515" y="334"/>
                    <a:pt x="515" y="334"/>
                    <a:pt x="515" y="334"/>
                  </a:cubicBezTo>
                  <a:cubicBezTo>
                    <a:pt x="509" y="344"/>
                    <a:pt x="505" y="356"/>
                    <a:pt x="505" y="369"/>
                  </a:cubicBezTo>
                  <a:cubicBezTo>
                    <a:pt x="505" y="406"/>
                    <a:pt x="536" y="437"/>
                    <a:pt x="574" y="437"/>
                  </a:cubicBezTo>
                  <a:cubicBezTo>
                    <a:pt x="612" y="437"/>
                    <a:pt x="643" y="406"/>
                    <a:pt x="643" y="369"/>
                  </a:cubicBezTo>
                  <a:cubicBezTo>
                    <a:pt x="643" y="350"/>
                    <a:pt x="635" y="334"/>
                    <a:pt x="624" y="321"/>
                  </a:cubicBezTo>
                  <a:cubicBezTo>
                    <a:pt x="813" y="134"/>
                    <a:pt x="813" y="134"/>
                    <a:pt x="813" y="134"/>
                  </a:cubicBezTo>
                  <a:cubicBezTo>
                    <a:pt x="820" y="136"/>
                    <a:pt x="828" y="138"/>
                    <a:pt x="836" y="138"/>
                  </a:cubicBezTo>
                  <a:cubicBezTo>
                    <a:pt x="874" y="138"/>
                    <a:pt x="905" y="107"/>
                    <a:pt x="905" y="69"/>
                  </a:cubicBezTo>
                  <a:cubicBezTo>
                    <a:pt x="905" y="31"/>
                    <a:pt x="874" y="0"/>
                    <a:pt x="836"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4" name="Freeform 365"/>
            <p:cNvSpPr>
              <a:spLocks noEditPoints="1"/>
            </p:cNvSpPr>
            <p:nvPr/>
          </p:nvSpPr>
          <p:spPr bwMode="auto">
            <a:xfrm>
              <a:off x="8786089" y="755765"/>
              <a:ext cx="130200" cy="131056"/>
            </a:xfrm>
            <a:custGeom>
              <a:avLst/>
              <a:gdLst>
                <a:gd name="T0" fmla="*/ 97 w 193"/>
                <a:gd name="T1" fmla="*/ 0 h 194"/>
                <a:gd name="T2" fmla="*/ 0 w 193"/>
                <a:gd name="T3" fmla="*/ 97 h 194"/>
                <a:gd name="T4" fmla="*/ 97 w 193"/>
                <a:gd name="T5" fmla="*/ 194 h 194"/>
                <a:gd name="T6" fmla="*/ 193 w 193"/>
                <a:gd name="T7" fmla="*/ 97 h 194"/>
                <a:gd name="T8" fmla="*/ 97 w 193"/>
                <a:gd name="T9" fmla="*/ 0 h 194"/>
                <a:gd name="T10" fmla="*/ 97 w 193"/>
                <a:gd name="T11" fmla="*/ 171 h 194"/>
                <a:gd name="T12" fmla="*/ 23 w 193"/>
                <a:gd name="T13" fmla="*/ 97 h 194"/>
                <a:gd name="T14" fmla="*/ 97 w 193"/>
                <a:gd name="T15" fmla="*/ 24 h 194"/>
                <a:gd name="T16" fmla="*/ 170 w 193"/>
                <a:gd name="T17" fmla="*/ 97 h 194"/>
                <a:gd name="T18" fmla="*/ 97 w 193"/>
                <a:gd name="T19" fmla="*/ 17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7" y="0"/>
                  </a:moveTo>
                  <a:cubicBezTo>
                    <a:pt x="43" y="0"/>
                    <a:pt x="0" y="44"/>
                    <a:pt x="0" y="97"/>
                  </a:cubicBezTo>
                  <a:cubicBezTo>
                    <a:pt x="0" y="151"/>
                    <a:pt x="43" y="194"/>
                    <a:pt x="97" y="194"/>
                  </a:cubicBezTo>
                  <a:cubicBezTo>
                    <a:pt x="150" y="194"/>
                    <a:pt x="193" y="151"/>
                    <a:pt x="193" y="97"/>
                  </a:cubicBezTo>
                  <a:cubicBezTo>
                    <a:pt x="193" y="44"/>
                    <a:pt x="150" y="0"/>
                    <a:pt x="97" y="0"/>
                  </a:cubicBezTo>
                  <a:close/>
                  <a:moveTo>
                    <a:pt x="97" y="171"/>
                  </a:moveTo>
                  <a:cubicBezTo>
                    <a:pt x="56" y="171"/>
                    <a:pt x="23" y="138"/>
                    <a:pt x="23" y="97"/>
                  </a:cubicBezTo>
                  <a:cubicBezTo>
                    <a:pt x="23" y="57"/>
                    <a:pt x="56" y="24"/>
                    <a:pt x="97" y="24"/>
                  </a:cubicBezTo>
                  <a:cubicBezTo>
                    <a:pt x="137" y="24"/>
                    <a:pt x="170" y="57"/>
                    <a:pt x="170" y="97"/>
                  </a:cubicBezTo>
                  <a:cubicBezTo>
                    <a:pt x="170" y="138"/>
                    <a:pt x="137" y="171"/>
                    <a:pt x="97" y="1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5" name="Freeform 366"/>
            <p:cNvSpPr>
              <a:spLocks/>
            </p:cNvSpPr>
            <p:nvPr/>
          </p:nvSpPr>
          <p:spPr bwMode="auto">
            <a:xfrm>
              <a:off x="8830631" y="786316"/>
              <a:ext cx="39117" cy="70810"/>
            </a:xfrm>
            <a:custGeom>
              <a:avLst/>
              <a:gdLst>
                <a:gd name="T0" fmla="*/ 37 w 58"/>
                <a:gd name="T1" fmla="*/ 44 h 105"/>
                <a:gd name="T2" fmla="*/ 21 w 58"/>
                <a:gd name="T3" fmla="*/ 33 h 105"/>
                <a:gd name="T4" fmla="*/ 32 w 58"/>
                <a:gd name="T5" fmla="*/ 25 h 105"/>
                <a:gd name="T6" fmla="*/ 51 w 58"/>
                <a:gd name="T7" fmla="*/ 30 h 105"/>
                <a:gd name="T8" fmla="*/ 55 w 58"/>
                <a:gd name="T9" fmla="*/ 15 h 105"/>
                <a:gd name="T10" fmla="*/ 36 w 58"/>
                <a:gd name="T11" fmla="*/ 11 h 105"/>
                <a:gd name="T12" fmla="*/ 36 w 58"/>
                <a:gd name="T13" fmla="*/ 0 h 105"/>
                <a:gd name="T14" fmla="*/ 23 w 58"/>
                <a:gd name="T15" fmla="*/ 0 h 105"/>
                <a:gd name="T16" fmla="*/ 23 w 58"/>
                <a:gd name="T17" fmla="*/ 12 h 105"/>
                <a:gd name="T18" fmla="*/ 1 w 58"/>
                <a:gd name="T19" fmla="*/ 35 h 105"/>
                <a:gd name="T20" fmla="*/ 24 w 58"/>
                <a:gd name="T21" fmla="*/ 59 h 105"/>
                <a:gd name="T22" fmla="*/ 38 w 58"/>
                <a:gd name="T23" fmla="*/ 70 h 105"/>
                <a:gd name="T24" fmla="*/ 26 w 58"/>
                <a:gd name="T25" fmla="*/ 78 h 105"/>
                <a:gd name="T26" fmla="*/ 4 w 58"/>
                <a:gd name="T27" fmla="*/ 72 h 105"/>
                <a:gd name="T28" fmla="*/ 0 w 58"/>
                <a:gd name="T29" fmla="*/ 87 h 105"/>
                <a:gd name="T30" fmla="*/ 22 w 58"/>
                <a:gd name="T31" fmla="*/ 93 h 105"/>
                <a:gd name="T32" fmla="*/ 22 w 58"/>
                <a:gd name="T33" fmla="*/ 105 h 105"/>
                <a:gd name="T34" fmla="*/ 35 w 58"/>
                <a:gd name="T35" fmla="*/ 105 h 105"/>
                <a:gd name="T36" fmla="*/ 35 w 58"/>
                <a:gd name="T37" fmla="*/ 92 h 105"/>
                <a:gd name="T38" fmla="*/ 58 w 58"/>
                <a:gd name="T39" fmla="*/ 68 h 105"/>
                <a:gd name="T40" fmla="*/ 37 w 58"/>
                <a:gd name="T41"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5">
                  <a:moveTo>
                    <a:pt x="37" y="44"/>
                  </a:moveTo>
                  <a:cubicBezTo>
                    <a:pt x="25" y="40"/>
                    <a:pt x="21" y="37"/>
                    <a:pt x="21" y="33"/>
                  </a:cubicBezTo>
                  <a:cubicBezTo>
                    <a:pt x="21" y="29"/>
                    <a:pt x="24" y="25"/>
                    <a:pt x="32" y="25"/>
                  </a:cubicBezTo>
                  <a:cubicBezTo>
                    <a:pt x="41" y="25"/>
                    <a:pt x="47" y="28"/>
                    <a:pt x="51" y="30"/>
                  </a:cubicBezTo>
                  <a:cubicBezTo>
                    <a:pt x="55" y="15"/>
                    <a:pt x="55" y="15"/>
                    <a:pt x="55" y="15"/>
                  </a:cubicBezTo>
                  <a:cubicBezTo>
                    <a:pt x="50" y="13"/>
                    <a:pt x="44" y="11"/>
                    <a:pt x="36" y="11"/>
                  </a:cubicBezTo>
                  <a:cubicBezTo>
                    <a:pt x="36" y="0"/>
                    <a:pt x="36" y="0"/>
                    <a:pt x="36" y="0"/>
                  </a:cubicBezTo>
                  <a:cubicBezTo>
                    <a:pt x="23" y="0"/>
                    <a:pt x="23" y="0"/>
                    <a:pt x="23" y="0"/>
                  </a:cubicBezTo>
                  <a:cubicBezTo>
                    <a:pt x="23" y="12"/>
                    <a:pt x="23" y="12"/>
                    <a:pt x="23" y="12"/>
                  </a:cubicBezTo>
                  <a:cubicBezTo>
                    <a:pt x="9" y="14"/>
                    <a:pt x="1" y="23"/>
                    <a:pt x="1" y="35"/>
                  </a:cubicBezTo>
                  <a:cubicBezTo>
                    <a:pt x="1" y="47"/>
                    <a:pt x="11" y="54"/>
                    <a:pt x="24" y="59"/>
                  </a:cubicBezTo>
                  <a:cubicBezTo>
                    <a:pt x="34" y="62"/>
                    <a:pt x="38" y="65"/>
                    <a:pt x="38" y="70"/>
                  </a:cubicBezTo>
                  <a:cubicBezTo>
                    <a:pt x="38" y="75"/>
                    <a:pt x="33" y="78"/>
                    <a:pt x="26" y="78"/>
                  </a:cubicBezTo>
                  <a:cubicBezTo>
                    <a:pt x="17" y="78"/>
                    <a:pt x="10" y="75"/>
                    <a:pt x="4" y="72"/>
                  </a:cubicBezTo>
                  <a:cubicBezTo>
                    <a:pt x="0" y="87"/>
                    <a:pt x="0" y="87"/>
                    <a:pt x="0" y="87"/>
                  </a:cubicBezTo>
                  <a:cubicBezTo>
                    <a:pt x="5" y="90"/>
                    <a:pt x="14" y="93"/>
                    <a:pt x="22" y="93"/>
                  </a:cubicBezTo>
                  <a:cubicBezTo>
                    <a:pt x="22" y="105"/>
                    <a:pt x="22" y="105"/>
                    <a:pt x="22" y="105"/>
                  </a:cubicBezTo>
                  <a:cubicBezTo>
                    <a:pt x="35" y="105"/>
                    <a:pt x="35" y="105"/>
                    <a:pt x="35" y="105"/>
                  </a:cubicBezTo>
                  <a:cubicBezTo>
                    <a:pt x="35" y="92"/>
                    <a:pt x="35" y="92"/>
                    <a:pt x="35" y="92"/>
                  </a:cubicBezTo>
                  <a:cubicBezTo>
                    <a:pt x="50" y="89"/>
                    <a:pt x="58" y="80"/>
                    <a:pt x="58" y="68"/>
                  </a:cubicBezTo>
                  <a:cubicBezTo>
                    <a:pt x="58" y="56"/>
                    <a:pt x="52" y="49"/>
                    <a:pt x="37" y="4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7" name="Freeform 367"/>
            <p:cNvSpPr>
              <a:spLocks noEditPoints="1"/>
            </p:cNvSpPr>
            <p:nvPr/>
          </p:nvSpPr>
          <p:spPr bwMode="auto">
            <a:xfrm>
              <a:off x="8449454" y="791741"/>
              <a:ext cx="129629" cy="130771"/>
            </a:xfrm>
            <a:custGeom>
              <a:avLst/>
              <a:gdLst>
                <a:gd name="T0" fmla="*/ 96 w 192"/>
                <a:gd name="T1" fmla="*/ 194 h 194"/>
                <a:gd name="T2" fmla="*/ 192 w 192"/>
                <a:gd name="T3" fmla="*/ 97 h 194"/>
                <a:gd name="T4" fmla="*/ 96 w 192"/>
                <a:gd name="T5" fmla="*/ 0 h 194"/>
                <a:gd name="T6" fmla="*/ 0 w 192"/>
                <a:gd name="T7" fmla="*/ 97 h 194"/>
                <a:gd name="T8" fmla="*/ 96 w 192"/>
                <a:gd name="T9" fmla="*/ 194 h 194"/>
                <a:gd name="T10" fmla="*/ 96 w 192"/>
                <a:gd name="T11" fmla="*/ 24 h 194"/>
                <a:gd name="T12" fmla="*/ 169 w 192"/>
                <a:gd name="T13" fmla="*/ 97 h 194"/>
                <a:gd name="T14" fmla="*/ 96 w 192"/>
                <a:gd name="T15" fmla="*/ 171 h 194"/>
                <a:gd name="T16" fmla="*/ 23 w 192"/>
                <a:gd name="T17" fmla="*/ 97 h 194"/>
                <a:gd name="T18" fmla="*/ 96 w 192"/>
                <a:gd name="T19" fmla="*/ 2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96" y="194"/>
                  </a:moveTo>
                  <a:cubicBezTo>
                    <a:pt x="149" y="194"/>
                    <a:pt x="192" y="151"/>
                    <a:pt x="192" y="97"/>
                  </a:cubicBezTo>
                  <a:cubicBezTo>
                    <a:pt x="192" y="44"/>
                    <a:pt x="149" y="0"/>
                    <a:pt x="96" y="0"/>
                  </a:cubicBezTo>
                  <a:cubicBezTo>
                    <a:pt x="43" y="0"/>
                    <a:pt x="0" y="44"/>
                    <a:pt x="0" y="97"/>
                  </a:cubicBezTo>
                  <a:cubicBezTo>
                    <a:pt x="0" y="151"/>
                    <a:pt x="43" y="194"/>
                    <a:pt x="96" y="194"/>
                  </a:cubicBezTo>
                  <a:close/>
                  <a:moveTo>
                    <a:pt x="96" y="24"/>
                  </a:moveTo>
                  <a:cubicBezTo>
                    <a:pt x="136" y="24"/>
                    <a:pt x="169" y="57"/>
                    <a:pt x="169" y="97"/>
                  </a:cubicBezTo>
                  <a:cubicBezTo>
                    <a:pt x="169" y="138"/>
                    <a:pt x="136" y="171"/>
                    <a:pt x="96" y="171"/>
                  </a:cubicBezTo>
                  <a:cubicBezTo>
                    <a:pt x="56" y="171"/>
                    <a:pt x="23" y="138"/>
                    <a:pt x="23" y="97"/>
                  </a:cubicBezTo>
                  <a:cubicBezTo>
                    <a:pt x="23" y="57"/>
                    <a:pt x="56" y="24"/>
                    <a:pt x="96" y="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8" name="Freeform 368"/>
            <p:cNvSpPr>
              <a:spLocks/>
            </p:cNvSpPr>
            <p:nvPr/>
          </p:nvSpPr>
          <p:spPr bwMode="auto">
            <a:xfrm>
              <a:off x="8485431" y="824577"/>
              <a:ext cx="46541" cy="65671"/>
            </a:xfrm>
            <a:custGeom>
              <a:avLst/>
              <a:gdLst>
                <a:gd name="T0" fmla="*/ 56 w 69"/>
                <a:gd name="T1" fmla="*/ 97 h 97"/>
                <a:gd name="T2" fmla="*/ 66 w 69"/>
                <a:gd name="T3" fmla="*/ 97 h 97"/>
                <a:gd name="T4" fmla="*/ 69 w 69"/>
                <a:gd name="T5" fmla="*/ 96 h 97"/>
                <a:gd name="T6" fmla="*/ 69 w 69"/>
                <a:gd name="T7" fmla="*/ 77 h 97"/>
                <a:gd name="T8" fmla="*/ 64 w 69"/>
                <a:gd name="T9" fmla="*/ 78 h 97"/>
                <a:gd name="T10" fmla="*/ 56 w 69"/>
                <a:gd name="T11" fmla="*/ 79 h 97"/>
                <a:gd name="T12" fmla="*/ 29 w 69"/>
                <a:gd name="T13" fmla="*/ 63 h 97"/>
                <a:gd name="T14" fmla="*/ 41 w 69"/>
                <a:gd name="T15" fmla="*/ 63 h 97"/>
                <a:gd name="T16" fmla="*/ 41 w 69"/>
                <a:gd name="T17" fmla="*/ 53 h 97"/>
                <a:gd name="T18" fmla="*/ 26 w 69"/>
                <a:gd name="T19" fmla="*/ 53 h 97"/>
                <a:gd name="T20" fmla="*/ 25 w 69"/>
                <a:gd name="T21" fmla="*/ 49 h 97"/>
                <a:gd name="T22" fmla="*/ 25 w 69"/>
                <a:gd name="T23" fmla="*/ 48 h 97"/>
                <a:gd name="T24" fmla="*/ 41 w 69"/>
                <a:gd name="T25" fmla="*/ 48 h 97"/>
                <a:gd name="T26" fmla="*/ 41 w 69"/>
                <a:gd name="T27" fmla="*/ 37 h 97"/>
                <a:gd name="T28" fmla="*/ 28 w 69"/>
                <a:gd name="T29" fmla="*/ 37 h 97"/>
                <a:gd name="T30" fmla="*/ 56 w 69"/>
                <a:gd name="T31" fmla="*/ 18 h 97"/>
                <a:gd name="T32" fmla="*/ 64 w 69"/>
                <a:gd name="T33" fmla="*/ 19 h 97"/>
                <a:gd name="T34" fmla="*/ 69 w 69"/>
                <a:gd name="T35" fmla="*/ 21 h 97"/>
                <a:gd name="T36" fmla="*/ 69 w 69"/>
                <a:gd name="T37" fmla="*/ 1 h 97"/>
                <a:gd name="T38" fmla="*/ 66 w 69"/>
                <a:gd name="T39" fmla="*/ 1 h 97"/>
                <a:gd name="T40" fmla="*/ 56 w 69"/>
                <a:gd name="T41" fmla="*/ 0 h 97"/>
                <a:gd name="T42" fmla="*/ 8 w 69"/>
                <a:gd name="T43" fmla="*/ 37 h 97"/>
                <a:gd name="T44" fmla="*/ 0 w 69"/>
                <a:gd name="T45" fmla="*/ 37 h 97"/>
                <a:gd name="T46" fmla="*/ 0 w 69"/>
                <a:gd name="T47" fmla="*/ 48 h 97"/>
                <a:gd name="T48" fmla="*/ 7 w 69"/>
                <a:gd name="T49" fmla="*/ 48 h 97"/>
                <a:gd name="T50" fmla="*/ 7 w 69"/>
                <a:gd name="T51" fmla="*/ 49 h 97"/>
                <a:gd name="T52" fmla="*/ 7 w 69"/>
                <a:gd name="T53" fmla="*/ 53 h 97"/>
                <a:gd name="T54" fmla="*/ 0 w 69"/>
                <a:gd name="T55" fmla="*/ 53 h 97"/>
                <a:gd name="T56" fmla="*/ 0 w 69"/>
                <a:gd name="T57" fmla="*/ 63 h 97"/>
                <a:gd name="T58" fmla="*/ 9 w 69"/>
                <a:gd name="T59" fmla="*/ 63 h 97"/>
                <a:gd name="T60" fmla="*/ 56 w 69"/>
                <a:gd name="T6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7">
                  <a:moveTo>
                    <a:pt x="56" y="97"/>
                  </a:moveTo>
                  <a:cubicBezTo>
                    <a:pt x="60" y="97"/>
                    <a:pt x="63" y="97"/>
                    <a:pt x="66" y="97"/>
                  </a:cubicBezTo>
                  <a:cubicBezTo>
                    <a:pt x="69" y="96"/>
                    <a:pt x="69" y="96"/>
                    <a:pt x="69" y="96"/>
                  </a:cubicBezTo>
                  <a:cubicBezTo>
                    <a:pt x="69" y="77"/>
                    <a:pt x="69" y="77"/>
                    <a:pt x="69" y="77"/>
                  </a:cubicBezTo>
                  <a:cubicBezTo>
                    <a:pt x="64" y="78"/>
                    <a:pt x="64" y="78"/>
                    <a:pt x="64" y="78"/>
                  </a:cubicBezTo>
                  <a:cubicBezTo>
                    <a:pt x="62" y="79"/>
                    <a:pt x="59" y="79"/>
                    <a:pt x="56" y="79"/>
                  </a:cubicBezTo>
                  <a:cubicBezTo>
                    <a:pt x="45" y="79"/>
                    <a:pt x="34" y="73"/>
                    <a:pt x="29" y="63"/>
                  </a:cubicBezTo>
                  <a:cubicBezTo>
                    <a:pt x="41" y="63"/>
                    <a:pt x="41" y="63"/>
                    <a:pt x="41" y="63"/>
                  </a:cubicBezTo>
                  <a:cubicBezTo>
                    <a:pt x="41" y="53"/>
                    <a:pt x="41" y="53"/>
                    <a:pt x="41" y="53"/>
                  </a:cubicBezTo>
                  <a:cubicBezTo>
                    <a:pt x="26" y="53"/>
                    <a:pt x="26" y="53"/>
                    <a:pt x="26" y="53"/>
                  </a:cubicBezTo>
                  <a:cubicBezTo>
                    <a:pt x="26" y="51"/>
                    <a:pt x="25" y="50"/>
                    <a:pt x="25" y="49"/>
                  </a:cubicBezTo>
                  <a:cubicBezTo>
                    <a:pt x="25" y="48"/>
                    <a:pt x="25" y="48"/>
                    <a:pt x="25" y="48"/>
                  </a:cubicBezTo>
                  <a:cubicBezTo>
                    <a:pt x="41" y="48"/>
                    <a:pt x="41" y="48"/>
                    <a:pt x="41" y="48"/>
                  </a:cubicBezTo>
                  <a:cubicBezTo>
                    <a:pt x="41" y="37"/>
                    <a:pt x="41" y="37"/>
                    <a:pt x="41" y="37"/>
                  </a:cubicBezTo>
                  <a:cubicBezTo>
                    <a:pt x="28" y="37"/>
                    <a:pt x="28" y="37"/>
                    <a:pt x="28" y="37"/>
                  </a:cubicBezTo>
                  <a:cubicBezTo>
                    <a:pt x="32" y="26"/>
                    <a:pt x="43" y="18"/>
                    <a:pt x="56" y="18"/>
                  </a:cubicBezTo>
                  <a:cubicBezTo>
                    <a:pt x="59" y="18"/>
                    <a:pt x="62" y="19"/>
                    <a:pt x="64" y="19"/>
                  </a:cubicBezTo>
                  <a:cubicBezTo>
                    <a:pt x="69" y="21"/>
                    <a:pt x="69" y="21"/>
                    <a:pt x="69" y="21"/>
                  </a:cubicBezTo>
                  <a:cubicBezTo>
                    <a:pt x="69" y="1"/>
                    <a:pt x="69" y="1"/>
                    <a:pt x="69" y="1"/>
                  </a:cubicBezTo>
                  <a:cubicBezTo>
                    <a:pt x="66" y="1"/>
                    <a:pt x="66" y="1"/>
                    <a:pt x="66" y="1"/>
                  </a:cubicBezTo>
                  <a:cubicBezTo>
                    <a:pt x="63" y="0"/>
                    <a:pt x="60" y="0"/>
                    <a:pt x="56" y="0"/>
                  </a:cubicBezTo>
                  <a:cubicBezTo>
                    <a:pt x="33" y="0"/>
                    <a:pt x="14" y="16"/>
                    <a:pt x="8" y="37"/>
                  </a:cubicBezTo>
                  <a:cubicBezTo>
                    <a:pt x="0" y="37"/>
                    <a:pt x="0" y="37"/>
                    <a:pt x="0" y="37"/>
                  </a:cubicBezTo>
                  <a:cubicBezTo>
                    <a:pt x="0" y="48"/>
                    <a:pt x="0" y="48"/>
                    <a:pt x="0" y="48"/>
                  </a:cubicBezTo>
                  <a:cubicBezTo>
                    <a:pt x="7" y="48"/>
                    <a:pt x="7" y="48"/>
                    <a:pt x="7" y="48"/>
                  </a:cubicBezTo>
                  <a:cubicBezTo>
                    <a:pt x="7" y="49"/>
                    <a:pt x="7" y="49"/>
                    <a:pt x="7" y="49"/>
                  </a:cubicBezTo>
                  <a:cubicBezTo>
                    <a:pt x="7" y="50"/>
                    <a:pt x="7" y="51"/>
                    <a:pt x="7" y="53"/>
                  </a:cubicBezTo>
                  <a:cubicBezTo>
                    <a:pt x="0" y="53"/>
                    <a:pt x="0" y="53"/>
                    <a:pt x="0" y="53"/>
                  </a:cubicBezTo>
                  <a:cubicBezTo>
                    <a:pt x="0" y="63"/>
                    <a:pt x="0" y="63"/>
                    <a:pt x="0" y="63"/>
                  </a:cubicBezTo>
                  <a:cubicBezTo>
                    <a:pt x="9" y="63"/>
                    <a:pt x="9" y="63"/>
                    <a:pt x="9" y="63"/>
                  </a:cubicBezTo>
                  <a:cubicBezTo>
                    <a:pt x="16" y="83"/>
                    <a:pt x="34" y="97"/>
                    <a:pt x="56"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9" name="Freeform 369"/>
            <p:cNvSpPr>
              <a:spLocks noEditPoints="1"/>
            </p:cNvSpPr>
            <p:nvPr/>
          </p:nvSpPr>
          <p:spPr bwMode="auto">
            <a:xfrm>
              <a:off x="8227601" y="953634"/>
              <a:ext cx="129629" cy="130771"/>
            </a:xfrm>
            <a:custGeom>
              <a:avLst/>
              <a:gdLst>
                <a:gd name="T0" fmla="*/ 192 w 192"/>
                <a:gd name="T1" fmla="*/ 97 h 194"/>
                <a:gd name="T2" fmla="*/ 96 w 192"/>
                <a:gd name="T3" fmla="*/ 0 h 194"/>
                <a:gd name="T4" fmla="*/ 0 w 192"/>
                <a:gd name="T5" fmla="*/ 97 h 194"/>
                <a:gd name="T6" fmla="*/ 96 w 192"/>
                <a:gd name="T7" fmla="*/ 194 h 194"/>
                <a:gd name="T8" fmla="*/ 192 w 192"/>
                <a:gd name="T9" fmla="*/ 97 h 194"/>
                <a:gd name="T10" fmla="*/ 23 w 192"/>
                <a:gd name="T11" fmla="*/ 97 h 194"/>
                <a:gd name="T12" fmla="*/ 96 w 192"/>
                <a:gd name="T13" fmla="*/ 23 h 194"/>
                <a:gd name="T14" fmla="*/ 169 w 192"/>
                <a:gd name="T15" fmla="*/ 97 h 194"/>
                <a:gd name="T16" fmla="*/ 96 w 192"/>
                <a:gd name="T17" fmla="*/ 170 h 194"/>
                <a:gd name="T18" fmla="*/ 23 w 192"/>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192" y="97"/>
                  </a:moveTo>
                  <a:cubicBezTo>
                    <a:pt x="192" y="43"/>
                    <a:pt x="149" y="0"/>
                    <a:pt x="96" y="0"/>
                  </a:cubicBezTo>
                  <a:cubicBezTo>
                    <a:pt x="43" y="0"/>
                    <a:pt x="0" y="43"/>
                    <a:pt x="0" y="97"/>
                  </a:cubicBezTo>
                  <a:cubicBezTo>
                    <a:pt x="0" y="150"/>
                    <a:pt x="43" y="194"/>
                    <a:pt x="96" y="194"/>
                  </a:cubicBezTo>
                  <a:cubicBezTo>
                    <a:pt x="149" y="194"/>
                    <a:pt x="192" y="150"/>
                    <a:pt x="192" y="97"/>
                  </a:cubicBezTo>
                  <a:close/>
                  <a:moveTo>
                    <a:pt x="23" y="97"/>
                  </a:moveTo>
                  <a:cubicBezTo>
                    <a:pt x="23" y="56"/>
                    <a:pt x="55" y="23"/>
                    <a:pt x="96" y="23"/>
                  </a:cubicBezTo>
                  <a:cubicBezTo>
                    <a:pt x="136" y="23"/>
                    <a:pt x="169" y="56"/>
                    <a:pt x="169" y="97"/>
                  </a:cubicBezTo>
                  <a:cubicBezTo>
                    <a:pt x="169" y="137"/>
                    <a:pt x="136" y="170"/>
                    <a:pt x="96" y="170"/>
                  </a:cubicBezTo>
                  <a:cubicBezTo>
                    <a:pt x="55" y="170"/>
                    <a:pt x="23" y="137"/>
                    <a:pt x="23"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0" name="Freeform 370"/>
            <p:cNvSpPr>
              <a:spLocks/>
            </p:cNvSpPr>
            <p:nvPr/>
          </p:nvSpPr>
          <p:spPr bwMode="auto">
            <a:xfrm>
              <a:off x="8262721" y="989325"/>
              <a:ext cx="58533" cy="67384"/>
            </a:xfrm>
            <a:custGeom>
              <a:avLst/>
              <a:gdLst>
                <a:gd name="T0" fmla="*/ 54 w 87"/>
                <a:gd name="T1" fmla="*/ 100 h 100"/>
                <a:gd name="T2" fmla="*/ 54 w 87"/>
                <a:gd name="T3" fmla="*/ 81 h 100"/>
                <a:gd name="T4" fmla="*/ 69 w 87"/>
                <a:gd name="T5" fmla="*/ 81 h 100"/>
                <a:gd name="T6" fmla="*/ 69 w 87"/>
                <a:gd name="T7" fmla="*/ 70 h 100"/>
                <a:gd name="T8" fmla="*/ 54 w 87"/>
                <a:gd name="T9" fmla="*/ 70 h 100"/>
                <a:gd name="T10" fmla="*/ 54 w 87"/>
                <a:gd name="T11" fmla="*/ 64 h 100"/>
                <a:gd name="T12" fmla="*/ 69 w 87"/>
                <a:gd name="T13" fmla="*/ 64 h 100"/>
                <a:gd name="T14" fmla="*/ 69 w 87"/>
                <a:gd name="T15" fmla="*/ 53 h 100"/>
                <a:gd name="T16" fmla="*/ 58 w 87"/>
                <a:gd name="T17" fmla="*/ 53 h 100"/>
                <a:gd name="T18" fmla="*/ 87 w 87"/>
                <a:gd name="T19" fmla="*/ 0 h 100"/>
                <a:gd name="T20" fmla="*/ 62 w 87"/>
                <a:gd name="T21" fmla="*/ 0 h 100"/>
                <a:gd name="T22" fmla="*/ 52 w 87"/>
                <a:gd name="T23" fmla="*/ 24 h 100"/>
                <a:gd name="T24" fmla="*/ 44 w 87"/>
                <a:gd name="T25" fmla="*/ 43 h 100"/>
                <a:gd name="T26" fmla="*/ 44 w 87"/>
                <a:gd name="T27" fmla="*/ 43 h 100"/>
                <a:gd name="T28" fmla="*/ 36 w 87"/>
                <a:gd name="T29" fmla="*/ 24 h 100"/>
                <a:gd name="T30" fmla="*/ 26 w 87"/>
                <a:gd name="T31" fmla="*/ 0 h 100"/>
                <a:gd name="T32" fmla="*/ 0 w 87"/>
                <a:gd name="T33" fmla="*/ 0 h 100"/>
                <a:gd name="T34" fmla="*/ 28 w 87"/>
                <a:gd name="T35" fmla="*/ 53 h 100"/>
                <a:gd name="T36" fmla="*/ 14 w 87"/>
                <a:gd name="T37" fmla="*/ 53 h 100"/>
                <a:gd name="T38" fmla="*/ 14 w 87"/>
                <a:gd name="T39" fmla="*/ 64 h 100"/>
                <a:gd name="T40" fmla="*/ 32 w 87"/>
                <a:gd name="T41" fmla="*/ 64 h 100"/>
                <a:gd name="T42" fmla="*/ 32 w 87"/>
                <a:gd name="T43" fmla="*/ 70 h 100"/>
                <a:gd name="T44" fmla="*/ 14 w 87"/>
                <a:gd name="T45" fmla="*/ 70 h 100"/>
                <a:gd name="T46" fmla="*/ 14 w 87"/>
                <a:gd name="T47" fmla="*/ 81 h 100"/>
                <a:gd name="T48" fmla="*/ 32 w 87"/>
                <a:gd name="T49" fmla="*/ 81 h 100"/>
                <a:gd name="T50" fmla="*/ 32 w 87"/>
                <a:gd name="T51" fmla="*/ 100 h 100"/>
                <a:gd name="T52" fmla="*/ 54 w 87"/>
                <a:gd name="T5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00">
                  <a:moveTo>
                    <a:pt x="54" y="100"/>
                  </a:moveTo>
                  <a:cubicBezTo>
                    <a:pt x="54" y="81"/>
                    <a:pt x="54" y="81"/>
                    <a:pt x="54" y="81"/>
                  </a:cubicBezTo>
                  <a:cubicBezTo>
                    <a:pt x="69" y="81"/>
                    <a:pt x="69" y="81"/>
                    <a:pt x="69" y="81"/>
                  </a:cubicBezTo>
                  <a:cubicBezTo>
                    <a:pt x="69" y="70"/>
                    <a:pt x="69" y="70"/>
                    <a:pt x="69" y="70"/>
                  </a:cubicBezTo>
                  <a:cubicBezTo>
                    <a:pt x="54" y="70"/>
                    <a:pt x="54" y="70"/>
                    <a:pt x="54" y="70"/>
                  </a:cubicBezTo>
                  <a:cubicBezTo>
                    <a:pt x="54" y="64"/>
                    <a:pt x="54" y="64"/>
                    <a:pt x="54" y="64"/>
                  </a:cubicBezTo>
                  <a:cubicBezTo>
                    <a:pt x="69" y="64"/>
                    <a:pt x="69" y="64"/>
                    <a:pt x="69" y="64"/>
                  </a:cubicBezTo>
                  <a:cubicBezTo>
                    <a:pt x="69" y="53"/>
                    <a:pt x="69" y="53"/>
                    <a:pt x="69" y="53"/>
                  </a:cubicBezTo>
                  <a:cubicBezTo>
                    <a:pt x="58" y="53"/>
                    <a:pt x="58" y="53"/>
                    <a:pt x="58" y="53"/>
                  </a:cubicBezTo>
                  <a:cubicBezTo>
                    <a:pt x="87" y="0"/>
                    <a:pt x="87" y="0"/>
                    <a:pt x="87" y="0"/>
                  </a:cubicBezTo>
                  <a:cubicBezTo>
                    <a:pt x="62" y="0"/>
                    <a:pt x="62" y="0"/>
                    <a:pt x="62" y="0"/>
                  </a:cubicBezTo>
                  <a:cubicBezTo>
                    <a:pt x="52" y="24"/>
                    <a:pt x="52" y="24"/>
                    <a:pt x="52" y="24"/>
                  </a:cubicBezTo>
                  <a:cubicBezTo>
                    <a:pt x="49" y="31"/>
                    <a:pt x="46" y="37"/>
                    <a:pt x="44" y="43"/>
                  </a:cubicBezTo>
                  <a:cubicBezTo>
                    <a:pt x="44" y="43"/>
                    <a:pt x="44" y="43"/>
                    <a:pt x="44" y="43"/>
                  </a:cubicBezTo>
                  <a:cubicBezTo>
                    <a:pt x="41" y="37"/>
                    <a:pt x="39" y="32"/>
                    <a:pt x="36" y="24"/>
                  </a:cubicBezTo>
                  <a:cubicBezTo>
                    <a:pt x="26" y="0"/>
                    <a:pt x="26" y="0"/>
                    <a:pt x="26" y="0"/>
                  </a:cubicBezTo>
                  <a:cubicBezTo>
                    <a:pt x="0" y="0"/>
                    <a:pt x="0" y="0"/>
                    <a:pt x="0" y="0"/>
                  </a:cubicBezTo>
                  <a:cubicBezTo>
                    <a:pt x="28" y="53"/>
                    <a:pt x="28" y="53"/>
                    <a:pt x="28" y="53"/>
                  </a:cubicBezTo>
                  <a:cubicBezTo>
                    <a:pt x="14" y="53"/>
                    <a:pt x="14" y="53"/>
                    <a:pt x="14" y="53"/>
                  </a:cubicBezTo>
                  <a:cubicBezTo>
                    <a:pt x="14" y="64"/>
                    <a:pt x="14" y="64"/>
                    <a:pt x="14" y="64"/>
                  </a:cubicBezTo>
                  <a:cubicBezTo>
                    <a:pt x="32" y="64"/>
                    <a:pt x="32" y="64"/>
                    <a:pt x="32" y="64"/>
                  </a:cubicBezTo>
                  <a:cubicBezTo>
                    <a:pt x="32" y="70"/>
                    <a:pt x="32" y="70"/>
                    <a:pt x="32" y="70"/>
                  </a:cubicBezTo>
                  <a:cubicBezTo>
                    <a:pt x="14" y="70"/>
                    <a:pt x="14" y="70"/>
                    <a:pt x="14" y="70"/>
                  </a:cubicBezTo>
                  <a:cubicBezTo>
                    <a:pt x="14" y="81"/>
                    <a:pt x="14" y="81"/>
                    <a:pt x="14" y="81"/>
                  </a:cubicBezTo>
                  <a:cubicBezTo>
                    <a:pt x="32" y="81"/>
                    <a:pt x="32" y="81"/>
                    <a:pt x="32" y="81"/>
                  </a:cubicBezTo>
                  <a:cubicBezTo>
                    <a:pt x="32" y="100"/>
                    <a:pt x="32" y="100"/>
                    <a:pt x="32" y="100"/>
                  </a:cubicBezTo>
                  <a:lnTo>
                    <a:pt x="54" y="10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1" name="Freeform 371"/>
            <p:cNvSpPr>
              <a:spLocks/>
            </p:cNvSpPr>
            <p:nvPr/>
          </p:nvSpPr>
          <p:spPr bwMode="auto">
            <a:xfrm>
              <a:off x="8259294" y="1009598"/>
              <a:ext cx="605886" cy="300088"/>
            </a:xfrm>
            <a:custGeom>
              <a:avLst/>
              <a:gdLst>
                <a:gd name="T0" fmla="*/ 894 w 898"/>
                <a:gd name="T1" fmla="*/ 0 h 445"/>
                <a:gd name="T2" fmla="*/ 869 w 898"/>
                <a:gd name="T3" fmla="*/ 7 h 445"/>
                <a:gd name="T4" fmla="*/ 869 w 898"/>
                <a:gd name="T5" fmla="*/ 380 h 445"/>
                <a:gd name="T6" fmla="*/ 801 w 898"/>
                <a:gd name="T7" fmla="*/ 380 h 445"/>
                <a:gd name="T8" fmla="*/ 801 w 898"/>
                <a:gd name="T9" fmla="*/ 47 h 445"/>
                <a:gd name="T10" fmla="*/ 776 w 898"/>
                <a:gd name="T11" fmla="*/ 71 h 445"/>
                <a:gd name="T12" fmla="*/ 776 w 898"/>
                <a:gd name="T13" fmla="*/ 380 h 445"/>
                <a:gd name="T14" fmla="*/ 705 w 898"/>
                <a:gd name="T15" fmla="*/ 380 h 445"/>
                <a:gd name="T16" fmla="*/ 705 w 898"/>
                <a:gd name="T17" fmla="*/ 141 h 445"/>
                <a:gd name="T18" fmla="*/ 681 w 898"/>
                <a:gd name="T19" fmla="*/ 165 h 445"/>
                <a:gd name="T20" fmla="*/ 681 w 898"/>
                <a:gd name="T21" fmla="*/ 185 h 445"/>
                <a:gd name="T22" fmla="*/ 686 w 898"/>
                <a:gd name="T23" fmla="*/ 217 h 445"/>
                <a:gd name="T24" fmla="*/ 681 w 898"/>
                <a:gd name="T25" fmla="*/ 248 h 445"/>
                <a:gd name="T26" fmla="*/ 681 w 898"/>
                <a:gd name="T27" fmla="*/ 380 h 445"/>
                <a:gd name="T28" fmla="*/ 612 w 898"/>
                <a:gd name="T29" fmla="*/ 380 h 445"/>
                <a:gd name="T30" fmla="*/ 612 w 898"/>
                <a:gd name="T31" fmla="*/ 305 h 445"/>
                <a:gd name="T32" fmla="*/ 596 w 898"/>
                <a:gd name="T33" fmla="*/ 307 h 445"/>
                <a:gd name="T34" fmla="*/ 588 w 898"/>
                <a:gd name="T35" fmla="*/ 307 h 445"/>
                <a:gd name="T36" fmla="*/ 588 w 898"/>
                <a:gd name="T37" fmla="*/ 380 h 445"/>
                <a:gd name="T38" fmla="*/ 511 w 898"/>
                <a:gd name="T39" fmla="*/ 380 h 445"/>
                <a:gd name="T40" fmla="*/ 511 w 898"/>
                <a:gd name="T41" fmla="*/ 247 h 445"/>
                <a:gd name="T42" fmla="*/ 506 w 898"/>
                <a:gd name="T43" fmla="*/ 217 h 445"/>
                <a:gd name="T44" fmla="*/ 511 w 898"/>
                <a:gd name="T45" fmla="*/ 186 h 445"/>
                <a:gd name="T46" fmla="*/ 486 w 898"/>
                <a:gd name="T47" fmla="*/ 158 h 445"/>
                <a:gd name="T48" fmla="*/ 486 w 898"/>
                <a:gd name="T49" fmla="*/ 380 h 445"/>
                <a:gd name="T50" fmla="*/ 418 w 898"/>
                <a:gd name="T51" fmla="*/ 380 h 445"/>
                <a:gd name="T52" fmla="*/ 418 w 898"/>
                <a:gd name="T53" fmla="*/ 80 h 445"/>
                <a:gd name="T54" fmla="*/ 393 w 898"/>
                <a:gd name="T55" fmla="*/ 52 h 445"/>
                <a:gd name="T56" fmla="*/ 393 w 898"/>
                <a:gd name="T57" fmla="*/ 380 h 445"/>
                <a:gd name="T58" fmla="*/ 312 w 898"/>
                <a:gd name="T59" fmla="*/ 380 h 445"/>
                <a:gd name="T60" fmla="*/ 312 w 898"/>
                <a:gd name="T61" fmla="*/ 61 h 445"/>
                <a:gd name="T62" fmla="*/ 287 w 898"/>
                <a:gd name="T63" fmla="*/ 86 h 445"/>
                <a:gd name="T64" fmla="*/ 287 w 898"/>
                <a:gd name="T65" fmla="*/ 380 h 445"/>
                <a:gd name="T66" fmla="*/ 219 w 898"/>
                <a:gd name="T67" fmla="*/ 380 h 445"/>
                <a:gd name="T68" fmla="*/ 219 w 898"/>
                <a:gd name="T69" fmla="*/ 154 h 445"/>
                <a:gd name="T70" fmla="*/ 194 w 898"/>
                <a:gd name="T71" fmla="*/ 178 h 445"/>
                <a:gd name="T72" fmla="*/ 194 w 898"/>
                <a:gd name="T73" fmla="*/ 380 h 445"/>
                <a:gd name="T74" fmla="*/ 117 w 898"/>
                <a:gd name="T75" fmla="*/ 380 h 445"/>
                <a:gd name="T76" fmla="*/ 117 w 898"/>
                <a:gd name="T77" fmla="*/ 322 h 445"/>
                <a:gd name="T78" fmla="*/ 93 w 898"/>
                <a:gd name="T79" fmla="*/ 326 h 445"/>
                <a:gd name="T80" fmla="*/ 93 w 898"/>
                <a:gd name="T81" fmla="*/ 380 h 445"/>
                <a:gd name="T82" fmla="*/ 24 w 898"/>
                <a:gd name="T83" fmla="*/ 380 h 445"/>
                <a:gd name="T84" fmla="*/ 24 w 898"/>
                <a:gd name="T85" fmla="*/ 297 h 445"/>
                <a:gd name="T86" fmla="*/ 0 w 898"/>
                <a:gd name="T87" fmla="*/ 262 h 445"/>
                <a:gd name="T88" fmla="*/ 0 w 898"/>
                <a:gd name="T89" fmla="*/ 380 h 445"/>
                <a:gd name="T90" fmla="*/ 0 w 898"/>
                <a:gd name="T91" fmla="*/ 393 h 445"/>
                <a:gd name="T92" fmla="*/ 0 w 898"/>
                <a:gd name="T93" fmla="*/ 445 h 445"/>
                <a:gd name="T94" fmla="*/ 898 w 898"/>
                <a:gd name="T95" fmla="*/ 445 h 445"/>
                <a:gd name="T96" fmla="*/ 898 w 898"/>
                <a:gd name="T97" fmla="*/ 380 h 445"/>
                <a:gd name="T98" fmla="*/ 894 w 898"/>
                <a:gd name="T99" fmla="*/ 380 h 445"/>
                <a:gd name="T100" fmla="*/ 894 w 898"/>
                <a:gd name="T101"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8" h="445">
                  <a:moveTo>
                    <a:pt x="894" y="0"/>
                  </a:moveTo>
                  <a:cubicBezTo>
                    <a:pt x="886" y="3"/>
                    <a:pt x="878" y="6"/>
                    <a:pt x="869" y="7"/>
                  </a:cubicBezTo>
                  <a:cubicBezTo>
                    <a:pt x="869" y="380"/>
                    <a:pt x="869" y="380"/>
                    <a:pt x="869" y="380"/>
                  </a:cubicBezTo>
                  <a:cubicBezTo>
                    <a:pt x="801" y="380"/>
                    <a:pt x="801" y="380"/>
                    <a:pt x="801" y="380"/>
                  </a:cubicBezTo>
                  <a:cubicBezTo>
                    <a:pt x="801" y="47"/>
                    <a:pt x="801" y="47"/>
                    <a:pt x="801" y="47"/>
                  </a:cubicBezTo>
                  <a:cubicBezTo>
                    <a:pt x="776" y="71"/>
                    <a:pt x="776" y="71"/>
                    <a:pt x="776" y="71"/>
                  </a:cubicBezTo>
                  <a:cubicBezTo>
                    <a:pt x="776" y="380"/>
                    <a:pt x="776" y="380"/>
                    <a:pt x="776" y="380"/>
                  </a:cubicBezTo>
                  <a:cubicBezTo>
                    <a:pt x="705" y="380"/>
                    <a:pt x="705" y="380"/>
                    <a:pt x="705" y="380"/>
                  </a:cubicBezTo>
                  <a:cubicBezTo>
                    <a:pt x="705" y="141"/>
                    <a:pt x="705" y="141"/>
                    <a:pt x="705" y="141"/>
                  </a:cubicBezTo>
                  <a:cubicBezTo>
                    <a:pt x="681" y="165"/>
                    <a:pt x="681" y="165"/>
                    <a:pt x="681" y="165"/>
                  </a:cubicBezTo>
                  <a:cubicBezTo>
                    <a:pt x="681" y="185"/>
                    <a:pt x="681" y="185"/>
                    <a:pt x="681" y="185"/>
                  </a:cubicBezTo>
                  <a:cubicBezTo>
                    <a:pt x="684" y="195"/>
                    <a:pt x="686" y="206"/>
                    <a:pt x="686" y="217"/>
                  </a:cubicBezTo>
                  <a:cubicBezTo>
                    <a:pt x="686" y="227"/>
                    <a:pt x="684" y="238"/>
                    <a:pt x="681" y="248"/>
                  </a:cubicBezTo>
                  <a:cubicBezTo>
                    <a:pt x="681" y="380"/>
                    <a:pt x="681" y="380"/>
                    <a:pt x="681" y="380"/>
                  </a:cubicBezTo>
                  <a:cubicBezTo>
                    <a:pt x="612" y="380"/>
                    <a:pt x="612" y="380"/>
                    <a:pt x="612" y="380"/>
                  </a:cubicBezTo>
                  <a:cubicBezTo>
                    <a:pt x="612" y="305"/>
                    <a:pt x="612" y="305"/>
                    <a:pt x="612" y="305"/>
                  </a:cubicBezTo>
                  <a:cubicBezTo>
                    <a:pt x="607" y="306"/>
                    <a:pt x="602" y="307"/>
                    <a:pt x="596" y="307"/>
                  </a:cubicBezTo>
                  <a:cubicBezTo>
                    <a:pt x="593" y="307"/>
                    <a:pt x="590" y="307"/>
                    <a:pt x="588" y="307"/>
                  </a:cubicBezTo>
                  <a:cubicBezTo>
                    <a:pt x="588" y="380"/>
                    <a:pt x="588" y="380"/>
                    <a:pt x="588" y="380"/>
                  </a:cubicBezTo>
                  <a:cubicBezTo>
                    <a:pt x="511" y="380"/>
                    <a:pt x="511" y="380"/>
                    <a:pt x="511" y="380"/>
                  </a:cubicBezTo>
                  <a:cubicBezTo>
                    <a:pt x="511" y="247"/>
                    <a:pt x="511" y="247"/>
                    <a:pt x="511" y="247"/>
                  </a:cubicBezTo>
                  <a:cubicBezTo>
                    <a:pt x="508" y="238"/>
                    <a:pt x="506" y="227"/>
                    <a:pt x="506" y="217"/>
                  </a:cubicBezTo>
                  <a:cubicBezTo>
                    <a:pt x="506" y="206"/>
                    <a:pt x="507" y="196"/>
                    <a:pt x="511" y="186"/>
                  </a:cubicBezTo>
                  <a:cubicBezTo>
                    <a:pt x="486" y="158"/>
                    <a:pt x="486" y="158"/>
                    <a:pt x="486" y="158"/>
                  </a:cubicBezTo>
                  <a:cubicBezTo>
                    <a:pt x="486" y="380"/>
                    <a:pt x="486" y="380"/>
                    <a:pt x="486" y="380"/>
                  </a:cubicBezTo>
                  <a:cubicBezTo>
                    <a:pt x="418" y="380"/>
                    <a:pt x="418" y="380"/>
                    <a:pt x="418" y="380"/>
                  </a:cubicBezTo>
                  <a:cubicBezTo>
                    <a:pt x="418" y="80"/>
                    <a:pt x="418" y="80"/>
                    <a:pt x="418" y="80"/>
                  </a:cubicBezTo>
                  <a:cubicBezTo>
                    <a:pt x="393" y="52"/>
                    <a:pt x="393" y="52"/>
                    <a:pt x="393" y="52"/>
                  </a:cubicBezTo>
                  <a:cubicBezTo>
                    <a:pt x="393" y="380"/>
                    <a:pt x="393" y="380"/>
                    <a:pt x="393" y="380"/>
                  </a:cubicBezTo>
                  <a:cubicBezTo>
                    <a:pt x="312" y="380"/>
                    <a:pt x="312" y="380"/>
                    <a:pt x="312" y="380"/>
                  </a:cubicBezTo>
                  <a:cubicBezTo>
                    <a:pt x="312" y="61"/>
                    <a:pt x="312" y="61"/>
                    <a:pt x="312" y="61"/>
                  </a:cubicBezTo>
                  <a:cubicBezTo>
                    <a:pt x="287" y="86"/>
                    <a:pt x="287" y="86"/>
                    <a:pt x="287" y="86"/>
                  </a:cubicBezTo>
                  <a:cubicBezTo>
                    <a:pt x="287" y="380"/>
                    <a:pt x="287" y="380"/>
                    <a:pt x="287" y="380"/>
                  </a:cubicBezTo>
                  <a:cubicBezTo>
                    <a:pt x="219" y="380"/>
                    <a:pt x="219" y="380"/>
                    <a:pt x="219" y="380"/>
                  </a:cubicBezTo>
                  <a:cubicBezTo>
                    <a:pt x="219" y="154"/>
                    <a:pt x="219" y="154"/>
                    <a:pt x="219" y="154"/>
                  </a:cubicBezTo>
                  <a:cubicBezTo>
                    <a:pt x="194" y="178"/>
                    <a:pt x="194" y="178"/>
                    <a:pt x="194" y="178"/>
                  </a:cubicBezTo>
                  <a:cubicBezTo>
                    <a:pt x="194" y="380"/>
                    <a:pt x="194" y="380"/>
                    <a:pt x="194" y="380"/>
                  </a:cubicBezTo>
                  <a:cubicBezTo>
                    <a:pt x="117" y="380"/>
                    <a:pt x="117" y="380"/>
                    <a:pt x="117" y="380"/>
                  </a:cubicBezTo>
                  <a:cubicBezTo>
                    <a:pt x="117" y="322"/>
                    <a:pt x="117" y="322"/>
                    <a:pt x="117" y="322"/>
                  </a:cubicBezTo>
                  <a:cubicBezTo>
                    <a:pt x="109" y="324"/>
                    <a:pt x="101" y="325"/>
                    <a:pt x="93" y="326"/>
                  </a:cubicBezTo>
                  <a:cubicBezTo>
                    <a:pt x="93" y="380"/>
                    <a:pt x="93" y="380"/>
                    <a:pt x="93" y="380"/>
                  </a:cubicBezTo>
                  <a:cubicBezTo>
                    <a:pt x="24" y="380"/>
                    <a:pt x="24" y="380"/>
                    <a:pt x="24" y="380"/>
                  </a:cubicBezTo>
                  <a:cubicBezTo>
                    <a:pt x="24" y="297"/>
                    <a:pt x="24" y="297"/>
                    <a:pt x="24" y="297"/>
                  </a:cubicBezTo>
                  <a:cubicBezTo>
                    <a:pt x="15" y="287"/>
                    <a:pt x="0" y="262"/>
                    <a:pt x="0" y="262"/>
                  </a:cubicBezTo>
                  <a:cubicBezTo>
                    <a:pt x="0" y="380"/>
                    <a:pt x="0" y="380"/>
                    <a:pt x="0" y="380"/>
                  </a:cubicBezTo>
                  <a:cubicBezTo>
                    <a:pt x="0" y="393"/>
                    <a:pt x="0" y="393"/>
                    <a:pt x="0" y="393"/>
                  </a:cubicBezTo>
                  <a:cubicBezTo>
                    <a:pt x="0" y="445"/>
                    <a:pt x="0" y="445"/>
                    <a:pt x="0" y="445"/>
                  </a:cubicBezTo>
                  <a:cubicBezTo>
                    <a:pt x="898" y="445"/>
                    <a:pt x="898" y="445"/>
                    <a:pt x="898" y="445"/>
                  </a:cubicBezTo>
                  <a:cubicBezTo>
                    <a:pt x="898" y="380"/>
                    <a:pt x="898" y="380"/>
                    <a:pt x="898" y="380"/>
                  </a:cubicBezTo>
                  <a:cubicBezTo>
                    <a:pt x="894" y="380"/>
                    <a:pt x="894" y="380"/>
                    <a:pt x="894" y="380"/>
                  </a:cubicBezTo>
                  <a:lnTo>
                    <a:pt x="89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5199127" y="2339083"/>
            <a:ext cx="461054" cy="459339"/>
            <a:chOff x="6932170" y="3118777"/>
            <a:chExt cx="614738" cy="612452"/>
          </a:xfrm>
        </p:grpSpPr>
        <p:sp>
          <p:nvSpPr>
            <p:cNvPr id="7503"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4"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5"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6"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7"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8"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9"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0"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1"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2"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3"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4"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18" name="Freeform 388"/>
          <p:cNvSpPr>
            <a:spLocks noEditPoints="1"/>
          </p:cNvSpPr>
          <p:nvPr/>
        </p:nvSpPr>
        <p:spPr bwMode="auto">
          <a:xfrm>
            <a:off x="6298758" y="4437484"/>
            <a:ext cx="92939" cy="94223"/>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5 w 184"/>
              <a:gd name="T13" fmla="*/ 71 h 186"/>
              <a:gd name="T14" fmla="*/ 82 w 184"/>
              <a:gd name="T15" fmla="*/ 42 h 186"/>
              <a:gd name="T16" fmla="*/ 82 w 184"/>
              <a:gd name="T17" fmla="*/ 27 h 186"/>
              <a:gd name="T18" fmla="*/ 98 w 184"/>
              <a:gd name="T19" fmla="*/ 27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60 h 186"/>
              <a:gd name="T38" fmla="*/ 81 w 184"/>
              <a:gd name="T39" fmla="*/ 160 h 186"/>
              <a:gd name="T40" fmla="*/ 81 w 184"/>
              <a:gd name="T41" fmla="*/ 144 h 186"/>
              <a:gd name="T42" fmla="*/ 54 w 184"/>
              <a:gd name="T43" fmla="*/ 137 h 186"/>
              <a:gd name="T44" fmla="*/ 58 w 184"/>
              <a:gd name="T45" fmla="*/ 118 h 186"/>
              <a:gd name="T46" fmla="*/ 86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5" y="87"/>
                  <a:pt x="55" y="71"/>
                </a:cubicBezTo>
                <a:cubicBezTo>
                  <a:pt x="55" y="57"/>
                  <a:pt x="65" y="46"/>
                  <a:pt x="82" y="42"/>
                </a:cubicBezTo>
                <a:cubicBezTo>
                  <a:pt x="82" y="27"/>
                  <a:pt x="82" y="27"/>
                  <a:pt x="82" y="27"/>
                </a:cubicBezTo>
                <a:cubicBezTo>
                  <a:pt x="98" y="27"/>
                  <a:pt x="98" y="27"/>
                  <a:pt x="98" y="27"/>
                </a:cubicBezTo>
                <a:cubicBezTo>
                  <a:pt x="98" y="41"/>
                  <a:pt x="98" y="41"/>
                  <a:pt x="98" y="41"/>
                </a:cubicBezTo>
                <a:cubicBezTo>
                  <a:pt x="109" y="41"/>
                  <a:pt x="116" y="44"/>
                  <a:pt x="122" y="46"/>
                </a:cubicBezTo>
                <a:cubicBezTo>
                  <a:pt x="117" y="65"/>
                  <a:pt x="117" y="65"/>
                  <a:pt x="117" y="65"/>
                </a:cubicBezTo>
                <a:cubicBezTo>
                  <a:pt x="113" y="63"/>
                  <a:pt x="105" y="59"/>
                  <a:pt x="93" y="59"/>
                </a:cubicBezTo>
                <a:cubicBezTo>
                  <a:pt x="83" y="59"/>
                  <a:pt x="79" y="64"/>
                  <a:pt x="79" y="68"/>
                </a:cubicBezTo>
                <a:cubicBezTo>
                  <a:pt x="79" y="74"/>
                  <a:pt x="85" y="77"/>
                  <a:pt x="99" y="82"/>
                </a:cubicBezTo>
                <a:cubicBezTo>
                  <a:pt x="119" y="89"/>
                  <a:pt x="126" y="98"/>
                  <a:pt x="126" y="113"/>
                </a:cubicBezTo>
                <a:cubicBezTo>
                  <a:pt x="126" y="128"/>
                  <a:pt x="116" y="140"/>
                  <a:pt x="97" y="143"/>
                </a:cubicBezTo>
                <a:cubicBezTo>
                  <a:pt x="97" y="160"/>
                  <a:pt x="97" y="160"/>
                  <a:pt x="97" y="160"/>
                </a:cubicBezTo>
                <a:cubicBezTo>
                  <a:pt x="81" y="160"/>
                  <a:pt x="81" y="160"/>
                  <a:pt x="81" y="160"/>
                </a:cubicBezTo>
                <a:cubicBezTo>
                  <a:pt x="81" y="144"/>
                  <a:pt x="81" y="144"/>
                  <a:pt x="81" y="144"/>
                </a:cubicBezTo>
                <a:cubicBezTo>
                  <a:pt x="70" y="144"/>
                  <a:pt x="60" y="141"/>
                  <a:pt x="54" y="137"/>
                </a:cubicBezTo>
                <a:cubicBezTo>
                  <a:pt x="58" y="118"/>
                  <a:pt x="58" y="118"/>
                  <a:pt x="58" y="118"/>
                </a:cubicBezTo>
                <a:cubicBezTo>
                  <a:pt x="65" y="122"/>
                  <a:pt x="75" y="125"/>
                  <a:pt x="86" y="125"/>
                </a:cubicBezTo>
                <a:cubicBezTo>
                  <a:pt x="95" y="125"/>
                  <a:pt x="101" y="122"/>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19" name="Freeform 389"/>
          <p:cNvSpPr>
            <a:spLocks noEditPoints="1"/>
          </p:cNvSpPr>
          <p:nvPr/>
        </p:nvSpPr>
        <p:spPr bwMode="auto">
          <a:xfrm>
            <a:off x="6210746" y="4393583"/>
            <a:ext cx="219070" cy="21393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5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3"/>
                  <a:pt x="387" y="180"/>
                </a:cubicBezTo>
                <a:cubicBezTo>
                  <a:pt x="387" y="247"/>
                  <a:pt x="332" y="302"/>
                  <a:pt x="266" y="302"/>
                </a:cubicBezTo>
                <a:cubicBezTo>
                  <a:pt x="199" y="302"/>
                  <a:pt x="145" y="247"/>
                  <a:pt x="145" y="180"/>
                </a:cubicBezTo>
                <a:cubicBezTo>
                  <a:pt x="145" y="113"/>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0" name="Freeform 390"/>
          <p:cNvSpPr>
            <a:spLocks/>
          </p:cNvSpPr>
          <p:nvPr/>
        </p:nvSpPr>
        <p:spPr bwMode="auto">
          <a:xfrm>
            <a:off x="6550593" y="4163165"/>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1" name="Freeform 391"/>
          <p:cNvSpPr>
            <a:spLocks/>
          </p:cNvSpPr>
          <p:nvPr/>
        </p:nvSpPr>
        <p:spPr bwMode="auto">
          <a:xfrm>
            <a:off x="6422749" y="4213916"/>
            <a:ext cx="142192" cy="152685"/>
          </a:xfrm>
          <a:custGeom>
            <a:avLst/>
            <a:gdLst>
              <a:gd name="T0" fmla="*/ 498 w 664"/>
              <a:gd name="T1" fmla="*/ 713 h 713"/>
              <a:gd name="T2" fmla="*/ 498 w 664"/>
              <a:gd name="T3" fmla="*/ 437 h 713"/>
              <a:gd name="T4" fmla="*/ 664 w 664"/>
              <a:gd name="T5" fmla="*/ 437 h 713"/>
              <a:gd name="T6" fmla="*/ 338 w 664"/>
              <a:gd name="T7" fmla="*/ 0 h 713"/>
              <a:gd name="T8" fmla="*/ 0 w 664"/>
              <a:gd name="T9" fmla="*/ 437 h 713"/>
              <a:gd name="T10" fmla="*/ 165 w 664"/>
              <a:gd name="T11" fmla="*/ 437 h 713"/>
              <a:gd name="T12" fmla="*/ 165 w 664"/>
              <a:gd name="T13" fmla="*/ 713 h 713"/>
              <a:gd name="T14" fmla="*/ 498 w 664"/>
              <a:gd name="T15" fmla="*/ 713 h 7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713">
                <a:moveTo>
                  <a:pt x="498" y="713"/>
                </a:moveTo>
                <a:lnTo>
                  <a:pt x="498" y="437"/>
                </a:lnTo>
                <a:lnTo>
                  <a:pt x="664" y="437"/>
                </a:lnTo>
                <a:lnTo>
                  <a:pt x="338" y="0"/>
                </a:lnTo>
                <a:lnTo>
                  <a:pt x="0" y="437"/>
                </a:lnTo>
                <a:lnTo>
                  <a:pt x="165" y="437"/>
                </a:lnTo>
                <a:lnTo>
                  <a:pt x="165" y="713"/>
                </a:lnTo>
                <a:lnTo>
                  <a:pt x="498" y="7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3" name="Freeform 392"/>
          <p:cNvSpPr>
            <a:spLocks/>
          </p:cNvSpPr>
          <p:nvPr/>
        </p:nvSpPr>
        <p:spPr bwMode="auto">
          <a:xfrm>
            <a:off x="6281414" y="4258459"/>
            <a:ext cx="142192" cy="108785"/>
          </a:xfrm>
          <a:custGeom>
            <a:avLst/>
            <a:gdLst>
              <a:gd name="T0" fmla="*/ 166 w 664"/>
              <a:gd name="T1" fmla="*/ 508 h 508"/>
              <a:gd name="T2" fmla="*/ 501 w 664"/>
              <a:gd name="T3" fmla="*/ 508 h 508"/>
              <a:gd name="T4" fmla="*/ 501 w 664"/>
              <a:gd name="T5" fmla="*/ 437 h 508"/>
              <a:gd name="T6" fmla="*/ 664 w 664"/>
              <a:gd name="T7" fmla="*/ 437 h 508"/>
              <a:gd name="T8" fmla="*/ 338 w 664"/>
              <a:gd name="T9" fmla="*/ 0 h 508"/>
              <a:gd name="T10" fmla="*/ 0 w 664"/>
              <a:gd name="T11" fmla="*/ 437 h 508"/>
              <a:gd name="T12" fmla="*/ 166 w 664"/>
              <a:gd name="T13" fmla="*/ 437 h 508"/>
              <a:gd name="T14" fmla="*/ 166 w 664"/>
              <a:gd name="T15" fmla="*/ 508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508">
                <a:moveTo>
                  <a:pt x="166" y="508"/>
                </a:moveTo>
                <a:lnTo>
                  <a:pt x="501" y="508"/>
                </a:lnTo>
                <a:lnTo>
                  <a:pt x="501" y="437"/>
                </a:lnTo>
                <a:lnTo>
                  <a:pt x="664" y="437"/>
                </a:lnTo>
                <a:lnTo>
                  <a:pt x="338" y="0"/>
                </a:lnTo>
                <a:lnTo>
                  <a:pt x="0" y="437"/>
                </a:lnTo>
                <a:lnTo>
                  <a:pt x="166" y="437"/>
                </a:lnTo>
                <a:lnTo>
                  <a:pt x="166" y="50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4" name="Freeform 393"/>
          <p:cNvSpPr>
            <a:spLocks noEditPoints="1"/>
          </p:cNvSpPr>
          <p:nvPr/>
        </p:nvSpPr>
        <p:spPr bwMode="auto">
          <a:xfrm>
            <a:off x="6569438" y="4450118"/>
            <a:ext cx="51181" cy="51609"/>
          </a:xfrm>
          <a:custGeom>
            <a:avLst/>
            <a:gdLst>
              <a:gd name="T0" fmla="*/ 50 w 101"/>
              <a:gd name="T1" fmla="*/ 102 h 102"/>
              <a:gd name="T2" fmla="*/ 101 w 101"/>
              <a:gd name="T3" fmla="*/ 51 h 102"/>
              <a:gd name="T4" fmla="*/ 50 w 101"/>
              <a:gd name="T5" fmla="*/ 0 h 102"/>
              <a:gd name="T6" fmla="*/ 0 w 101"/>
              <a:gd name="T7" fmla="*/ 51 h 102"/>
              <a:gd name="T8" fmla="*/ 50 w 101"/>
              <a:gd name="T9" fmla="*/ 102 h 102"/>
              <a:gd name="T10" fmla="*/ 46 w 101"/>
              <a:gd name="T11" fmla="*/ 55 h 102"/>
              <a:gd name="T12" fmla="*/ 30 w 101"/>
              <a:gd name="T13" fmla="*/ 39 h 102"/>
              <a:gd name="T14" fmla="*/ 45 w 101"/>
              <a:gd name="T15" fmla="*/ 23 h 102"/>
              <a:gd name="T16" fmla="*/ 45 w 101"/>
              <a:gd name="T17" fmla="*/ 14 h 102"/>
              <a:gd name="T18" fmla="*/ 54 w 101"/>
              <a:gd name="T19" fmla="*/ 14 h 102"/>
              <a:gd name="T20" fmla="*/ 54 w 101"/>
              <a:gd name="T21" fmla="*/ 22 h 102"/>
              <a:gd name="T22" fmla="*/ 67 w 101"/>
              <a:gd name="T23" fmla="*/ 25 h 102"/>
              <a:gd name="T24" fmla="*/ 64 w 101"/>
              <a:gd name="T25" fmla="*/ 35 h 102"/>
              <a:gd name="T26" fmla="*/ 51 w 101"/>
              <a:gd name="T27" fmla="*/ 32 h 102"/>
              <a:gd name="T28" fmla="*/ 44 w 101"/>
              <a:gd name="T29" fmla="*/ 37 h 102"/>
              <a:gd name="T30" fmla="*/ 55 w 101"/>
              <a:gd name="T31" fmla="*/ 45 h 102"/>
              <a:gd name="T32" fmla="*/ 69 w 101"/>
              <a:gd name="T33" fmla="*/ 62 h 102"/>
              <a:gd name="T34" fmla="*/ 54 w 101"/>
              <a:gd name="T35" fmla="*/ 78 h 102"/>
              <a:gd name="T36" fmla="*/ 54 w 101"/>
              <a:gd name="T37" fmla="*/ 87 h 102"/>
              <a:gd name="T38" fmla="*/ 45 w 101"/>
              <a:gd name="T39" fmla="*/ 87 h 102"/>
              <a:gd name="T40" fmla="*/ 45 w 101"/>
              <a:gd name="T41" fmla="*/ 79 h 102"/>
              <a:gd name="T42" fmla="*/ 29 w 101"/>
              <a:gd name="T43" fmla="*/ 75 h 102"/>
              <a:gd name="T44" fmla="*/ 32 w 101"/>
              <a:gd name="T45" fmla="*/ 64 h 102"/>
              <a:gd name="T46" fmla="*/ 47 w 101"/>
              <a:gd name="T47" fmla="*/ 68 h 102"/>
              <a:gd name="T48" fmla="*/ 56 w 101"/>
              <a:gd name="T49" fmla="*/ 63 h 102"/>
              <a:gd name="T50" fmla="*/ 46 w 101"/>
              <a:gd name="T51"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0" y="102"/>
                </a:moveTo>
                <a:cubicBezTo>
                  <a:pt x="78" y="102"/>
                  <a:pt x="101" y="79"/>
                  <a:pt x="101" y="51"/>
                </a:cubicBezTo>
                <a:cubicBezTo>
                  <a:pt x="101" y="23"/>
                  <a:pt x="78" y="0"/>
                  <a:pt x="50" y="0"/>
                </a:cubicBezTo>
                <a:cubicBezTo>
                  <a:pt x="23" y="0"/>
                  <a:pt x="0" y="23"/>
                  <a:pt x="0" y="51"/>
                </a:cubicBezTo>
                <a:cubicBezTo>
                  <a:pt x="0" y="79"/>
                  <a:pt x="23" y="102"/>
                  <a:pt x="50" y="102"/>
                </a:cubicBezTo>
                <a:close/>
                <a:moveTo>
                  <a:pt x="46" y="55"/>
                </a:moveTo>
                <a:cubicBezTo>
                  <a:pt x="37" y="52"/>
                  <a:pt x="30" y="47"/>
                  <a:pt x="30" y="39"/>
                </a:cubicBezTo>
                <a:cubicBezTo>
                  <a:pt x="30" y="31"/>
                  <a:pt x="36" y="25"/>
                  <a:pt x="45" y="23"/>
                </a:cubicBezTo>
                <a:cubicBezTo>
                  <a:pt x="45" y="14"/>
                  <a:pt x="45" y="14"/>
                  <a:pt x="45" y="14"/>
                </a:cubicBezTo>
                <a:cubicBezTo>
                  <a:pt x="54" y="14"/>
                  <a:pt x="54" y="14"/>
                  <a:pt x="54" y="14"/>
                </a:cubicBezTo>
                <a:cubicBezTo>
                  <a:pt x="54" y="22"/>
                  <a:pt x="54" y="22"/>
                  <a:pt x="54" y="22"/>
                </a:cubicBezTo>
                <a:cubicBezTo>
                  <a:pt x="60" y="22"/>
                  <a:pt x="64" y="24"/>
                  <a:pt x="67" y="25"/>
                </a:cubicBezTo>
                <a:cubicBezTo>
                  <a:pt x="64" y="35"/>
                  <a:pt x="64" y="35"/>
                  <a:pt x="64" y="35"/>
                </a:cubicBezTo>
                <a:cubicBezTo>
                  <a:pt x="62" y="34"/>
                  <a:pt x="58" y="32"/>
                  <a:pt x="51" y="32"/>
                </a:cubicBezTo>
                <a:cubicBezTo>
                  <a:pt x="46" y="32"/>
                  <a:pt x="44" y="35"/>
                  <a:pt x="44" y="37"/>
                </a:cubicBezTo>
                <a:cubicBezTo>
                  <a:pt x="44" y="40"/>
                  <a:pt x="47" y="42"/>
                  <a:pt x="55" y="45"/>
                </a:cubicBezTo>
                <a:cubicBezTo>
                  <a:pt x="65" y="49"/>
                  <a:pt x="69" y="53"/>
                  <a:pt x="69" y="62"/>
                </a:cubicBezTo>
                <a:cubicBezTo>
                  <a:pt x="69" y="70"/>
                  <a:pt x="64" y="76"/>
                  <a:pt x="54" y="78"/>
                </a:cubicBezTo>
                <a:cubicBezTo>
                  <a:pt x="54" y="87"/>
                  <a:pt x="54" y="87"/>
                  <a:pt x="54" y="87"/>
                </a:cubicBezTo>
                <a:cubicBezTo>
                  <a:pt x="45" y="87"/>
                  <a:pt x="45" y="87"/>
                  <a:pt x="45" y="87"/>
                </a:cubicBezTo>
                <a:cubicBezTo>
                  <a:pt x="45" y="79"/>
                  <a:pt x="45" y="79"/>
                  <a:pt x="45" y="79"/>
                </a:cubicBezTo>
                <a:cubicBezTo>
                  <a:pt x="39" y="79"/>
                  <a:pt x="33" y="77"/>
                  <a:pt x="29" y="75"/>
                </a:cubicBezTo>
                <a:cubicBezTo>
                  <a:pt x="32" y="64"/>
                  <a:pt x="32" y="64"/>
                  <a:pt x="32" y="64"/>
                </a:cubicBezTo>
                <a:cubicBezTo>
                  <a:pt x="36" y="67"/>
                  <a:pt x="41" y="68"/>
                  <a:pt x="47" y="68"/>
                </a:cubicBezTo>
                <a:cubicBezTo>
                  <a:pt x="52" y="68"/>
                  <a:pt x="56" y="66"/>
                  <a:pt x="56" y="63"/>
                </a:cubicBezTo>
                <a:cubicBezTo>
                  <a:pt x="56" y="59"/>
                  <a:pt x="53" y="57"/>
                  <a:pt x="46" y="5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5" name="Freeform 394"/>
          <p:cNvSpPr>
            <a:spLocks noEditPoints="1"/>
          </p:cNvSpPr>
          <p:nvPr/>
        </p:nvSpPr>
        <p:spPr bwMode="auto">
          <a:xfrm>
            <a:off x="6488491" y="4407717"/>
            <a:ext cx="66171" cy="66813"/>
          </a:xfrm>
          <a:custGeom>
            <a:avLst/>
            <a:gdLst>
              <a:gd name="T0" fmla="*/ 65 w 131"/>
              <a:gd name="T1" fmla="*/ 132 h 132"/>
              <a:gd name="T2" fmla="*/ 131 w 131"/>
              <a:gd name="T3" fmla="*/ 66 h 132"/>
              <a:gd name="T4" fmla="*/ 65 w 131"/>
              <a:gd name="T5" fmla="*/ 0 h 132"/>
              <a:gd name="T6" fmla="*/ 0 w 131"/>
              <a:gd name="T7" fmla="*/ 66 h 132"/>
              <a:gd name="T8" fmla="*/ 65 w 131"/>
              <a:gd name="T9" fmla="*/ 132 h 132"/>
              <a:gd name="T10" fmla="*/ 60 w 131"/>
              <a:gd name="T11" fmla="*/ 72 h 132"/>
              <a:gd name="T12" fmla="*/ 39 w 131"/>
              <a:gd name="T13" fmla="*/ 51 h 132"/>
              <a:gd name="T14" fmla="*/ 59 w 131"/>
              <a:gd name="T15" fmla="*/ 30 h 132"/>
              <a:gd name="T16" fmla="*/ 59 w 131"/>
              <a:gd name="T17" fmla="*/ 19 h 132"/>
              <a:gd name="T18" fmla="*/ 70 w 131"/>
              <a:gd name="T19" fmla="*/ 19 h 132"/>
              <a:gd name="T20" fmla="*/ 70 w 131"/>
              <a:gd name="T21" fmla="*/ 29 h 132"/>
              <a:gd name="T22" fmla="*/ 87 w 131"/>
              <a:gd name="T23" fmla="*/ 33 h 132"/>
              <a:gd name="T24" fmla="*/ 83 w 131"/>
              <a:gd name="T25" fmla="*/ 46 h 132"/>
              <a:gd name="T26" fmla="*/ 67 w 131"/>
              <a:gd name="T27" fmla="*/ 42 h 132"/>
              <a:gd name="T28" fmla="*/ 57 w 131"/>
              <a:gd name="T29" fmla="*/ 49 h 132"/>
              <a:gd name="T30" fmla="*/ 71 w 131"/>
              <a:gd name="T31" fmla="*/ 59 h 132"/>
              <a:gd name="T32" fmla="*/ 90 w 131"/>
              <a:gd name="T33" fmla="*/ 80 h 132"/>
              <a:gd name="T34" fmla="*/ 69 w 131"/>
              <a:gd name="T35" fmla="*/ 102 h 132"/>
              <a:gd name="T36" fmla="*/ 69 w 131"/>
              <a:gd name="T37" fmla="*/ 114 h 132"/>
              <a:gd name="T38" fmla="*/ 58 w 131"/>
              <a:gd name="T39" fmla="*/ 114 h 132"/>
              <a:gd name="T40" fmla="*/ 58 w 131"/>
              <a:gd name="T41" fmla="*/ 103 h 132"/>
              <a:gd name="T42" fmla="*/ 38 w 131"/>
              <a:gd name="T43" fmla="*/ 98 h 132"/>
              <a:gd name="T44" fmla="*/ 42 w 131"/>
              <a:gd name="T45" fmla="*/ 84 h 132"/>
              <a:gd name="T46" fmla="*/ 61 w 131"/>
              <a:gd name="T47" fmla="*/ 89 h 132"/>
              <a:gd name="T48" fmla="*/ 72 w 131"/>
              <a:gd name="T49" fmla="*/ 82 h 132"/>
              <a:gd name="T50" fmla="*/ 60 w 131"/>
              <a:gd name="T51" fmla="*/ 7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32">
                <a:moveTo>
                  <a:pt x="65" y="132"/>
                </a:moveTo>
                <a:cubicBezTo>
                  <a:pt x="101" y="132"/>
                  <a:pt x="131" y="103"/>
                  <a:pt x="131" y="66"/>
                </a:cubicBezTo>
                <a:cubicBezTo>
                  <a:pt x="131" y="30"/>
                  <a:pt x="101" y="0"/>
                  <a:pt x="65" y="0"/>
                </a:cubicBezTo>
                <a:cubicBezTo>
                  <a:pt x="29" y="0"/>
                  <a:pt x="0" y="30"/>
                  <a:pt x="0" y="66"/>
                </a:cubicBezTo>
                <a:cubicBezTo>
                  <a:pt x="0" y="103"/>
                  <a:pt x="29" y="132"/>
                  <a:pt x="65" y="132"/>
                </a:cubicBezTo>
                <a:close/>
                <a:moveTo>
                  <a:pt x="60" y="72"/>
                </a:moveTo>
                <a:cubicBezTo>
                  <a:pt x="48" y="68"/>
                  <a:pt x="39" y="62"/>
                  <a:pt x="39" y="51"/>
                </a:cubicBezTo>
                <a:cubicBezTo>
                  <a:pt x="39" y="41"/>
                  <a:pt x="46" y="33"/>
                  <a:pt x="59" y="30"/>
                </a:cubicBezTo>
                <a:cubicBezTo>
                  <a:pt x="59" y="19"/>
                  <a:pt x="59" y="19"/>
                  <a:pt x="59" y="19"/>
                </a:cubicBezTo>
                <a:cubicBezTo>
                  <a:pt x="70" y="19"/>
                  <a:pt x="70" y="19"/>
                  <a:pt x="70" y="19"/>
                </a:cubicBezTo>
                <a:cubicBezTo>
                  <a:pt x="70" y="29"/>
                  <a:pt x="70" y="29"/>
                  <a:pt x="70" y="29"/>
                </a:cubicBezTo>
                <a:cubicBezTo>
                  <a:pt x="78" y="30"/>
                  <a:pt x="83" y="31"/>
                  <a:pt x="87" y="33"/>
                </a:cubicBezTo>
                <a:cubicBezTo>
                  <a:pt x="83" y="46"/>
                  <a:pt x="83" y="46"/>
                  <a:pt x="83" y="46"/>
                </a:cubicBezTo>
                <a:cubicBezTo>
                  <a:pt x="81" y="45"/>
                  <a:pt x="75" y="42"/>
                  <a:pt x="67" y="42"/>
                </a:cubicBezTo>
                <a:cubicBezTo>
                  <a:pt x="59" y="42"/>
                  <a:pt x="57" y="46"/>
                  <a:pt x="57" y="49"/>
                </a:cubicBezTo>
                <a:cubicBezTo>
                  <a:pt x="57" y="53"/>
                  <a:pt x="61" y="55"/>
                  <a:pt x="71" y="59"/>
                </a:cubicBezTo>
                <a:cubicBezTo>
                  <a:pt x="85" y="64"/>
                  <a:pt x="90" y="70"/>
                  <a:pt x="90" y="80"/>
                </a:cubicBezTo>
                <a:cubicBezTo>
                  <a:pt x="90" y="91"/>
                  <a:pt x="83" y="100"/>
                  <a:pt x="69" y="102"/>
                </a:cubicBezTo>
                <a:cubicBezTo>
                  <a:pt x="69" y="114"/>
                  <a:pt x="69" y="114"/>
                  <a:pt x="69" y="114"/>
                </a:cubicBezTo>
                <a:cubicBezTo>
                  <a:pt x="58" y="114"/>
                  <a:pt x="58" y="114"/>
                  <a:pt x="58" y="114"/>
                </a:cubicBezTo>
                <a:cubicBezTo>
                  <a:pt x="58" y="103"/>
                  <a:pt x="58" y="103"/>
                  <a:pt x="58" y="103"/>
                </a:cubicBezTo>
                <a:cubicBezTo>
                  <a:pt x="50" y="102"/>
                  <a:pt x="43" y="100"/>
                  <a:pt x="38" y="98"/>
                </a:cubicBezTo>
                <a:cubicBezTo>
                  <a:pt x="42" y="84"/>
                  <a:pt x="42" y="84"/>
                  <a:pt x="42" y="84"/>
                </a:cubicBezTo>
                <a:cubicBezTo>
                  <a:pt x="47" y="87"/>
                  <a:pt x="53" y="89"/>
                  <a:pt x="61" y="89"/>
                </a:cubicBezTo>
                <a:cubicBezTo>
                  <a:pt x="68" y="89"/>
                  <a:pt x="72" y="87"/>
                  <a:pt x="72" y="82"/>
                </a:cubicBezTo>
                <a:cubicBezTo>
                  <a:pt x="72" y="78"/>
                  <a:pt x="69" y="75"/>
                  <a:pt x="60" y="7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6" name="Freeform 395"/>
          <p:cNvSpPr>
            <a:spLocks noEditPoints="1"/>
          </p:cNvSpPr>
          <p:nvPr/>
        </p:nvSpPr>
        <p:spPr bwMode="auto">
          <a:xfrm>
            <a:off x="6491918" y="4504296"/>
            <a:ext cx="51181" cy="51609"/>
          </a:xfrm>
          <a:custGeom>
            <a:avLst/>
            <a:gdLst>
              <a:gd name="T0" fmla="*/ 51 w 101"/>
              <a:gd name="T1" fmla="*/ 0 h 102"/>
              <a:gd name="T2" fmla="*/ 0 w 101"/>
              <a:gd name="T3" fmla="*/ 51 h 102"/>
              <a:gd name="T4" fmla="*/ 51 w 101"/>
              <a:gd name="T5" fmla="*/ 102 h 102"/>
              <a:gd name="T6" fmla="*/ 101 w 101"/>
              <a:gd name="T7" fmla="*/ 51 h 102"/>
              <a:gd name="T8" fmla="*/ 51 w 101"/>
              <a:gd name="T9" fmla="*/ 0 h 102"/>
              <a:gd name="T10" fmla="*/ 54 w 101"/>
              <a:gd name="T11" fmla="*/ 78 h 102"/>
              <a:gd name="T12" fmla="*/ 54 w 101"/>
              <a:gd name="T13" fmla="*/ 87 h 102"/>
              <a:gd name="T14" fmla="*/ 45 w 101"/>
              <a:gd name="T15" fmla="*/ 87 h 102"/>
              <a:gd name="T16" fmla="*/ 45 w 101"/>
              <a:gd name="T17" fmla="*/ 79 h 102"/>
              <a:gd name="T18" fmla="*/ 30 w 101"/>
              <a:gd name="T19" fmla="*/ 75 h 102"/>
              <a:gd name="T20" fmla="*/ 33 w 101"/>
              <a:gd name="T21" fmla="*/ 64 h 102"/>
              <a:gd name="T22" fmla="*/ 47 w 101"/>
              <a:gd name="T23" fmla="*/ 68 h 102"/>
              <a:gd name="T24" fmla="*/ 56 w 101"/>
              <a:gd name="T25" fmla="*/ 63 h 102"/>
              <a:gd name="T26" fmla="*/ 47 w 101"/>
              <a:gd name="T27" fmla="*/ 55 h 102"/>
              <a:gd name="T28" fmla="*/ 30 w 101"/>
              <a:gd name="T29" fmla="*/ 39 h 102"/>
              <a:gd name="T30" fmla="*/ 46 w 101"/>
              <a:gd name="T31" fmla="*/ 23 h 102"/>
              <a:gd name="T32" fmla="*/ 46 w 101"/>
              <a:gd name="T33" fmla="*/ 14 h 102"/>
              <a:gd name="T34" fmla="*/ 54 w 101"/>
              <a:gd name="T35" fmla="*/ 14 h 102"/>
              <a:gd name="T36" fmla="*/ 54 w 101"/>
              <a:gd name="T37" fmla="*/ 22 h 102"/>
              <a:gd name="T38" fmla="*/ 67 w 101"/>
              <a:gd name="T39" fmla="*/ 25 h 102"/>
              <a:gd name="T40" fmla="*/ 65 w 101"/>
              <a:gd name="T41" fmla="*/ 35 h 102"/>
              <a:gd name="T42" fmla="*/ 52 w 101"/>
              <a:gd name="T43" fmla="*/ 32 h 102"/>
              <a:gd name="T44" fmla="*/ 44 w 101"/>
              <a:gd name="T45" fmla="*/ 37 h 102"/>
              <a:gd name="T46" fmla="*/ 55 w 101"/>
              <a:gd name="T47" fmla="*/ 45 h 102"/>
              <a:gd name="T48" fmla="*/ 70 w 101"/>
              <a:gd name="T49" fmla="*/ 61 h 102"/>
              <a:gd name="T50" fmla="*/ 54 w 101"/>
              <a:gd name="T51" fmla="*/ 7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1" y="0"/>
                </a:moveTo>
                <a:cubicBezTo>
                  <a:pt x="23" y="0"/>
                  <a:pt x="0" y="22"/>
                  <a:pt x="0" y="51"/>
                </a:cubicBezTo>
                <a:cubicBezTo>
                  <a:pt x="0" y="79"/>
                  <a:pt x="23" y="102"/>
                  <a:pt x="51" y="102"/>
                </a:cubicBezTo>
                <a:cubicBezTo>
                  <a:pt x="79" y="102"/>
                  <a:pt x="101" y="79"/>
                  <a:pt x="101" y="51"/>
                </a:cubicBezTo>
                <a:cubicBezTo>
                  <a:pt x="101" y="22"/>
                  <a:pt x="79" y="0"/>
                  <a:pt x="51" y="0"/>
                </a:cubicBezTo>
                <a:close/>
                <a:moveTo>
                  <a:pt x="54" y="78"/>
                </a:moveTo>
                <a:cubicBezTo>
                  <a:pt x="54" y="87"/>
                  <a:pt x="54" y="87"/>
                  <a:pt x="54" y="87"/>
                </a:cubicBezTo>
                <a:cubicBezTo>
                  <a:pt x="45" y="87"/>
                  <a:pt x="45" y="87"/>
                  <a:pt x="45" y="87"/>
                </a:cubicBezTo>
                <a:cubicBezTo>
                  <a:pt x="45" y="79"/>
                  <a:pt x="45" y="79"/>
                  <a:pt x="45" y="79"/>
                </a:cubicBezTo>
                <a:cubicBezTo>
                  <a:pt x="39" y="78"/>
                  <a:pt x="33" y="77"/>
                  <a:pt x="30" y="75"/>
                </a:cubicBezTo>
                <a:cubicBezTo>
                  <a:pt x="33" y="64"/>
                  <a:pt x="33" y="64"/>
                  <a:pt x="33" y="64"/>
                </a:cubicBezTo>
                <a:cubicBezTo>
                  <a:pt x="36" y="66"/>
                  <a:pt x="42" y="68"/>
                  <a:pt x="47" y="68"/>
                </a:cubicBezTo>
                <a:cubicBezTo>
                  <a:pt x="53" y="68"/>
                  <a:pt x="56" y="66"/>
                  <a:pt x="56" y="63"/>
                </a:cubicBezTo>
                <a:cubicBezTo>
                  <a:pt x="56" y="59"/>
                  <a:pt x="53" y="57"/>
                  <a:pt x="47" y="55"/>
                </a:cubicBezTo>
                <a:cubicBezTo>
                  <a:pt x="37" y="52"/>
                  <a:pt x="30" y="47"/>
                  <a:pt x="30" y="39"/>
                </a:cubicBezTo>
                <a:cubicBezTo>
                  <a:pt x="30" y="31"/>
                  <a:pt x="36" y="24"/>
                  <a:pt x="46" y="23"/>
                </a:cubicBezTo>
                <a:cubicBezTo>
                  <a:pt x="46" y="14"/>
                  <a:pt x="46" y="14"/>
                  <a:pt x="46" y="14"/>
                </a:cubicBezTo>
                <a:cubicBezTo>
                  <a:pt x="54" y="14"/>
                  <a:pt x="54" y="14"/>
                  <a:pt x="54" y="14"/>
                </a:cubicBezTo>
                <a:cubicBezTo>
                  <a:pt x="54" y="22"/>
                  <a:pt x="54" y="22"/>
                  <a:pt x="54" y="22"/>
                </a:cubicBezTo>
                <a:cubicBezTo>
                  <a:pt x="60" y="22"/>
                  <a:pt x="64" y="23"/>
                  <a:pt x="67" y="25"/>
                </a:cubicBezTo>
                <a:cubicBezTo>
                  <a:pt x="65" y="35"/>
                  <a:pt x="65" y="35"/>
                  <a:pt x="65" y="35"/>
                </a:cubicBezTo>
                <a:cubicBezTo>
                  <a:pt x="63" y="34"/>
                  <a:pt x="58" y="32"/>
                  <a:pt x="52" y="32"/>
                </a:cubicBezTo>
                <a:cubicBezTo>
                  <a:pt x="46" y="32"/>
                  <a:pt x="44" y="34"/>
                  <a:pt x="44" y="37"/>
                </a:cubicBezTo>
                <a:cubicBezTo>
                  <a:pt x="44" y="40"/>
                  <a:pt x="47" y="42"/>
                  <a:pt x="55" y="45"/>
                </a:cubicBezTo>
                <a:cubicBezTo>
                  <a:pt x="66" y="48"/>
                  <a:pt x="70" y="53"/>
                  <a:pt x="70" y="61"/>
                </a:cubicBezTo>
                <a:cubicBezTo>
                  <a:pt x="70" y="69"/>
                  <a:pt x="64" y="76"/>
                  <a:pt x="54" y="7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7" name="Freeform 396"/>
          <p:cNvSpPr>
            <a:spLocks noEditPoints="1"/>
          </p:cNvSpPr>
          <p:nvPr/>
        </p:nvSpPr>
        <p:spPr bwMode="auto">
          <a:xfrm>
            <a:off x="6460653" y="4393584"/>
            <a:ext cx="210932" cy="213502"/>
          </a:xfrm>
          <a:custGeom>
            <a:avLst/>
            <a:gdLst>
              <a:gd name="T0" fmla="*/ 0 w 417"/>
              <a:gd name="T1" fmla="*/ 422 h 422"/>
              <a:gd name="T2" fmla="*/ 417 w 417"/>
              <a:gd name="T3" fmla="*/ 0 h 422"/>
              <a:gd name="T4" fmla="*/ 0 w 417"/>
              <a:gd name="T5" fmla="*/ 0 h 422"/>
              <a:gd name="T6" fmla="*/ 0 w 417"/>
              <a:gd name="T7" fmla="*/ 422 h 422"/>
              <a:gd name="T8" fmla="*/ 113 w 417"/>
              <a:gd name="T9" fmla="*/ 337 h 422"/>
              <a:gd name="T10" fmla="*/ 46 w 417"/>
              <a:gd name="T11" fmla="*/ 270 h 422"/>
              <a:gd name="T12" fmla="*/ 113 w 417"/>
              <a:gd name="T13" fmla="*/ 203 h 422"/>
              <a:gd name="T14" fmla="*/ 179 w 417"/>
              <a:gd name="T15" fmla="*/ 270 h 422"/>
              <a:gd name="T16" fmla="*/ 113 w 417"/>
              <a:gd name="T17" fmla="*/ 337 h 422"/>
              <a:gd name="T18" fmla="*/ 265 w 417"/>
              <a:gd name="T19" fmla="*/ 96 h 422"/>
              <a:gd name="T20" fmla="*/ 332 w 417"/>
              <a:gd name="T21" fmla="*/ 163 h 422"/>
              <a:gd name="T22" fmla="*/ 265 w 417"/>
              <a:gd name="T23" fmla="*/ 230 h 422"/>
              <a:gd name="T24" fmla="*/ 199 w 417"/>
              <a:gd name="T25" fmla="*/ 163 h 422"/>
              <a:gd name="T26" fmla="*/ 265 w 417"/>
              <a:gd name="T27" fmla="*/ 96 h 422"/>
              <a:gd name="T28" fmla="*/ 120 w 417"/>
              <a:gd name="T29" fmla="*/ 8 h 422"/>
              <a:gd name="T30" fmla="*/ 206 w 417"/>
              <a:gd name="T31" fmla="*/ 94 h 422"/>
              <a:gd name="T32" fmla="*/ 120 w 417"/>
              <a:gd name="T33" fmla="*/ 181 h 422"/>
              <a:gd name="T34" fmla="*/ 34 w 417"/>
              <a:gd name="T35" fmla="*/ 94 h 422"/>
              <a:gd name="T36" fmla="*/ 120 w 417"/>
              <a:gd name="T37" fmla="*/ 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7" h="422">
                <a:moveTo>
                  <a:pt x="0" y="422"/>
                </a:moveTo>
                <a:cubicBezTo>
                  <a:pt x="224" y="404"/>
                  <a:pt x="402" y="224"/>
                  <a:pt x="417" y="0"/>
                </a:cubicBezTo>
                <a:cubicBezTo>
                  <a:pt x="0" y="0"/>
                  <a:pt x="0" y="0"/>
                  <a:pt x="0" y="0"/>
                </a:cubicBezTo>
                <a:lnTo>
                  <a:pt x="0" y="422"/>
                </a:lnTo>
                <a:close/>
                <a:moveTo>
                  <a:pt x="113" y="337"/>
                </a:moveTo>
                <a:cubicBezTo>
                  <a:pt x="76" y="337"/>
                  <a:pt x="46" y="307"/>
                  <a:pt x="46" y="270"/>
                </a:cubicBezTo>
                <a:cubicBezTo>
                  <a:pt x="46" y="233"/>
                  <a:pt x="76" y="203"/>
                  <a:pt x="113" y="203"/>
                </a:cubicBezTo>
                <a:cubicBezTo>
                  <a:pt x="150" y="203"/>
                  <a:pt x="179" y="233"/>
                  <a:pt x="179" y="270"/>
                </a:cubicBezTo>
                <a:cubicBezTo>
                  <a:pt x="179" y="307"/>
                  <a:pt x="150" y="337"/>
                  <a:pt x="113" y="337"/>
                </a:cubicBezTo>
                <a:close/>
                <a:moveTo>
                  <a:pt x="265" y="96"/>
                </a:moveTo>
                <a:cubicBezTo>
                  <a:pt x="302" y="96"/>
                  <a:pt x="332" y="126"/>
                  <a:pt x="332" y="163"/>
                </a:cubicBezTo>
                <a:cubicBezTo>
                  <a:pt x="332" y="200"/>
                  <a:pt x="302" y="230"/>
                  <a:pt x="265" y="230"/>
                </a:cubicBezTo>
                <a:cubicBezTo>
                  <a:pt x="229" y="230"/>
                  <a:pt x="199" y="200"/>
                  <a:pt x="199" y="163"/>
                </a:cubicBezTo>
                <a:cubicBezTo>
                  <a:pt x="199" y="126"/>
                  <a:pt x="229" y="96"/>
                  <a:pt x="265" y="96"/>
                </a:cubicBezTo>
                <a:close/>
                <a:moveTo>
                  <a:pt x="120" y="8"/>
                </a:moveTo>
                <a:cubicBezTo>
                  <a:pt x="168" y="8"/>
                  <a:pt x="206" y="47"/>
                  <a:pt x="206" y="94"/>
                </a:cubicBezTo>
                <a:cubicBezTo>
                  <a:pt x="206" y="142"/>
                  <a:pt x="168" y="181"/>
                  <a:pt x="120" y="181"/>
                </a:cubicBezTo>
                <a:cubicBezTo>
                  <a:pt x="73" y="181"/>
                  <a:pt x="34" y="142"/>
                  <a:pt x="34" y="94"/>
                </a:cubicBezTo>
                <a:cubicBezTo>
                  <a:pt x="34" y="47"/>
                  <a:pt x="73" y="8"/>
                  <a:pt x="120" y="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4" name="组合 33"/>
          <p:cNvGrpSpPr/>
          <p:nvPr/>
        </p:nvGrpSpPr>
        <p:grpSpPr>
          <a:xfrm>
            <a:off x="3333930" y="3253479"/>
            <a:ext cx="449275" cy="467906"/>
            <a:chOff x="4445240" y="4337972"/>
            <a:chExt cx="599033" cy="623874"/>
          </a:xfrm>
        </p:grpSpPr>
        <p:sp>
          <p:nvSpPr>
            <p:cNvPr id="7531" name="Freeform 399"/>
            <p:cNvSpPr>
              <a:spLocks/>
            </p:cNvSpPr>
            <p:nvPr/>
          </p:nvSpPr>
          <p:spPr bwMode="auto">
            <a:xfrm>
              <a:off x="4445240" y="4357388"/>
              <a:ext cx="599033" cy="598462"/>
            </a:xfrm>
            <a:custGeom>
              <a:avLst/>
              <a:gdLst>
                <a:gd name="T0" fmla="*/ 1092 w 2098"/>
                <a:gd name="T1" fmla="*/ 1007 h 2096"/>
                <a:gd name="T2" fmla="*/ 1092 w 2098"/>
                <a:gd name="T3" fmla="*/ 0 h 2096"/>
                <a:gd name="T4" fmla="*/ 1007 w 2098"/>
                <a:gd name="T5" fmla="*/ 0 h 2096"/>
                <a:gd name="T6" fmla="*/ 1007 w 2098"/>
                <a:gd name="T7" fmla="*/ 1007 h 2096"/>
                <a:gd name="T8" fmla="*/ 0 w 2098"/>
                <a:gd name="T9" fmla="*/ 1007 h 2096"/>
                <a:gd name="T10" fmla="*/ 0 w 2098"/>
                <a:gd name="T11" fmla="*/ 1090 h 2096"/>
                <a:gd name="T12" fmla="*/ 1007 w 2098"/>
                <a:gd name="T13" fmla="*/ 1090 h 2096"/>
                <a:gd name="T14" fmla="*/ 1007 w 2098"/>
                <a:gd name="T15" fmla="*/ 2096 h 2096"/>
                <a:gd name="T16" fmla="*/ 1092 w 2098"/>
                <a:gd name="T17" fmla="*/ 2096 h 2096"/>
                <a:gd name="T18" fmla="*/ 1092 w 2098"/>
                <a:gd name="T19" fmla="*/ 1090 h 2096"/>
                <a:gd name="T20" fmla="*/ 2098 w 2098"/>
                <a:gd name="T21" fmla="*/ 1090 h 2096"/>
                <a:gd name="T22" fmla="*/ 2098 w 2098"/>
                <a:gd name="T23" fmla="*/ 1007 h 2096"/>
                <a:gd name="T24" fmla="*/ 1092 w 2098"/>
                <a:gd name="T25" fmla="*/ 1007 h 2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8" h="2096">
                  <a:moveTo>
                    <a:pt x="1092" y="1007"/>
                  </a:moveTo>
                  <a:lnTo>
                    <a:pt x="1092" y="0"/>
                  </a:lnTo>
                  <a:lnTo>
                    <a:pt x="1007" y="0"/>
                  </a:lnTo>
                  <a:lnTo>
                    <a:pt x="1007" y="1007"/>
                  </a:lnTo>
                  <a:lnTo>
                    <a:pt x="0" y="1007"/>
                  </a:lnTo>
                  <a:lnTo>
                    <a:pt x="0" y="1090"/>
                  </a:lnTo>
                  <a:lnTo>
                    <a:pt x="1007" y="1090"/>
                  </a:lnTo>
                  <a:lnTo>
                    <a:pt x="1007" y="2096"/>
                  </a:lnTo>
                  <a:lnTo>
                    <a:pt x="1092" y="2096"/>
                  </a:lnTo>
                  <a:lnTo>
                    <a:pt x="1092" y="1090"/>
                  </a:lnTo>
                  <a:lnTo>
                    <a:pt x="2098" y="1090"/>
                  </a:lnTo>
                  <a:lnTo>
                    <a:pt x="2098"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2" name="Freeform 400"/>
            <p:cNvSpPr>
              <a:spLocks/>
            </p:cNvSpPr>
            <p:nvPr/>
          </p:nvSpPr>
          <p:spPr bwMode="auto">
            <a:xfrm>
              <a:off x="4478932" y="4337972"/>
              <a:ext cx="189589" cy="269822"/>
            </a:xfrm>
            <a:custGeom>
              <a:avLst/>
              <a:gdLst>
                <a:gd name="T0" fmla="*/ 166 w 664"/>
                <a:gd name="T1" fmla="*/ 945 h 945"/>
                <a:gd name="T2" fmla="*/ 499 w 664"/>
                <a:gd name="T3" fmla="*/ 945 h 945"/>
                <a:gd name="T4" fmla="*/ 499 w 664"/>
                <a:gd name="T5" fmla="*/ 434 h 945"/>
                <a:gd name="T6" fmla="*/ 664 w 664"/>
                <a:gd name="T7" fmla="*/ 434 h 945"/>
                <a:gd name="T8" fmla="*/ 338 w 664"/>
                <a:gd name="T9" fmla="*/ 0 h 945"/>
                <a:gd name="T10" fmla="*/ 0 w 664"/>
                <a:gd name="T11" fmla="*/ 434 h 945"/>
                <a:gd name="T12" fmla="*/ 166 w 664"/>
                <a:gd name="T13" fmla="*/ 434 h 945"/>
                <a:gd name="T14" fmla="*/ 166 w 664"/>
                <a:gd name="T15" fmla="*/ 945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166" y="945"/>
                  </a:moveTo>
                  <a:lnTo>
                    <a:pt x="499" y="945"/>
                  </a:lnTo>
                  <a:lnTo>
                    <a:pt x="499" y="434"/>
                  </a:lnTo>
                  <a:lnTo>
                    <a:pt x="664" y="434"/>
                  </a:lnTo>
                  <a:lnTo>
                    <a:pt x="338" y="0"/>
                  </a:lnTo>
                  <a:lnTo>
                    <a:pt x="0" y="434"/>
                  </a:lnTo>
                  <a:lnTo>
                    <a:pt x="166" y="434"/>
                  </a:lnTo>
                  <a:lnTo>
                    <a:pt x="166" y="9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3" name="Freeform 401"/>
            <p:cNvSpPr>
              <a:spLocks/>
            </p:cNvSpPr>
            <p:nvPr/>
          </p:nvSpPr>
          <p:spPr bwMode="auto">
            <a:xfrm>
              <a:off x="4817565" y="4692024"/>
              <a:ext cx="189589" cy="269822"/>
            </a:xfrm>
            <a:custGeom>
              <a:avLst/>
              <a:gdLst>
                <a:gd name="T0" fmla="*/ 499 w 664"/>
                <a:gd name="T1" fmla="*/ 0 h 945"/>
                <a:gd name="T2" fmla="*/ 163 w 664"/>
                <a:gd name="T3" fmla="*/ 0 h 945"/>
                <a:gd name="T4" fmla="*/ 163 w 664"/>
                <a:gd name="T5" fmla="*/ 511 h 945"/>
                <a:gd name="T6" fmla="*/ 0 w 664"/>
                <a:gd name="T7" fmla="*/ 511 h 945"/>
                <a:gd name="T8" fmla="*/ 326 w 664"/>
                <a:gd name="T9" fmla="*/ 945 h 945"/>
                <a:gd name="T10" fmla="*/ 664 w 664"/>
                <a:gd name="T11" fmla="*/ 511 h 945"/>
                <a:gd name="T12" fmla="*/ 499 w 664"/>
                <a:gd name="T13" fmla="*/ 511 h 945"/>
                <a:gd name="T14" fmla="*/ 499 w 664"/>
                <a:gd name="T15" fmla="*/ 0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499" y="0"/>
                  </a:moveTo>
                  <a:lnTo>
                    <a:pt x="163" y="0"/>
                  </a:lnTo>
                  <a:lnTo>
                    <a:pt x="163" y="511"/>
                  </a:lnTo>
                  <a:lnTo>
                    <a:pt x="0" y="511"/>
                  </a:lnTo>
                  <a:lnTo>
                    <a:pt x="326" y="945"/>
                  </a:lnTo>
                  <a:lnTo>
                    <a:pt x="664" y="511"/>
                  </a:lnTo>
                  <a:lnTo>
                    <a:pt x="499" y="511"/>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4" name="Freeform 402"/>
            <p:cNvSpPr>
              <a:spLocks noEditPoints="1"/>
            </p:cNvSpPr>
            <p:nvPr/>
          </p:nvSpPr>
          <p:spPr bwMode="auto">
            <a:xfrm>
              <a:off x="4790726" y="4357388"/>
              <a:ext cx="242983" cy="236986"/>
            </a:xfrm>
            <a:custGeom>
              <a:avLst/>
              <a:gdLst>
                <a:gd name="T0" fmla="*/ 52 w 360"/>
                <a:gd name="T1" fmla="*/ 259 h 351"/>
                <a:gd name="T2" fmla="*/ 31 w 360"/>
                <a:gd name="T3" fmla="*/ 279 h 351"/>
                <a:gd name="T4" fmla="*/ 77 w 360"/>
                <a:gd name="T5" fmla="*/ 325 h 351"/>
                <a:gd name="T6" fmla="*/ 97 w 360"/>
                <a:gd name="T7" fmla="*/ 304 h 351"/>
                <a:gd name="T8" fmla="*/ 147 w 360"/>
                <a:gd name="T9" fmla="*/ 325 h 351"/>
                <a:gd name="T10" fmla="*/ 147 w 360"/>
                <a:gd name="T11" fmla="*/ 351 h 351"/>
                <a:gd name="T12" fmla="*/ 211 w 360"/>
                <a:gd name="T13" fmla="*/ 351 h 351"/>
                <a:gd name="T14" fmla="*/ 211 w 360"/>
                <a:gd name="T15" fmla="*/ 326 h 351"/>
                <a:gd name="T16" fmla="*/ 264 w 360"/>
                <a:gd name="T17" fmla="*/ 305 h 351"/>
                <a:gd name="T18" fmla="*/ 284 w 360"/>
                <a:gd name="T19" fmla="*/ 324 h 351"/>
                <a:gd name="T20" fmla="*/ 329 w 360"/>
                <a:gd name="T21" fmla="*/ 279 h 351"/>
                <a:gd name="T22" fmla="*/ 310 w 360"/>
                <a:gd name="T23" fmla="*/ 260 h 351"/>
                <a:gd name="T24" fmla="*/ 332 w 360"/>
                <a:gd name="T25" fmla="*/ 208 h 351"/>
                <a:gd name="T26" fmla="*/ 360 w 360"/>
                <a:gd name="T27" fmla="*/ 208 h 351"/>
                <a:gd name="T28" fmla="*/ 360 w 360"/>
                <a:gd name="T29" fmla="*/ 144 h 351"/>
                <a:gd name="T30" fmla="*/ 333 w 360"/>
                <a:gd name="T31" fmla="*/ 144 h 351"/>
                <a:gd name="T32" fmla="*/ 311 w 360"/>
                <a:gd name="T33" fmla="*/ 91 h 351"/>
                <a:gd name="T34" fmla="*/ 331 w 360"/>
                <a:gd name="T35" fmla="*/ 70 h 351"/>
                <a:gd name="T36" fmla="*/ 286 w 360"/>
                <a:gd name="T37" fmla="*/ 25 h 351"/>
                <a:gd name="T38" fmla="*/ 265 w 360"/>
                <a:gd name="T39" fmla="*/ 46 h 351"/>
                <a:gd name="T40" fmla="*/ 211 w 360"/>
                <a:gd name="T41" fmla="*/ 24 h 351"/>
                <a:gd name="T42" fmla="*/ 211 w 360"/>
                <a:gd name="T43" fmla="*/ 0 h 351"/>
                <a:gd name="T44" fmla="*/ 147 w 360"/>
                <a:gd name="T45" fmla="*/ 0 h 351"/>
                <a:gd name="T46" fmla="*/ 147 w 360"/>
                <a:gd name="T47" fmla="*/ 25 h 351"/>
                <a:gd name="T48" fmla="*/ 96 w 360"/>
                <a:gd name="T49" fmla="*/ 46 h 351"/>
                <a:gd name="T50" fmla="*/ 75 w 360"/>
                <a:gd name="T51" fmla="*/ 24 h 351"/>
                <a:gd name="T52" fmla="*/ 29 w 360"/>
                <a:gd name="T53" fmla="*/ 70 h 351"/>
                <a:gd name="T54" fmla="*/ 51 w 360"/>
                <a:gd name="T55" fmla="*/ 91 h 351"/>
                <a:gd name="T56" fmla="*/ 29 w 360"/>
                <a:gd name="T57" fmla="*/ 144 h 351"/>
                <a:gd name="T58" fmla="*/ 0 w 360"/>
                <a:gd name="T59" fmla="*/ 144 h 351"/>
                <a:gd name="T60" fmla="*/ 0 w 360"/>
                <a:gd name="T61" fmla="*/ 208 h 351"/>
                <a:gd name="T62" fmla="*/ 30 w 360"/>
                <a:gd name="T63" fmla="*/ 208 h 351"/>
                <a:gd name="T64" fmla="*/ 52 w 360"/>
                <a:gd name="T65" fmla="*/ 259 h 351"/>
                <a:gd name="T66" fmla="*/ 181 w 360"/>
                <a:gd name="T67" fmla="*/ 66 h 351"/>
                <a:gd name="T68" fmla="*/ 291 w 360"/>
                <a:gd name="T69" fmla="*/ 175 h 351"/>
                <a:gd name="T70" fmla="*/ 181 w 360"/>
                <a:gd name="T71" fmla="*/ 284 h 351"/>
                <a:gd name="T72" fmla="*/ 71 w 360"/>
                <a:gd name="T73" fmla="*/ 175 h 351"/>
                <a:gd name="T74" fmla="*/ 181 w 360"/>
                <a:gd name="T75" fmla="*/ 6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351">
                  <a:moveTo>
                    <a:pt x="52" y="259"/>
                  </a:moveTo>
                  <a:cubicBezTo>
                    <a:pt x="31" y="279"/>
                    <a:pt x="31" y="279"/>
                    <a:pt x="31" y="279"/>
                  </a:cubicBezTo>
                  <a:cubicBezTo>
                    <a:pt x="77" y="325"/>
                    <a:pt x="77" y="325"/>
                    <a:pt x="77" y="325"/>
                  </a:cubicBezTo>
                  <a:cubicBezTo>
                    <a:pt x="97" y="304"/>
                    <a:pt x="97" y="304"/>
                    <a:pt x="97" y="304"/>
                  </a:cubicBezTo>
                  <a:cubicBezTo>
                    <a:pt x="112" y="314"/>
                    <a:pt x="129" y="321"/>
                    <a:pt x="147" y="325"/>
                  </a:cubicBezTo>
                  <a:cubicBezTo>
                    <a:pt x="147" y="351"/>
                    <a:pt x="147" y="351"/>
                    <a:pt x="147" y="351"/>
                  </a:cubicBezTo>
                  <a:cubicBezTo>
                    <a:pt x="211" y="351"/>
                    <a:pt x="211" y="351"/>
                    <a:pt x="211" y="351"/>
                  </a:cubicBezTo>
                  <a:cubicBezTo>
                    <a:pt x="211" y="326"/>
                    <a:pt x="211" y="326"/>
                    <a:pt x="211" y="326"/>
                  </a:cubicBezTo>
                  <a:cubicBezTo>
                    <a:pt x="230" y="322"/>
                    <a:pt x="248" y="315"/>
                    <a:pt x="264" y="305"/>
                  </a:cubicBezTo>
                  <a:cubicBezTo>
                    <a:pt x="284" y="324"/>
                    <a:pt x="284" y="324"/>
                    <a:pt x="284" y="324"/>
                  </a:cubicBezTo>
                  <a:cubicBezTo>
                    <a:pt x="329" y="279"/>
                    <a:pt x="329" y="279"/>
                    <a:pt x="329" y="279"/>
                  </a:cubicBezTo>
                  <a:cubicBezTo>
                    <a:pt x="310" y="260"/>
                    <a:pt x="310" y="260"/>
                    <a:pt x="310" y="260"/>
                  </a:cubicBezTo>
                  <a:cubicBezTo>
                    <a:pt x="320" y="244"/>
                    <a:pt x="328" y="227"/>
                    <a:pt x="332" y="208"/>
                  </a:cubicBezTo>
                  <a:cubicBezTo>
                    <a:pt x="360" y="208"/>
                    <a:pt x="360" y="208"/>
                    <a:pt x="360" y="208"/>
                  </a:cubicBezTo>
                  <a:cubicBezTo>
                    <a:pt x="360" y="144"/>
                    <a:pt x="360" y="144"/>
                    <a:pt x="360" y="144"/>
                  </a:cubicBezTo>
                  <a:cubicBezTo>
                    <a:pt x="333" y="144"/>
                    <a:pt x="333" y="144"/>
                    <a:pt x="333" y="144"/>
                  </a:cubicBezTo>
                  <a:cubicBezTo>
                    <a:pt x="329" y="125"/>
                    <a:pt x="321" y="107"/>
                    <a:pt x="311" y="91"/>
                  </a:cubicBezTo>
                  <a:cubicBezTo>
                    <a:pt x="331" y="70"/>
                    <a:pt x="331" y="70"/>
                    <a:pt x="331" y="70"/>
                  </a:cubicBezTo>
                  <a:cubicBezTo>
                    <a:pt x="286" y="25"/>
                    <a:pt x="286" y="25"/>
                    <a:pt x="286" y="25"/>
                  </a:cubicBezTo>
                  <a:cubicBezTo>
                    <a:pt x="265" y="46"/>
                    <a:pt x="265" y="46"/>
                    <a:pt x="265" y="46"/>
                  </a:cubicBezTo>
                  <a:cubicBezTo>
                    <a:pt x="249" y="35"/>
                    <a:pt x="231" y="28"/>
                    <a:pt x="211" y="24"/>
                  </a:cubicBezTo>
                  <a:cubicBezTo>
                    <a:pt x="211" y="0"/>
                    <a:pt x="211" y="0"/>
                    <a:pt x="211" y="0"/>
                  </a:cubicBezTo>
                  <a:cubicBezTo>
                    <a:pt x="147" y="0"/>
                    <a:pt x="147" y="0"/>
                    <a:pt x="147" y="0"/>
                  </a:cubicBezTo>
                  <a:cubicBezTo>
                    <a:pt x="147" y="25"/>
                    <a:pt x="147" y="25"/>
                    <a:pt x="147" y="25"/>
                  </a:cubicBezTo>
                  <a:cubicBezTo>
                    <a:pt x="129" y="29"/>
                    <a:pt x="112" y="36"/>
                    <a:pt x="96" y="46"/>
                  </a:cubicBezTo>
                  <a:cubicBezTo>
                    <a:pt x="75" y="24"/>
                    <a:pt x="75" y="24"/>
                    <a:pt x="75" y="24"/>
                  </a:cubicBezTo>
                  <a:cubicBezTo>
                    <a:pt x="29" y="70"/>
                    <a:pt x="29" y="70"/>
                    <a:pt x="29" y="70"/>
                  </a:cubicBezTo>
                  <a:cubicBezTo>
                    <a:pt x="51" y="91"/>
                    <a:pt x="51" y="91"/>
                    <a:pt x="51" y="91"/>
                  </a:cubicBezTo>
                  <a:cubicBezTo>
                    <a:pt x="41" y="107"/>
                    <a:pt x="33" y="125"/>
                    <a:pt x="29" y="144"/>
                  </a:cubicBezTo>
                  <a:cubicBezTo>
                    <a:pt x="0" y="144"/>
                    <a:pt x="0" y="144"/>
                    <a:pt x="0" y="144"/>
                  </a:cubicBezTo>
                  <a:cubicBezTo>
                    <a:pt x="0" y="208"/>
                    <a:pt x="0" y="208"/>
                    <a:pt x="0" y="208"/>
                  </a:cubicBezTo>
                  <a:cubicBezTo>
                    <a:pt x="30" y="208"/>
                    <a:pt x="30" y="208"/>
                    <a:pt x="30" y="208"/>
                  </a:cubicBezTo>
                  <a:cubicBezTo>
                    <a:pt x="34" y="227"/>
                    <a:pt x="41" y="244"/>
                    <a:pt x="52" y="259"/>
                  </a:cubicBezTo>
                  <a:close/>
                  <a:moveTo>
                    <a:pt x="181" y="66"/>
                  </a:moveTo>
                  <a:cubicBezTo>
                    <a:pt x="242" y="66"/>
                    <a:pt x="291" y="115"/>
                    <a:pt x="291" y="175"/>
                  </a:cubicBezTo>
                  <a:cubicBezTo>
                    <a:pt x="291" y="235"/>
                    <a:pt x="242" y="284"/>
                    <a:pt x="181" y="284"/>
                  </a:cubicBezTo>
                  <a:cubicBezTo>
                    <a:pt x="120" y="284"/>
                    <a:pt x="71" y="235"/>
                    <a:pt x="71" y="175"/>
                  </a:cubicBezTo>
                  <a:cubicBezTo>
                    <a:pt x="71" y="115"/>
                    <a:pt x="120" y="66"/>
                    <a:pt x="181" y="6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5" name="Freeform 403"/>
            <p:cNvSpPr>
              <a:spLocks noEditPoints="1"/>
            </p:cNvSpPr>
            <p:nvPr/>
          </p:nvSpPr>
          <p:spPr bwMode="auto">
            <a:xfrm>
              <a:off x="4856111" y="4420203"/>
              <a:ext cx="112783" cy="111355"/>
            </a:xfrm>
            <a:custGeom>
              <a:avLst/>
              <a:gdLst>
                <a:gd name="T0" fmla="*/ 83 w 167"/>
                <a:gd name="T1" fmla="*/ 165 h 165"/>
                <a:gd name="T2" fmla="*/ 167 w 167"/>
                <a:gd name="T3" fmla="*/ 82 h 165"/>
                <a:gd name="T4" fmla="*/ 83 w 167"/>
                <a:gd name="T5" fmla="*/ 0 h 165"/>
                <a:gd name="T6" fmla="*/ 0 w 167"/>
                <a:gd name="T7" fmla="*/ 82 h 165"/>
                <a:gd name="T8" fmla="*/ 83 w 167"/>
                <a:gd name="T9" fmla="*/ 165 h 165"/>
                <a:gd name="T10" fmla="*/ 83 w 167"/>
                <a:gd name="T11" fmla="*/ 26 h 165"/>
                <a:gd name="T12" fmla="*/ 140 w 167"/>
                <a:gd name="T13" fmla="*/ 82 h 165"/>
                <a:gd name="T14" fmla="*/ 83 w 167"/>
                <a:gd name="T15" fmla="*/ 138 h 165"/>
                <a:gd name="T16" fmla="*/ 27 w 167"/>
                <a:gd name="T17" fmla="*/ 82 h 165"/>
                <a:gd name="T18" fmla="*/ 83 w 167"/>
                <a:gd name="T19" fmla="*/ 2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5">
                  <a:moveTo>
                    <a:pt x="83" y="165"/>
                  </a:moveTo>
                  <a:cubicBezTo>
                    <a:pt x="129" y="165"/>
                    <a:pt x="167" y="128"/>
                    <a:pt x="167" y="82"/>
                  </a:cubicBezTo>
                  <a:cubicBezTo>
                    <a:pt x="167" y="37"/>
                    <a:pt x="129" y="0"/>
                    <a:pt x="83" y="0"/>
                  </a:cubicBezTo>
                  <a:cubicBezTo>
                    <a:pt x="37" y="0"/>
                    <a:pt x="0" y="37"/>
                    <a:pt x="0" y="82"/>
                  </a:cubicBezTo>
                  <a:cubicBezTo>
                    <a:pt x="0" y="128"/>
                    <a:pt x="37" y="165"/>
                    <a:pt x="83" y="165"/>
                  </a:cubicBezTo>
                  <a:close/>
                  <a:moveTo>
                    <a:pt x="83" y="26"/>
                  </a:moveTo>
                  <a:cubicBezTo>
                    <a:pt x="114" y="26"/>
                    <a:pt x="140" y="51"/>
                    <a:pt x="140" y="82"/>
                  </a:cubicBezTo>
                  <a:cubicBezTo>
                    <a:pt x="140" y="113"/>
                    <a:pt x="114" y="138"/>
                    <a:pt x="83" y="138"/>
                  </a:cubicBezTo>
                  <a:cubicBezTo>
                    <a:pt x="52" y="138"/>
                    <a:pt x="27" y="113"/>
                    <a:pt x="27" y="82"/>
                  </a:cubicBezTo>
                  <a:cubicBezTo>
                    <a:pt x="27" y="51"/>
                    <a:pt x="52" y="26"/>
                    <a:pt x="83"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6" name="Oval 404"/>
            <p:cNvSpPr>
              <a:spLocks noChangeArrowheads="1"/>
            </p:cNvSpPr>
            <p:nvPr/>
          </p:nvSpPr>
          <p:spPr bwMode="auto">
            <a:xfrm>
              <a:off x="4891802" y="4455894"/>
              <a:ext cx="40545" cy="391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7" name="Freeform 405"/>
            <p:cNvSpPr>
              <a:spLocks/>
            </p:cNvSpPr>
            <p:nvPr/>
          </p:nvSpPr>
          <p:spPr bwMode="auto">
            <a:xfrm>
              <a:off x="4525472" y="4677177"/>
              <a:ext cx="107358" cy="117351"/>
            </a:xfrm>
            <a:custGeom>
              <a:avLst/>
              <a:gdLst>
                <a:gd name="T0" fmla="*/ 22 w 159"/>
                <a:gd name="T1" fmla="*/ 115 h 174"/>
                <a:gd name="T2" fmla="*/ 81 w 159"/>
                <a:gd name="T3" fmla="*/ 174 h 174"/>
                <a:gd name="T4" fmla="*/ 138 w 159"/>
                <a:gd name="T5" fmla="*/ 115 h 174"/>
                <a:gd name="T6" fmla="*/ 155 w 159"/>
                <a:gd name="T7" fmla="*/ 96 h 174"/>
                <a:gd name="T8" fmla="*/ 146 w 159"/>
                <a:gd name="T9" fmla="*/ 67 h 174"/>
                <a:gd name="T10" fmla="*/ 79 w 159"/>
                <a:gd name="T11" fmla="*/ 0 h 174"/>
                <a:gd name="T12" fmla="*/ 13 w 159"/>
                <a:gd name="T13" fmla="*/ 67 h 174"/>
                <a:gd name="T14" fmla="*/ 4 w 159"/>
                <a:gd name="T15" fmla="*/ 96 h 174"/>
                <a:gd name="T16" fmla="*/ 22 w 159"/>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74">
                  <a:moveTo>
                    <a:pt x="22" y="115"/>
                  </a:moveTo>
                  <a:cubicBezTo>
                    <a:pt x="34" y="146"/>
                    <a:pt x="56" y="174"/>
                    <a:pt x="81" y="174"/>
                  </a:cubicBezTo>
                  <a:cubicBezTo>
                    <a:pt x="106" y="174"/>
                    <a:pt x="127" y="146"/>
                    <a:pt x="138" y="115"/>
                  </a:cubicBezTo>
                  <a:cubicBezTo>
                    <a:pt x="145" y="114"/>
                    <a:pt x="152" y="107"/>
                    <a:pt x="155" y="96"/>
                  </a:cubicBezTo>
                  <a:cubicBezTo>
                    <a:pt x="159" y="83"/>
                    <a:pt x="154" y="70"/>
                    <a:pt x="146" y="67"/>
                  </a:cubicBezTo>
                  <a:cubicBezTo>
                    <a:pt x="144" y="30"/>
                    <a:pt x="115" y="0"/>
                    <a:pt x="79" y="0"/>
                  </a:cubicBezTo>
                  <a:cubicBezTo>
                    <a:pt x="44" y="0"/>
                    <a:pt x="15" y="30"/>
                    <a:pt x="13" y="67"/>
                  </a:cubicBezTo>
                  <a:cubicBezTo>
                    <a:pt x="5" y="70"/>
                    <a:pt x="0" y="83"/>
                    <a:pt x="4" y="96"/>
                  </a:cubicBezTo>
                  <a:cubicBezTo>
                    <a:pt x="7"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407"/>
            <p:cNvSpPr>
              <a:spLocks/>
            </p:cNvSpPr>
            <p:nvPr/>
          </p:nvSpPr>
          <p:spPr bwMode="auto">
            <a:xfrm>
              <a:off x="4494636" y="4789388"/>
              <a:ext cx="169317" cy="142192"/>
            </a:xfrm>
            <a:custGeom>
              <a:avLst/>
              <a:gdLst>
                <a:gd name="T0" fmla="*/ 194 w 251"/>
                <a:gd name="T1" fmla="*/ 0 h 211"/>
                <a:gd name="T2" fmla="*/ 140 w 251"/>
                <a:gd name="T3" fmla="*/ 91 h 211"/>
                <a:gd name="T4" fmla="*/ 133 w 251"/>
                <a:gd name="T5" fmla="*/ 50 h 211"/>
                <a:gd name="T6" fmla="*/ 141 w 251"/>
                <a:gd name="T7" fmla="*/ 37 h 211"/>
                <a:gd name="T8" fmla="*/ 125 w 251"/>
                <a:gd name="T9" fmla="*/ 21 h 211"/>
                <a:gd name="T10" fmla="*/ 110 w 251"/>
                <a:gd name="T11" fmla="*/ 37 h 211"/>
                <a:gd name="T12" fmla="*/ 117 w 251"/>
                <a:gd name="T13" fmla="*/ 50 h 211"/>
                <a:gd name="T14" fmla="*/ 111 w 251"/>
                <a:gd name="T15" fmla="*/ 90 h 211"/>
                <a:gd name="T16" fmla="*/ 57 w 251"/>
                <a:gd name="T17" fmla="*/ 0 h 211"/>
                <a:gd name="T18" fmla="*/ 1 w 251"/>
                <a:gd name="T19" fmla="*/ 60 h 211"/>
                <a:gd name="T20" fmla="*/ 0 w 251"/>
                <a:gd name="T21" fmla="*/ 60 h 211"/>
                <a:gd name="T22" fmla="*/ 0 w 251"/>
                <a:gd name="T23" fmla="*/ 191 h 211"/>
                <a:gd name="T24" fmla="*/ 1 w 251"/>
                <a:gd name="T25" fmla="*/ 191 h 211"/>
                <a:gd name="T26" fmla="*/ 125 w 251"/>
                <a:gd name="T27" fmla="*/ 211 h 211"/>
                <a:gd name="T28" fmla="*/ 250 w 251"/>
                <a:gd name="T29" fmla="*/ 191 h 211"/>
                <a:gd name="T30" fmla="*/ 251 w 251"/>
                <a:gd name="T31" fmla="*/ 191 h 211"/>
                <a:gd name="T32" fmla="*/ 250 w 251"/>
                <a:gd name="T33" fmla="*/ 60 h 211"/>
                <a:gd name="T34" fmla="*/ 194 w 251"/>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1">
                  <a:moveTo>
                    <a:pt x="194" y="0"/>
                  </a:moveTo>
                  <a:cubicBezTo>
                    <a:pt x="140" y="91"/>
                    <a:pt x="140" y="91"/>
                    <a:pt x="140" y="91"/>
                  </a:cubicBezTo>
                  <a:cubicBezTo>
                    <a:pt x="133" y="50"/>
                    <a:pt x="133" y="50"/>
                    <a:pt x="133" y="50"/>
                  </a:cubicBezTo>
                  <a:cubicBezTo>
                    <a:pt x="138" y="47"/>
                    <a:pt x="141" y="42"/>
                    <a:pt x="141" y="37"/>
                  </a:cubicBezTo>
                  <a:cubicBezTo>
                    <a:pt x="141" y="28"/>
                    <a:pt x="134" y="21"/>
                    <a:pt x="125" y="21"/>
                  </a:cubicBezTo>
                  <a:cubicBezTo>
                    <a:pt x="117" y="21"/>
                    <a:pt x="110" y="28"/>
                    <a:pt x="110" y="37"/>
                  </a:cubicBezTo>
                  <a:cubicBezTo>
                    <a:pt x="110" y="42"/>
                    <a:pt x="113" y="47"/>
                    <a:pt x="117" y="50"/>
                  </a:cubicBezTo>
                  <a:cubicBezTo>
                    <a:pt x="111" y="90"/>
                    <a:pt x="111" y="90"/>
                    <a:pt x="111" y="90"/>
                  </a:cubicBezTo>
                  <a:cubicBezTo>
                    <a:pt x="57" y="0"/>
                    <a:pt x="57" y="0"/>
                    <a:pt x="57" y="0"/>
                  </a:cubicBezTo>
                  <a:cubicBezTo>
                    <a:pt x="27" y="13"/>
                    <a:pt x="6" y="35"/>
                    <a:pt x="1" y="60"/>
                  </a:cubicBezTo>
                  <a:cubicBezTo>
                    <a:pt x="0" y="60"/>
                    <a:pt x="0" y="60"/>
                    <a:pt x="0" y="60"/>
                  </a:cubicBezTo>
                  <a:cubicBezTo>
                    <a:pt x="0" y="191"/>
                    <a:pt x="0" y="191"/>
                    <a:pt x="0" y="191"/>
                  </a:cubicBezTo>
                  <a:cubicBezTo>
                    <a:pt x="1" y="191"/>
                    <a:pt x="1" y="191"/>
                    <a:pt x="1" y="191"/>
                  </a:cubicBezTo>
                  <a:cubicBezTo>
                    <a:pt x="7" y="202"/>
                    <a:pt x="60" y="211"/>
                    <a:pt x="125" y="211"/>
                  </a:cubicBezTo>
                  <a:cubicBezTo>
                    <a:pt x="191" y="211"/>
                    <a:pt x="244" y="202"/>
                    <a:pt x="250" y="191"/>
                  </a:cubicBezTo>
                  <a:cubicBezTo>
                    <a:pt x="251" y="191"/>
                    <a:pt x="251" y="191"/>
                    <a:pt x="251" y="191"/>
                  </a:cubicBezTo>
                  <a:cubicBezTo>
                    <a:pt x="250" y="60"/>
                    <a:pt x="250" y="60"/>
                    <a:pt x="250" y="60"/>
                  </a:cubicBezTo>
                  <a:cubicBezTo>
                    <a:pt x="245" y="35"/>
                    <a:pt x="224" y="13"/>
                    <a:pt x="19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 name="Freeform 410"/>
          <p:cNvSpPr>
            <a:spLocks/>
          </p:cNvSpPr>
          <p:nvPr/>
        </p:nvSpPr>
        <p:spPr bwMode="auto">
          <a:xfrm>
            <a:off x="3306520" y="562327"/>
            <a:ext cx="449489" cy="449275"/>
          </a:xfrm>
          <a:custGeom>
            <a:avLst/>
            <a:gdLst>
              <a:gd name="T0" fmla="*/ 1092 w 2099"/>
              <a:gd name="T1" fmla="*/ 1007 h 2098"/>
              <a:gd name="T2" fmla="*/ 1092 w 2099"/>
              <a:gd name="T3" fmla="*/ 0 h 2098"/>
              <a:gd name="T4" fmla="*/ 1007 w 2099"/>
              <a:gd name="T5" fmla="*/ 0 h 2098"/>
              <a:gd name="T6" fmla="*/ 1007 w 2099"/>
              <a:gd name="T7" fmla="*/ 1007 h 2098"/>
              <a:gd name="T8" fmla="*/ 0 w 2099"/>
              <a:gd name="T9" fmla="*/ 1007 h 2098"/>
              <a:gd name="T10" fmla="*/ 0 w 2099"/>
              <a:gd name="T11" fmla="*/ 1092 h 2098"/>
              <a:gd name="T12" fmla="*/ 1007 w 2099"/>
              <a:gd name="T13" fmla="*/ 1092 h 2098"/>
              <a:gd name="T14" fmla="*/ 1007 w 2099"/>
              <a:gd name="T15" fmla="*/ 2098 h 2098"/>
              <a:gd name="T16" fmla="*/ 1092 w 2099"/>
              <a:gd name="T17" fmla="*/ 2098 h 2098"/>
              <a:gd name="T18" fmla="*/ 1092 w 2099"/>
              <a:gd name="T19" fmla="*/ 1092 h 2098"/>
              <a:gd name="T20" fmla="*/ 2099 w 2099"/>
              <a:gd name="T21" fmla="*/ 1092 h 2098"/>
              <a:gd name="T22" fmla="*/ 2099 w 2099"/>
              <a:gd name="T23" fmla="*/ 1007 h 2098"/>
              <a:gd name="T24" fmla="*/ 1092 w 2099"/>
              <a:gd name="T25" fmla="*/ 1007 h 2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9" h="2098">
                <a:moveTo>
                  <a:pt x="1092" y="1007"/>
                </a:moveTo>
                <a:lnTo>
                  <a:pt x="1092" y="0"/>
                </a:lnTo>
                <a:lnTo>
                  <a:pt x="1007" y="0"/>
                </a:lnTo>
                <a:lnTo>
                  <a:pt x="1007" y="1007"/>
                </a:lnTo>
                <a:lnTo>
                  <a:pt x="0" y="1007"/>
                </a:lnTo>
                <a:lnTo>
                  <a:pt x="0" y="1092"/>
                </a:lnTo>
                <a:lnTo>
                  <a:pt x="1007" y="1092"/>
                </a:lnTo>
                <a:lnTo>
                  <a:pt x="1007" y="2098"/>
                </a:lnTo>
                <a:lnTo>
                  <a:pt x="1092" y="2098"/>
                </a:lnTo>
                <a:lnTo>
                  <a:pt x="1092" y="1092"/>
                </a:lnTo>
                <a:lnTo>
                  <a:pt x="2099" y="1092"/>
                </a:lnTo>
                <a:lnTo>
                  <a:pt x="2099"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411"/>
          <p:cNvSpPr>
            <a:spLocks/>
          </p:cNvSpPr>
          <p:nvPr/>
        </p:nvSpPr>
        <p:spPr bwMode="auto">
          <a:xfrm>
            <a:off x="3331360" y="547552"/>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412"/>
          <p:cNvSpPr>
            <a:spLocks/>
          </p:cNvSpPr>
          <p:nvPr/>
        </p:nvSpPr>
        <p:spPr bwMode="auto">
          <a:xfrm>
            <a:off x="3585336" y="813733"/>
            <a:ext cx="142192" cy="201938"/>
          </a:xfrm>
          <a:custGeom>
            <a:avLst/>
            <a:gdLst>
              <a:gd name="T0" fmla="*/ 499 w 664"/>
              <a:gd name="T1" fmla="*/ 0 h 943"/>
              <a:gd name="T2" fmla="*/ 166 w 664"/>
              <a:gd name="T3" fmla="*/ 0 h 943"/>
              <a:gd name="T4" fmla="*/ 166 w 664"/>
              <a:gd name="T5" fmla="*/ 508 h 943"/>
              <a:gd name="T6" fmla="*/ 0 w 664"/>
              <a:gd name="T7" fmla="*/ 508 h 943"/>
              <a:gd name="T8" fmla="*/ 327 w 664"/>
              <a:gd name="T9" fmla="*/ 943 h 943"/>
              <a:gd name="T10" fmla="*/ 664 w 664"/>
              <a:gd name="T11" fmla="*/ 508 h 943"/>
              <a:gd name="T12" fmla="*/ 499 w 664"/>
              <a:gd name="T13" fmla="*/ 508 h 943"/>
              <a:gd name="T14" fmla="*/ 499 w 664"/>
              <a:gd name="T15" fmla="*/ 0 h 9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3">
                <a:moveTo>
                  <a:pt x="499" y="0"/>
                </a:moveTo>
                <a:lnTo>
                  <a:pt x="166" y="0"/>
                </a:lnTo>
                <a:lnTo>
                  <a:pt x="166" y="508"/>
                </a:lnTo>
                <a:lnTo>
                  <a:pt x="0" y="508"/>
                </a:lnTo>
                <a:lnTo>
                  <a:pt x="327" y="943"/>
                </a:lnTo>
                <a:lnTo>
                  <a:pt x="664" y="508"/>
                </a:lnTo>
                <a:lnTo>
                  <a:pt x="499" y="508"/>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413"/>
          <p:cNvSpPr>
            <a:spLocks/>
          </p:cNvSpPr>
          <p:nvPr/>
        </p:nvSpPr>
        <p:spPr bwMode="auto">
          <a:xfrm>
            <a:off x="3366909" y="802169"/>
            <a:ext cx="79876" cy="88013"/>
          </a:xfrm>
          <a:custGeom>
            <a:avLst/>
            <a:gdLst>
              <a:gd name="T0" fmla="*/ 22 w 158"/>
              <a:gd name="T1" fmla="*/ 115 h 174"/>
              <a:gd name="T2" fmla="*/ 81 w 158"/>
              <a:gd name="T3" fmla="*/ 174 h 174"/>
              <a:gd name="T4" fmla="*/ 137 w 158"/>
              <a:gd name="T5" fmla="*/ 115 h 174"/>
              <a:gd name="T6" fmla="*/ 155 w 158"/>
              <a:gd name="T7" fmla="*/ 96 h 174"/>
              <a:gd name="T8" fmla="*/ 146 w 158"/>
              <a:gd name="T9" fmla="*/ 67 h 174"/>
              <a:gd name="T10" fmla="*/ 79 w 158"/>
              <a:gd name="T11" fmla="*/ 0 h 174"/>
              <a:gd name="T12" fmla="*/ 13 w 158"/>
              <a:gd name="T13" fmla="*/ 67 h 174"/>
              <a:gd name="T14" fmla="*/ 3 w 158"/>
              <a:gd name="T15" fmla="*/ 96 h 174"/>
              <a:gd name="T16" fmla="*/ 22 w 158"/>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4">
                <a:moveTo>
                  <a:pt x="22" y="115"/>
                </a:moveTo>
                <a:cubicBezTo>
                  <a:pt x="34" y="146"/>
                  <a:pt x="56" y="174"/>
                  <a:pt x="81" y="174"/>
                </a:cubicBezTo>
                <a:cubicBezTo>
                  <a:pt x="105" y="174"/>
                  <a:pt x="126" y="146"/>
                  <a:pt x="137" y="115"/>
                </a:cubicBezTo>
                <a:cubicBezTo>
                  <a:pt x="145" y="115"/>
                  <a:pt x="152" y="107"/>
                  <a:pt x="155" y="96"/>
                </a:cubicBezTo>
                <a:cubicBezTo>
                  <a:pt x="158" y="83"/>
                  <a:pt x="154" y="71"/>
                  <a:pt x="146" y="67"/>
                </a:cubicBezTo>
                <a:cubicBezTo>
                  <a:pt x="143" y="30"/>
                  <a:pt x="114" y="0"/>
                  <a:pt x="79" y="0"/>
                </a:cubicBezTo>
                <a:cubicBezTo>
                  <a:pt x="44" y="0"/>
                  <a:pt x="15" y="30"/>
                  <a:pt x="13" y="67"/>
                </a:cubicBezTo>
                <a:cubicBezTo>
                  <a:pt x="4" y="71"/>
                  <a:pt x="0" y="83"/>
                  <a:pt x="3" y="96"/>
                </a:cubicBezTo>
                <a:cubicBezTo>
                  <a:pt x="6"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414"/>
          <p:cNvSpPr>
            <a:spLocks/>
          </p:cNvSpPr>
          <p:nvPr/>
        </p:nvSpPr>
        <p:spPr bwMode="auto">
          <a:xfrm>
            <a:off x="3343566" y="886113"/>
            <a:ext cx="126560" cy="106858"/>
          </a:xfrm>
          <a:custGeom>
            <a:avLst/>
            <a:gdLst>
              <a:gd name="T0" fmla="*/ 193 w 250"/>
              <a:gd name="T1" fmla="*/ 0 h 211"/>
              <a:gd name="T2" fmla="*/ 139 w 250"/>
              <a:gd name="T3" fmla="*/ 91 h 211"/>
              <a:gd name="T4" fmla="*/ 133 w 250"/>
              <a:gd name="T5" fmla="*/ 50 h 211"/>
              <a:gd name="T6" fmla="*/ 140 w 250"/>
              <a:gd name="T7" fmla="*/ 37 h 211"/>
              <a:gd name="T8" fmla="*/ 125 w 250"/>
              <a:gd name="T9" fmla="*/ 22 h 211"/>
              <a:gd name="T10" fmla="*/ 109 w 250"/>
              <a:gd name="T11" fmla="*/ 37 h 211"/>
              <a:gd name="T12" fmla="*/ 117 w 250"/>
              <a:gd name="T13" fmla="*/ 50 h 211"/>
              <a:gd name="T14" fmla="*/ 110 w 250"/>
              <a:gd name="T15" fmla="*/ 90 h 211"/>
              <a:gd name="T16" fmla="*/ 57 w 250"/>
              <a:gd name="T17" fmla="*/ 0 h 211"/>
              <a:gd name="T18" fmla="*/ 1 w 250"/>
              <a:gd name="T19" fmla="*/ 60 h 211"/>
              <a:gd name="T20" fmla="*/ 0 w 250"/>
              <a:gd name="T21" fmla="*/ 60 h 211"/>
              <a:gd name="T22" fmla="*/ 0 w 250"/>
              <a:gd name="T23" fmla="*/ 191 h 211"/>
              <a:gd name="T24" fmla="*/ 1 w 250"/>
              <a:gd name="T25" fmla="*/ 191 h 211"/>
              <a:gd name="T26" fmla="*/ 125 w 250"/>
              <a:gd name="T27" fmla="*/ 211 h 211"/>
              <a:gd name="T28" fmla="*/ 249 w 250"/>
              <a:gd name="T29" fmla="*/ 191 h 211"/>
              <a:gd name="T30" fmla="*/ 250 w 250"/>
              <a:gd name="T31" fmla="*/ 191 h 211"/>
              <a:gd name="T32" fmla="*/ 249 w 250"/>
              <a:gd name="T33" fmla="*/ 60 h 211"/>
              <a:gd name="T34" fmla="*/ 193 w 250"/>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11">
                <a:moveTo>
                  <a:pt x="193" y="0"/>
                </a:moveTo>
                <a:cubicBezTo>
                  <a:pt x="139" y="91"/>
                  <a:pt x="139" y="91"/>
                  <a:pt x="139" y="91"/>
                </a:cubicBezTo>
                <a:cubicBezTo>
                  <a:pt x="133" y="50"/>
                  <a:pt x="133" y="50"/>
                  <a:pt x="133" y="50"/>
                </a:cubicBezTo>
                <a:cubicBezTo>
                  <a:pt x="137" y="47"/>
                  <a:pt x="140" y="43"/>
                  <a:pt x="140" y="37"/>
                </a:cubicBezTo>
                <a:cubicBezTo>
                  <a:pt x="140" y="29"/>
                  <a:pt x="133" y="22"/>
                  <a:pt x="125" y="22"/>
                </a:cubicBezTo>
                <a:cubicBezTo>
                  <a:pt x="116" y="22"/>
                  <a:pt x="109" y="29"/>
                  <a:pt x="109" y="37"/>
                </a:cubicBezTo>
                <a:cubicBezTo>
                  <a:pt x="109" y="43"/>
                  <a:pt x="112" y="47"/>
                  <a:pt x="117" y="50"/>
                </a:cubicBezTo>
                <a:cubicBezTo>
                  <a:pt x="110" y="90"/>
                  <a:pt x="110" y="90"/>
                  <a:pt x="110" y="90"/>
                </a:cubicBezTo>
                <a:cubicBezTo>
                  <a:pt x="57" y="0"/>
                  <a:pt x="57" y="0"/>
                  <a:pt x="57" y="0"/>
                </a:cubicBezTo>
                <a:cubicBezTo>
                  <a:pt x="27" y="13"/>
                  <a:pt x="5" y="35"/>
                  <a:pt x="1" y="60"/>
                </a:cubicBezTo>
                <a:cubicBezTo>
                  <a:pt x="0" y="60"/>
                  <a:pt x="0" y="60"/>
                  <a:pt x="0" y="60"/>
                </a:cubicBezTo>
                <a:cubicBezTo>
                  <a:pt x="0" y="191"/>
                  <a:pt x="0" y="191"/>
                  <a:pt x="0" y="191"/>
                </a:cubicBezTo>
                <a:cubicBezTo>
                  <a:pt x="1" y="191"/>
                  <a:pt x="1" y="191"/>
                  <a:pt x="1" y="191"/>
                </a:cubicBezTo>
                <a:cubicBezTo>
                  <a:pt x="6" y="202"/>
                  <a:pt x="60" y="211"/>
                  <a:pt x="125" y="211"/>
                </a:cubicBezTo>
                <a:cubicBezTo>
                  <a:pt x="190" y="211"/>
                  <a:pt x="244" y="202"/>
                  <a:pt x="249" y="191"/>
                </a:cubicBezTo>
                <a:cubicBezTo>
                  <a:pt x="250" y="191"/>
                  <a:pt x="250" y="191"/>
                  <a:pt x="250" y="191"/>
                </a:cubicBezTo>
                <a:cubicBezTo>
                  <a:pt x="249" y="60"/>
                  <a:pt x="249" y="60"/>
                  <a:pt x="249" y="60"/>
                </a:cubicBezTo>
                <a:cubicBezTo>
                  <a:pt x="244" y="35"/>
                  <a:pt x="223" y="13"/>
                  <a:pt x="193"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415"/>
          <p:cNvSpPr>
            <a:spLocks noEditPoints="1"/>
          </p:cNvSpPr>
          <p:nvPr/>
        </p:nvSpPr>
        <p:spPr bwMode="auto">
          <a:xfrm>
            <a:off x="3600539" y="564254"/>
            <a:ext cx="111998" cy="139836"/>
          </a:xfrm>
          <a:custGeom>
            <a:avLst/>
            <a:gdLst>
              <a:gd name="T0" fmla="*/ 53 w 221"/>
              <a:gd name="T1" fmla="*/ 226 h 276"/>
              <a:gd name="T2" fmla="*/ 50 w 221"/>
              <a:gd name="T3" fmla="*/ 276 h 276"/>
              <a:gd name="T4" fmla="*/ 60 w 221"/>
              <a:gd name="T5" fmla="*/ 273 h 276"/>
              <a:gd name="T6" fmla="*/ 166 w 221"/>
              <a:gd name="T7" fmla="*/ 273 h 276"/>
              <a:gd name="T8" fmla="*/ 174 w 221"/>
              <a:gd name="T9" fmla="*/ 275 h 276"/>
              <a:gd name="T10" fmla="*/ 171 w 221"/>
              <a:gd name="T11" fmla="*/ 223 h 276"/>
              <a:gd name="T12" fmla="*/ 221 w 221"/>
              <a:gd name="T13" fmla="*/ 111 h 276"/>
              <a:gd name="T14" fmla="*/ 111 w 221"/>
              <a:gd name="T15" fmla="*/ 0 h 276"/>
              <a:gd name="T16" fmla="*/ 0 w 221"/>
              <a:gd name="T17" fmla="*/ 111 h 276"/>
              <a:gd name="T18" fmla="*/ 53 w 221"/>
              <a:gd name="T19" fmla="*/ 226 h 276"/>
              <a:gd name="T20" fmla="*/ 111 w 221"/>
              <a:gd name="T21" fmla="*/ 23 h 276"/>
              <a:gd name="T22" fmla="*/ 198 w 221"/>
              <a:gd name="T23" fmla="*/ 111 h 276"/>
              <a:gd name="T24" fmla="*/ 155 w 221"/>
              <a:gd name="T25" fmla="*/ 206 h 276"/>
              <a:gd name="T26" fmla="*/ 147 w 221"/>
              <a:gd name="T27" fmla="*/ 214 h 276"/>
              <a:gd name="T28" fmla="*/ 149 w 221"/>
              <a:gd name="T29" fmla="*/ 254 h 276"/>
              <a:gd name="T30" fmla="*/ 75 w 221"/>
              <a:gd name="T31" fmla="*/ 254 h 276"/>
              <a:gd name="T32" fmla="*/ 77 w 221"/>
              <a:gd name="T33" fmla="*/ 216 h 276"/>
              <a:gd name="T34" fmla="*/ 68 w 221"/>
              <a:gd name="T35" fmla="*/ 208 h 276"/>
              <a:gd name="T36" fmla="*/ 24 w 221"/>
              <a:gd name="T37" fmla="*/ 111 h 276"/>
              <a:gd name="T38" fmla="*/ 111 w 221"/>
              <a:gd name="T39" fmla="*/ 2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76">
                <a:moveTo>
                  <a:pt x="53" y="226"/>
                </a:moveTo>
                <a:cubicBezTo>
                  <a:pt x="50" y="276"/>
                  <a:pt x="50" y="276"/>
                  <a:pt x="50" y="276"/>
                </a:cubicBezTo>
                <a:cubicBezTo>
                  <a:pt x="53" y="274"/>
                  <a:pt x="56" y="273"/>
                  <a:pt x="60" y="273"/>
                </a:cubicBezTo>
                <a:cubicBezTo>
                  <a:pt x="166" y="273"/>
                  <a:pt x="166" y="273"/>
                  <a:pt x="166" y="273"/>
                </a:cubicBezTo>
                <a:cubicBezTo>
                  <a:pt x="169" y="273"/>
                  <a:pt x="172" y="274"/>
                  <a:pt x="174" y="275"/>
                </a:cubicBezTo>
                <a:cubicBezTo>
                  <a:pt x="171" y="223"/>
                  <a:pt x="171" y="223"/>
                  <a:pt x="171" y="223"/>
                </a:cubicBezTo>
                <a:cubicBezTo>
                  <a:pt x="201" y="195"/>
                  <a:pt x="221" y="150"/>
                  <a:pt x="221" y="111"/>
                </a:cubicBezTo>
                <a:cubicBezTo>
                  <a:pt x="221" y="50"/>
                  <a:pt x="172" y="0"/>
                  <a:pt x="111" y="0"/>
                </a:cubicBezTo>
                <a:cubicBezTo>
                  <a:pt x="50" y="0"/>
                  <a:pt x="0" y="50"/>
                  <a:pt x="0" y="111"/>
                </a:cubicBezTo>
                <a:cubicBezTo>
                  <a:pt x="0" y="151"/>
                  <a:pt x="21" y="198"/>
                  <a:pt x="53" y="226"/>
                </a:cubicBezTo>
                <a:close/>
                <a:moveTo>
                  <a:pt x="111" y="23"/>
                </a:moveTo>
                <a:cubicBezTo>
                  <a:pt x="159" y="23"/>
                  <a:pt x="198" y="63"/>
                  <a:pt x="198" y="111"/>
                </a:cubicBezTo>
                <a:cubicBezTo>
                  <a:pt x="198" y="144"/>
                  <a:pt x="180" y="183"/>
                  <a:pt x="155" y="206"/>
                </a:cubicBezTo>
                <a:cubicBezTo>
                  <a:pt x="147" y="214"/>
                  <a:pt x="147" y="214"/>
                  <a:pt x="147" y="214"/>
                </a:cubicBezTo>
                <a:cubicBezTo>
                  <a:pt x="149" y="254"/>
                  <a:pt x="149" y="254"/>
                  <a:pt x="149" y="254"/>
                </a:cubicBezTo>
                <a:cubicBezTo>
                  <a:pt x="75" y="254"/>
                  <a:pt x="75" y="254"/>
                  <a:pt x="75" y="254"/>
                </a:cubicBezTo>
                <a:cubicBezTo>
                  <a:pt x="77" y="216"/>
                  <a:pt x="77" y="216"/>
                  <a:pt x="77" y="216"/>
                </a:cubicBezTo>
                <a:cubicBezTo>
                  <a:pt x="68" y="208"/>
                  <a:pt x="68" y="208"/>
                  <a:pt x="68" y="208"/>
                </a:cubicBezTo>
                <a:cubicBezTo>
                  <a:pt x="42" y="185"/>
                  <a:pt x="24" y="145"/>
                  <a:pt x="24" y="111"/>
                </a:cubicBezTo>
                <a:cubicBezTo>
                  <a:pt x="24" y="63"/>
                  <a:pt x="63" y="23"/>
                  <a:pt x="111"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416"/>
          <p:cNvSpPr>
            <a:spLocks/>
          </p:cNvSpPr>
          <p:nvPr/>
        </p:nvSpPr>
        <p:spPr bwMode="auto">
          <a:xfrm>
            <a:off x="3623882" y="706018"/>
            <a:ext cx="67884" cy="14134"/>
          </a:xfrm>
          <a:custGeom>
            <a:avLst/>
            <a:gdLst>
              <a:gd name="T0" fmla="*/ 134 w 134"/>
              <a:gd name="T1" fmla="*/ 14 h 28"/>
              <a:gd name="T2" fmla="*/ 120 w 134"/>
              <a:gd name="T3" fmla="*/ 0 h 28"/>
              <a:gd name="T4" fmla="*/ 14 w 134"/>
              <a:gd name="T5" fmla="*/ 0 h 28"/>
              <a:gd name="T6" fmla="*/ 0 w 134"/>
              <a:gd name="T7" fmla="*/ 14 h 28"/>
              <a:gd name="T8" fmla="*/ 14 w 134"/>
              <a:gd name="T9" fmla="*/ 28 h 28"/>
              <a:gd name="T10" fmla="*/ 120 w 134"/>
              <a:gd name="T11" fmla="*/ 28 h 28"/>
              <a:gd name="T12" fmla="*/ 134 w 13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34" h="28">
                <a:moveTo>
                  <a:pt x="134" y="14"/>
                </a:moveTo>
                <a:cubicBezTo>
                  <a:pt x="134" y="6"/>
                  <a:pt x="128" y="0"/>
                  <a:pt x="120" y="0"/>
                </a:cubicBezTo>
                <a:cubicBezTo>
                  <a:pt x="14" y="0"/>
                  <a:pt x="14" y="0"/>
                  <a:pt x="14" y="0"/>
                </a:cubicBezTo>
                <a:cubicBezTo>
                  <a:pt x="6" y="0"/>
                  <a:pt x="0" y="6"/>
                  <a:pt x="0" y="14"/>
                </a:cubicBezTo>
                <a:cubicBezTo>
                  <a:pt x="0" y="21"/>
                  <a:pt x="6" y="28"/>
                  <a:pt x="14" y="28"/>
                </a:cubicBezTo>
                <a:cubicBezTo>
                  <a:pt x="120" y="28"/>
                  <a:pt x="120" y="28"/>
                  <a:pt x="120" y="28"/>
                </a:cubicBezTo>
                <a:cubicBezTo>
                  <a:pt x="128" y="28"/>
                  <a:pt x="134" y="21"/>
                  <a:pt x="13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417"/>
          <p:cNvSpPr>
            <a:spLocks/>
          </p:cNvSpPr>
          <p:nvPr/>
        </p:nvSpPr>
        <p:spPr bwMode="auto">
          <a:xfrm>
            <a:off x="3625809" y="722293"/>
            <a:ext cx="62744" cy="14134"/>
          </a:xfrm>
          <a:custGeom>
            <a:avLst/>
            <a:gdLst>
              <a:gd name="T0" fmla="*/ 124 w 124"/>
              <a:gd name="T1" fmla="*/ 14 h 28"/>
              <a:gd name="T2" fmla="*/ 111 w 124"/>
              <a:gd name="T3" fmla="*/ 0 h 28"/>
              <a:gd name="T4" fmla="*/ 13 w 124"/>
              <a:gd name="T5" fmla="*/ 0 h 28"/>
              <a:gd name="T6" fmla="*/ 0 w 124"/>
              <a:gd name="T7" fmla="*/ 14 h 28"/>
              <a:gd name="T8" fmla="*/ 13 w 124"/>
              <a:gd name="T9" fmla="*/ 28 h 28"/>
              <a:gd name="T10" fmla="*/ 111 w 124"/>
              <a:gd name="T11" fmla="*/ 28 h 28"/>
              <a:gd name="T12" fmla="*/ 124 w 12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24" h="28">
                <a:moveTo>
                  <a:pt x="124" y="14"/>
                </a:moveTo>
                <a:cubicBezTo>
                  <a:pt x="124" y="6"/>
                  <a:pt x="118" y="0"/>
                  <a:pt x="111" y="0"/>
                </a:cubicBezTo>
                <a:cubicBezTo>
                  <a:pt x="13" y="0"/>
                  <a:pt x="13" y="0"/>
                  <a:pt x="13" y="0"/>
                </a:cubicBezTo>
                <a:cubicBezTo>
                  <a:pt x="6" y="0"/>
                  <a:pt x="0" y="6"/>
                  <a:pt x="0" y="14"/>
                </a:cubicBezTo>
                <a:cubicBezTo>
                  <a:pt x="0" y="22"/>
                  <a:pt x="6" y="28"/>
                  <a:pt x="13" y="28"/>
                </a:cubicBezTo>
                <a:cubicBezTo>
                  <a:pt x="111" y="28"/>
                  <a:pt x="111" y="28"/>
                  <a:pt x="111" y="28"/>
                </a:cubicBezTo>
                <a:cubicBezTo>
                  <a:pt x="118" y="28"/>
                  <a:pt x="124" y="22"/>
                  <a:pt x="12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418"/>
          <p:cNvSpPr>
            <a:spLocks/>
          </p:cNvSpPr>
          <p:nvPr/>
        </p:nvSpPr>
        <p:spPr bwMode="auto">
          <a:xfrm>
            <a:off x="3631376" y="738353"/>
            <a:ext cx="51609" cy="14348"/>
          </a:xfrm>
          <a:custGeom>
            <a:avLst/>
            <a:gdLst>
              <a:gd name="T0" fmla="*/ 92 w 102"/>
              <a:gd name="T1" fmla="*/ 0 h 28"/>
              <a:gd name="T2" fmla="*/ 11 w 102"/>
              <a:gd name="T3" fmla="*/ 0 h 28"/>
              <a:gd name="T4" fmla="*/ 0 w 102"/>
              <a:gd name="T5" fmla="*/ 14 h 28"/>
              <a:gd name="T6" fmla="*/ 11 w 102"/>
              <a:gd name="T7" fmla="*/ 28 h 28"/>
              <a:gd name="T8" fmla="*/ 92 w 102"/>
              <a:gd name="T9" fmla="*/ 28 h 28"/>
              <a:gd name="T10" fmla="*/ 102 w 102"/>
              <a:gd name="T11" fmla="*/ 14 h 28"/>
              <a:gd name="T12" fmla="*/ 92 w 10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02" h="28">
                <a:moveTo>
                  <a:pt x="92" y="0"/>
                </a:moveTo>
                <a:cubicBezTo>
                  <a:pt x="11" y="0"/>
                  <a:pt x="11" y="0"/>
                  <a:pt x="11" y="0"/>
                </a:cubicBezTo>
                <a:cubicBezTo>
                  <a:pt x="5" y="0"/>
                  <a:pt x="0" y="7"/>
                  <a:pt x="0" y="14"/>
                </a:cubicBezTo>
                <a:cubicBezTo>
                  <a:pt x="0" y="22"/>
                  <a:pt x="5" y="28"/>
                  <a:pt x="11" y="28"/>
                </a:cubicBezTo>
                <a:cubicBezTo>
                  <a:pt x="92" y="28"/>
                  <a:pt x="92" y="28"/>
                  <a:pt x="92" y="28"/>
                </a:cubicBezTo>
                <a:cubicBezTo>
                  <a:pt x="98" y="28"/>
                  <a:pt x="102" y="22"/>
                  <a:pt x="102" y="14"/>
                </a:cubicBezTo>
                <a:cubicBezTo>
                  <a:pt x="102" y="7"/>
                  <a:pt x="98" y="0"/>
                  <a:pt x="9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419"/>
          <p:cNvSpPr>
            <a:spLocks/>
          </p:cNvSpPr>
          <p:nvPr/>
        </p:nvSpPr>
        <p:spPr bwMode="auto">
          <a:xfrm>
            <a:off x="3631376" y="588667"/>
            <a:ext cx="59747" cy="56748"/>
          </a:xfrm>
          <a:custGeom>
            <a:avLst/>
            <a:gdLst>
              <a:gd name="T0" fmla="*/ 108 w 118"/>
              <a:gd name="T1" fmla="*/ 74 h 112"/>
              <a:gd name="T2" fmla="*/ 96 w 118"/>
              <a:gd name="T3" fmla="*/ 112 h 112"/>
              <a:gd name="T4" fmla="*/ 118 w 118"/>
              <a:gd name="T5" fmla="*/ 64 h 112"/>
              <a:gd name="T6" fmla="*/ 53 w 118"/>
              <a:gd name="T7" fmla="*/ 0 h 112"/>
              <a:gd name="T8" fmla="*/ 0 w 118"/>
              <a:gd name="T9" fmla="*/ 26 h 112"/>
              <a:gd name="T10" fmla="*/ 43 w 118"/>
              <a:gd name="T11" fmla="*/ 10 h 112"/>
              <a:gd name="T12" fmla="*/ 108 w 118"/>
              <a:gd name="T13" fmla="*/ 74 h 112"/>
            </a:gdLst>
            <a:ahLst/>
            <a:cxnLst>
              <a:cxn ang="0">
                <a:pos x="T0" y="T1"/>
              </a:cxn>
              <a:cxn ang="0">
                <a:pos x="T2" y="T3"/>
              </a:cxn>
              <a:cxn ang="0">
                <a:pos x="T4" y="T5"/>
              </a:cxn>
              <a:cxn ang="0">
                <a:pos x="T6" y="T7"/>
              </a:cxn>
              <a:cxn ang="0">
                <a:pos x="T8" y="T9"/>
              </a:cxn>
              <a:cxn ang="0">
                <a:pos x="T10" y="T11"/>
              </a:cxn>
              <a:cxn ang="0">
                <a:pos x="T12" y="T13"/>
              </a:cxn>
            </a:cxnLst>
            <a:rect l="0" t="0" r="r" b="b"/>
            <a:pathLst>
              <a:path w="118" h="112">
                <a:moveTo>
                  <a:pt x="108" y="74"/>
                </a:moveTo>
                <a:cubicBezTo>
                  <a:pt x="108" y="88"/>
                  <a:pt x="104" y="101"/>
                  <a:pt x="96" y="112"/>
                </a:cubicBezTo>
                <a:cubicBezTo>
                  <a:pt x="109" y="100"/>
                  <a:pt x="118" y="83"/>
                  <a:pt x="118" y="64"/>
                </a:cubicBezTo>
                <a:cubicBezTo>
                  <a:pt x="118" y="29"/>
                  <a:pt x="89" y="0"/>
                  <a:pt x="53" y="0"/>
                </a:cubicBezTo>
                <a:cubicBezTo>
                  <a:pt x="31" y="0"/>
                  <a:pt x="12" y="11"/>
                  <a:pt x="0" y="26"/>
                </a:cubicBezTo>
                <a:cubicBezTo>
                  <a:pt x="12" y="16"/>
                  <a:pt x="27" y="10"/>
                  <a:pt x="43" y="10"/>
                </a:cubicBezTo>
                <a:cubicBezTo>
                  <a:pt x="79" y="10"/>
                  <a:pt x="108" y="39"/>
                  <a:pt x="108" y="7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2" name="组合 31"/>
          <p:cNvGrpSpPr/>
          <p:nvPr/>
        </p:nvGrpSpPr>
        <p:grpSpPr>
          <a:xfrm>
            <a:off x="4318567" y="3213005"/>
            <a:ext cx="371540" cy="504953"/>
            <a:chOff x="5758088" y="4284007"/>
            <a:chExt cx="495387" cy="673270"/>
          </a:xfrm>
        </p:grpSpPr>
        <p:sp>
          <p:nvSpPr>
            <p:cNvPr id="20" name="Freeform 422"/>
            <p:cNvSpPr>
              <a:spLocks/>
            </p:cNvSpPr>
            <p:nvPr/>
          </p:nvSpPr>
          <p:spPr bwMode="auto">
            <a:xfrm>
              <a:off x="5822902" y="4284007"/>
              <a:ext cx="221283" cy="243554"/>
            </a:xfrm>
            <a:custGeom>
              <a:avLst/>
              <a:gdLst>
                <a:gd name="T0" fmla="*/ 45 w 328"/>
                <a:gd name="T1" fmla="*/ 239 h 361"/>
                <a:gd name="T2" fmla="*/ 167 w 328"/>
                <a:gd name="T3" fmla="*/ 361 h 361"/>
                <a:gd name="T4" fmla="*/ 285 w 328"/>
                <a:gd name="T5" fmla="*/ 239 h 361"/>
                <a:gd name="T6" fmla="*/ 321 w 328"/>
                <a:gd name="T7" fmla="*/ 199 h 361"/>
                <a:gd name="T8" fmla="*/ 302 w 328"/>
                <a:gd name="T9" fmla="*/ 140 h 361"/>
                <a:gd name="T10" fmla="*/ 164 w 328"/>
                <a:gd name="T11" fmla="*/ 0 h 361"/>
                <a:gd name="T12" fmla="*/ 26 w 328"/>
                <a:gd name="T13" fmla="*/ 140 h 361"/>
                <a:gd name="T14" fmla="*/ 7 w 328"/>
                <a:gd name="T15" fmla="*/ 199 h 361"/>
                <a:gd name="T16" fmla="*/ 45 w 328"/>
                <a:gd name="T17" fmla="*/ 23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361">
                  <a:moveTo>
                    <a:pt x="45" y="239"/>
                  </a:moveTo>
                  <a:cubicBezTo>
                    <a:pt x="70" y="303"/>
                    <a:pt x="116" y="361"/>
                    <a:pt x="167" y="361"/>
                  </a:cubicBezTo>
                  <a:cubicBezTo>
                    <a:pt x="219" y="361"/>
                    <a:pt x="262" y="303"/>
                    <a:pt x="285" y="239"/>
                  </a:cubicBezTo>
                  <a:cubicBezTo>
                    <a:pt x="300" y="238"/>
                    <a:pt x="315" y="222"/>
                    <a:pt x="321" y="199"/>
                  </a:cubicBezTo>
                  <a:cubicBezTo>
                    <a:pt x="328" y="173"/>
                    <a:pt x="319" y="146"/>
                    <a:pt x="302" y="140"/>
                  </a:cubicBezTo>
                  <a:cubicBezTo>
                    <a:pt x="297" y="62"/>
                    <a:pt x="237" y="0"/>
                    <a:pt x="164" y="0"/>
                  </a:cubicBezTo>
                  <a:cubicBezTo>
                    <a:pt x="90" y="0"/>
                    <a:pt x="30" y="62"/>
                    <a:pt x="26" y="140"/>
                  </a:cubicBezTo>
                  <a:cubicBezTo>
                    <a:pt x="8" y="146"/>
                    <a:pt x="0" y="173"/>
                    <a:pt x="7" y="199"/>
                  </a:cubicBezTo>
                  <a:cubicBezTo>
                    <a:pt x="13" y="223"/>
                    <a:pt x="29" y="239"/>
                    <a:pt x="45" y="2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423"/>
            <p:cNvSpPr>
              <a:spLocks/>
            </p:cNvSpPr>
            <p:nvPr/>
          </p:nvSpPr>
          <p:spPr bwMode="auto">
            <a:xfrm>
              <a:off x="6097007" y="4775683"/>
              <a:ext cx="1999" cy="1428"/>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2"/>
                    <a:pt x="0" y="2"/>
                  </a:cubicBezTo>
                  <a:cubicBezTo>
                    <a:pt x="3" y="2"/>
                    <a:pt x="3" y="2"/>
                    <a:pt x="3" y="2"/>
                  </a:cubicBez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424"/>
            <p:cNvSpPr>
              <a:spLocks/>
            </p:cNvSpPr>
            <p:nvPr/>
          </p:nvSpPr>
          <p:spPr bwMode="auto">
            <a:xfrm>
              <a:off x="6066456" y="4582096"/>
              <a:ext cx="30551" cy="171315"/>
            </a:xfrm>
            <a:custGeom>
              <a:avLst/>
              <a:gdLst>
                <a:gd name="T0" fmla="*/ 0 w 45"/>
                <a:gd name="T1" fmla="*/ 0 h 254"/>
                <a:gd name="T2" fmla="*/ 21 w 45"/>
                <a:gd name="T3" fmla="*/ 254 h 254"/>
                <a:gd name="T4" fmla="*/ 45 w 45"/>
                <a:gd name="T5" fmla="*/ 241 h 254"/>
                <a:gd name="T6" fmla="*/ 29 w 45"/>
                <a:gd name="T7" fmla="*/ 0 h 254"/>
                <a:gd name="T8" fmla="*/ 0 w 45"/>
                <a:gd name="T9" fmla="*/ 0 h 254"/>
              </a:gdLst>
              <a:ahLst/>
              <a:cxnLst>
                <a:cxn ang="0">
                  <a:pos x="T0" y="T1"/>
                </a:cxn>
                <a:cxn ang="0">
                  <a:pos x="T2" y="T3"/>
                </a:cxn>
                <a:cxn ang="0">
                  <a:pos x="T4" y="T5"/>
                </a:cxn>
                <a:cxn ang="0">
                  <a:pos x="T6" y="T7"/>
                </a:cxn>
                <a:cxn ang="0">
                  <a:pos x="T8" y="T9"/>
                </a:cxn>
              </a:cxnLst>
              <a:rect l="0" t="0" r="r" b="b"/>
              <a:pathLst>
                <a:path w="45" h="254">
                  <a:moveTo>
                    <a:pt x="0" y="0"/>
                  </a:moveTo>
                  <a:cubicBezTo>
                    <a:pt x="21" y="254"/>
                    <a:pt x="21" y="254"/>
                    <a:pt x="21" y="254"/>
                  </a:cubicBezTo>
                  <a:cubicBezTo>
                    <a:pt x="29" y="249"/>
                    <a:pt x="37" y="245"/>
                    <a:pt x="45" y="241"/>
                  </a:cubicBezTo>
                  <a:cubicBezTo>
                    <a:pt x="29" y="0"/>
                    <a:pt x="29" y="0"/>
                    <a:pt x="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425"/>
            <p:cNvSpPr>
              <a:spLocks/>
            </p:cNvSpPr>
            <p:nvPr/>
          </p:nvSpPr>
          <p:spPr bwMode="auto">
            <a:xfrm>
              <a:off x="6187233" y="4775683"/>
              <a:ext cx="1999" cy="1428"/>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2"/>
                    <a:pt x="1" y="1"/>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426"/>
            <p:cNvSpPr>
              <a:spLocks/>
            </p:cNvSpPr>
            <p:nvPr/>
          </p:nvSpPr>
          <p:spPr bwMode="auto">
            <a:xfrm>
              <a:off x="6189232" y="4582096"/>
              <a:ext cx="30551" cy="171315"/>
            </a:xfrm>
            <a:custGeom>
              <a:avLst/>
              <a:gdLst>
                <a:gd name="T0" fmla="*/ 45 w 45"/>
                <a:gd name="T1" fmla="*/ 0 h 254"/>
                <a:gd name="T2" fmla="*/ 16 w 45"/>
                <a:gd name="T3" fmla="*/ 0 h 254"/>
                <a:gd name="T4" fmla="*/ 0 w 45"/>
                <a:gd name="T5" fmla="*/ 241 h 254"/>
                <a:gd name="T6" fmla="*/ 24 w 45"/>
                <a:gd name="T7" fmla="*/ 254 h 254"/>
                <a:gd name="T8" fmla="*/ 45 w 45"/>
                <a:gd name="T9" fmla="*/ 0 h 254"/>
              </a:gdLst>
              <a:ahLst/>
              <a:cxnLst>
                <a:cxn ang="0">
                  <a:pos x="T0" y="T1"/>
                </a:cxn>
                <a:cxn ang="0">
                  <a:pos x="T2" y="T3"/>
                </a:cxn>
                <a:cxn ang="0">
                  <a:pos x="T4" y="T5"/>
                </a:cxn>
                <a:cxn ang="0">
                  <a:pos x="T6" y="T7"/>
                </a:cxn>
                <a:cxn ang="0">
                  <a:pos x="T8" y="T9"/>
                </a:cxn>
              </a:cxnLst>
              <a:rect l="0" t="0" r="r" b="b"/>
              <a:pathLst>
                <a:path w="45" h="254">
                  <a:moveTo>
                    <a:pt x="45" y="0"/>
                  </a:moveTo>
                  <a:cubicBezTo>
                    <a:pt x="16" y="0"/>
                    <a:pt x="16" y="0"/>
                    <a:pt x="16" y="0"/>
                  </a:cubicBezTo>
                  <a:cubicBezTo>
                    <a:pt x="0" y="241"/>
                    <a:pt x="0" y="241"/>
                    <a:pt x="0" y="241"/>
                  </a:cubicBezTo>
                  <a:cubicBezTo>
                    <a:pt x="8" y="245"/>
                    <a:pt x="16" y="249"/>
                    <a:pt x="24" y="254"/>
                  </a:cubicBezTo>
                  <a:lnTo>
                    <a:pt x="45"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427"/>
            <p:cNvSpPr>
              <a:spLocks noEditPoints="1"/>
            </p:cNvSpPr>
            <p:nvPr/>
          </p:nvSpPr>
          <p:spPr bwMode="auto">
            <a:xfrm>
              <a:off x="6032192" y="4740563"/>
              <a:ext cx="221283" cy="216714"/>
            </a:xfrm>
            <a:custGeom>
              <a:avLst/>
              <a:gdLst>
                <a:gd name="T0" fmla="*/ 164 w 328"/>
                <a:gd name="T1" fmla="*/ 0 h 321"/>
                <a:gd name="T2" fmla="*/ 0 w 328"/>
                <a:gd name="T3" fmla="*/ 161 h 321"/>
                <a:gd name="T4" fmla="*/ 164 w 328"/>
                <a:gd name="T5" fmla="*/ 321 h 321"/>
                <a:gd name="T6" fmla="*/ 328 w 328"/>
                <a:gd name="T7" fmla="*/ 161 h 321"/>
                <a:gd name="T8" fmla="*/ 164 w 328"/>
                <a:gd name="T9" fmla="*/ 0 h 321"/>
                <a:gd name="T10" fmla="*/ 164 w 328"/>
                <a:gd name="T11" fmla="*/ 294 h 321"/>
                <a:gd name="T12" fmla="*/ 27 w 328"/>
                <a:gd name="T13" fmla="*/ 161 h 321"/>
                <a:gd name="T14" fmla="*/ 164 w 328"/>
                <a:gd name="T15" fmla="*/ 27 h 321"/>
                <a:gd name="T16" fmla="*/ 302 w 328"/>
                <a:gd name="T17" fmla="*/ 161 h 321"/>
                <a:gd name="T18" fmla="*/ 164 w 328"/>
                <a:gd name="T19" fmla="*/ 29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321">
                  <a:moveTo>
                    <a:pt x="164" y="0"/>
                  </a:moveTo>
                  <a:cubicBezTo>
                    <a:pt x="74" y="0"/>
                    <a:pt x="0" y="72"/>
                    <a:pt x="0" y="161"/>
                  </a:cubicBezTo>
                  <a:cubicBezTo>
                    <a:pt x="0" y="249"/>
                    <a:pt x="74" y="321"/>
                    <a:pt x="164" y="321"/>
                  </a:cubicBezTo>
                  <a:cubicBezTo>
                    <a:pt x="255" y="321"/>
                    <a:pt x="328" y="249"/>
                    <a:pt x="328" y="161"/>
                  </a:cubicBezTo>
                  <a:cubicBezTo>
                    <a:pt x="328" y="72"/>
                    <a:pt x="255" y="0"/>
                    <a:pt x="164" y="0"/>
                  </a:cubicBezTo>
                  <a:close/>
                  <a:moveTo>
                    <a:pt x="164" y="294"/>
                  </a:moveTo>
                  <a:cubicBezTo>
                    <a:pt x="89" y="294"/>
                    <a:pt x="27" y="234"/>
                    <a:pt x="27" y="161"/>
                  </a:cubicBezTo>
                  <a:cubicBezTo>
                    <a:pt x="27" y="87"/>
                    <a:pt x="89" y="27"/>
                    <a:pt x="164" y="27"/>
                  </a:cubicBezTo>
                  <a:cubicBezTo>
                    <a:pt x="240" y="27"/>
                    <a:pt x="302" y="87"/>
                    <a:pt x="302" y="161"/>
                  </a:cubicBezTo>
                  <a:cubicBezTo>
                    <a:pt x="302" y="234"/>
                    <a:pt x="240" y="294"/>
                    <a:pt x="164" y="2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428"/>
            <p:cNvSpPr>
              <a:spLocks/>
            </p:cNvSpPr>
            <p:nvPr/>
          </p:nvSpPr>
          <p:spPr bwMode="auto">
            <a:xfrm>
              <a:off x="6105001" y="4571246"/>
              <a:ext cx="76235" cy="168175"/>
            </a:xfrm>
            <a:custGeom>
              <a:avLst/>
              <a:gdLst>
                <a:gd name="T0" fmla="*/ 56 w 113"/>
                <a:gd name="T1" fmla="*/ 243 h 249"/>
                <a:gd name="T2" fmla="*/ 100 w 113"/>
                <a:gd name="T3" fmla="*/ 249 h 249"/>
                <a:gd name="T4" fmla="*/ 113 w 113"/>
                <a:gd name="T5" fmla="*/ 0 h 249"/>
                <a:gd name="T6" fmla="*/ 0 w 113"/>
                <a:gd name="T7" fmla="*/ 0 h 249"/>
                <a:gd name="T8" fmla="*/ 13 w 113"/>
                <a:gd name="T9" fmla="*/ 249 h 249"/>
                <a:gd name="T10" fmla="*/ 56 w 113"/>
                <a:gd name="T11" fmla="*/ 243 h 249"/>
              </a:gdLst>
              <a:ahLst/>
              <a:cxnLst>
                <a:cxn ang="0">
                  <a:pos x="T0" y="T1"/>
                </a:cxn>
                <a:cxn ang="0">
                  <a:pos x="T2" y="T3"/>
                </a:cxn>
                <a:cxn ang="0">
                  <a:pos x="T4" y="T5"/>
                </a:cxn>
                <a:cxn ang="0">
                  <a:pos x="T6" y="T7"/>
                </a:cxn>
                <a:cxn ang="0">
                  <a:pos x="T8" y="T9"/>
                </a:cxn>
                <a:cxn ang="0">
                  <a:pos x="T10" y="T11"/>
                </a:cxn>
              </a:cxnLst>
              <a:rect l="0" t="0" r="r" b="b"/>
              <a:pathLst>
                <a:path w="113" h="249">
                  <a:moveTo>
                    <a:pt x="56" y="243"/>
                  </a:moveTo>
                  <a:cubicBezTo>
                    <a:pt x="71" y="243"/>
                    <a:pt x="86" y="245"/>
                    <a:pt x="100" y="249"/>
                  </a:cubicBezTo>
                  <a:cubicBezTo>
                    <a:pt x="113" y="0"/>
                    <a:pt x="113" y="0"/>
                    <a:pt x="113" y="0"/>
                  </a:cubicBezTo>
                  <a:cubicBezTo>
                    <a:pt x="0" y="0"/>
                    <a:pt x="0" y="0"/>
                    <a:pt x="0" y="0"/>
                  </a:cubicBezTo>
                  <a:cubicBezTo>
                    <a:pt x="13" y="249"/>
                    <a:pt x="13" y="249"/>
                    <a:pt x="13" y="249"/>
                  </a:cubicBezTo>
                  <a:cubicBezTo>
                    <a:pt x="27" y="245"/>
                    <a:pt x="42" y="243"/>
                    <a:pt x="5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429"/>
            <p:cNvSpPr>
              <a:spLocks/>
            </p:cNvSpPr>
            <p:nvPr/>
          </p:nvSpPr>
          <p:spPr bwMode="auto">
            <a:xfrm>
              <a:off x="5758088" y="4516711"/>
              <a:ext cx="334636" cy="294948"/>
            </a:xfrm>
            <a:custGeom>
              <a:avLst/>
              <a:gdLst>
                <a:gd name="T0" fmla="*/ 460 w 496"/>
                <a:gd name="T1" fmla="*/ 351 h 437"/>
                <a:gd name="T2" fmla="*/ 437 w 496"/>
                <a:gd name="T3" fmla="*/ 80 h 437"/>
                <a:gd name="T4" fmla="*/ 496 w 496"/>
                <a:gd name="T5" fmla="*/ 80 h 437"/>
                <a:gd name="T6" fmla="*/ 496 w 496"/>
                <a:gd name="T7" fmla="*/ 73 h 437"/>
                <a:gd name="T8" fmla="*/ 401 w 496"/>
                <a:gd name="T9" fmla="*/ 0 h 437"/>
                <a:gd name="T10" fmla="*/ 290 w 496"/>
                <a:gd name="T11" fmla="*/ 188 h 437"/>
                <a:gd name="T12" fmla="*/ 276 w 496"/>
                <a:gd name="T13" fmla="*/ 103 h 437"/>
                <a:gd name="T14" fmla="*/ 291 w 496"/>
                <a:gd name="T15" fmla="*/ 76 h 437"/>
                <a:gd name="T16" fmla="*/ 259 w 496"/>
                <a:gd name="T17" fmla="*/ 44 h 437"/>
                <a:gd name="T18" fmla="*/ 227 w 496"/>
                <a:gd name="T19" fmla="*/ 76 h 437"/>
                <a:gd name="T20" fmla="*/ 243 w 496"/>
                <a:gd name="T21" fmla="*/ 103 h 437"/>
                <a:gd name="T22" fmla="*/ 229 w 496"/>
                <a:gd name="T23" fmla="*/ 186 h 437"/>
                <a:gd name="T24" fmla="*/ 118 w 496"/>
                <a:gd name="T25" fmla="*/ 0 h 437"/>
                <a:gd name="T26" fmla="*/ 2 w 496"/>
                <a:gd name="T27" fmla="*/ 123 h 437"/>
                <a:gd name="T28" fmla="*/ 0 w 496"/>
                <a:gd name="T29" fmla="*/ 123 h 437"/>
                <a:gd name="T30" fmla="*/ 0 w 496"/>
                <a:gd name="T31" fmla="*/ 396 h 437"/>
                <a:gd name="T32" fmla="*/ 1 w 496"/>
                <a:gd name="T33" fmla="*/ 396 h 437"/>
                <a:gd name="T34" fmla="*/ 260 w 496"/>
                <a:gd name="T35" fmla="*/ 437 h 437"/>
                <a:gd name="T36" fmla="*/ 400 w 496"/>
                <a:gd name="T37" fmla="*/ 430 h 437"/>
                <a:gd name="T38" fmla="*/ 460 w 496"/>
                <a:gd name="T39" fmla="*/ 35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37">
                  <a:moveTo>
                    <a:pt x="460" y="351"/>
                  </a:moveTo>
                  <a:cubicBezTo>
                    <a:pt x="437" y="80"/>
                    <a:pt x="437" y="80"/>
                    <a:pt x="437" y="80"/>
                  </a:cubicBezTo>
                  <a:cubicBezTo>
                    <a:pt x="496" y="80"/>
                    <a:pt x="496" y="80"/>
                    <a:pt x="496" y="80"/>
                  </a:cubicBezTo>
                  <a:cubicBezTo>
                    <a:pt x="496" y="73"/>
                    <a:pt x="496" y="73"/>
                    <a:pt x="496" y="73"/>
                  </a:cubicBezTo>
                  <a:cubicBezTo>
                    <a:pt x="475" y="43"/>
                    <a:pt x="442" y="18"/>
                    <a:pt x="401" y="0"/>
                  </a:cubicBezTo>
                  <a:cubicBezTo>
                    <a:pt x="290" y="188"/>
                    <a:pt x="290" y="188"/>
                    <a:pt x="290" y="188"/>
                  </a:cubicBezTo>
                  <a:cubicBezTo>
                    <a:pt x="276" y="103"/>
                    <a:pt x="276" y="103"/>
                    <a:pt x="276" y="103"/>
                  </a:cubicBezTo>
                  <a:cubicBezTo>
                    <a:pt x="285" y="98"/>
                    <a:pt x="291" y="88"/>
                    <a:pt x="291" y="76"/>
                  </a:cubicBezTo>
                  <a:cubicBezTo>
                    <a:pt x="291" y="59"/>
                    <a:pt x="277" y="44"/>
                    <a:pt x="259" y="44"/>
                  </a:cubicBezTo>
                  <a:cubicBezTo>
                    <a:pt x="242" y="44"/>
                    <a:pt x="227" y="59"/>
                    <a:pt x="227" y="76"/>
                  </a:cubicBezTo>
                  <a:cubicBezTo>
                    <a:pt x="227" y="88"/>
                    <a:pt x="233" y="98"/>
                    <a:pt x="243" y="103"/>
                  </a:cubicBezTo>
                  <a:cubicBezTo>
                    <a:pt x="229" y="186"/>
                    <a:pt x="229" y="186"/>
                    <a:pt x="229" y="186"/>
                  </a:cubicBezTo>
                  <a:cubicBezTo>
                    <a:pt x="118" y="0"/>
                    <a:pt x="118" y="0"/>
                    <a:pt x="118" y="0"/>
                  </a:cubicBezTo>
                  <a:cubicBezTo>
                    <a:pt x="56" y="27"/>
                    <a:pt x="12" y="72"/>
                    <a:pt x="2" y="123"/>
                  </a:cubicBezTo>
                  <a:cubicBezTo>
                    <a:pt x="0" y="123"/>
                    <a:pt x="0" y="123"/>
                    <a:pt x="0" y="123"/>
                  </a:cubicBezTo>
                  <a:cubicBezTo>
                    <a:pt x="0" y="396"/>
                    <a:pt x="0" y="396"/>
                    <a:pt x="0" y="396"/>
                  </a:cubicBezTo>
                  <a:cubicBezTo>
                    <a:pt x="1" y="396"/>
                    <a:pt x="1" y="396"/>
                    <a:pt x="1" y="396"/>
                  </a:cubicBezTo>
                  <a:cubicBezTo>
                    <a:pt x="14" y="419"/>
                    <a:pt x="125" y="437"/>
                    <a:pt x="260" y="437"/>
                  </a:cubicBezTo>
                  <a:cubicBezTo>
                    <a:pt x="312" y="437"/>
                    <a:pt x="360" y="435"/>
                    <a:pt x="400" y="430"/>
                  </a:cubicBezTo>
                  <a:cubicBezTo>
                    <a:pt x="413" y="398"/>
                    <a:pt x="434" y="371"/>
                    <a:pt x="460" y="3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430"/>
            <p:cNvSpPr>
              <a:spLocks noEditPoints="1"/>
            </p:cNvSpPr>
            <p:nvPr/>
          </p:nvSpPr>
          <p:spPr bwMode="auto">
            <a:xfrm>
              <a:off x="6068454" y="4777111"/>
              <a:ext cx="149330" cy="144476"/>
            </a:xfrm>
            <a:custGeom>
              <a:avLst/>
              <a:gdLst>
                <a:gd name="T0" fmla="*/ 110 w 221"/>
                <a:gd name="T1" fmla="*/ 0 h 214"/>
                <a:gd name="T2" fmla="*/ 0 w 221"/>
                <a:gd name="T3" fmla="*/ 107 h 214"/>
                <a:gd name="T4" fmla="*/ 110 w 221"/>
                <a:gd name="T5" fmla="*/ 214 h 214"/>
                <a:gd name="T6" fmla="*/ 221 w 221"/>
                <a:gd name="T7" fmla="*/ 107 h 214"/>
                <a:gd name="T8" fmla="*/ 110 w 221"/>
                <a:gd name="T9" fmla="*/ 0 h 214"/>
                <a:gd name="T10" fmla="*/ 134 w 221"/>
                <a:gd name="T11" fmla="*/ 188 h 214"/>
                <a:gd name="T12" fmla="*/ 99 w 221"/>
                <a:gd name="T13" fmla="*/ 188 h 214"/>
                <a:gd name="T14" fmla="*/ 99 w 221"/>
                <a:gd name="T15" fmla="*/ 66 h 214"/>
                <a:gd name="T16" fmla="*/ 99 w 221"/>
                <a:gd name="T17" fmla="*/ 66 h 214"/>
                <a:gd name="T18" fmla="*/ 70 w 221"/>
                <a:gd name="T19" fmla="*/ 80 h 214"/>
                <a:gd name="T20" fmla="*/ 64 w 221"/>
                <a:gd name="T21" fmla="*/ 53 h 214"/>
                <a:gd name="T22" fmla="*/ 105 w 221"/>
                <a:gd name="T23" fmla="*/ 34 h 214"/>
                <a:gd name="T24" fmla="*/ 134 w 221"/>
                <a:gd name="T25" fmla="*/ 34 h 214"/>
                <a:gd name="T26" fmla="*/ 134 w 221"/>
                <a:gd name="T27" fmla="*/ 18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14">
                  <a:moveTo>
                    <a:pt x="110" y="0"/>
                  </a:moveTo>
                  <a:cubicBezTo>
                    <a:pt x="50" y="0"/>
                    <a:pt x="0" y="48"/>
                    <a:pt x="0" y="107"/>
                  </a:cubicBezTo>
                  <a:cubicBezTo>
                    <a:pt x="0" y="166"/>
                    <a:pt x="50" y="214"/>
                    <a:pt x="110" y="214"/>
                  </a:cubicBezTo>
                  <a:cubicBezTo>
                    <a:pt x="171" y="214"/>
                    <a:pt x="221" y="166"/>
                    <a:pt x="221" y="107"/>
                  </a:cubicBezTo>
                  <a:cubicBezTo>
                    <a:pt x="221" y="48"/>
                    <a:pt x="171" y="0"/>
                    <a:pt x="110" y="0"/>
                  </a:cubicBezTo>
                  <a:close/>
                  <a:moveTo>
                    <a:pt x="134" y="188"/>
                  </a:moveTo>
                  <a:cubicBezTo>
                    <a:pt x="99" y="188"/>
                    <a:pt x="99" y="188"/>
                    <a:pt x="99" y="188"/>
                  </a:cubicBezTo>
                  <a:cubicBezTo>
                    <a:pt x="99" y="66"/>
                    <a:pt x="99" y="66"/>
                    <a:pt x="99" y="66"/>
                  </a:cubicBezTo>
                  <a:cubicBezTo>
                    <a:pt x="99" y="66"/>
                    <a:pt x="99" y="66"/>
                    <a:pt x="99" y="66"/>
                  </a:cubicBezTo>
                  <a:cubicBezTo>
                    <a:pt x="70" y="80"/>
                    <a:pt x="70" y="80"/>
                    <a:pt x="70" y="80"/>
                  </a:cubicBezTo>
                  <a:cubicBezTo>
                    <a:pt x="64" y="53"/>
                    <a:pt x="64" y="53"/>
                    <a:pt x="64" y="53"/>
                  </a:cubicBezTo>
                  <a:cubicBezTo>
                    <a:pt x="105" y="34"/>
                    <a:pt x="105" y="34"/>
                    <a:pt x="105" y="34"/>
                  </a:cubicBezTo>
                  <a:cubicBezTo>
                    <a:pt x="134" y="34"/>
                    <a:pt x="134" y="34"/>
                    <a:pt x="134" y="34"/>
                  </a:cubicBezTo>
                  <a:lnTo>
                    <a:pt x="134" y="18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2399832" y="585668"/>
            <a:ext cx="352696" cy="395739"/>
            <a:chOff x="3199776" y="780891"/>
            <a:chExt cx="470261" cy="527652"/>
          </a:xfrm>
        </p:grpSpPr>
        <p:sp>
          <p:nvSpPr>
            <p:cNvPr id="30"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2"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3"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32" name="组合 7631"/>
          <p:cNvGrpSpPr/>
          <p:nvPr/>
        </p:nvGrpSpPr>
        <p:grpSpPr>
          <a:xfrm>
            <a:off x="2314389" y="3313654"/>
            <a:ext cx="580760" cy="318218"/>
            <a:chOff x="3085851" y="4418205"/>
            <a:chExt cx="774347" cy="424290"/>
          </a:xfrm>
        </p:grpSpPr>
        <p:sp>
          <p:nvSpPr>
            <p:cNvPr id="7555" name="Freeform 439"/>
            <p:cNvSpPr>
              <a:spLocks/>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6"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7" name="Freeform 441"/>
            <p:cNvSpPr>
              <a:spLocks/>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8" name="Freeform 442"/>
            <p:cNvSpPr>
              <a:spLocks/>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9" name="Freeform 443"/>
            <p:cNvSpPr>
              <a:spLocks/>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0" name="Freeform 444"/>
            <p:cNvSpPr>
              <a:spLocks/>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1"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2"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3" name="Oval 447"/>
            <p:cNvSpPr>
              <a:spLocks noChangeArrowheads="1"/>
            </p:cNvSpPr>
            <p:nvPr/>
          </p:nvSpPr>
          <p:spPr bwMode="auto">
            <a:xfrm>
              <a:off x="3388794" y="4539553"/>
              <a:ext cx="18845"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4" name="Oval 448"/>
            <p:cNvSpPr>
              <a:spLocks noChangeArrowheads="1"/>
            </p:cNvSpPr>
            <p:nvPr/>
          </p:nvSpPr>
          <p:spPr bwMode="auto">
            <a:xfrm>
              <a:off x="3552686" y="4539553"/>
              <a:ext cx="19416"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5" name="Oval 449"/>
            <p:cNvSpPr>
              <a:spLocks noChangeArrowheads="1"/>
            </p:cNvSpPr>
            <p:nvPr/>
          </p:nvSpPr>
          <p:spPr bwMode="auto">
            <a:xfrm>
              <a:off x="3552686" y="4695450"/>
              <a:ext cx="19416"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6" name="Freeform 450"/>
            <p:cNvSpPr>
              <a:spLocks/>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7" name="Oval 451"/>
            <p:cNvSpPr>
              <a:spLocks noChangeArrowheads="1"/>
            </p:cNvSpPr>
            <p:nvPr/>
          </p:nvSpPr>
          <p:spPr bwMode="auto">
            <a:xfrm>
              <a:off x="3388794" y="4696021"/>
              <a:ext cx="18845"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8" name="Freeform 452"/>
            <p:cNvSpPr>
              <a:spLocks/>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9" name="Oval 453"/>
            <p:cNvSpPr>
              <a:spLocks noChangeArrowheads="1"/>
            </p:cNvSpPr>
            <p:nvPr/>
          </p:nvSpPr>
          <p:spPr bwMode="auto">
            <a:xfrm>
              <a:off x="3698304" y="47048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0" name="Freeform 454"/>
            <p:cNvSpPr>
              <a:spLocks/>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1" name="Oval 455"/>
            <p:cNvSpPr>
              <a:spLocks noChangeArrowheads="1"/>
            </p:cNvSpPr>
            <p:nvPr/>
          </p:nvSpPr>
          <p:spPr bwMode="auto">
            <a:xfrm>
              <a:off x="3748271" y="4682030"/>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2" name="Freeform 456"/>
            <p:cNvSpPr>
              <a:spLocks/>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3" name="Oval 457"/>
            <p:cNvSpPr>
              <a:spLocks noChangeArrowheads="1"/>
            </p:cNvSpPr>
            <p:nvPr/>
          </p:nvSpPr>
          <p:spPr bwMode="auto">
            <a:xfrm>
              <a:off x="3797667" y="4631492"/>
              <a:ext cx="35691"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4" name="Freeform 458"/>
            <p:cNvSpPr>
              <a:spLocks/>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5" name="Oval 459"/>
            <p:cNvSpPr>
              <a:spLocks noChangeArrowheads="1"/>
            </p:cNvSpPr>
            <p:nvPr/>
          </p:nvSpPr>
          <p:spPr bwMode="auto">
            <a:xfrm>
              <a:off x="3222047" y="45746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7" name="Freeform 460"/>
            <p:cNvSpPr>
              <a:spLocks/>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8" name="Oval 461"/>
            <p:cNvSpPr>
              <a:spLocks noChangeArrowheads="1"/>
            </p:cNvSpPr>
            <p:nvPr/>
          </p:nvSpPr>
          <p:spPr bwMode="auto">
            <a:xfrm>
              <a:off x="3171509" y="4551831"/>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9" name="Freeform 462"/>
            <p:cNvSpPr>
              <a:spLocks/>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0" name="Oval 463"/>
            <p:cNvSpPr>
              <a:spLocks noChangeArrowheads="1"/>
            </p:cNvSpPr>
            <p:nvPr/>
          </p:nvSpPr>
          <p:spPr bwMode="auto">
            <a:xfrm>
              <a:off x="3122113" y="4501293"/>
              <a:ext cx="35120"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1"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2" name="Freeform 465"/>
            <p:cNvSpPr>
              <a:spLocks/>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3"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4" name="Freeform 467"/>
            <p:cNvSpPr>
              <a:spLocks/>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86" name="Freeform 470"/>
          <p:cNvSpPr>
            <a:spLocks/>
          </p:cNvSpPr>
          <p:nvPr/>
        </p:nvSpPr>
        <p:spPr bwMode="auto">
          <a:xfrm>
            <a:off x="5264442" y="840715"/>
            <a:ext cx="83516" cy="143048"/>
          </a:xfrm>
          <a:custGeom>
            <a:avLst/>
            <a:gdLst>
              <a:gd name="T0" fmla="*/ 0 w 165"/>
              <a:gd name="T1" fmla="*/ 0 h 283"/>
              <a:gd name="T2" fmla="*/ 0 w 165"/>
              <a:gd name="T3" fmla="*/ 249 h 283"/>
              <a:gd name="T4" fmla="*/ 82 w 165"/>
              <a:gd name="T5" fmla="*/ 283 h 283"/>
              <a:gd name="T6" fmla="*/ 165 w 165"/>
              <a:gd name="T7" fmla="*/ 249 h 283"/>
              <a:gd name="T8" fmla="*/ 165 w 165"/>
              <a:gd name="T9" fmla="*/ 0 h 283"/>
              <a:gd name="T10" fmla="*/ 82 w 165"/>
              <a:gd name="T11" fmla="*/ 21 h 283"/>
              <a:gd name="T12" fmla="*/ 0 w 165"/>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7" name="Freeform 471"/>
          <p:cNvSpPr>
            <a:spLocks/>
          </p:cNvSpPr>
          <p:nvPr/>
        </p:nvSpPr>
        <p:spPr bwMode="auto">
          <a:xfrm>
            <a:off x="5264442" y="680749"/>
            <a:ext cx="83516" cy="162322"/>
          </a:xfrm>
          <a:custGeom>
            <a:avLst/>
            <a:gdLst>
              <a:gd name="T0" fmla="*/ 97 w 165"/>
              <a:gd name="T1" fmla="*/ 254 h 321"/>
              <a:gd name="T2" fmla="*/ 97 w 165"/>
              <a:gd name="T3" fmla="*/ 228 h 321"/>
              <a:gd name="T4" fmla="*/ 153 w 165"/>
              <a:gd name="T5" fmla="*/ 169 h 321"/>
              <a:gd name="T6" fmla="*/ 100 w 165"/>
              <a:gd name="T7" fmla="*/ 109 h 321"/>
              <a:gd name="T8" fmla="*/ 62 w 165"/>
              <a:gd name="T9" fmla="*/ 82 h 321"/>
              <a:gd name="T10" fmla="*/ 89 w 165"/>
              <a:gd name="T11" fmla="*/ 64 h 321"/>
              <a:gd name="T12" fmla="*/ 135 w 165"/>
              <a:gd name="T13" fmla="*/ 75 h 321"/>
              <a:gd name="T14" fmla="*/ 145 w 165"/>
              <a:gd name="T15" fmla="*/ 39 h 321"/>
              <a:gd name="T16" fmla="*/ 98 w 165"/>
              <a:gd name="T17" fmla="*/ 28 h 321"/>
              <a:gd name="T18" fmla="*/ 98 w 165"/>
              <a:gd name="T19" fmla="*/ 0 h 321"/>
              <a:gd name="T20" fmla="*/ 67 w 165"/>
              <a:gd name="T21" fmla="*/ 0 h 321"/>
              <a:gd name="T22" fmla="*/ 67 w 165"/>
              <a:gd name="T23" fmla="*/ 30 h 321"/>
              <a:gd name="T24" fmla="*/ 13 w 165"/>
              <a:gd name="T25" fmla="*/ 87 h 321"/>
              <a:gd name="T26" fmla="*/ 70 w 165"/>
              <a:gd name="T27" fmla="*/ 146 h 321"/>
              <a:gd name="T28" fmla="*/ 105 w 165"/>
              <a:gd name="T29" fmla="*/ 174 h 321"/>
              <a:gd name="T30" fmla="*/ 74 w 165"/>
              <a:gd name="T31" fmla="*/ 193 h 321"/>
              <a:gd name="T32" fmla="*/ 20 w 165"/>
              <a:gd name="T33" fmla="*/ 179 h 321"/>
              <a:gd name="T34" fmla="*/ 11 w 165"/>
              <a:gd name="T35" fmla="*/ 217 h 321"/>
              <a:gd name="T36" fmla="*/ 65 w 165"/>
              <a:gd name="T37" fmla="*/ 230 h 321"/>
              <a:gd name="T38" fmla="*/ 65 w 165"/>
              <a:gd name="T39" fmla="*/ 254 h 321"/>
              <a:gd name="T40" fmla="*/ 0 w 165"/>
              <a:gd name="T41" fmla="*/ 287 h 321"/>
              <a:gd name="T42" fmla="*/ 82 w 165"/>
              <a:gd name="T43" fmla="*/ 321 h 321"/>
              <a:gd name="T44" fmla="*/ 165 w 165"/>
              <a:gd name="T45" fmla="*/ 287 h 321"/>
              <a:gd name="T46" fmla="*/ 97 w 165"/>
              <a:gd name="T47" fmla="*/ 25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9" name="Freeform 472"/>
          <p:cNvSpPr>
            <a:spLocks/>
          </p:cNvSpPr>
          <p:nvPr/>
        </p:nvSpPr>
        <p:spPr bwMode="auto">
          <a:xfrm>
            <a:off x="5383292" y="786536"/>
            <a:ext cx="84587" cy="197227"/>
          </a:xfrm>
          <a:custGeom>
            <a:avLst/>
            <a:gdLst>
              <a:gd name="T0" fmla="*/ 1 w 167"/>
              <a:gd name="T1" fmla="*/ 0 h 390"/>
              <a:gd name="T2" fmla="*/ 1 w 167"/>
              <a:gd name="T3" fmla="*/ 350 h 390"/>
              <a:gd name="T4" fmla="*/ 0 w 167"/>
              <a:gd name="T5" fmla="*/ 356 h 390"/>
              <a:gd name="T6" fmla="*/ 83 w 167"/>
              <a:gd name="T7" fmla="*/ 390 h 390"/>
              <a:gd name="T8" fmla="*/ 165 w 167"/>
              <a:gd name="T9" fmla="*/ 356 h 390"/>
              <a:gd name="T10" fmla="*/ 167 w 167"/>
              <a:gd name="T11" fmla="*/ 356 h 390"/>
              <a:gd name="T12" fmla="*/ 167 w 167"/>
              <a:gd name="T13" fmla="*/ 0 h 390"/>
              <a:gd name="T14" fmla="*/ 84 w 167"/>
              <a:gd name="T15" fmla="*/ 21 h 390"/>
              <a:gd name="T16" fmla="*/ 1 w 167"/>
              <a:gd name="T17"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0" name="Freeform 473"/>
          <p:cNvSpPr>
            <a:spLocks/>
          </p:cNvSpPr>
          <p:nvPr/>
        </p:nvSpPr>
        <p:spPr bwMode="auto">
          <a:xfrm>
            <a:off x="5383720" y="669184"/>
            <a:ext cx="84159" cy="119921"/>
          </a:xfrm>
          <a:custGeom>
            <a:avLst/>
            <a:gdLst>
              <a:gd name="T0" fmla="*/ 102 w 166"/>
              <a:gd name="T1" fmla="*/ 170 h 237"/>
              <a:gd name="T2" fmla="*/ 102 w 166"/>
              <a:gd name="T3" fmla="*/ 145 h 237"/>
              <a:gd name="T4" fmla="*/ 128 w 166"/>
              <a:gd name="T5" fmla="*/ 145 h 237"/>
              <a:gd name="T6" fmla="*/ 128 w 166"/>
              <a:gd name="T7" fmla="*/ 125 h 237"/>
              <a:gd name="T8" fmla="*/ 102 w 166"/>
              <a:gd name="T9" fmla="*/ 125 h 237"/>
              <a:gd name="T10" fmla="*/ 102 w 166"/>
              <a:gd name="T11" fmla="*/ 115 h 237"/>
              <a:gd name="T12" fmla="*/ 128 w 166"/>
              <a:gd name="T13" fmla="*/ 115 h 237"/>
              <a:gd name="T14" fmla="*/ 128 w 166"/>
              <a:gd name="T15" fmla="*/ 95 h 237"/>
              <a:gd name="T16" fmla="*/ 108 w 166"/>
              <a:gd name="T17" fmla="*/ 95 h 237"/>
              <a:gd name="T18" fmla="*/ 161 w 166"/>
              <a:gd name="T19" fmla="*/ 0 h 237"/>
              <a:gd name="T20" fmla="*/ 116 w 166"/>
              <a:gd name="T21" fmla="*/ 0 h 237"/>
              <a:gd name="T22" fmla="*/ 97 w 166"/>
              <a:gd name="T23" fmla="*/ 43 h 237"/>
              <a:gd name="T24" fmla="*/ 84 w 166"/>
              <a:gd name="T25" fmla="*/ 78 h 237"/>
              <a:gd name="T26" fmla="*/ 83 w 166"/>
              <a:gd name="T27" fmla="*/ 78 h 237"/>
              <a:gd name="T28" fmla="*/ 70 w 166"/>
              <a:gd name="T29" fmla="*/ 43 h 237"/>
              <a:gd name="T30" fmla="*/ 51 w 166"/>
              <a:gd name="T31" fmla="*/ 0 h 237"/>
              <a:gd name="T32" fmla="*/ 5 w 166"/>
              <a:gd name="T33" fmla="*/ 0 h 237"/>
              <a:gd name="T34" fmla="*/ 55 w 166"/>
              <a:gd name="T35" fmla="*/ 95 h 237"/>
              <a:gd name="T36" fmla="*/ 29 w 166"/>
              <a:gd name="T37" fmla="*/ 95 h 237"/>
              <a:gd name="T38" fmla="*/ 29 w 166"/>
              <a:gd name="T39" fmla="*/ 115 h 237"/>
              <a:gd name="T40" fmla="*/ 62 w 166"/>
              <a:gd name="T41" fmla="*/ 115 h 237"/>
              <a:gd name="T42" fmla="*/ 62 w 166"/>
              <a:gd name="T43" fmla="*/ 125 h 237"/>
              <a:gd name="T44" fmla="*/ 29 w 166"/>
              <a:gd name="T45" fmla="*/ 125 h 237"/>
              <a:gd name="T46" fmla="*/ 29 w 166"/>
              <a:gd name="T47" fmla="*/ 145 h 237"/>
              <a:gd name="T48" fmla="*/ 62 w 166"/>
              <a:gd name="T49" fmla="*/ 145 h 237"/>
              <a:gd name="T50" fmla="*/ 62 w 166"/>
              <a:gd name="T51" fmla="*/ 170 h 237"/>
              <a:gd name="T52" fmla="*/ 0 w 166"/>
              <a:gd name="T53" fmla="*/ 203 h 237"/>
              <a:gd name="T54" fmla="*/ 83 w 166"/>
              <a:gd name="T55" fmla="*/ 237 h 237"/>
              <a:gd name="T56" fmla="*/ 166 w 166"/>
              <a:gd name="T57" fmla="*/ 203 h 237"/>
              <a:gd name="T58" fmla="*/ 102 w 166"/>
              <a:gd name="T59" fmla="*/ 17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37">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1" name="Freeform 474"/>
          <p:cNvSpPr>
            <a:spLocks/>
          </p:cNvSpPr>
          <p:nvPr/>
        </p:nvSpPr>
        <p:spPr bwMode="auto">
          <a:xfrm>
            <a:off x="5501714" y="664046"/>
            <a:ext cx="83516" cy="316720"/>
          </a:xfrm>
          <a:custGeom>
            <a:avLst/>
            <a:gdLst>
              <a:gd name="T0" fmla="*/ 0 w 165"/>
              <a:gd name="T1" fmla="*/ 0 h 626"/>
              <a:gd name="T2" fmla="*/ 0 w 165"/>
              <a:gd name="T3" fmla="*/ 593 h 626"/>
              <a:gd name="T4" fmla="*/ 82 w 165"/>
              <a:gd name="T5" fmla="*/ 626 h 626"/>
              <a:gd name="T6" fmla="*/ 165 w 165"/>
              <a:gd name="T7" fmla="*/ 593 h 626"/>
              <a:gd name="T8" fmla="*/ 165 w 165"/>
              <a:gd name="T9" fmla="*/ 0 h 626"/>
              <a:gd name="T10" fmla="*/ 82 w 165"/>
              <a:gd name="T11" fmla="*/ 21 h 626"/>
              <a:gd name="T12" fmla="*/ 0 w 165"/>
              <a:gd name="T13" fmla="*/ 0 h 626"/>
            </a:gdLst>
            <a:ahLst/>
            <a:cxnLst>
              <a:cxn ang="0">
                <a:pos x="T0" y="T1"/>
              </a:cxn>
              <a:cxn ang="0">
                <a:pos x="T2" y="T3"/>
              </a:cxn>
              <a:cxn ang="0">
                <a:pos x="T4" y="T5"/>
              </a:cxn>
              <a:cxn ang="0">
                <a:pos x="T6" y="T7"/>
              </a:cxn>
              <a:cxn ang="0">
                <a:pos x="T8" y="T9"/>
              </a:cxn>
              <a:cxn ang="0">
                <a:pos x="T10" y="T11"/>
              </a:cxn>
              <a:cxn ang="0">
                <a:pos x="T12" y="T13"/>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2" name="Freeform 475"/>
          <p:cNvSpPr>
            <a:spLocks/>
          </p:cNvSpPr>
          <p:nvPr/>
        </p:nvSpPr>
        <p:spPr bwMode="auto">
          <a:xfrm>
            <a:off x="5486510" y="512217"/>
            <a:ext cx="98721" cy="154398"/>
          </a:xfrm>
          <a:custGeom>
            <a:avLst/>
            <a:gdLst>
              <a:gd name="T0" fmla="*/ 111 w 195"/>
              <a:gd name="T1" fmla="*/ 237 h 305"/>
              <a:gd name="T2" fmla="*/ 30 w 195"/>
              <a:gd name="T3" fmla="*/ 271 h 305"/>
              <a:gd name="T4" fmla="*/ 112 w 195"/>
              <a:gd name="T5" fmla="*/ 305 h 305"/>
              <a:gd name="T6" fmla="*/ 195 w 195"/>
              <a:gd name="T7" fmla="*/ 271 h 305"/>
              <a:gd name="T8" fmla="*/ 146 w 195"/>
              <a:gd name="T9" fmla="*/ 240 h 305"/>
              <a:gd name="T10" fmla="*/ 164 w 195"/>
              <a:gd name="T11" fmla="*/ 238 h 305"/>
              <a:gd name="T12" fmla="*/ 171 w 195"/>
              <a:gd name="T13" fmla="*/ 237 h 305"/>
              <a:gd name="T14" fmla="*/ 171 w 195"/>
              <a:gd name="T15" fmla="*/ 190 h 305"/>
              <a:gd name="T16" fmla="*/ 160 w 195"/>
              <a:gd name="T17" fmla="*/ 193 h 305"/>
              <a:gd name="T18" fmla="*/ 140 w 195"/>
              <a:gd name="T19" fmla="*/ 195 h 305"/>
              <a:gd name="T20" fmla="*/ 73 w 195"/>
              <a:gd name="T21" fmla="*/ 156 h 305"/>
              <a:gd name="T22" fmla="*/ 103 w 195"/>
              <a:gd name="T23" fmla="*/ 156 h 305"/>
              <a:gd name="T24" fmla="*/ 103 w 195"/>
              <a:gd name="T25" fmla="*/ 130 h 305"/>
              <a:gd name="T26" fmla="*/ 65 w 195"/>
              <a:gd name="T27" fmla="*/ 130 h 305"/>
              <a:gd name="T28" fmla="*/ 64 w 195"/>
              <a:gd name="T29" fmla="*/ 120 h 305"/>
              <a:gd name="T30" fmla="*/ 64 w 195"/>
              <a:gd name="T31" fmla="*/ 118 h 305"/>
              <a:gd name="T32" fmla="*/ 103 w 195"/>
              <a:gd name="T33" fmla="*/ 118 h 305"/>
              <a:gd name="T34" fmla="*/ 103 w 195"/>
              <a:gd name="T35" fmla="*/ 92 h 305"/>
              <a:gd name="T36" fmla="*/ 69 w 195"/>
              <a:gd name="T37" fmla="*/ 92 h 305"/>
              <a:gd name="T38" fmla="*/ 140 w 195"/>
              <a:gd name="T39" fmla="*/ 45 h 305"/>
              <a:gd name="T40" fmla="*/ 160 w 195"/>
              <a:gd name="T41" fmla="*/ 48 h 305"/>
              <a:gd name="T42" fmla="*/ 171 w 195"/>
              <a:gd name="T43" fmla="*/ 51 h 305"/>
              <a:gd name="T44" fmla="*/ 171 w 195"/>
              <a:gd name="T45" fmla="*/ 4 h 305"/>
              <a:gd name="T46" fmla="*/ 164 w 195"/>
              <a:gd name="T47" fmla="*/ 2 h 305"/>
              <a:gd name="T48" fmla="*/ 140 w 195"/>
              <a:gd name="T49" fmla="*/ 0 h 305"/>
              <a:gd name="T50" fmla="*/ 22 w 195"/>
              <a:gd name="T51" fmla="*/ 92 h 305"/>
              <a:gd name="T52" fmla="*/ 0 w 195"/>
              <a:gd name="T53" fmla="*/ 92 h 305"/>
              <a:gd name="T54" fmla="*/ 0 w 195"/>
              <a:gd name="T55" fmla="*/ 118 h 305"/>
              <a:gd name="T56" fmla="*/ 18 w 195"/>
              <a:gd name="T57" fmla="*/ 118 h 305"/>
              <a:gd name="T58" fmla="*/ 18 w 195"/>
              <a:gd name="T59" fmla="*/ 120 h 305"/>
              <a:gd name="T60" fmla="*/ 19 w 195"/>
              <a:gd name="T61" fmla="*/ 130 h 305"/>
              <a:gd name="T62" fmla="*/ 0 w 195"/>
              <a:gd name="T63" fmla="*/ 130 h 305"/>
              <a:gd name="T64" fmla="*/ 0 w 195"/>
              <a:gd name="T65" fmla="*/ 156 h 305"/>
              <a:gd name="T66" fmla="*/ 24 w 195"/>
              <a:gd name="T67" fmla="*/ 156 h 305"/>
              <a:gd name="T68" fmla="*/ 111 w 195"/>
              <a:gd name="T69" fmla="*/ 23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smtClean="0">
                <a:solidFill>
                  <a:schemeClr val="accent3"/>
                </a:solidFill>
                <a:latin typeface="+mn-ea"/>
              </a:rPr>
              <a:t>赠</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送</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图</a:t>
            </a:r>
            <a:endParaRPr lang="en-US" altLang="zh-CN" sz="3600" b="1" dirty="0" smtClean="0">
              <a:solidFill>
                <a:schemeClr val="accent3"/>
              </a:solidFill>
              <a:latin typeface="+mn-ea"/>
            </a:endParaRPr>
          </a:p>
          <a:p>
            <a:pPr algn="ctr">
              <a:defRPr/>
            </a:pPr>
            <a:r>
              <a:rPr lang="zh-CN" altLang="en-US" sz="3600" b="1" dirty="0" smtClean="0">
                <a:solidFill>
                  <a:schemeClr val="accent3"/>
                </a:solidFill>
                <a:latin typeface="+mn-ea"/>
              </a:rPr>
              <a:t>标</a:t>
            </a:r>
            <a:endParaRPr lang="zh-CN" altLang="en-US" sz="3600" b="1" dirty="0">
              <a:solidFill>
                <a:schemeClr val="accent3"/>
              </a:solidFill>
              <a:latin typeface="+mn-ea"/>
            </a:endParaRPr>
          </a:p>
        </p:txBody>
      </p:sp>
    </p:spTree>
    <p:extLst>
      <p:ext uri="{BB962C8B-B14F-4D97-AF65-F5344CB8AC3E}">
        <p14:creationId xmlns:p14="http://schemas.microsoft.com/office/powerpoint/2010/main" val="2933824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01</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1787045" y="1867537"/>
            <a:ext cx="527203" cy="530769"/>
            <a:chOff x="5042691" y="2273920"/>
            <a:chExt cx="702937" cy="707692"/>
          </a:xfrm>
          <a:solidFill>
            <a:schemeClr val="accent3"/>
          </a:solidFill>
        </p:grpSpPr>
        <p:sp>
          <p:nvSpPr>
            <p:cNvPr id="2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038437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组合 178"/>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组合 181"/>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组合 18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组合 187"/>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组合 190"/>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组合 81"/>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椭圆 83"/>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Text Placeholder 12"/>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12"/>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12"/>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12"/>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12"/>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12"/>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Text Placeholder 12"/>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Text Placeholder 12"/>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Text Placeholder 12"/>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Text Placeholder 12"/>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Text Placeholder 12"/>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矩形 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8934399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圆角矩形 41"/>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详细</a:t>
            </a:r>
            <a:r>
              <a:rPr lang="zh-CN" altLang="en-US" sz="1200" dirty="0" smtClean="0">
                <a:solidFill>
                  <a:schemeClr val="tx1">
                    <a:lumMod val="75000"/>
                    <a:lumOff val="25000"/>
                  </a:schemeClr>
                </a:solidFill>
                <a:latin typeface="微软雅黑" pitchFamily="34" charset="-122"/>
                <a:ea typeface="微软雅黑" pitchFamily="34" charset="-122"/>
              </a:rPr>
              <a:t>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详细</a:t>
            </a:r>
            <a:r>
              <a:rPr lang="zh-CN" altLang="en-US" sz="1200" dirty="0" smtClean="0">
                <a:solidFill>
                  <a:schemeClr val="tx1">
                    <a:lumMod val="75000"/>
                    <a:lumOff val="25000"/>
                  </a:schemeClr>
                </a:solidFill>
                <a:latin typeface="微软雅黑" pitchFamily="34" charset="-122"/>
                <a:ea typeface="微软雅黑" pitchFamily="34" charset="-122"/>
              </a:rPr>
              <a:t>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93"/>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3"/>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Freeform 5"/>
          <p:cNvSpPr>
            <a:spLocks/>
          </p:cNvSpPr>
          <p:nvPr/>
        </p:nvSpPr>
        <p:spPr bwMode="auto">
          <a:xfrm>
            <a:off x="1485847"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Freeform 5"/>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3060178"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Freeform 5"/>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4659593"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smtClean="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矩形 60"/>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矩形 61"/>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组合 62"/>
          <p:cNvGrpSpPr/>
          <p:nvPr/>
        </p:nvGrpSpPr>
        <p:grpSpPr>
          <a:xfrm>
            <a:off x="5192945" y="3204188"/>
            <a:ext cx="230951" cy="229729"/>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组合 70"/>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Freeform 5"/>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Freeform 5"/>
          <p:cNvSpPr>
            <a:spLocks/>
          </p:cNvSpPr>
          <p:nvPr/>
        </p:nvSpPr>
        <p:spPr bwMode="auto">
          <a:xfrm>
            <a:off x="6249105" y="303118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矩形 10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组合 109"/>
          <p:cNvGrpSpPr/>
          <p:nvPr/>
        </p:nvGrpSpPr>
        <p:grpSpPr>
          <a:xfrm>
            <a:off x="6807867" y="3211806"/>
            <a:ext cx="207026" cy="195550"/>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0639197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组合 3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组合 36"/>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组合 40"/>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TextBox 46"/>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TextBox 47"/>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TextBox 50"/>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87" name="TextBox 51"/>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TextBox 52"/>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组合 53"/>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TextBox 56"/>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TextBox 57"/>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TextBox 58"/>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5" name="TextBox 59"/>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TextBox 62"/>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TextBox 63"/>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TextBox 66"/>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组合 5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椭圆 6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组合 63"/>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椭圆 6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组合 68"/>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椭圆 7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组合 73"/>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椭圆 77"/>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TextBox 78"/>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TextBox 79"/>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TextBox 80"/>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1466714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组合 53"/>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组合 57"/>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组合 98"/>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组合 101"/>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4840075" y="2698284"/>
            <a:ext cx="401728" cy="261041"/>
            <a:chOff x="7058307" y="1859447"/>
            <a:chExt cx="535637" cy="348055"/>
          </a:xfrm>
          <a:solidFill>
            <a:schemeClr val="accent2"/>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组合 119"/>
          <p:cNvGrpSpPr/>
          <p:nvPr/>
        </p:nvGrpSpPr>
        <p:grpSpPr>
          <a:xfrm>
            <a:off x="3715176" y="3318842"/>
            <a:ext cx="401728" cy="296010"/>
            <a:chOff x="5958843" y="1820413"/>
            <a:chExt cx="535637" cy="394680"/>
          </a:xfrm>
          <a:solidFill>
            <a:schemeClr val="accent3"/>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组合 122"/>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65023" y="1925464"/>
              <a:ext cx="526031" cy="533477"/>
            </a:xfrm>
            <a:prstGeom prst="rect">
              <a:avLst/>
            </a:prstGeom>
          </p:spPr>
          <p:txBody>
            <a:bodyPr wrap="none">
              <a:spAutoFit/>
            </a:bodyPr>
            <a:lstStyle/>
            <a:p>
              <a:pPr algn="r"/>
              <a:r>
                <a:rPr lang="en-US" altLang="zh-CN" sz="2000" spc="75" dirty="0" smtClean="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组合 127"/>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46798" y="1952360"/>
              <a:ext cx="562479" cy="533479"/>
            </a:xfrm>
            <a:prstGeom prst="rect">
              <a:avLst/>
            </a:prstGeom>
          </p:spPr>
          <p:txBody>
            <a:bodyPr wrap="none">
              <a:spAutoFit/>
            </a:bodyPr>
            <a:lstStyle/>
            <a:p>
              <a:pPr algn="r"/>
              <a:r>
                <a:rPr lang="en-US" altLang="zh-CN" sz="2000" spc="75" dirty="0">
                  <a:solidFill>
                    <a:schemeClr val="accent2"/>
                  </a:solidFill>
                  <a:latin typeface="Impact" panose="020B0806030902050204" pitchFamily="34" charset="0"/>
                  <a:ea typeface="方正正黑简体" panose="02000000000000000000" pitchFamily="2" charset="-122"/>
                </a:rPr>
                <a:t>02</a:t>
              </a:r>
              <a:endParaRPr lang="zh-CN" altLang="en-US" sz="2000" dirty="0">
                <a:solidFill>
                  <a:schemeClr val="accent2"/>
                </a:solidFill>
                <a:latin typeface="Impact" panose="020B0806030902050204" pitchFamily="34" charset="0"/>
              </a:endParaRPr>
            </a:p>
          </p:txBody>
        </p:sp>
      </p:grpSp>
      <p:grpSp>
        <p:nvGrpSpPr>
          <p:cNvPr id="133" name="组合 132"/>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a:t>
              </a:r>
              <a:r>
                <a:rPr lang="zh-CN" altLang="en-US" sz="1000" dirty="0" smtClean="0">
                  <a:solidFill>
                    <a:schemeClr val="tx1">
                      <a:lumMod val="75000"/>
                      <a:lumOff val="25000"/>
                    </a:schemeClr>
                  </a:solidFill>
                  <a:latin typeface="微软雅黑" pitchFamily="34" charset="-122"/>
                  <a:ea typeface="微软雅黑" pitchFamily="34" charset="-122"/>
                </a:rPr>
                <a:t>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42003" y="1934430"/>
              <a:ext cx="572073" cy="533479"/>
            </a:xfrm>
            <a:prstGeom prst="rect">
              <a:avLst/>
            </a:prstGeom>
          </p:spPr>
          <p:txBody>
            <a:bodyPr wrap="none">
              <a:spAutoFit/>
            </a:bodyPr>
            <a:lstStyle/>
            <a:p>
              <a:pPr algn="r"/>
              <a:r>
                <a:rPr lang="en-US" altLang="zh-CN" sz="2000" spc="75" dirty="0">
                  <a:solidFill>
                    <a:schemeClr val="accent3"/>
                  </a:solidFill>
                  <a:latin typeface="Impact" panose="020B0806030902050204" pitchFamily="34" charset="0"/>
                  <a:ea typeface="方正正黑简体" panose="02000000000000000000" pitchFamily="2" charset="-122"/>
                </a:rPr>
                <a:t>03</a:t>
              </a:r>
              <a:endParaRPr lang="zh-CN" altLang="en-US" sz="2000" dirty="0">
                <a:solidFill>
                  <a:schemeClr val="accent3"/>
                </a:solidFill>
                <a:latin typeface="Impact" panose="020B0806030902050204" pitchFamily="34" charset="0"/>
              </a:endParaRPr>
            </a:p>
          </p:txBody>
        </p:sp>
      </p:grpSp>
      <p:sp>
        <p:nvSpPr>
          <p:cNvPr id="138" name="文本框 63"/>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文本框 64"/>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矩形 139"/>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chemeClr val="accent2"/>
                </a:solidFill>
                <a:latin typeface="+mn-ea"/>
              </a:rPr>
              <a:t>75</a:t>
            </a:r>
            <a:r>
              <a:rPr lang="en-US" altLang="zh-CN" sz="2800" dirty="0">
                <a:solidFill>
                  <a:schemeClr val="accent2"/>
                </a:solidFill>
                <a:latin typeface="+mn-ea"/>
              </a:rPr>
              <a:t>%</a:t>
            </a:r>
            <a:endParaRPr lang="zh-CN" altLang="en-US" sz="900" dirty="0">
              <a:solidFill>
                <a:schemeClr val="accent2"/>
              </a:solidFill>
              <a:latin typeface="+mn-ea"/>
            </a:endParaRPr>
          </a:p>
        </p:txBody>
      </p:sp>
      <p:sp>
        <p:nvSpPr>
          <p:cNvPr id="141" name="矩形 140"/>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8642528"/>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smtClean="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箭头3"/>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箭头2"/>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箭头1"/>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文本1"/>
          <p:cNvSpPr>
            <a:spLocks noChangeArrowheads="1"/>
          </p:cNvSpPr>
          <p:nvPr/>
        </p:nvSpPr>
        <p:spPr bwMode="gray">
          <a:xfrm>
            <a:off x="3378267" y="1338757"/>
            <a:ext cx="4434093" cy="896993"/>
          </a:xfrm>
          <a:prstGeom prst="roundRect">
            <a:avLst>
              <a:gd name="adj" fmla="val 11505"/>
            </a:avLst>
          </a:prstGeom>
          <a:noFill/>
          <a:ln w="15875" cap="flat" cmpd="sng" algn="ctr">
            <a:solidFill>
              <a:schemeClr val="accent2"/>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文本2"/>
          <p:cNvSpPr>
            <a:spLocks noChangeArrowheads="1"/>
          </p:cNvSpPr>
          <p:nvPr/>
        </p:nvSpPr>
        <p:spPr bwMode="gray">
          <a:xfrm>
            <a:off x="3378267" y="2428790"/>
            <a:ext cx="4434093" cy="894027"/>
          </a:xfrm>
          <a:prstGeom prst="roundRect">
            <a:avLst>
              <a:gd name="adj" fmla="val 11505"/>
            </a:avLst>
          </a:prstGeom>
          <a:noFill/>
          <a:ln w="15875" cap="flat" cmpd="sng" algn="ctr">
            <a:solidFill>
              <a:schemeClr val="accent3"/>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accent4"/>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椭圆 3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组合 38"/>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smtClean="0">
                  <a:solidFill>
                    <a:schemeClr val="tx1">
                      <a:lumMod val="65000"/>
                      <a:lumOff val="35000"/>
                    </a:schemeClr>
                  </a:solidFill>
                  <a:latin typeface="+mn-ea"/>
                </a:rPr>
                <a:t>添加</a:t>
              </a:r>
              <a:endParaRPr lang="en-US" altLang="zh-CN" sz="1800" b="1" dirty="0" smtClean="0">
                <a:solidFill>
                  <a:schemeClr val="tx1">
                    <a:lumMod val="65000"/>
                    <a:lumOff val="35000"/>
                  </a:schemeClr>
                </a:solidFill>
                <a:latin typeface="+mn-ea"/>
              </a:endParaRPr>
            </a:p>
            <a:p>
              <a:pPr algn="ctr"/>
              <a:r>
                <a:rPr lang="zh-CN" altLang="en-US" sz="1800" b="1" dirty="0" smtClean="0">
                  <a:solidFill>
                    <a:schemeClr val="tx1">
                      <a:lumMod val="65000"/>
                      <a:lumOff val="35000"/>
                    </a:schemeClr>
                  </a:solidFill>
                  <a:latin typeface="+mn-ea"/>
                </a:rPr>
                <a:t>内容</a:t>
              </a:r>
              <a:endParaRPr lang="zh-CN" altLang="en-US" sz="1800" b="1" dirty="0">
                <a:solidFill>
                  <a:schemeClr val="tx1">
                    <a:lumMod val="65000"/>
                    <a:lumOff val="35000"/>
                  </a:schemeClr>
                </a:solidFill>
                <a:latin typeface="+mn-ea"/>
              </a:endParaRPr>
            </a:p>
          </p:txBody>
        </p:sp>
      </p:grpSp>
      <p:grpSp>
        <p:nvGrpSpPr>
          <p:cNvPr id="42" name="组合 41"/>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圆角矩形 4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Text Placeholder 4"/>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圆角矩形 47"/>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Text Placeholder 4"/>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圆角矩形 51"/>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Text Placeholder 4"/>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61252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0.8|1.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TotalTime>
  <Words>3084</Words>
  <Application>Microsoft Office PowerPoint</Application>
  <PresentationFormat>全屏显示(16:9)</PresentationFormat>
  <Paragraphs>315</Paragraphs>
  <Slides>35</Slides>
  <Notes>0</Notes>
  <HiddenSlides>5</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223</cp:revision>
  <dcterms:created xsi:type="dcterms:W3CDTF">2015-10-30T14:26:48Z</dcterms:created>
  <dcterms:modified xsi:type="dcterms:W3CDTF">2016-08-22T03:44:52Z</dcterms:modified>
</cp:coreProperties>
</file>