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0" r:id="rId1"/>
  </p:sldMasterIdLst>
  <p:notesMasterIdLst>
    <p:notesMasterId r:id="rId42"/>
  </p:notesMasterIdLst>
  <p:handoutMasterIdLst>
    <p:handoutMasterId r:id="rId43"/>
  </p:handoutMasterIdLst>
  <p:sldIdLst>
    <p:sldId id="312" r:id="rId2"/>
    <p:sldId id="286" r:id="rId3"/>
    <p:sldId id="287" r:id="rId4"/>
    <p:sldId id="300" r:id="rId5"/>
    <p:sldId id="305" r:id="rId6"/>
    <p:sldId id="265" r:id="rId7"/>
    <p:sldId id="288" r:id="rId8"/>
    <p:sldId id="313" r:id="rId9"/>
    <p:sldId id="289" r:id="rId10"/>
    <p:sldId id="290" r:id="rId11"/>
    <p:sldId id="291" r:id="rId12"/>
    <p:sldId id="292" r:id="rId13"/>
    <p:sldId id="293" r:id="rId14"/>
    <p:sldId id="294" r:id="rId15"/>
    <p:sldId id="260" r:id="rId16"/>
    <p:sldId id="318" r:id="rId17"/>
    <p:sldId id="296" r:id="rId18"/>
    <p:sldId id="319" r:id="rId19"/>
    <p:sldId id="316" r:id="rId20"/>
    <p:sldId id="297" r:id="rId21"/>
    <p:sldId id="317" r:id="rId22"/>
    <p:sldId id="298" r:id="rId23"/>
    <p:sldId id="299" r:id="rId24"/>
    <p:sldId id="320" r:id="rId25"/>
    <p:sldId id="295" r:id="rId26"/>
    <p:sldId id="315" r:id="rId27"/>
    <p:sldId id="278" r:id="rId28"/>
    <p:sldId id="301" r:id="rId29"/>
    <p:sldId id="302" r:id="rId30"/>
    <p:sldId id="303" r:id="rId31"/>
    <p:sldId id="274" r:id="rId32"/>
    <p:sldId id="304" r:id="rId33"/>
    <p:sldId id="314" r:id="rId34"/>
    <p:sldId id="277" r:id="rId35"/>
    <p:sldId id="306" r:id="rId36"/>
    <p:sldId id="307" r:id="rId37"/>
    <p:sldId id="308" r:id="rId38"/>
    <p:sldId id="309" r:id="rId39"/>
    <p:sldId id="310" r:id="rId40"/>
    <p:sldId id="283" r:id="rId41"/>
  </p:sldIdLst>
  <p:sldSz cx="12190413" cy="6859588"/>
  <p:notesSz cx="6858000" cy="9144000"/>
  <p:custDataLst>
    <p:tags r:id="rId44"/>
  </p:custData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609570" algn="l" rtl="0" fontAlgn="base">
      <a:spcBef>
        <a:spcPct val="0"/>
      </a:spcBef>
      <a:spcAft>
        <a:spcPct val="0"/>
      </a:spcAft>
      <a:defRPr kern="1200">
        <a:solidFill>
          <a:schemeClr val="tx1"/>
        </a:solidFill>
        <a:latin typeface="Arial" charset="0"/>
        <a:ea typeface="宋体" charset="-122"/>
        <a:cs typeface="+mn-cs"/>
      </a:defRPr>
    </a:lvl2pPr>
    <a:lvl3pPr marL="1219140" algn="l" rtl="0" fontAlgn="base">
      <a:spcBef>
        <a:spcPct val="0"/>
      </a:spcBef>
      <a:spcAft>
        <a:spcPct val="0"/>
      </a:spcAft>
      <a:defRPr kern="1200">
        <a:solidFill>
          <a:schemeClr val="tx1"/>
        </a:solidFill>
        <a:latin typeface="Arial" charset="0"/>
        <a:ea typeface="宋体" charset="-122"/>
        <a:cs typeface="+mn-cs"/>
      </a:defRPr>
    </a:lvl3pPr>
    <a:lvl4pPr marL="1828709" algn="l" rtl="0" fontAlgn="base">
      <a:spcBef>
        <a:spcPct val="0"/>
      </a:spcBef>
      <a:spcAft>
        <a:spcPct val="0"/>
      </a:spcAft>
      <a:defRPr kern="1200">
        <a:solidFill>
          <a:schemeClr val="tx1"/>
        </a:solidFill>
        <a:latin typeface="Arial" charset="0"/>
        <a:ea typeface="宋体" charset="-122"/>
        <a:cs typeface="+mn-cs"/>
      </a:defRPr>
    </a:lvl4pPr>
    <a:lvl5pPr marL="2438278" algn="l" rtl="0" fontAlgn="base">
      <a:spcBef>
        <a:spcPct val="0"/>
      </a:spcBef>
      <a:spcAft>
        <a:spcPct val="0"/>
      </a:spcAft>
      <a:defRPr kern="1200">
        <a:solidFill>
          <a:schemeClr val="tx1"/>
        </a:solidFill>
        <a:latin typeface="Arial" charset="0"/>
        <a:ea typeface="宋体" charset="-122"/>
        <a:cs typeface="+mn-cs"/>
      </a:defRPr>
    </a:lvl5pPr>
    <a:lvl6pPr marL="3047848" algn="l" defTabSz="1219140" rtl="0" eaLnBrk="1" latinLnBrk="0" hangingPunct="1">
      <a:defRPr kern="1200">
        <a:solidFill>
          <a:schemeClr val="tx1"/>
        </a:solidFill>
        <a:latin typeface="Arial" charset="0"/>
        <a:ea typeface="宋体" charset="-122"/>
        <a:cs typeface="+mn-cs"/>
      </a:defRPr>
    </a:lvl6pPr>
    <a:lvl7pPr marL="3657418" algn="l" defTabSz="1219140" rtl="0" eaLnBrk="1" latinLnBrk="0" hangingPunct="1">
      <a:defRPr kern="1200">
        <a:solidFill>
          <a:schemeClr val="tx1"/>
        </a:solidFill>
        <a:latin typeface="Arial" charset="0"/>
        <a:ea typeface="宋体" charset="-122"/>
        <a:cs typeface="+mn-cs"/>
      </a:defRPr>
    </a:lvl7pPr>
    <a:lvl8pPr marL="4266987" algn="l" defTabSz="1219140" rtl="0" eaLnBrk="1" latinLnBrk="0" hangingPunct="1">
      <a:defRPr kern="1200">
        <a:solidFill>
          <a:schemeClr val="tx1"/>
        </a:solidFill>
        <a:latin typeface="Arial" charset="0"/>
        <a:ea typeface="宋体" charset="-122"/>
        <a:cs typeface="+mn-cs"/>
      </a:defRPr>
    </a:lvl8pPr>
    <a:lvl9pPr marL="4876557" algn="l" defTabSz="121914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15:clr>
            <a:srgbClr val="A4A3A4"/>
          </p15:clr>
        </p15:guide>
        <p15:guide id="2">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70C0"/>
    <a:srgbClr val="2B83E5"/>
    <a:srgbClr val="004EC0"/>
    <a:srgbClr val="05AFFB"/>
    <a:srgbClr val="DEA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7" d="100"/>
          <a:sy n="107" d="100"/>
        </p:scale>
        <p:origin x="-678" y="-372"/>
      </p:cViewPr>
      <p:guideLst>
        <p:guide orient="horz"/>
        <p:guide/>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52" d="100"/>
          <a:sy n="52" d="100"/>
        </p:scale>
        <p:origin x="-186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宋体"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ea typeface="宋体" charset="-122"/>
              </a:defRPr>
            </a:lvl1pPr>
          </a:lstStyle>
          <a:p>
            <a:pPr>
              <a:defRPr/>
            </a:pPr>
            <a:fld id="{7D67F690-49DF-49E9-96EA-12A1AFC493AE}" type="datetimeFigureOut">
              <a:rPr lang="zh-CN" altLang="en-US"/>
              <a:pPr>
                <a:defRPr/>
              </a:pPr>
              <a:t>2016/10/9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ea typeface="宋体"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ea typeface="宋体" charset="-122"/>
              </a:defRPr>
            </a:lvl1pPr>
          </a:lstStyle>
          <a:p>
            <a:pPr>
              <a:defRPr/>
            </a:pPr>
            <a:fld id="{926B511B-0CF6-4C9E-9912-E72E374E9D68}" type="slidenum">
              <a:rPr lang="zh-CN" altLang="en-US"/>
              <a:pPr>
                <a:defRPr/>
              </a:pPr>
              <a:t>‹#›</a:t>
            </a:fld>
            <a:endParaRPr lang="zh-CN" altLang="en-US"/>
          </a:p>
        </p:txBody>
      </p:sp>
    </p:spTree>
    <p:extLst>
      <p:ext uri="{BB962C8B-B14F-4D97-AF65-F5344CB8AC3E}">
        <p14:creationId xmlns:p14="http://schemas.microsoft.com/office/powerpoint/2010/main" xmlns="" val="39606677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686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47F2AE00-2759-4FB8-996D-E881B70D4276}" type="datetimeFigureOut">
              <a:rPr lang="zh-CN" altLang="en-US"/>
              <a:pPr/>
              <a:t>2016/10/9</a:t>
            </a:fld>
            <a:endParaRPr lang="en-US" altLang="zh-CN"/>
          </a:p>
        </p:txBody>
      </p:sp>
      <p:sp>
        <p:nvSpPr>
          <p:cNvPr id="36868"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3686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687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ltLang="zh-CN"/>
          </a:p>
        </p:txBody>
      </p:sp>
      <p:sp>
        <p:nvSpPr>
          <p:cNvPr id="3687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6018F863-FA28-4EA4-951E-07D14B02159D}" type="slidenum">
              <a:rPr lang="zh-CN" altLang="en-US"/>
              <a:pPr/>
              <a:t>‹#›</a:t>
            </a:fld>
            <a:endParaRPr lang="en-US" altLang="zh-CN"/>
          </a:p>
        </p:txBody>
      </p:sp>
    </p:spTree>
    <p:extLst>
      <p:ext uri="{BB962C8B-B14F-4D97-AF65-F5344CB8AC3E}">
        <p14:creationId xmlns:p14="http://schemas.microsoft.com/office/powerpoint/2010/main" xmlns="" val="176170315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600" kern="1200">
        <a:solidFill>
          <a:schemeClr val="tx1"/>
        </a:solidFill>
        <a:latin typeface="Calibri" pitchFamily="34" charset="0"/>
        <a:ea typeface="宋体" charset="-122"/>
        <a:cs typeface="+mn-cs"/>
      </a:defRPr>
    </a:lvl1pPr>
    <a:lvl2pPr marL="609570" algn="l" rtl="0" fontAlgn="base">
      <a:spcBef>
        <a:spcPct val="30000"/>
      </a:spcBef>
      <a:spcAft>
        <a:spcPct val="0"/>
      </a:spcAft>
      <a:defRPr sz="1600" kern="1200">
        <a:solidFill>
          <a:schemeClr val="tx1"/>
        </a:solidFill>
        <a:latin typeface="Calibri" pitchFamily="34" charset="0"/>
        <a:ea typeface="宋体" charset="-122"/>
        <a:cs typeface="+mn-cs"/>
      </a:defRPr>
    </a:lvl2pPr>
    <a:lvl3pPr marL="1219140" algn="l" rtl="0" fontAlgn="base">
      <a:spcBef>
        <a:spcPct val="30000"/>
      </a:spcBef>
      <a:spcAft>
        <a:spcPct val="0"/>
      </a:spcAft>
      <a:defRPr sz="1600" kern="1200">
        <a:solidFill>
          <a:schemeClr val="tx1"/>
        </a:solidFill>
        <a:latin typeface="Calibri" pitchFamily="34" charset="0"/>
        <a:ea typeface="宋体" charset="-122"/>
        <a:cs typeface="+mn-cs"/>
      </a:defRPr>
    </a:lvl3pPr>
    <a:lvl4pPr marL="1828709" algn="l" rtl="0" fontAlgn="base">
      <a:spcBef>
        <a:spcPct val="30000"/>
      </a:spcBef>
      <a:spcAft>
        <a:spcPct val="0"/>
      </a:spcAft>
      <a:defRPr sz="1600" kern="1200">
        <a:solidFill>
          <a:schemeClr val="tx1"/>
        </a:solidFill>
        <a:latin typeface="Calibri" pitchFamily="34" charset="0"/>
        <a:ea typeface="宋体" charset="-122"/>
        <a:cs typeface="+mn-cs"/>
      </a:defRPr>
    </a:lvl4pPr>
    <a:lvl5pPr marL="2438278" algn="l" rtl="0" fontAlgn="base">
      <a:spcBef>
        <a:spcPct val="30000"/>
      </a:spcBef>
      <a:spcAft>
        <a:spcPct val="0"/>
      </a:spcAft>
      <a:defRPr sz="1600" kern="1200">
        <a:solidFill>
          <a:schemeClr val="tx1"/>
        </a:solidFill>
        <a:latin typeface="Calibri" pitchFamily="34" charset="0"/>
        <a:ea typeface="宋体" charset="-122"/>
        <a:cs typeface="+mn-cs"/>
      </a:defRPr>
    </a:lvl5pPr>
    <a:lvl6pPr marL="3047848" algn="l" defTabSz="1219140" rtl="0" eaLnBrk="1" latinLnBrk="0" hangingPunct="1">
      <a:defRPr sz="1600" kern="1200">
        <a:solidFill>
          <a:schemeClr val="tx1"/>
        </a:solidFill>
        <a:latin typeface="+mn-lt"/>
        <a:ea typeface="+mn-ea"/>
        <a:cs typeface="+mn-cs"/>
      </a:defRPr>
    </a:lvl6pPr>
    <a:lvl7pPr marL="3657418" algn="l" defTabSz="1219140" rtl="0" eaLnBrk="1" latinLnBrk="0" hangingPunct="1">
      <a:defRPr sz="1600" kern="1200">
        <a:solidFill>
          <a:schemeClr val="tx1"/>
        </a:solidFill>
        <a:latin typeface="+mn-lt"/>
        <a:ea typeface="+mn-ea"/>
        <a:cs typeface="+mn-cs"/>
      </a:defRPr>
    </a:lvl7pPr>
    <a:lvl8pPr marL="4266987" algn="l" defTabSz="1219140" rtl="0" eaLnBrk="1" latinLnBrk="0" hangingPunct="1">
      <a:defRPr sz="1600" kern="1200">
        <a:solidFill>
          <a:schemeClr val="tx1"/>
        </a:solidFill>
        <a:latin typeface="+mn-lt"/>
        <a:ea typeface="+mn-ea"/>
        <a:cs typeface="+mn-cs"/>
      </a:defRPr>
    </a:lvl8pPr>
    <a:lvl9pPr marL="4876557" algn="l" defTabSz="121914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xfrm>
            <a:off x="382588" y="685800"/>
            <a:ext cx="6092825" cy="3429000"/>
          </a:xfrm>
          <a:ln/>
        </p:spPr>
      </p:sp>
      <p:sp>
        <p:nvSpPr>
          <p:cNvPr id="3789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6092378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19514616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8650587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661263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7439474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7784681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xfrm>
            <a:off x="382588" y="685800"/>
            <a:ext cx="6092825" cy="3429000"/>
          </a:xfrm>
          <a:ln/>
        </p:spPr>
      </p:sp>
      <p:sp>
        <p:nvSpPr>
          <p:cNvPr id="3993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5263433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7407664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7229561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41097591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13772122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382588" y="685800"/>
            <a:ext cx="6092825" cy="3429000"/>
          </a:xfrm>
          <a:ln/>
        </p:spPr>
      </p:sp>
      <p:sp>
        <p:nvSpPr>
          <p:cNvPr id="3891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8547809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13339590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1909791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16032681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41896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16595457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13628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5419333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xfrm>
            <a:off x="382588" y="685800"/>
            <a:ext cx="6092825" cy="3429000"/>
          </a:xfrm>
          <a:ln/>
        </p:spPr>
      </p:sp>
      <p:sp>
        <p:nvSpPr>
          <p:cNvPr id="45059"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2636738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05876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4264300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382588" y="685800"/>
            <a:ext cx="6092825" cy="3429000"/>
          </a:xfrm>
          <a:ln/>
        </p:spPr>
      </p:sp>
      <p:sp>
        <p:nvSpPr>
          <p:cNvPr id="3891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9438097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7520935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9228094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8094350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077576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382588" y="685800"/>
            <a:ext cx="6092825" cy="3429000"/>
          </a:xfrm>
          <a:ln/>
        </p:spPr>
      </p:sp>
      <p:sp>
        <p:nvSpPr>
          <p:cNvPr id="4403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41555885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5451682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7608514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0156822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12519232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4247575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382588" y="685800"/>
            <a:ext cx="6092825" cy="3429000"/>
          </a:xfrm>
          <a:ln/>
        </p:spPr>
      </p:sp>
      <p:sp>
        <p:nvSpPr>
          <p:cNvPr id="3891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19789078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xfrm>
            <a:off x="382588" y="685800"/>
            <a:ext cx="6092825" cy="3429000"/>
          </a:xfrm>
          <a:ln/>
        </p:spPr>
      </p:sp>
      <p:sp>
        <p:nvSpPr>
          <p:cNvPr id="4710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1599489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757024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382588" y="685800"/>
            <a:ext cx="6092825" cy="3429000"/>
          </a:xfrm>
          <a:ln/>
        </p:spPr>
      </p:sp>
      <p:sp>
        <p:nvSpPr>
          <p:cNvPr id="4096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221323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382588" y="685800"/>
            <a:ext cx="6092825" cy="3429000"/>
          </a:xfrm>
          <a:ln/>
        </p:spPr>
      </p:sp>
      <p:sp>
        <p:nvSpPr>
          <p:cNvPr id="4096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0984326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xfrm>
            <a:off x="382588" y="685800"/>
            <a:ext cx="6092825" cy="3429000"/>
          </a:xfrm>
          <a:ln/>
        </p:spPr>
      </p:sp>
      <p:sp>
        <p:nvSpPr>
          <p:cNvPr id="40963"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954451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2588" y="685800"/>
            <a:ext cx="6092825"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xmlns="" val="31488597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2413" cy="2389187"/>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3625"/>
            <a:ext cx="9142413"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087B31E-6398-4CF0-882F-91A97C4E8183}"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xmlns="" val="1171088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0612" cy="48752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3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087B31E-6398-4CF0-882F-91A97C4E8183}"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xmlns="" val="431338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0612" cy="487521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3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087B31E-6398-4CF0-882F-91A97C4E8183}"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xmlns="" val="17881045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87B31E-6398-4CF0-882F-91A97C4E8183}"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xmlns="" val="5638998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7313" cy="58134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34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87B31E-6398-4CF0-882F-91A97C4E8183}"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xmlns="" val="2312711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087B31E-6398-4CF0-882F-91A97C4E8183}"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xmlns="" val="316684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4013" cy="2854325"/>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91050"/>
            <a:ext cx="10514013" cy="150018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087B31E-6398-4CF0-882F-91A97C4E8183}"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xmlns="" val="23139248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0013" cy="43529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0613" y="1825625"/>
            <a:ext cx="5181600" cy="43529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087B31E-6398-4CF0-882F-91A97C4E8183}"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xmlns="" val="32038000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4012"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6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0613" y="1681163"/>
            <a:ext cx="51831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0613" y="2505075"/>
            <a:ext cx="5183187" cy="3686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087B31E-6398-4CF0-882F-91A97C4E8183}" type="datetimeFigureOut">
              <a:rPr lang="zh-CN" altLang="en-US" smtClean="0"/>
              <a:pPr/>
              <a:t>2016/10/9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xmlns="" val="3280802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087B31E-6398-4CF0-882F-91A97C4E8183}" type="datetimeFigureOut">
              <a:rPr lang="zh-CN" altLang="en-US" smtClean="0"/>
              <a:pPr/>
              <a:t>2016/10/9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xmlns="" val="817091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087B31E-6398-4CF0-882F-91A97C4E8183}" type="datetimeFigureOut">
              <a:rPr lang="zh-CN" altLang="en-US" smtClean="0"/>
              <a:pPr/>
              <a:t>2016/10/9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45903A4-D918-4397-8E9B-04DDB547613C}" type="slidenum">
              <a:rPr lang="zh-CN" altLang="en-US" smtClean="0"/>
              <a:pPr/>
              <a:t>‹#›</a:t>
            </a:fld>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7898" y="0"/>
            <a:ext cx="12305791" cy="6859588"/>
          </a:xfrm>
          <a:prstGeom prst="rect">
            <a:avLst/>
          </a:prstGeom>
        </p:spPr>
      </p:pic>
    </p:spTree>
    <p:extLst>
      <p:ext uri="{BB962C8B-B14F-4D97-AF65-F5344CB8AC3E}">
        <p14:creationId xmlns:p14="http://schemas.microsoft.com/office/powerpoint/2010/main" xmlns="" val="386695736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087B31E-6398-4CF0-882F-91A97C4E8183}" type="datetimeFigureOut">
              <a:rPr lang="zh-CN" altLang="en-US" smtClean="0"/>
              <a:pPr/>
              <a:t>2016/10/9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45903A4-D918-4397-8E9B-04DDB547613C}" type="slidenum">
              <a:rPr lang="zh-CN" altLang="en-US" smtClean="0"/>
              <a:pPr/>
              <a:t>‹#›</a:t>
            </a:fld>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7897" y="0"/>
            <a:ext cx="12194823" cy="6859588"/>
          </a:xfrm>
          <a:prstGeom prst="rect">
            <a:avLst/>
          </a:prstGeom>
        </p:spPr>
      </p:pic>
    </p:spTree>
    <p:extLst>
      <p:ext uri="{BB962C8B-B14F-4D97-AF65-F5344CB8AC3E}">
        <p14:creationId xmlns:p14="http://schemas.microsoft.com/office/powerpoint/2010/main" xmlns="" val="87359209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087B31E-6398-4CF0-882F-91A97C4E8183}" type="datetimeFigureOut">
              <a:rPr lang="zh-CN" altLang="en-US" smtClean="0"/>
              <a:pPr/>
              <a:t>2016/10/9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45903A4-D918-4397-8E9B-04DDB547613C}" type="slidenum">
              <a:rPr lang="zh-CN" altLang="en-US" smtClean="0"/>
              <a:pPr/>
              <a:t>‹#›</a:t>
            </a:fld>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7897" y="0"/>
            <a:ext cx="12194823" cy="6859588"/>
          </a:xfrm>
          <a:prstGeom prst="rect">
            <a:avLst/>
          </a:prstGeom>
        </p:spPr>
      </p:pic>
      <p:sp>
        <p:nvSpPr>
          <p:cNvPr id="6" name="圆角矩形 5"/>
          <p:cNvSpPr/>
          <p:nvPr userDrawn="1"/>
        </p:nvSpPr>
        <p:spPr>
          <a:xfrm>
            <a:off x="-17897" y="405458"/>
            <a:ext cx="231709" cy="360040"/>
          </a:xfrm>
          <a:prstGeom prst="roundRect">
            <a:avLst>
              <a:gd name="adj" fmla="val 0"/>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r" fontAlgn="auto">
              <a:spcBef>
                <a:spcPts val="0"/>
              </a:spcBef>
              <a:spcAft>
                <a:spcPts val="0"/>
              </a:spcAft>
              <a:defRPr/>
            </a:pPr>
            <a:endParaRPr lang="zh-CN" altLang="en-US"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096670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4013"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4013" cy="435292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7938"/>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87B31E-6398-4CF0-882F-91A97C4E8183}" type="datetimeFigureOut">
              <a:rPr lang="zh-CN" altLang="en-US" smtClean="0"/>
              <a:pPr/>
              <a:t>2016/10/9</a:t>
            </a:fld>
            <a:endParaRPr lang="zh-CN" altLang="en-US"/>
          </a:p>
        </p:txBody>
      </p:sp>
      <p:sp>
        <p:nvSpPr>
          <p:cNvPr id="5" name="页脚占位符 4"/>
          <p:cNvSpPr>
            <a:spLocks noGrp="1"/>
          </p:cNvSpPr>
          <p:nvPr>
            <p:ph type="ftr" sz="quarter" idx="3"/>
          </p:nvPr>
        </p:nvSpPr>
        <p:spPr>
          <a:xfrm>
            <a:off x="4038600" y="6357938"/>
            <a:ext cx="4113213"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5903A4-D918-4397-8E9B-04DDB547613C}" type="slidenum">
              <a:rPr lang="zh-CN" altLang="en-US" smtClean="0"/>
              <a:pPr/>
              <a:t>‹#›</a:t>
            </a:fld>
            <a:endParaRPr lang="zh-CN" altLang="en-US"/>
          </a:p>
        </p:txBody>
      </p:sp>
    </p:spTree>
    <p:extLst>
      <p:ext uri="{BB962C8B-B14F-4D97-AF65-F5344CB8AC3E}">
        <p14:creationId xmlns:p14="http://schemas.microsoft.com/office/powerpoint/2010/main" xmlns="" val="728470694"/>
      </p:ext>
    </p:extLst>
  </p:cSld>
  <p:clrMap bg1="lt1" tx1="dk1" bg2="lt2" tx2="dk2" accent1="accent1" accent2="accent2" accent3="accent3" accent4="accent4" accent5="accent5" accent6="accent6" hlink="hlink" folHlink="folHlink"/>
  <p:sldLayoutIdLst>
    <p:sldLayoutId id="2147483971" r:id="rId1"/>
    <p:sldLayoutId id="2147483972" r:id="rId2"/>
    <p:sldLayoutId id="2147483973" r:id="rId3"/>
    <p:sldLayoutId id="2147483974" r:id="rId4"/>
    <p:sldLayoutId id="2147483975" r:id="rId5"/>
    <p:sldLayoutId id="2147483976" r:id="rId6"/>
    <p:sldLayoutId id="2147483982" r:id="rId7"/>
    <p:sldLayoutId id="2147483977" r:id="rId8"/>
    <p:sldLayoutId id="2147483983" r:id="rId9"/>
    <p:sldLayoutId id="2147483978" r:id="rId10"/>
    <p:sldLayoutId id="2147483979" r:id="rId11"/>
    <p:sldLayoutId id="2147483980" r:id="rId12"/>
    <p:sldLayoutId id="2147483981"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media" Target="../media/media1.mp3"/><Relationship Id="rId3" Type="http://schemas.openxmlformats.org/officeDocument/2006/relationships/slideLayout" Target="../slideLayouts/slideLayout7.xml"/><Relationship Id="rId7" Type="http://schemas.openxmlformats.org/officeDocument/2006/relationships/image" Target="../media/image5.png"/><Relationship Id="rId2" Type="http://schemas.openxmlformats.org/officeDocument/2006/relationships/audio" Target="file:///D:\Edius&#32032;&#26448;\&#38899;&#20048;&#32032;&#26448;\PPT&#32972;&#26223;&#38899;&#20048;\Maroon%205&#12289;Christina%20Aguilera%20-%20Moves%20Like%20Jagger.mp3" TargetMode="External"/><Relationship Id="rId1" Type="http://schemas.openxmlformats.org/officeDocument/2006/relationships/video" Target="NULL" TargetMode="Externa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9.xml"/><Relationship Id="rId4" Type="http://schemas.openxmlformats.org/officeDocument/2006/relationships/image" Target="../media/image24.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5" cstate="print"/>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193097" y="1053530"/>
            <a:ext cx="1675536" cy="1675536"/>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2086417" y="2894672"/>
            <a:ext cx="7888898" cy="1307328"/>
          </a:xfrm>
          <a:prstGeom prst="rect">
            <a:avLst/>
          </a:prstGeom>
          <a:effectLst>
            <a:outerShdw blurRad="50800" dist="38100" dir="2700000" algn="tl" rotWithShape="0">
              <a:prstClr val="black">
                <a:alpha val="40000"/>
              </a:prstClr>
            </a:outerShdw>
            <a:reflection stA="9000" endPos="65000" dist="1270000" dir="5400000" sy="-100000" algn="bl" rotWithShape="0"/>
          </a:effectLst>
        </p:spPr>
      </p:pic>
      <p:sp>
        <p:nvSpPr>
          <p:cNvPr id="11" name="矩形 1"/>
          <p:cNvSpPr>
            <a:spLocks noChangeArrowheads="1"/>
          </p:cNvSpPr>
          <p:nvPr/>
        </p:nvSpPr>
        <p:spPr bwMode="auto">
          <a:xfrm>
            <a:off x="2926854" y="4495730"/>
            <a:ext cx="6725407" cy="784747"/>
          </a:xfrm>
          <a:prstGeom prst="rect">
            <a:avLst/>
          </a:prstGeom>
          <a:noFill/>
          <a:ln>
            <a:noFill/>
          </a:ln>
        </p:spPr>
        <p:txBody>
          <a:bodyPr wrap="square" lIns="106603" tIns="53299" rIns="106603" bIns="53299" anchor="ctr">
            <a:spAutoFit/>
          </a:bodyPr>
          <a:lstStyle/>
          <a:p>
            <a:pPr>
              <a:lnSpc>
                <a:spcPct val="100000"/>
              </a:lnSpc>
            </a:pPr>
            <a:r>
              <a:rPr lang="zh-CN" altLang="en-US" sz="4400" b="1" spc="300"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rPr>
              <a:t>工作汇报 </a:t>
            </a:r>
            <a:r>
              <a:rPr lang="en-US" altLang="zh-CN" sz="4400" b="1" spc="300"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rPr>
              <a:t>| </a:t>
            </a:r>
            <a:r>
              <a:rPr lang="zh-CN" altLang="en-US" sz="4400" b="1" spc="300"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rPr>
              <a:t>计划、总结</a:t>
            </a:r>
            <a:endParaRPr lang="en-US" altLang="zh-CN" sz="4400" b="1" spc="300"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endParaRPr>
          </a:p>
        </p:txBody>
      </p:sp>
      <p:sp>
        <p:nvSpPr>
          <p:cNvPr id="12" name="矩形 1"/>
          <p:cNvSpPr>
            <a:spLocks noChangeArrowheads="1"/>
          </p:cNvSpPr>
          <p:nvPr/>
        </p:nvSpPr>
        <p:spPr bwMode="auto">
          <a:xfrm>
            <a:off x="1702718" y="5288430"/>
            <a:ext cx="8821936" cy="415416"/>
          </a:xfrm>
          <a:prstGeom prst="rect">
            <a:avLst/>
          </a:prstGeom>
          <a:noFill/>
          <a:ln>
            <a:noFill/>
          </a:ln>
        </p:spPr>
        <p:txBody>
          <a:bodyPr wrap="square" lIns="106603" tIns="53299" rIns="106603" bIns="53299" anchor="ctr">
            <a:spAutoFit/>
          </a:bodyPr>
          <a:lstStyle/>
          <a:p>
            <a:pPr algn="ctr"/>
            <a:r>
              <a:rPr lang="zh-CN" altLang="en-US" sz="2000" spc="300"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rPr>
              <a:t>精美实用、框架完整总结、汇报、工作计划</a:t>
            </a:r>
            <a:r>
              <a:rPr lang="en-US" altLang="zh-CN" sz="2000" spc="300"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rPr>
              <a:t>PPT</a:t>
            </a:r>
            <a:endParaRPr lang="zh-CN" altLang="en-US" sz="2000" spc="300"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atin typeface="微软雅黑" pitchFamily="34" charset="-122"/>
              <a:ea typeface="微软雅黑" pitchFamily="34" charset="-122"/>
              <a:cs typeface="Segoe UI"/>
            </a:endParaRPr>
          </a:p>
        </p:txBody>
      </p:sp>
      <p:cxnSp>
        <p:nvCxnSpPr>
          <p:cNvPr id="13" name="直接连接符 12"/>
          <p:cNvCxnSpPr/>
          <p:nvPr/>
        </p:nvCxnSpPr>
        <p:spPr>
          <a:xfrm>
            <a:off x="2638822" y="5208469"/>
            <a:ext cx="6768752" cy="0"/>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轻松时尚音乐风.mp3">
            <a:hlinkClick r:id="" action="ppaction://media"/>
          </p:cNvPr>
          <p:cNvPicPr>
            <a:picLocks noChangeAspect="1"/>
          </p:cNvPicPr>
          <p:nvPr>
            <a:videoFile r:link="rId1"/>
            <p:extLst>
              <p:ext uri="{DAA4B4D4-6D71-4841-9C94-3DE7FCFB9230}">
                <p14:media xmlns:p14="http://schemas.microsoft.com/office/powerpoint/2010/main" xmlns="" r:embed="rId8"/>
              </p:ext>
            </p:extLst>
          </p:nvPr>
        </p:nvPicPr>
        <p:blipFill>
          <a:blip r:embed="rId9" cstate="print"/>
          <a:stretch>
            <a:fillRect/>
          </a:stretch>
        </p:blipFill>
        <p:spPr>
          <a:xfrm>
            <a:off x="4799062" y="-1322734"/>
            <a:ext cx="609600" cy="609600"/>
          </a:xfrm>
          <a:prstGeom prst="rect">
            <a:avLst/>
          </a:prstGeom>
        </p:spPr>
      </p:pic>
      <p:pic>
        <p:nvPicPr>
          <p:cNvPr id="8" name="Maroon 5、Christina Aguilera - Moves Like Jagger.mp3">
            <a:hlinkClick r:id="" action="ppaction://media"/>
          </p:cNvPr>
          <p:cNvPicPr>
            <a:picLocks noRot="1" noChangeAspect="1"/>
          </p:cNvPicPr>
          <p:nvPr>
            <a:audioFile r:link="rId2"/>
          </p:nvPr>
        </p:nvPicPr>
        <p:blipFill>
          <a:blip r:embed="rId10" cstate="print"/>
          <a:stretch>
            <a:fillRect/>
          </a:stretch>
        </p:blipFill>
        <p:spPr>
          <a:xfrm>
            <a:off x="-529530" y="6166098"/>
            <a:ext cx="304800" cy="304800"/>
          </a:xfrm>
          <a:prstGeom prst="rect">
            <a:avLst/>
          </a:prstGeom>
        </p:spPr>
      </p:pic>
    </p:spTree>
    <p:extLst>
      <p:ext uri="{BB962C8B-B14F-4D97-AF65-F5344CB8AC3E}">
        <p14:creationId xmlns:p14="http://schemas.microsoft.com/office/powerpoint/2010/main" xmlns="" val="1999083164"/>
      </p:ext>
    </p:extLst>
  </p:cSld>
  <p:clrMapOvr>
    <a:masterClrMapping/>
  </p:clrMapOvr>
  <p:transition spd="slow"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 presetClass="entr" presetSubtype="1"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750" fill="hold"/>
                                        <p:tgtEl>
                                          <p:spTgt spid="5"/>
                                        </p:tgtEl>
                                        <p:attrNameLst>
                                          <p:attrName>ppt_x</p:attrName>
                                        </p:attrNameLst>
                                      </p:cBhvr>
                                      <p:tavLst>
                                        <p:tav tm="0">
                                          <p:val>
                                            <p:strVal val="#ppt_x"/>
                                          </p:val>
                                        </p:tav>
                                        <p:tav tm="100000">
                                          <p:val>
                                            <p:strVal val="#ppt_x"/>
                                          </p:val>
                                        </p:tav>
                                      </p:tavLst>
                                    </p:anim>
                                    <p:anim calcmode="lin" valueType="num">
                                      <p:cBhvr additive="base">
                                        <p:cTn id="11" dur="750" fill="hold"/>
                                        <p:tgtEl>
                                          <p:spTgt spid="5"/>
                                        </p:tgtEl>
                                        <p:attrNameLst>
                                          <p:attrName>ppt_y</p:attrName>
                                        </p:attrNameLst>
                                      </p:cBhvr>
                                      <p:tavLst>
                                        <p:tav tm="0">
                                          <p:val>
                                            <p:strVal val="0-#ppt_h/2"/>
                                          </p:val>
                                        </p:tav>
                                        <p:tav tm="100000">
                                          <p:val>
                                            <p:strVal val="#ppt_y"/>
                                          </p:val>
                                        </p:tav>
                                      </p:tavLst>
                                    </p:anim>
                                  </p:childTnLst>
                                </p:cTn>
                              </p:par>
                            </p:childTnLst>
                          </p:cTn>
                        </p:par>
                        <p:par>
                          <p:cTn id="12" fill="hold">
                            <p:stCondLst>
                              <p:cond delay="75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1"/>
                                        </p:tgtEl>
                                        <p:attrNameLst>
                                          <p:attrName>ppt_y</p:attrName>
                                        </p:attrNameLst>
                                      </p:cBhvr>
                                      <p:tavLst>
                                        <p:tav tm="0">
                                          <p:val>
                                            <p:strVal val="#ppt_y"/>
                                          </p:val>
                                        </p:tav>
                                        <p:tav tm="100000">
                                          <p:val>
                                            <p:strVal val="#ppt_y"/>
                                          </p:val>
                                        </p:tav>
                                      </p:tavLst>
                                    </p:anim>
                                    <p:anim calcmode="lin" valueType="num">
                                      <p:cBhvr>
                                        <p:cTn id="2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1"/>
                                        </p:tgtEl>
                                      </p:cBhvr>
                                    </p:animEffect>
                                  </p:childTnLst>
                                </p:cTn>
                              </p:par>
                            </p:childTnLst>
                          </p:cTn>
                        </p:par>
                        <p:par>
                          <p:cTn id="26" fill="hold">
                            <p:stCondLst>
                              <p:cond delay="2700"/>
                            </p:stCondLst>
                            <p:childTnLst>
                              <p:par>
                                <p:cTn id="27" presetID="16" presetClass="entr" presetSubtype="21"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500"/>
                                        <p:tgtEl>
                                          <p:spTgt spid="13"/>
                                        </p:tgtEl>
                                      </p:cBhvr>
                                    </p:animEffect>
                                  </p:childTnLst>
                                </p:cTn>
                              </p:par>
                            </p:childTnLst>
                          </p:cTn>
                        </p:par>
                        <p:par>
                          <p:cTn id="30" fill="hold">
                            <p:stCondLst>
                              <p:cond delay="3200"/>
                            </p:stCondLst>
                            <p:childTnLst>
                              <p:par>
                                <p:cTn id="31" presetID="14" presetClass="entr" presetSubtype="1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randombar(horizontal)">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34" repeatCount="indefinite" fill="remove" display="0">
                  <p:stCondLst>
                    <p:cond delay="indefinite"/>
                  </p:stCondLst>
                  <p:endCondLst>
                    <p:cond evt="onStopAudio" delay="0">
                      <p:tgtEl>
                        <p:sldTgt/>
                      </p:tgtEl>
                    </p:cond>
                  </p:endCondLst>
                </p:cTn>
                <p:tgtEl>
                  <p:spTgt spid="15"/>
                </p:tgtEl>
              </p:cMediaNode>
            </p:video>
            <p:audio>
              <p:cMediaNode numSld="99" showWhenStopped="0">
                <p:cTn id="35" repeatCount="indefinite" fill="hold" display="0">
                  <p:stCondLst>
                    <p:cond delay="indefinite"/>
                  </p:stCondLst>
                  <p:endCondLst>
                    <p:cond evt="onPrev" delay="0">
                      <p:tgtEl>
                        <p:sldTgt/>
                      </p:tgtEl>
                    </p:cond>
                    <p:cond evt="onStopAudio" delay="0">
                      <p:tgtEl>
                        <p:sldTgt/>
                      </p:tgtEl>
                    </p:cond>
                  </p:endCondLst>
                </p:cTn>
                <p:tgtEl>
                  <p:spTgt spid="8"/>
                </p:tgtEl>
              </p:cMediaNode>
            </p:audio>
          </p:childTnLst>
        </p:cTn>
      </p:par>
    </p:tnLst>
    <p:bldLst>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p:cNvSpPr txBox="1"/>
          <p:nvPr/>
        </p:nvSpPr>
        <p:spPr>
          <a:xfrm>
            <a:off x="6709208" y="3513488"/>
            <a:ext cx="2834889" cy="764702"/>
          </a:xfrm>
          <a:prstGeom prst="rect">
            <a:avLst/>
          </a:prstGeom>
          <a:noFill/>
        </p:spPr>
        <p:txBody>
          <a:bodyPr wrap="none" lIns="117226" tIns="58613" rIns="117226" bIns="58613">
            <a:spAutoFit/>
          </a:bodyPr>
          <a:lstStyle/>
          <a:p>
            <a:pPr marL="439598" indent="-439598" fontAlgn="base">
              <a:spcBef>
                <a:spcPct val="0"/>
              </a:spcBef>
              <a:spcAft>
                <a:spcPct val="0"/>
              </a:spcAft>
              <a:buFont typeface="Arial" pitchFamily="34" charset="0"/>
              <a:buChar char="•"/>
              <a:defRPr/>
            </a:pPr>
            <a:r>
              <a:rPr lang="zh-CN" altLang="en-US" sz="2100" dirty="0">
                <a:solidFill>
                  <a:prstClr val="black">
                    <a:lumMod val="75000"/>
                    <a:lumOff val="25000"/>
                  </a:prstClr>
                </a:solidFill>
                <a:latin typeface="微软雅黑" pitchFamily="34" charset="-122"/>
                <a:ea typeface="微软雅黑" pitchFamily="34" charset="-122"/>
              </a:rPr>
              <a:t>点击此处输入文字</a:t>
            </a:r>
            <a:endParaRPr lang="en-US" altLang="zh-CN" sz="2100" dirty="0">
              <a:solidFill>
                <a:prstClr val="black">
                  <a:lumMod val="75000"/>
                  <a:lumOff val="25000"/>
                </a:prstClr>
              </a:solidFill>
              <a:latin typeface="微软雅黑" pitchFamily="34" charset="-122"/>
              <a:ea typeface="微软雅黑" pitchFamily="34" charset="-122"/>
            </a:endParaRPr>
          </a:p>
          <a:p>
            <a:pPr marL="439598" indent="-439598" fontAlgn="base">
              <a:spcBef>
                <a:spcPct val="0"/>
              </a:spcBef>
              <a:spcAft>
                <a:spcPct val="0"/>
              </a:spcAft>
              <a:buFont typeface="Arial" pitchFamily="34" charset="0"/>
              <a:buChar char="•"/>
              <a:defRPr/>
            </a:pPr>
            <a:r>
              <a:rPr lang="zh-CN" altLang="en-US" sz="2100" dirty="0">
                <a:solidFill>
                  <a:prstClr val="black">
                    <a:lumMod val="75000"/>
                    <a:lumOff val="25000"/>
                  </a:prstClr>
                </a:solidFill>
                <a:latin typeface="微软雅黑" pitchFamily="34" charset="-122"/>
                <a:ea typeface="微软雅黑" pitchFamily="34" charset="-122"/>
              </a:rPr>
              <a:t>点击此处输入文字</a:t>
            </a:r>
            <a:endParaRPr lang="en-US" altLang="zh-CN" sz="2100" dirty="0">
              <a:solidFill>
                <a:prstClr val="black">
                  <a:lumMod val="75000"/>
                  <a:lumOff val="25000"/>
                </a:prstClr>
              </a:solidFill>
              <a:latin typeface="微软雅黑" pitchFamily="34" charset="-122"/>
              <a:ea typeface="微软雅黑" pitchFamily="34" charset="-122"/>
            </a:endParaRPr>
          </a:p>
        </p:txBody>
      </p:sp>
      <p:sp>
        <p:nvSpPr>
          <p:cNvPr id="80" name="TextBox 79"/>
          <p:cNvSpPr txBox="1"/>
          <p:nvPr/>
        </p:nvSpPr>
        <p:spPr>
          <a:xfrm>
            <a:off x="4048905" y="4589465"/>
            <a:ext cx="3197866" cy="733924"/>
          </a:xfrm>
          <a:prstGeom prst="rect">
            <a:avLst/>
          </a:prstGeom>
          <a:noFill/>
        </p:spPr>
        <p:txBody>
          <a:bodyPr wrap="square" lIns="117226" tIns="58613" rIns="117226" bIns="58613">
            <a:spAutoFit/>
          </a:bodyPr>
          <a:lstStyle/>
          <a:p>
            <a:pPr marL="439598" indent="-439598" fontAlgn="base">
              <a:spcBef>
                <a:spcPct val="0"/>
              </a:spcBef>
              <a:spcAft>
                <a:spcPct val="0"/>
              </a:spcAft>
              <a:buFont typeface="Arial" pitchFamily="34" charset="0"/>
              <a:buChar char="•"/>
              <a:defRPr/>
            </a:pPr>
            <a:r>
              <a:rPr lang="zh-CN" altLang="en-US" sz="2000" b="1" dirty="0">
                <a:solidFill>
                  <a:prstClr val="black">
                    <a:lumMod val="75000"/>
                    <a:lumOff val="25000"/>
                  </a:prstClr>
                </a:solidFill>
                <a:latin typeface="微软雅黑" pitchFamily="34" charset="-122"/>
                <a:ea typeface="微软雅黑" pitchFamily="34" charset="-122"/>
              </a:rPr>
              <a:t>点击此处输入文字</a:t>
            </a:r>
            <a:endParaRPr lang="en-US" altLang="zh-CN" sz="2000" b="1" dirty="0">
              <a:solidFill>
                <a:prstClr val="black">
                  <a:lumMod val="75000"/>
                  <a:lumOff val="25000"/>
                </a:prstClr>
              </a:solidFill>
              <a:latin typeface="微软雅黑" pitchFamily="34" charset="-122"/>
              <a:ea typeface="微软雅黑" pitchFamily="34" charset="-122"/>
            </a:endParaRPr>
          </a:p>
          <a:p>
            <a:pPr marL="439598" indent="-439598" fontAlgn="base">
              <a:spcBef>
                <a:spcPct val="0"/>
              </a:spcBef>
              <a:spcAft>
                <a:spcPct val="0"/>
              </a:spcAft>
              <a:buFont typeface="Arial" pitchFamily="34" charset="0"/>
              <a:buChar char="•"/>
              <a:defRPr/>
            </a:pPr>
            <a:r>
              <a:rPr lang="zh-CN" altLang="en-US" sz="2000" b="1" dirty="0">
                <a:solidFill>
                  <a:prstClr val="black">
                    <a:lumMod val="75000"/>
                    <a:lumOff val="25000"/>
                  </a:prstClr>
                </a:solidFill>
                <a:latin typeface="微软雅黑" pitchFamily="34" charset="-122"/>
                <a:ea typeface="微软雅黑" pitchFamily="34" charset="-122"/>
              </a:rPr>
              <a:t>点击此处输入文字</a:t>
            </a:r>
            <a:endParaRPr lang="en-US" altLang="zh-CN" sz="2000" b="1" dirty="0">
              <a:solidFill>
                <a:prstClr val="black">
                  <a:lumMod val="75000"/>
                  <a:lumOff val="25000"/>
                </a:prstClr>
              </a:solidFill>
              <a:latin typeface="微软雅黑" pitchFamily="34" charset="-122"/>
              <a:ea typeface="微软雅黑" pitchFamily="34" charset="-122"/>
            </a:endParaRPr>
          </a:p>
        </p:txBody>
      </p:sp>
      <p:sp>
        <p:nvSpPr>
          <p:cNvPr id="81" name="TextBox 80"/>
          <p:cNvSpPr txBox="1"/>
          <p:nvPr/>
        </p:nvSpPr>
        <p:spPr>
          <a:xfrm>
            <a:off x="9066868" y="2442986"/>
            <a:ext cx="2527112" cy="672369"/>
          </a:xfrm>
          <a:prstGeom prst="rect">
            <a:avLst/>
          </a:prstGeom>
          <a:noFill/>
        </p:spPr>
        <p:txBody>
          <a:bodyPr wrap="none" lIns="117226" tIns="58613" rIns="117226" bIns="58613">
            <a:spAutoFit/>
          </a:bodyPr>
          <a:lstStyle/>
          <a:p>
            <a:pPr marL="439598" indent="-439598" fontAlgn="base">
              <a:spcBef>
                <a:spcPct val="0"/>
              </a:spcBef>
              <a:spcAft>
                <a:spcPct val="0"/>
              </a:spcAft>
              <a:buFont typeface="Arial" pitchFamily="34" charset="0"/>
              <a:buChar char="•"/>
              <a:defRPr/>
            </a:pPr>
            <a:r>
              <a:rPr lang="zh-CN" altLang="en-US" sz="1800" b="1" dirty="0">
                <a:solidFill>
                  <a:prstClr val="black">
                    <a:lumMod val="75000"/>
                    <a:lumOff val="25000"/>
                  </a:prstClr>
                </a:solidFill>
                <a:latin typeface="微软雅黑" pitchFamily="34" charset="-122"/>
                <a:ea typeface="微软雅黑" pitchFamily="34" charset="-122"/>
              </a:rPr>
              <a:t>点击此处输入文字</a:t>
            </a:r>
            <a:endParaRPr lang="en-US" altLang="zh-CN" sz="1800" b="1" dirty="0">
              <a:solidFill>
                <a:prstClr val="black">
                  <a:lumMod val="75000"/>
                  <a:lumOff val="25000"/>
                </a:prstClr>
              </a:solidFill>
              <a:latin typeface="微软雅黑" pitchFamily="34" charset="-122"/>
              <a:ea typeface="微软雅黑" pitchFamily="34" charset="-122"/>
            </a:endParaRPr>
          </a:p>
          <a:p>
            <a:pPr marL="439598" indent="-439598" fontAlgn="base">
              <a:spcBef>
                <a:spcPct val="0"/>
              </a:spcBef>
              <a:spcAft>
                <a:spcPct val="0"/>
              </a:spcAft>
              <a:buFont typeface="Arial" pitchFamily="34" charset="0"/>
              <a:buChar char="•"/>
              <a:defRPr/>
            </a:pPr>
            <a:r>
              <a:rPr lang="zh-CN" altLang="en-US" sz="1800" b="1" dirty="0">
                <a:solidFill>
                  <a:prstClr val="black">
                    <a:lumMod val="75000"/>
                    <a:lumOff val="25000"/>
                  </a:prstClr>
                </a:solidFill>
                <a:latin typeface="微软雅黑" pitchFamily="34" charset="-122"/>
                <a:ea typeface="微软雅黑" pitchFamily="34" charset="-122"/>
              </a:rPr>
              <a:t>点击此处输入文字</a:t>
            </a:r>
            <a:endParaRPr lang="en-US" altLang="zh-CN" sz="1800" b="1" dirty="0">
              <a:solidFill>
                <a:prstClr val="black">
                  <a:lumMod val="75000"/>
                  <a:lumOff val="25000"/>
                </a:prstClr>
              </a:solidFill>
              <a:latin typeface="微软雅黑" pitchFamily="34" charset="-122"/>
              <a:ea typeface="微软雅黑" pitchFamily="34" charset="-122"/>
            </a:endParaRPr>
          </a:p>
        </p:txBody>
      </p:sp>
      <p:grpSp>
        <p:nvGrpSpPr>
          <p:cNvPr id="82" name="组合 81"/>
          <p:cNvGrpSpPr/>
          <p:nvPr/>
        </p:nvGrpSpPr>
        <p:grpSpPr>
          <a:xfrm>
            <a:off x="2040449" y="2050466"/>
            <a:ext cx="2592580" cy="3218282"/>
            <a:chOff x="681032" y="1902140"/>
            <a:chExt cx="1944688" cy="2681281"/>
          </a:xfrm>
        </p:grpSpPr>
        <p:sp>
          <p:nvSpPr>
            <p:cNvPr id="83"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2B83E5"/>
            </a:solidFill>
            <a:ln>
              <a:solidFill>
                <a:schemeClr val="accent1"/>
              </a:solid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微软雅黑" panose="020B0503020204020204" pitchFamily="34" charset="-122"/>
              </a:endParaRPr>
            </a:p>
          </p:txBody>
        </p:sp>
        <p:sp>
          <p:nvSpPr>
            <p:cNvPr id="84"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dirty="0">
                <a:solidFill>
                  <a:prstClr val="white"/>
                </a:solidFill>
                <a:ea typeface="微软雅黑" panose="020B0503020204020204" pitchFamily="34" charset="-122"/>
              </a:endParaRPr>
            </a:p>
          </p:txBody>
        </p:sp>
        <p:sp>
          <p:nvSpPr>
            <p:cNvPr id="85" name="矩形​​ 16"/>
            <p:cNvSpPr>
              <a:spLocks noChangeArrowheads="1"/>
            </p:cNvSpPr>
            <p:nvPr/>
          </p:nvSpPr>
          <p:spPr bwMode="auto">
            <a:xfrm>
              <a:off x="918297" y="2527148"/>
              <a:ext cx="1465976" cy="6666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fontAlgn="base">
                <a:spcBef>
                  <a:spcPct val="0"/>
                </a:spcBef>
                <a:spcAft>
                  <a:spcPct val="0"/>
                </a:spcAft>
                <a:defRPr/>
              </a:pPr>
              <a:r>
                <a:rPr lang="zh-CN" altLang="en-US" sz="4600" b="1" kern="0" dirty="0">
                  <a:solidFill>
                    <a:schemeClr val="bg1"/>
                  </a:solidFill>
                  <a:latin typeface="微软雅黑" pitchFamily="34" charset="-122"/>
                  <a:ea typeface="微软雅黑" pitchFamily="34" charset="-122"/>
                  <a:cs typeface="Arial Unicode MS" pitchFamily="34" charset="-122"/>
                </a:rPr>
                <a:t>项目一</a:t>
              </a:r>
            </a:p>
          </p:txBody>
        </p:sp>
      </p:grpSp>
      <p:grpSp>
        <p:nvGrpSpPr>
          <p:cNvPr id="86" name="组合 85"/>
          <p:cNvGrpSpPr/>
          <p:nvPr/>
        </p:nvGrpSpPr>
        <p:grpSpPr>
          <a:xfrm>
            <a:off x="5327205" y="1602687"/>
            <a:ext cx="1919566" cy="2336053"/>
            <a:chOff x="3146420" y="1529078"/>
            <a:chExt cx="1439862" cy="1946260"/>
          </a:xfrm>
        </p:grpSpPr>
        <p:sp>
          <p:nvSpPr>
            <p:cNvPr id="87"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2B83E5"/>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微软雅黑" panose="020B0503020204020204" pitchFamily="34" charset="-122"/>
              </a:endParaRPr>
            </a:p>
          </p:txBody>
        </p:sp>
        <p:sp>
          <p:nvSpPr>
            <p:cNvPr id="88"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dirty="0">
                <a:solidFill>
                  <a:prstClr val="white"/>
                </a:solidFill>
                <a:ea typeface="微软雅黑" panose="020B0503020204020204" pitchFamily="34" charset="-122"/>
              </a:endParaRPr>
            </a:p>
          </p:txBody>
        </p:sp>
        <p:sp>
          <p:nvSpPr>
            <p:cNvPr id="89" name="矩形​​ 17"/>
            <p:cNvSpPr>
              <a:spLocks noChangeArrowheads="1"/>
            </p:cNvSpPr>
            <p:nvPr/>
          </p:nvSpPr>
          <p:spPr bwMode="auto">
            <a:xfrm>
              <a:off x="3330336" y="1998632"/>
              <a:ext cx="1033110" cy="4743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lvl="0" algn="ctr" fontAlgn="base">
                <a:spcBef>
                  <a:spcPct val="0"/>
                </a:spcBef>
                <a:spcAft>
                  <a:spcPct val="0"/>
                </a:spcAft>
                <a:defRPr/>
              </a:pPr>
              <a:r>
                <a:rPr lang="zh-CN" altLang="en-US" sz="3100" b="1" kern="0" dirty="0">
                  <a:solidFill>
                    <a:schemeClr val="bg1"/>
                  </a:solidFill>
                  <a:latin typeface="微软雅黑" pitchFamily="34" charset="-122"/>
                  <a:ea typeface="微软雅黑" pitchFamily="34" charset="-122"/>
                  <a:cs typeface="Arial Unicode MS" pitchFamily="34" charset="-122"/>
                </a:rPr>
                <a:t>项目二</a:t>
              </a:r>
            </a:p>
          </p:txBody>
        </p:sp>
      </p:grpSp>
      <p:grpSp>
        <p:nvGrpSpPr>
          <p:cNvPr id="90" name="组合 89"/>
          <p:cNvGrpSpPr/>
          <p:nvPr/>
        </p:nvGrpSpPr>
        <p:grpSpPr>
          <a:xfrm>
            <a:off x="7896504" y="1271141"/>
            <a:ext cx="1350258" cy="1629588"/>
            <a:chOff x="5073645" y="1252853"/>
            <a:chExt cx="1012825" cy="1357676"/>
          </a:xfrm>
        </p:grpSpPr>
        <p:sp>
          <p:nvSpPr>
            <p:cNvPr id="91"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2B83E5"/>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微软雅黑" panose="020B0503020204020204" pitchFamily="34" charset="-122"/>
              </a:endParaRPr>
            </a:p>
          </p:txBody>
        </p:sp>
        <p:sp>
          <p:nvSpPr>
            <p:cNvPr id="92"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a:defRPr/>
              </a:pPr>
              <a:endParaRPr lang="zh-CN" altLang="en-US" kern="0" dirty="0">
                <a:solidFill>
                  <a:prstClr val="white"/>
                </a:solidFill>
                <a:ea typeface="微软雅黑" panose="020B0503020204020204" pitchFamily="34" charset="-122"/>
              </a:endParaRPr>
            </a:p>
          </p:txBody>
        </p:sp>
        <p:sp>
          <p:nvSpPr>
            <p:cNvPr id="93" name="矩形​​ 18"/>
            <p:cNvSpPr>
              <a:spLocks noChangeArrowheads="1"/>
            </p:cNvSpPr>
            <p:nvPr/>
          </p:nvSpPr>
          <p:spPr bwMode="auto">
            <a:xfrm>
              <a:off x="5178140" y="1568261"/>
              <a:ext cx="802247" cy="3718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lvl="0" algn="ctr" fontAlgn="base">
                <a:spcBef>
                  <a:spcPct val="0"/>
                </a:spcBef>
                <a:spcAft>
                  <a:spcPct val="0"/>
                </a:spcAft>
                <a:defRPr/>
              </a:pPr>
              <a:r>
                <a:rPr lang="zh-CN" altLang="en-US" b="1" kern="0" dirty="0" smtClean="0">
                  <a:solidFill>
                    <a:schemeClr val="bg1"/>
                  </a:solidFill>
                  <a:latin typeface="微软雅黑" pitchFamily="34" charset="-122"/>
                  <a:ea typeface="微软雅黑" pitchFamily="34" charset="-122"/>
                  <a:cs typeface="Arial Unicode MS" pitchFamily="34" charset="-122"/>
                </a:rPr>
                <a:t>项目三</a:t>
              </a:r>
              <a:endParaRPr lang="zh-CN" altLang="en-US" b="1" kern="0" dirty="0">
                <a:solidFill>
                  <a:schemeClr val="bg1"/>
                </a:solidFill>
                <a:latin typeface="微软雅黑" pitchFamily="34" charset="-122"/>
                <a:ea typeface="微软雅黑" pitchFamily="34" charset="-122"/>
                <a:cs typeface="Arial Unicode MS" pitchFamily="34" charset="-122"/>
              </a:endParaRPr>
            </a:p>
          </p:txBody>
        </p:sp>
      </p:grpSp>
      <p:sp>
        <p:nvSpPr>
          <p:cNvPr id="94" name="TextBox 93"/>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日常工作概述</a:t>
            </a:r>
          </a:p>
        </p:txBody>
      </p:sp>
    </p:spTree>
    <p:extLst>
      <p:ext uri="{BB962C8B-B14F-4D97-AF65-F5344CB8AC3E}">
        <p14:creationId xmlns:p14="http://schemas.microsoft.com/office/powerpoint/2010/main" xmlns="" val="2520155965"/>
      </p:ext>
    </p:extLst>
  </p:cSld>
  <p:clrMapOvr>
    <a:masterClrMapping/>
  </p:clrMapOvr>
  <mc:AlternateContent xmlns:mc="http://schemas.openxmlformats.org/markup-compatibility/2006">
    <mc:Choice xmlns:p14="http://schemas.microsoft.com/office/powerpoint/2010/main" xmlns="" Requires="p14">
      <p:transition spd="slow" p14:dur="1200" advClick="0" advTm="3000">
        <p14:prism/>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randombar(horizontal)">
                                      <p:cBhvr>
                                        <p:cTn id="7" dur="500"/>
                                        <p:tgtEl>
                                          <p:spTgt spid="94"/>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down)">
                                      <p:cBhvr>
                                        <p:cTn id="11" dur="506">
                                          <p:stCondLst>
                                            <p:cond delay="0"/>
                                          </p:stCondLst>
                                        </p:cTn>
                                        <p:tgtEl>
                                          <p:spTgt spid="82"/>
                                        </p:tgtEl>
                                      </p:cBhvr>
                                    </p:animEffect>
                                    <p:anim calcmode="lin" valueType="num">
                                      <p:cBhvr>
                                        <p:cTn id="12" dur="1594" tmFilter="0,0; 0.14,0.36; 0.43,0.73; 0.71,0.91; 1.0,1.0">
                                          <p:stCondLst>
                                            <p:cond delay="0"/>
                                          </p:stCondLst>
                                        </p:cTn>
                                        <p:tgtEl>
                                          <p:spTgt spid="82"/>
                                        </p:tgtEl>
                                        <p:attrNameLst>
                                          <p:attrName>ppt_x</p:attrName>
                                        </p:attrNameLst>
                                      </p:cBhvr>
                                      <p:tavLst>
                                        <p:tav tm="0">
                                          <p:val>
                                            <p:strVal val="#ppt_x-0.25"/>
                                          </p:val>
                                        </p:tav>
                                        <p:tav tm="100000">
                                          <p:val>
                                            <p:strVal val="#ppt_x"/>
                                          </p:val>
                                        </p:tav>
                                      </p:tavLst>
                                    </p:anim>
                                    <p:anim calcmode="lin" valueType="num">
                                      <p:cBhvr>
                                        <p:cTn id="13" dur="581" tmFilter="0.0,0.0; 0.25,0.07; 0.50,0.2; 0.75,0.467; 1.0,1.0">
                                          <p:stCondLst>
                                            <p:cond delay="0"/>
                                          </p:stCondLst>
                                        </p:cTn>
                                        <p:tgtEl>
                                          <p:spTgt spid="82"/>
                                        </p:tgtEl>
                                        <p:attrNameLst>
                                          <p:attrName>ppt_y</p:attrName>
                                        </p:attrNameLst>
                                      </p:cBhvr>
                                      <p:tavLst>
                                        <p:tav tm="0" fmla="#ppt_y-sin(pi*$)/3">
                                          <p:val>
                                            <p:fltVal val="0.5"/>
                                          </p:val>
                                        </p:tav>
                                        <p:tav tm="100000">
                                          <p:val>
                                            <p:fltVal val="1"/>
                                          </p:val>
                                        </p:tav>
                                      </p:tavLst>
                                    </p:anim>
                                    <p:anim calcmode="lin" valueType="num">
                                      <p:cBhvr>
                                        <p:cTn id="14" dur="581" tmFilter="0, 0; 0.125,0.2665; 0.25,0.4; 0.375,0.465; 0.5,0.5;  0.625,0.535; 0.75,0.6; 0.875,0.7335; 1,1">
                                          <p:stCondLst>
                                            <p:cond delay="581"/>
                                          </p:stCondLst>
                                        </p:cTn>
                                        <p:tgtEl>
                                          <p:spTgt spid="82"/>
                                        </p:tgtEl>
                                        <p:attrNameLst>
                                          <p:attrName>ppt_y</p:attrName>
                                        </p:attrNameLst>
                                      </p:cBhvr>
                                      <p:tavLst>
                                        <p:tav tm="0" fmla="#ppt_y-sin(pi*$)/9">
                                          <p:val>
                                            <p:fltVal val="0"/>
                                          </p:val>
                                        </p:tav>
                                        <p:tav tm="100000">
                                          <p:val>
                                            <p:fltVal val="1"/>
                                          </p:val>
                                        </p:tav>
                                      </p:tavLst>
                                    </p:anim>
                                    <p:anim calcmode="lin" valueType="num">
                                      <p:cBhvr>
                                        <p:cTn id="15" dur="289" tmFilter="0, 0; 0.125,0.2665; 0.25,0.4; 0.375,0.465; 0.5,0.5;  0.625,0.535; 0.75,0.6; 0.875,0.7335; 1,1">
                                          <p:stCondLst>
                                            <p:cond delay="1160"/>
                                          </p:stCondLst>
                                        </p:cTn>
                                        <p:tgtEl>
                                          <p:spTgt spid="82"/>
                                        </p:tgtEl>
                                        <p:attrNameLst>
                                          <p:attrName>ppt_y</p:attrName>
                                        </p:attrNameLst>
                                      </p:cBhvr>
                                      <p:tavLst>
                                        <p:tav tm="0" fmla="#ppt_y-sin(pi*$)/27">
                                          <p:val>
                                            <p:fltVal val="0"/>
                                          </p:val>
                                        </p:tav>
                                        <p:tav tm="100000">
                                          <p:val>
                                            <p:fltVal val="1"/>
                                          </p:val>
                                        </p:tav>
                                      </p:tavLst>
                                    </p:anim>
                                    <p:anim calcmode="lin" valueType="num">
                                      <p:cBhvr>
                                        <p:cTn id="16" dur="145" tmFilter="0, 0; 0.125,0.2665; 0.25,0.4; 0.375,0.465; 0.5,0.5;  0.625,0.535; 0.75,0.6; 0.875,0.7335; 1,1">
                                          <p:stCondLst>
                                            <p:cond delay="1449"/>
                                          </p:stCondLst>
                                        </p:cTn>
                                        <p:tgtEl>
                                          <p:spTgt spid="82"/>
                                        </p:tgtEl>
                                        <p:attrNameLst>
                                          <p:attrName>ppt_y</p:attrName>
                                        </p:attrNameLst>
                                      </p:cBhvr>
                                      <p:tavLst>
                                        <p:tav tm="0" fmla="#ppt_y-sin(pi*$)/81">
                                          <p:val>
                                            <p:fltVal val="0"/>
                                          </p:val>
                                        </p:tav>
                                        <p:tav tm="100000">
                                          <p:val>
                                            <p:fltVal val="1"/>
                                          </p:val>
                                        </p:tav>
                                      </p:tavLst>
                                    </p:anim>
                                    <p:animScale>
                                      <p:cBhvr>
                                        <p:cTn id="17" dur="23">
                                          <p:stCondLst>
                                            <p:cond delay="569"/>
                                          </p:stCondLst>
                                        </p:cTn>
                                        <p:tgtEl>
                                          <p:spTgt spid="82"/>
                                        </p:tgtEl>
                                      </p:cBhvr>
                                      <p:to x="100000" y="60000"/>
                                    </p:animScale>
                                    <p:animScale>
                                      <p:cBhvr>
                                        <p:cTn id="18" dur="145" decel="50000">
                                          <p:stCondLst>
                                            <p:cond delay="593"/>
                                          </p:stCondLst>
                                        </p:cTn>
                                        <p:tgtEl>
                                          <p:spTgt spid="82"/>
                                        </p:tgtEl>
                                      </p:cBhvr>
                                      <p:to x="100000" y="100000"/>
                                    </p:animScale>
                                    <p:animScale>
                                      <p:cBhvr>
                                        <p:cTn id="19" dur="23">
                                          <p:stCondLst>
                                            <p:cond delay="1148"/>
                                          </p:stCondLst>
                                        </p:cTn>
                                        <p:tgtEl>
                                          <p:spTgt spid="82"/>
                                        </p:tgtEl>
                                      </p:cBhvr>
                                      <p:to x="100000" y="80000"/>
                                    </p:animScale>
                                    <p:animScale>
                                      <p:cBhvr>
                                        <p:cTn id="20" dur="145" decel="50000">
                                          <p:stCondLst>
                                            <p:cond delay="1171"/>
                                          </p:stCondLst>
                                        </p:cTn>
                                        <p:tgtEl>
                                          <p:spTgt spid="82"/>
                                        </p:tgtEl>
                                      </p:cBhvr>
                                      <p:to x="100000" y="100000"/>
                                    </p:animScale>
                                    <p:animScale>
                                      <p:cBhvr>
                                        <p:cTn id="21" dur="23">
                                          <p:stCondLst>
                                            <p:cond delay="1437"/>
                                          </p:stCondLst>
                                        </p:cTn>
                                        <p:tgtEl>
                                          <p:spTgt spid="82"/>
                                        </p:tgtEl>
                                      </p:cBhvr>
                                      <p:to x="100000" y="90000"/>
                                    </p:animScale>
                                    <p:animScale>
                                      <p:cBhvr>
                                        <p:cTn id="22" dur="145" decel="50000">
                                          <p:stCondLst>
                                            <p:cond delay="1458"/>
                                          </p:stCondLst>
                                        </p:cTn>
                                        <p:tgtEl>
                                          <p:spTgt spid="82"/>
                                        </p:tgtEl>
                                      </p:cBhvr>
                                      <p:to x="100000" y="100000"/>
                                    </p:animScale>
                                    <p:animScale>
                                      <p:cBhvr>
                                        <p:cTn id="23" dur="23">
                                          <p:stCondLst>
                                            <p:cond delay="1582"/>
                                          </p:stCondLst>
                                        </p:cTn>
                                        <p:tgtEl>
                                          <p:spTgt spid="82"/>
                                        </p:tgtEl>
                                      </p:cBhvr>
                                      <p:to x="100000" y="95000"/>
                                    </p:animScale>
                                    <p:animScale>
                                      <p:cBhvr>
                                        <p:cTn id="24" dur="145" decel="50000">
                                          <p:stCondLst>
                                            <p:cond delay="1605"/>
                                          </p:stCondLst>
                                        </p:cTn>
                                        <p:tgtEl>
                                          <p:spTgt spid="82"/>
                                        </p:tgtEl>
                                      </p:cBhvr>
                                      <p:to x="100000" y="100000"/>
                                    </p:animScale>
                                  </p:childTnLst>
                                </p:cTn>
                              </p:par>
                              <p:par>
                                <p:cTn id="25" presetID="26" presetClass="entr" presetSubtype="0" fill="hold" nodeType="withEffect">
                                  <p:stCondLst>
                                    <p:cond delay="250"/>
                                  </p:stCondLst>
                                  <p:childTnLst>
                                    <p:set>
                                      <p:cBhvr>
                                        <p:cTn id="26" dur="1" fill="hold">
                                          <p:stCondLst>
                                            <p:cond delay="0"/>
                                          </p:stCondLst>
                                        </p:cTn>
                                        <p:tgtEl>
                                          <p:spTgt spid="86"/>
                                        </p:tgtEl>
                                        <p:attrNameLst>
                                          <p:attrName>style.visibility</p:attrName>
                                        </p:attrNameLst>
                                      </p:cBhvr>
                                      <p:to>
                                        <p:strVal val="visible"/>
                                      </p:to>
                                    </p:set>
                                    <p:animEffect transition="in" filter="wipe(down)">
                                      <p:cBhvr>
                                        <p:cTn id="27" dur="506">
                                          <p:stCondLst>
                                            <p:cond delay="0"/>
                                          </p:stCondLst>
                                        </p:cTn>
                                        <p:tgtEl>
                                          <p:spTgt spid="86"/>
                                        </p:tgtEl>
                                      </p:cBhvr>
                                    </p:animEffect>
                                    <p:anim calcmode="lin" valueType="num">
                                      <p:cBhvr>
                                        <p:cTn id="28" dur="1594" tmFilter="0,0; 0.14,0.36; 0.43,0.73; 0.71,0.91; 1.0,1.0">
                                          <p:stCondLst>
                                            <p:cond delay="0"/>
                                          </p:stCondLst>
                                        </p:cTn>
                                        <p:tgtEl>
                                          <p:spTgt spid="86"/>
                                        </p:tgtEl>
                                        <p:attrNameLst>
                                          <p:attrName>ppt_x</p:attrName>
                                        </p:attrNameLst>
                                      </p:cBhvr>
                                      <p:tavLst>
                                        <p:tav tm="0">
                                          <p:val>
                                            <p:strVal val="#ppt_x-0.25"/>
                                          </p:val>
                                        </p:tav>
                                        <p:tav tm="100000">
                                          <p:val>
                                            <p:strVal val="#ppt_x"/>
                                          </p:val>
                                        </p:tav>
                                      </p:tavLst>
                                    </p:anim>
                                    <p:anim calcmode="lin" valueType="num">
                                      <p:cBhvr>
                                        <p:cTn id="29" dur="581" tmFilter="0.0,0.0; 0.25,0.07; 0.50,0.2; 0.75,0.467; 1.0,1.0">
                                          <p:stCondLst>
                                            <p:cond delay="0"/>
                                          </p:stCondLst>
                                        </p:cTn>
                                        <p:tgtEl>
                                          <p:spTgt spid="86"/>
                                        </p:tgtEl>
                                        <p:attrNameLst>
                                          <p:attrName>ppt_y</p:attrName>
                                        </p:attrNameLst>
                                      </p:cBhvr>
                                      <p:tavLst>
                                        <p:tav tm="0" fmla="#ppt_y-sin(pi*$)/3">
                                          <p:val>
                                            <p:fltVal val="0.5"/>
                                          </p:val>
                                        </p:tav>
                                        <p:tav tm="100000">
                                          <p:val>
                                            <p:fltVal val="1"/>
                                          </p:val>
                                        </p:tav>
                                      </p:tavLst>
                                    </p:anim>
                                    <p:anim calcmode="lin" valueType="num">
                                      <p:cBhvr>
                                        <p:cTn id="30" dur="581" tmFilter="0, 0; 0.125,0.2665; 0.25,0.4; 0.375,0.465; 0.5,0.5;  0.625,0.535; 0.75,0.6; 0.875,0.7335; 1,1">
                                          <p:stCondLst>
                                            <p:cond delay="581"/>
                                          </p:stCondLst>
                                        </p:cTn>
                                        <p:tgtEl>
                                          <p:spTgt spid="86"/>
                                        </p:tgtEl>
                                        <p:attrNameLst>
                                          <p:attrName>ppt_y</p:attrName>
                                        </p:attrNameLst>
                                      </p:cBhvr>
                                      <p:tavLst>
                                        <p:tav tm="0" fmla="#ppt_y-sin(pi*$)/9">
                                          <p:val>
                                            <p:fltVal val="0"/>
                                          </p:val>
                                        </p:tav>
                                        <p:tav tm="100000">
                                          <p:val>
                                            <p:fltVal val="1"/>
                                          </p:val>
                                        </p:tav>
                                      </p:tavLst>
                                    </p:anim>
                                    <p:anim calcmode="lin" valueType="num">
                                      <p:cBhvr>
                                        <p:cTn id="31" dur="289" tmFilter="0, 0; 0.125,0.2665; 0.25,0.4; 0.375,0.465; 0.5,0.5;  0.625,0.535; 0.75,0.6; 0.875,0.7335; 1,1">
                                          <p:stCondLst>
                                            <p:cond delay="1160"/>
                                          </p:stCondLst>
                                        </p:cTn>
                                        <p:tgtEl>
                                          <p:spTgt spid="86"/>
                                        </p:tgtEl>
                                        <p:attrNameLst>
                                          <p:attrName>ppt_y</p:attrName>
                                        </p:attrNameLst>
                                      </p:cBhvr>
                                      <p:tavLst>
                                        <p:tav tm="0" fmla="#ppt_y-sin(pi*$)/27">
                                          <p:val>
                                            <p:fltVal val="0"/>
                                          </p:val>
                                        </p:tav>
                                        <p:tav tm="100000">
                                          <p:val>
                                            <p:fltVal val="1"/>
                                          </p:val>
                                        </p:tav>
                                      </p:tavLst>
                                    </p:anim>
                                    <p:anim calcmode="lin" valueType="num">
                                      <p:cBhvr>
                                        <p:cTn id="32" dur="145" tmFilter="0, 0; 0.125,0.2665; 0.25,0.4; 0.375,0.465; 0.5,0.5;  0.625,0.535; 0.75,0.6; 0.875,0.7335; 1,1">
                                          <p:stCondLst>
                                            <p:cond delay="1449"/>
                                          </p:stCondLst>
                                        </p:cTn>
                                        <p:tgtEl>
                                          <p:spTgt spid="86"/>
                                        </p:tgtEl>
                                        <p:attrNameLst>
                                          <p:attrName>ppt_y</p:attrName>
                                        </p:attrNameLst>
                                      </p:cBhvr>
                                      <p:tavLst>
                                        <p:tav tm="0" fmla="#ppt_y-sin(pi*$)/81">
                                          <p:val>
                                            <p:fltVal val="0"/>
                                          </p:val>
                                        </p:tav>
                                        <p:tav tm="100000">
                                          <p:val>
                                            <p:fltVal val="1"/>
                                          </p:val>
                                        </p:tav>
                                      </p:tavLst>
                                    </p:anim>
                                    <p:animScale>
                                      <p:cBhvr>
                                        <p:cTn id="33" dur="23">
                                          <p:stCondLst>
                                            <p:cond delay="569"/>
                                          </p:stCondLst>
                                        </p:cTn>
                                        <p:tgtEl>
                                          <p:spTgt spid="86"/>
                                        </p:tgtEl>
                                      </p:cBhvr>
                                      <p:to x="100000" y="60000"/>
                                    </p:animScale>
                                    <p:animScale>
                                      <p:cBhvr>
                                        <p:cTn id="34" dur="145" decel="50000">
                                          <p:stCondLst>
                                            <p:cond delay="593"/>
                                          </p:stCondLst>
                                        </p:cTn>
                                        <p:tgtEl>
                                          <p:spTgt spid="86"/>
                                        </p:tgtEl>
                                      </p:cBhvr>
                                      <p:to x="100000" y="100000"/>
                                    </p:animScale>
                                    <p:animScale>
                                      <p:cBhvr>
                                        <p:cTn id="35" dur="23">
                                          <p:stCondLst>
                                            <p:cond delay="1148"/>
                                          </p:stCondLst>
                                        </p:cTn>
                                        <p:tgtEl>
                                          <p:spTgt spid="86"/>
                                        </p:tgtEl>
                                      </p:cBhvr>
                                      <p:to x="100000" y="80000"/>
                                    </p:animScale>
                                    <p:animScale>
                                      <p:cBhvr>
                                        <p:cTn id="36" dur="145" decel="50000">
                                          <p:stCondLst>
                                            <p:cond delay="1171"/>
                                          </p:stCondLst>
                                        </p:cTn>
                                        <p:tgtEl>
                                          <p:spTgt spid="86"/>
                                        </p:tgtEl>
                                      </p:cBhvr>
                                      <p:to x="100000" y="100000"/>
                                    </p:animScale>
                                    <p:animScale>
                                      <p:cBhvr>
                                        <p:cTn id="37" dur="23">
                                          <p:stCondLst>
                                            <p:cond delay="1437"/>
                                          </p:stCondLst>
                                        </p:cTn>
                                        <p:tgtEl>
                                          <p:spTgt spid="86"/>
                                        </p:tgtEl>
                                      </p:cBhvr>
                                      <p:to x="100000" y="90000"/>
                                    </p:animScale>
                                    <p:animScale>
                                      <p:cBhvr>
                                        <p:cTn id="38" dur="145" decel="50000">
                                          <p:stCondLst>
                                            <p:cond delay="1458"/>
                                          </p:stCondLst>
                                        </p:cTn>
                                        <p:tgtEl>
                                          <p:spTgt spid="86"/>
                                        </p:tgtEl>
                                      </p:cBhvr>
                                      <p:to x="100000" y="100000"/>
                                    </p:animScale>
                                    <p:animScale>
                                      <p:cBhvr>
                                        <p:cTn id="39" dur="23">
                                          <p:stCondLst>
                                            <p:cond delay="1582"/>
                                          </p:stCondLst>
                                        </p:cTn>
                                        <p:tgtEl>
                                          <p:spTgt spid="86"/>
                                        </p:tgtEl>
                                      </p:cBhvr>
                                      <p:to x="100000" y="95000"/>
                                    </p:animScale>
                                    <p:animScale>
                                      <p:cBhvr>
                                        <p:cTn id="40" dur="145" decel="50000">
                                          <p:stCondLst>
                                            <p:cond delay="1605"/>
                                          </p:stCondLst>
                                        </p:cTn>
                                        <p:tgtEl>
                                          <p:spTgt spid="86"/>
                                        </p:tgtEl>
                                      </p:cBhvr>
                                      <p:to x="100000" y="100000"/>
                                    </p:animScale>
                                  </p:childTnLst>
                                </p:cTn>
                              </p:par>
                              <p:par>
                                <p:cTn id="41" presetID="26" presetClass="entr" presetSubtype="0" fill="hold" nodeType="withEffect">
                                  <p:stCondLst>
                                    <p:cond delay="500"/>
                                  </p:stCondLst>
                                  <p:childTnLst>
                                    <p:set>
                                      <p:cBhvr>
                                        <p:cTn id="42" dur="1" fill="hold">
                                          <p:stCondLst>
                                            <p:cond delay="0"/>
                                          </p:stCondLst>
                                        </p:cTn>
                                        <p:tgtEl>
                                          <p:spTgt spid="90"/>
                                        </p:tgtEl>
                                        <p:attrNameLst>
                                          <p:attrName>style.visibility</p:attrName>
                                        </p:attrNameLst>
                                      </p:cBhvr>
                                      <p:to>
                                        <p:strVal val="visible"/>
                                      </p:to>
                                    </p:set>
                                    <p:animEffect transition="in" filter="wipe(down)">
                                      <p:cBhvr>
                                        <p:cTn id="43" dur="506">
                                          <p:stCondLst>
                                            <p:cond delay="0"/>
                                          </p:stCondLst>
                                        </p:cTn>
                                        <p:tgtEl>
                                          <p:spTgt spid="90"/>
                                        </p:tgtEl>
                                      </p:cBhvr>
                                    </p:animEffect>
                                    <p:anim calcmode="lin" valueType="num">
                                      <p:cBhvr>
                                        <p:cTn id="44" dur="1594" tmFilter="0,0; 0.14,0.36; 0.43,0.73; 0.71,0.91; 1.0,1.0">
                                          <p:stCondLst>
                                            <p:cond delay="0"/>
                                          </p:stCondLst>
                                        </p:cTn>
                                        <p:tgtEl>
                                          <p:spTgt spid="90"/>
                                        </p:tgtEl>
                                        <p:attrNameLst>
                                          <p:attrName>ppt_x</p:attrName>
                                        </p:attrNameLst>
                                      </p:cBhvr>
                                      <p:tavLst>
                                        <p:tav tm="0">
                                          <p:val>
                                            <p:strVal val="#ppt_x-0.25"/>
                                          </p:val>
                                        </p:tav>
                                        <p:tav tm="100000">
                                          <p:val>
                                            <p:strVal val="#ppt_x"/>
                                          </p:val>
                                        </p:tav>
                                      </p:tavLst>
                                    </p:anim>
                                    <p:anim calcmode="lin" valueType="num">
                                      <p:cBhvr>
                                        <p:cTn id="45" dur="581" tmFilter="0.0,0.0; 0.25,0.07; 0.50,0.2; 0.75,0.467; 1.0,1.0">
                                          <p:stCondLst>
                                            <p:cond delay="0"/>
                                          </p:stCondLst>
                                        </p:cTn>
                                        <p:tgtEl>
                                          <p:spTgt spid="90"/>
                                        </p:tgtEl>
                                        <p:attrNameLst>
                                          <p:attrName>ppt_y</p:attrName>
                                        </p:attrNameLst>
                                      </p:cBhvr>
                                      <p:tavLst>
                                        <p:tav tm="0" fmla="#ppt_y-sin(pi*$)/3">
                                          <p:val>
                                            <p:fltVal val="0.5"/>
                                          </p:val>
                                        </p:tav>
                                        <p:tav tm="100000">
                                          <p:val>
                                            <p:fltVal val="1"/>
                                          </p:val>
                                        </p:tav>
                                      </p:tavLst>
                                    </p:anim>
                                    <p:anim calcmode="lin" valueType="num">
                                      <p:cBhvr>
                                        <p:cTn id="46" dur="581" tmFilter="0, 0; 0.125,0.2665; 0.25,0.4; 0.375,0.465; 0.5,0.5;  0.625,0.535; 0.75,0.6; 0.875,0.7335; 1,1">
                                          <p:stCondLst>
                                            <p:cond delay="581"/>
                                          </p:stCondLst>
                                        </p:cTn>
                                        <p:tgtEl>
                                          <p:spTgt spid="90"/>
                                        </p:tgtEl>
                                        <p:attrNameLst>
                                          <p:attrName>ppt_y</p:attrName>
                                        </p:attrNameLst>
                                      </p:cBhvr>
                                      <p:tavLst>
                                        <p:tav tm="0" fmla="#ppt_y-sin(pi*$)/9">
                                          <p:val>
                                            <p:fltVal val="0"/>
                                          </p:val>
                                        </p:tav>
                                        <p:tav tm="100000">
                                          <p:val>
                                            <p:fltVal val="1"/>
                                          </p:val>
                                        </p:tav>
                                      </p:tavLst>
                                    </p:anim>
                                    <p:anim calcmode="lin" valueType="num">
                                      <p:cBhvr>
                                        <p:cTn id="47" dur="289" tmFilter="0, 0; 0.125,0.2665; 0.25,0.4; 0.375,0.465; 0.5,0.5;  0.625,0.535; 0.75,0.6; 0.875,0.7335; 1,1">
                                          <p:stCondLst>
                                            <p:cond delay="1160"/>
                                          </p:stCondLst>
                                        </p:cTn>
                                        <p:tgtEl>
                                          <p:spTgt spid="90"/>
                                        </p:tgtEl>
                                        <p:attrNameLst>
                                          <p:attrName>ppt_y</p:attrName>
                                        </p:attrNameLst>
                                      </p:cBhvr>
                                      <p:tavLst>
                                        <p:tav tm="0" fmla="#ppt_y-sin(pi*$)/27">
                                          <p:val>
                                            <p:fltVal val="0"/>
                                          </p:val>
                                        </p:tav>
                                        <p:tav tm="100000">
                                          <p:val>
                                            <p:fltVal val="1"/>
                                          </p:val>
                                        </p:tav>
                                      </p:tavLst>
                                    </p:anim>
                                    <p:anim calcmode="lin" valueType="num">
                                      <p:cBhvr>
                                        <p:cTn id="48" dur="145" tmFilter="0, 0; 0.125,0.2665; 0.25,0.4; 0.375,0.465; 0.5,0.5;  0.625,0.535; 0.75,0.6; 0.875,0.7335; 1,1">
                                          <p:stCondLst>
                                            <p:cond delay="1449"/>
                                          </p:stCondLst>
                                        </p:cTn>
                                        <p:tgtEl>
                                          <p:spTgt spid="90"/>
                                        </p:tgtEl>
                                        <p:attrNameLst>
                                          <p:attrName>ppt_y</p:attrName>
                                        </p:attrNameLst>
                                      </p:cBhvr>
                                      <p:tavLst>
                                        <p:tav tm="0" fmla="#ppt_y-sin(pi*$)/81">
                                          <p:val>
                                            <p:fltVal val="0"/>
                                          </p:val>
                                        </p:tav>
                                        <p:tav tm="100000">
                                          <p:val>
                                            <p:fltVal val="1"/>
                                          </p:val>
                                        </p:tav>
                                      </p:tavLst>
                                    </p:anim>
                                    <p:animScale>
                                      <p:cBhvr>
                                        <p:cTn id="49" dur="23">
                                          <p:stCondLst>
                                            <p:cond delay="569"/>
                                          </p:stCondLst>
                                        </p:cTn>
                                        <p:tgtEl>
                                          <p:spTgt spid="90"/>
                                        </p:tgtEl>
                                      </p:cBhvr>
                                      <p:to x="100000" y="60000"/>
                                    </p:animScale>
                                    <p:animScale>
                                      <p:cBhvr>
                                        <p:cTn id="50" dur="145" decel="50000">
                                          <p:stCondLst>
                                            <p:cond delay="593"/>
                                          </p:stCondLst>
                                        </p:cTn>
                                        <p:tgtEl>
                                          <p:spTgt spid="90"/>
                                        </p:tgtEl>
                                      </p:cBhvr>
                                      <p:to x="100000" y="100000"/>
                                    </p:animScale>
                                    <p:animScale>
                                      <p:cBhvr>
                                        <p:cTn id="51" dur="23">
                                          <p:stCondLst>
                                            <p:cond delay="1148"/>
                                          </p:stCondLst>
                                        </p:cTn>
                                        <p:tgtEl>
                                          <p:spTgt spid="90"/>
                                        </p:tgtEl>
                                      </p:cBhvr>
                                      <p:to x="100000" y="80000"/>
                                    </p:animScale>
                                    <p:animScale>
                                      <p:cBhvr>
                                        <p:cTn id="52" dur="145" decel="50000">
                                          <p:stCondLst>
                                            <p:cond delay="1171"/>
                                          </p:stCondLst>
                                        </p:cTn>
                                        <p:tgtEl>
                                          <p:spTgt spid="90"/>
                                        </p:tgtEl>
                                      </p:cBhvr>
                                      <p:to x="100000" y="100000"/>
                                    </p:animScale>
                                    <p:animScale>
                                      <p:cBhvr>
                                        <p:cTn id="53" dur="23">
                                          <p:stCondLst>
                                            <p:cond delay="1437"/>
                                          </p:stCondLst>
                                        </p:cTn>
                                        <p:tgtEl>
                                          <p:spTgt spid="90"/>
                                        </p:tgtEl>
                                      </p:cBhvr>
                                      <p:to x="100000" y="90000"/>
                                    </p:animScale>
                                    <p:animScale>
                                      <p:cBhvr>
                                        <p:cTn id="54" dur="145" decel="50000">
                                          <p:stCondLst>
                                            <p:cond delay="1458"/>
                                          </p:stCondLst>
                                        </p:cTn>
                                        <p:tgtEl>
                                          <p:spTgt spid="90"/>
                                        </p:tgtEl>
                                      </p:cBhvr>
                                      <p:to x="100000" y="100000"/>
                                    </p:animScale>
                                    <p:animScale>
                                      <p:cBhvr>
                                        <p:cTn id="55" dur="23">
                                          <p:stCondLst>
                                            <p:cond delay="1582"/>
                                          </p:stCondLst>
                                        </p:cTn>
                                        <p:tgtEl>
                                          <p:spTgt spid="90"/>
                                        </p:tgtEl>
                                      </p:cBhvr>
                                      <p:to x="100000" y="95000"/>
                                    </p:animScale>
                                    <p:animScale>
                                      <p:cBhvr>
                                        <p:cTn id="56" dur="145" decel="50000">
                                          <p:stCondLst>
                                            <p:cond delay="1605"/>
                                          </p:stCondLst>
                                        </p:cTn>
                                        <p:tgtEl>
                                          <p:spTgt spid="90"/>
                                        </p:tgtEl>
                                      </p:cBhvr>
                                      <p:to x="100000" y="100000"/>
                                    </p:animScale>
                                  </p:childTnLst>
                                </p:cTn>
                              </p:par>
                            </p:childTnLst>
                          </p:cTn>
                        </p:par>
                        <p:par>
                          <p:cTn id="57" fill="hold">
                            <p:stCondLst>
                              <p:cond delay="2750"/>
                            </p:stCondLst>
                            <p:childTnLst>
                              <p:par>
                                <p:cTn id="58" presetID="22" presetClass="entr" presetSubtype="2" fill="hold" grpId="0" nodeType="after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wipe(right)">
                                      <p:cBhvr>
                                        <p:cTn id="60" dur="250"/>
                                        <p:tgtEl>
                                          <p:spTgt spid="81"/>
                                        </p:tgtEl>
                                      </p:cBhvr>
                                    </p:animEffect>
                                  </p:childTnLst>
                                </p:cTn>
                              </p:par>
                              <p:par>
                                <p:cTn id="61" presetID="22" presetClass="entr" presetSubtype="2" fill="hold" grpId="0" nodeType="withEffect">
                                  <p:stCondLst>
                                    <p:cond delay="250"/>
                                  </p:stCondLst>
                                  <p:childTnLst>
                                    <p:set>
                                      <p:cBhvr>
                                        <p:cTn id="62" dur="1" fill="hold">
                                          <p:stCondLst>
                                            <p:cond delay="0"/>
                                          </p:stCondLst>
                                        </p:cTn>
                                        <p:tgtEl>
                                          <p:spTgt spid="59"/>
                                        </p:tgtEl>
                                        <p:attrNameLst>
                                          <p:attrName>style.visibility</p:attrName>
                                        </p:attrNameLst>
                                      </p:cBhvr>
                                      <p:to>
                                        <p:strVal val="visible"/>
                                      </p:to>
                                    </p:set>
                                    <p:animEffect transition="in" filter="wipe(right)">
                                      <p:cBhvr>
                                        <p:cTn id="63" dur="250"/>
                                        <p:tgtEl>
                                          <p:spTgt spid="59"/>
                                        </p:tgtEl>
                                      </p:cBhvr>
                                    </p:animEffect>
                                  </p:childTnLst>
                                </p:cTn>
                              </p:par>
                              <p:par>
                                <p:cTn id="64" presetID="22" presetClass="entr" presetSubtype="2" fill="hold" grpId="0" nodeType="withEffect">
                                  <p:stCondLst>
                                    <p:cond delay="500"/>
                                  </p:stCondLst>
                                  <p:childTnLst>
                                    <p:set>
                                      <p:cBhvr>
                                        <p:cTn id="65" dur="1" fill="hold">
                                          <p:stCondLst>
                                            <p:cond delay="0"/>
                                          </p:stCondLst>
                                        </p:cTn>
                                        <p:tgtEl>
                                          <p:spTgt spid="80"/>
                                        </p:tgtEl>
                                        <p:attrNameLst>
                                          <p:attrName>style.visibility</p:attrName>
                                        </p:attrNameLst>
                                      </p:cBhvr>
                                      <p:to>
                                        <p:strVal val="visible"/>
                                      </p:to>
                                    </p:set>
                                    <p:animEffect transition="in" filter="wipe(right)">
                                      <p:cBhvr>
                                        <p:cTn id="66" dur="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80" grpId="0"/>
      <p:bldP spid="81" grpId="0"/>
      <p:bldP spid="9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53129" y="1343851"/>
            <a:ext cx="3647930" cy="2003273"/>
            <a:chOff x="1691680" y="1150020"/>
            <a:chExt cx="2736304" cy="1669008"/>
          </a:xfrm>
        </p:grpSpPr>
        <p:sp>
          <p:nvSpPr>
            <p:cNvPr id="3" name="圆角矩形 2"/>
            <p:cNvSpPr/>
            <p:nvPr/>
          </p:nvSpPr>
          <p:spPr>
            <a:xfrm>
              <a:off x="1691680" y="1150020"/>
              <a:ext cx="2736304" cy="1669008"/>
            </a:xfrm>
            <a:prstGeom prst="roundRect">
              <a:avLst>
                <a:gd name="adj" fmla="val 5272"/>
              </a:avLst>
            </a:prstGeom>
            <a:solidFill>
              <a:srgbClr val="0070C0"/>
            </a:solidFill>
            <a:ln>
              <a:solidFill>
                <a:schemeClr val="bg1"/>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4" name="剪去单角的矩形 3"/>
            <p:cNvSpPr/>
            <p:nvPr/>
          </p:nvSpPr>
          <p:spPr>
            <a:xfrm flipH="1">
              <a:off x="1835696" y="1273324"/>
              <a:ext cx="2448272" cy="1422400"/>
            </a:xfrm>
            <a:prstGeom prst="snip1Rect">
              <a:avLst>
                <a:gd name="adj" fmla="val 28564"/>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lumMod val="85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solidFill>
                  <a:schemeClr val="dk1"/>
                </a:solidFill>
                <a:ea typeface="微软雅黑" panose="020B0503020204020204" pitchFamily="34" charset="-122"/>
              </a:endParaRPr>
            </a:p>
          </p:txBody>
        </p:sp>
      </p:grpSp>
      <p:grpSp>
        <p:nvGrpSpPr>
          <p:cNvPr id="5" name="组合 4"/>
          <p:cNvGrpSpPr/>
          <p:nvPr/>
        </p:nvGrpSpPr>
        <p:grpSpPr>
          <a:xfrm>
            <a:off x="6381051" y="1343851"/>
            <a:ext cx="3647930" cy="2003273"/>
            <a:chOff x="4788024" y="1150020"/>
            <a:chExt cx="2736304" cy="1669008"/>
          </a:xfrm>
        </p:grpSpPr>
        <p:sp>
          <p:nvSpPr>
            <p:cNvPr id="6" name="圆角矩形 5"/>
            <p:cNvSpPr/>
            <p:nvPr/>
          </p:nvSpPr>
          <p:spPr>
            <a:xfrm>
              <a:off x="4788024" y="1150020"/>
              <a:ext cx="2736304" cy="1669008"/>
            </a:xfrm>
            <a:prstGeom prst="roundRect">
              <a:avLst>
                <a:gd name="adj" fmla="val 5272"/>
              </a:avLst>
            </a:prstGeom>
            <a:solidFill>
              <a:srgbClr val="0070C0"/>
            </a:solidFill>
            <a:ln>
              <a:solidFill>
                <a:schemeClr val="bg1"/>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7" name="剪去单角的矩形 6"/>
            <p:cNvSpPr/>
            <p:nvPr/>
          </p:nvSpPr>
          <p:spPr>
            <a:xfrm>
              <a:off x="4932040" y="1273324"/>
              <a:ext cx="2448272" cy="1422400"/>
            </a:xfrm>
            <a:prstGeom prst="snip1Rect">
              <a:avLst>
                <a:gd name="adj" fmla="val 28564"/>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lumMod val="85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solidFill>
                  <a:schemeClr val="dk1"/>
                </a:solidFill>
                <a:ea typeface="微软雅黑" panose="020B0503020204020204" pitchFamily="34" charset="-122"/>
              </a:endParaRPr>
            </a:p>
          </p:txBody>
        </p:sp>
      </p:grpSp>
      <p:grpSp>
        <p:nvGrpSpPr>
          <p:cNvPr id="8" name="组合 7"/>
          <p:cNvGrpSpPr/>
          <p:nvPr/>
        </p:nvGrpSpPr>
        <p:grpSpPr>
          <a:xfrm>
            <a:off x="2253129" y="3717703"/>
            <a:ext cx="3647930" cy="2003273"/>
            <a:chOff x="1691680" y="3127772"/>
            <a:chExt cx="2736304" cy="1669008"/>
          </a:xfrm>
        </p:grpSpPr>
        <p:sp>
          <p:nvSpPr>
            <p:cNvPr id="9" name="圆角矩形 8"/>
            <p:cNvSpPr/>
            <p:nvPr/>
          </p:nvSpPr>
          <p:spPr>
            <a:xfrm>
              <a:off x="1691680" y="3127772"/>
              <a:ext cx="2736304" cy="1669008"/>
            </a:xfrm>
            <a:prstGeom prst="roundRect">
              <a:avLst>
                <a:gd name="adj" fmla="val 5272"/>
              </a:avLst>
            </a:prstGeom>
            <a:solidFill>
              <a:srgbClr val="0070C0"/>
            </a:solidFill>
            <a:ln>
              <a:solidFill>
                <a:schemeClr val="bg1"/>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10" name="剪去单角的矩形 9"/>
            <p:cNvSpPr/>
            <p:nvPr/>
          </p:nvSpPr>
          <p:spPr>
            <a:xfrm flipH="1">
              <a:off x="1835696" y="3251076"/>
              <a:ext cx="2448272" cy="1422400"/>
            </a:xfrm>
            <a:prstGeom prst="snip1Rect">
              <a:avLst>
                <a:gd name="adj" fmla="val 28564"/>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lumMod val="85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solidFill>
                  <a:schemeClr val="dk1"/>
                </a:solidFill>
                <a:ea typeface="微软雅黑" panose="020B0503020204020204" pitchFamily="34" charset="-122"/>
              </a:endParaRPr>
            </a:p>
          </p:txBody>
        </p:sp>
      </p:grpSp>
      <p:grpSp>
        <p:nvGrpSpPr>
          <p:cNvPr id="11" name="组合 10"/>
          <p:cNvGrpSpPr/>
          <p:nvPr/>
        </p:nvGrpSpPr>
        <p:grpSpPr>
          <a:xfrm>
            <a:off x="6381051" y="3717703"/>
            <a:ext cx="3647930" cy="2003273"/>
            <a:chOff x="4788024" y="3127772"/>
            <a:chExt cx="2736304" cy="1669008"/>
          </a:xfrm>
        </p:grpSpPr>
        <p:sp>
          <p:nvSpPr>
            <p:cNvPr id="12" name="圆角矩形 11"/>
            <p:cNvSpPr/>
            <p:nvPr/>
          </p:nvSpPr>
          <p:spPr>
            <a:xfrm>
              <a:off x="4788024" y="3127772"/>
              <a:ext cx="2736304" cy="1669008"/>
            </a:xfrm>
            <a:prstGeom prst="roundRect">
              <a:avLst>
                <a:gd name="adj" fmla="val 5272"/>
              </a:avLst>
            </a:prstGeom>
            <a:solidFill>
              <a:srgbClr val="0070C0"/>
            </a:solidFill>
            <a:ln>
              <a:solidFill>
                <a:schemeClr val="bg1"/>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13" name="剪去单角的矩形 12"/>
            <p:cNvSpPr/>
            <p:nvPr/>
          </p:nvSpPr>
          <p:spPr>
            <a:xfrm>
              <a:off x="4932040" y="3251076"/>
              <a:ext cx="2448272" cy="1422400"/>
            </a:xfrm>
            <a:prstGeom prst="snip1Rect">
              <a:avLst>
                <a:gd name="adj" fmla="val 28564"/>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lumMod val="85000"/>
                </a:schemeClr>
              </a:solidFill>
            </a:ln>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solidFill>
                  <a:schemeClr val="dk1"/>
                </a:solidFill>
                <a:ea typeface="微软雅黑" panose="020B0503020204020204" pitchFamily="34" charset="-122"/>
              </a:endParaRPr>
            </a:p>
          </p:txBody>
        </p:sp>
      </p:grpSp>
      <p:sp>
        <p:nvSpPr>
          <p:cNvPr id="14" name="椭圆 13"/>
          <p:cNvSpPr/>
          <p:nvPr/>
        </p:nvSpPr>
        <p:spPr>
          <a:xfrm>
            <a:off x="5218777" y="2701864"/>
            <a:ext cx="1819160" cy="1815022"/>
          </a:xfrm>
          <a:prstGeom prst="ellipse">
            <a:avLst/>
          </a:prstGeom>
          <a:solidFill>
            <a:schemeClr val="bg1">
              <a:alpha val="90000"/>
            </a:schemeClr>
          </a:solidFill>
          <a:ln w="381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ea typeface="微软雅黑" panose="020B0503020204020204" pitchFamily="34" charset="-122"/>
            </a:endParaRPr>
          </a:p>
        </p:txBody>
      </p:sp>
      <p:sp>
        <p:nvSpPr>
          <p:cNvPr id="15" name="Freeform 8"/>
          <p:cNvSpPr>
            <a:spLocks noEditPoints="1"/>
          </p:cNvSpPr>
          <p:nvPr/>
        </p:nvSpPr>
        <p:spPr bwMode="auto">
          <a:xfrm>
            <a:off x="5683667" y="2965946"/>
            <a:ext cx="889380" cy="569359"/>
          </a:xfrm>
          <a:custGeom>
            <a:avLst/>
            <a:gdLst>
              <a:gd name="T0" fmla="*/ 0 w 706"/>
              <a:gd name="T1" fmla="*/ 144 h 502"/>
              <a:gd name="T2" fmla="*/ 76 w 706"/>
              <a:gd name="T3" fmla="*/ 84 h 502"/>
              <a:gd name="T4" fmla="*/ 116 w 706"/>
              <a:gd name="T5" fmla="*/ 60 h 502"/>
              <a:gd name="T6" fmla="*/ 160 w 706"/>
              <a:gd name="T7" fmla="*/ 38 h 502"/>
              <a:gd name="T8" fmla="*/ 252 w 706"/>
              <a:gd name="T9" fmla="*/ 10 h 502"/>
              <a:gd name="T10" fmla="*/ 278 w 706"/>
              <a:gd name="T11" fmla="*/ 6 h 502"/>
              <a:gd name="T12" fmla="*/ 328 w 706"/>
              <a:gd name="T13" fmla="*/ 0 h 502"/>
              <a:gd name="T14" fmla="*/ 354 w 706"/>
              <a:gd name="T15" fmla="*/ 0 h 502"/>
              <a:gd name="T16" fmla="*/ 404 w 706"/>
              <a:gd name="T17" fmla="*/ 2 h 502"/>
              <a:gd name="T18" fmla="*/ 454 w 706"/>
              <a:gd name="T19" fmla="*/ 10 h 502"/>
              <a:gd name="T20" fmla="*/ 502 w 706"/>
              <a:gd name="T21" fmla="*/ 22 h 502"/>
              <a:gd name="T22" fmla="*/ 546 w 706"/>
              <a:gd name="T23" fmla="*/ 38 h 502"/>
              <a:gd name="T24" fmla="*/ 612 w 706"/>
              <a:gd name="T25" fmla="*/ 72 h 502"/>
              <a:gd name="T26" fmla="*/ 632 w 706"/>
              <a:gd name="T27" fmla="*/ 84 h 502"/>
              <a:gd name="T28" fmla="*/ 706 w 706"/>
              <a:gd name="T29" fmla="*/ 144 h 502"/>
              <a:gd name="T30" fmla="*/ 644 w 706"/>
              <a:gd name="T31" fmla="*/ 206 h 502"/>
              <a:gd name="T32" fmla="*/ 584 w 706"/>
              <a:gd name="T33" fmla="*/ 156 h 502"/>
              <a:gd name="T34" fmla="*/ 550 w 706"/>
              <a:gd name="T35" fmla="*/ 136 h 502"/>
              <a:gd name="T36" fmla="*/ 514 w 706"/>
              <a:gd name="T37" fmla="*/ 118 h 502"/>
              <a:gd name="T38" fmla="*/ 436 w 706"/>
              <a:gd name="T39" fmla="*/ 94 h 502"/>
              <a:gd name="T40" fmla="*/ 394 w 706"/>
              <a:gd name="T41" fmla="*/ 88 h 502"/>
              <a:gd name="T42" fmla="*/ 354 w 706"/>
              <a:gd name="T43" fmla="*/ 86 h 502"/>
              <a:gd name="T44" fmla="*/ 270 w 706"/>
              <a:gd name="T45" fmla="*/ 94 h 502"/>
              <a:gd name="T46" fmla="*/ 230 w 706"/>
              <a:gd name="T47" fmla="*/ 104 h 502"/>
              <a:gd name="T48" fmla="*/ 192 w 706"/>
              <a:gd name="T49" fmla="*/ 118 h 502"/>
              <a:gd name="T50" fmla="*/ 122 w 706"/>
              <a:gd name="T51" fmla="*/ 156 h 502"/>
              <a:gd name="T52" fmla="*/ 90 w 706"/>
              <a:gd name="T53" fmla="*/ 180 h 502"/>
              <a:gd name="T54" fmla="*/ 0 w 706"/>
              <a:gd name="T55" fmla="*/ 144 h 502"/>
              <a:gd name="T56" fmla="*/ 124 w 706"/>
              <a:gd name="T57" fmla="*/ 268 h 502"/>
              <a:gd name="T58" fmla="*/ 172 w 706"/>
              <a:gd name="T59" fmla="*/ 230 h 502"/>
              <a:gd name="T60" fmla="*/ 226 w 706"/>
              <a:gd name="T61" fmla="*/ 200 h 502"/>
              <a:gd name="T62" fmla="*/ 256 w 706"/>
              <a:gd name="T63" fmla="*/ 188 h 502"/>
              <a:gd name="T64" fmla="*/ 320 w 706"/>
              <a:gd name="T65" fmla="*/ 176 h 502"/>
              <a:gd name="T66" fmla="*/ 354 w 706"/>
              <a:gd name="T67" fmla="*/ 174 h 502"/>
              <a:gd name="T68" fmla="*/ 418 w 706"/>
              <a:gd name="T69" fmla="*/ 180 h 502"/>
              <a:gd name="T70" fmla="*/ 480 w 706"/>
              <a:gd name="T71" fmla="*/ 200 h 502"/>
              <a:gd name="T72" fmla="*/ 508 w 706"/>
              <a:gd name="T73" fmla="*/ 214 h 502"/>
              <a:gd name="T74" fmla="*/ 560 w 706"/>
              <a:gd name="T75" fmla="*/ 248 h 502"/>
              <a:gd name="T76" fmla="*/ 522 w 706"/>
              <a:gd name="T77" fmla="*/ 330 h 502"/>
              <a:gd name="T78" fmla="*/ 506 w 706"/>
              <a:gd name="T79" fmla="*/ 316 h 502"/>
              <a:gd name="T80" fmla="*/ 468 w 706"/>
              <a:gd name="T81" fmla="*/ 290 h 502"/>
              <a:gd name="T82" fmla="*/ 446 w 706"/>
              <a:gd name="T83" fmla="*/ 280 h 502"/>
              <a:gd name="T84" fmla="*/ 402 w 706"/>
              <a:gd name="T85" fmla="*/ 266 h 502"/>
              <a:gd name="T86" fmla="*/ 354 w 706"/>
              <a:gd name="T87" fmla="*/ 260 h 502"/>
              <a:gd name="T88" fmla="*/ 328 w 706"/>
              <a:gd name="T89" fmla="*/ 262 h 502"/>
              <a:gd name="T90" fmla="*/ 282 w 706"/>
              <a:gd name="T91" fmla="*/ 270 h 502"/>
              <a:gd name="T92" fmla="*/ 260 w 706"/>
              <a:gd name="T93" fmla="*/ 280 h 502"/>
              <a:gd name="T94" fmla="*/ 220 w 706"/>
              <a:gd name="T95" fmla="*/ 302 h 502"/>
              <a:gd name="T96" fmla="*/ 184 w 706"/>
              <a:gd name="T97" fmla="*/ 330 h 502"/>
              <a:gd name="T98" fmla="*/ 246 w 706"/>
              <a:gd name="T99" fmla="*/ 392 h 502"/>
              <a:gd name="T100" fmla="*/ 256 w 706"/>
              <a:gd name="T101" fmla="*/ 384 h 502"/>
              <a:gd name="T102" fmla="*/ 280 w 706"/>
              <a:gd name="T103" fmla="*/ 366 h 502"/>
              <a:gd name="T104" fmla="*/ 294 w 706"/>
              <a:gd name="T105" fmla="*/ 360 h 502"/>
              <a:gd name="T106" fmla="*/ 322 w 706"/>
              <a:gd name="T107" fmla="*/ 352 h 502"/>
              <a:gd name="T108" fmla="*/ 354 w 706"/>
              <a:gd name="T109" fmla="*/ 348 h 502"/>
              <a:gd name="T110" fmla="*/ 368 w 706"/>
              <a:gd name="T111" fmla="*/ 350 h 502"/>
              <a:gd name="T112" fmla="*/ 398 w 706"/>
              <a:gd name="T113" fmla="*/ 356 h 502"/>
              <a:gd name="T114" fmla="*/ 412 w 706"/>
              <a:gd name="T115" fmla="*/ 360 h 502"/>
              <a:gd name="T116" fmla="*/ 438 w 706"/>
              <a:gd name="T117" fmla="*/ 374 h 502"/>
              <a:gd name="T118" fmla="*/ 460 w 706"/>
              <a:gd name="T119" fmla="*/ 392 h 502"/>
              <a:gd name="T120" fmla="*/ 246 w 706"/>
              <a:gd name="T121" fmla="*/ 392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6" h="502">
                <a:moveTo>
                  <a:pt x="0" y="144"/>
                </a:moveTo>
                <a:lnTo>
                  <a:pt x="0" y="144"/>
                </a:lnTo>
                <a:lnTo>
                  <a:pt x="36" y="112"/>
                </a:lnTo>
                <a:lnTo>
                  <a:pt x="76" y="84"/>
                </a:lnTo>
                <a:lnTo>
                  <a:pt x="76" y="84"/>
                </a:lnTo>
                <a:lnTo>
                  <a:pt x="116" y="60"/>
                </a:lnTo>
                <a:lnTo>
                  <a:pt x="160" y="38"/>
                </a:lnTo>
                <a:lnTo>
                  <a:pt x="160" y="38"/>
                </a:lnTo>
                <a:lnTo>
                  <a:pt x="206" y="22"/>
                </a:lnTo>
                <a:lnTo>
                  <a:pt x="252" y="10"/>
                </a:lnTo>
                <a:lnTo>
                  <a:pt x="252" y="10"/>
                </a:lnTo>
                <a:lnTo>
                  <a:pt x="278" y="6"/>
                </a:lnTo>
                <a:lnTo>
                  <a:pt x="302" y="2"/>
                </a:lnTo>
                <a:lnTo>
                  <a:pt x="328" y="0"/>
                </a:lnTo>
                <a:lnTo>
                  <a:pt x="354" y="0"/>
                </a:lnTo>
                <a:lnTo>
                  <a:pt x="354" y="0"/>
                </a:lnTo>
                <a:lnTo>
                  <a:pt x="378" y="0"/>
                </a:lnTo>
                <a:lnTo>
                  <a:pt x="404" y="2"/>
                </a:lnTo>
                <a:lnTo>
                  <a:pt x="428" y="6"/>
                </a:lnTo>
                <a:lnTo>
                  <a:pt x="454" y="10"/>
                </a:lnTo>
                <a:lnTo>
                  <a:pt x="454" y="10"/>
                </a:lnTo>
                <a:lnTo>
                  <a:pt x="502" y="22"/>
                </a:lnTo>
                <a:lnTo>
                  <a:pt x="546" y="38"/>
                </a:lnTo>
                <a:lnTo>
                  <a:pt x="546" y="38"/>
                </a:lnTo>
                <a:lnTo>
                  <a:pt x="590" y="60"/>
                </a:lnTo>
                <a:lnTo>
                  <a:pt x="612" y="72"/>
                </a:lnTo>
                <a:lnTo>
                  <a:pt x="632" y="84"/>
                </a:lnTo>
                <a:lnTo>
                  <a:pt x="632" y="84"/>
                </a:lnTo>
                <a:lnTo>
                  <a:pt x="670" y="112"/>
                </a:lnTo>
                <a:lnTo>
                  <a:pt x="706" y="144"/>
                </a:lnTo>
                <a:lnTo>
                  <a:pt x="644" y="206"/>
                </a:lnTo>
                <a:lnTo>
                  <a:pt x="644" y="206"/>
                </a:lnTo>
                <a:lnTo>
                  <a:pt x="616" y="180"/>
                </a:lnTo>
                <a:lnTo>
                  <a:pt x="584" y="156"/>
                </a:lnTo>
                <a:lnTo>
                  <a:pt x="584" y="156"/>
                </a:lnTo>
                <a:lnTo>
                  <a:pt x="550" y="136"/>
                </a:lnTo>
                <a:lnTo>
                  <a:pt x="514" y="118"/>
                </a:lnTo>
                <a:lnTo>
                  <a:pt x="514" y="118"/>
                </a:lnTo>
                <a:lnTo>
                  <a:pt x="476" y="104"/>
                </a:lnTo>
                <a:lnTo>
                  <a:pt x="436" y="94"/>
                </a:lnTo>
                <a:lnTo>
                  <a:pt x="436" y="94"/>
                </a:lnTo>
                <a:lnTo>
                  <a:pt x="394" y="88"/>
                </a:lnTo>
                <a:lnTo>
                  <a:pt x="354" y="86"/>
                </a:lnTo>
                <a:lnTo>
                  <a:pt x="354" y="86"/>
                </a:lnTo>
                <a:lnTo>
                  <a:pt x="310" y="88"/>
                </a:lnTo>
                <a:lnTo>
                  <a:pt x="270" y="94"/>
                </a:lnTo>
                <a:lnTo>
                  <a:pt x="270" y="94"/>
                </a:lnTo>
                <a:lnTo>
                  <a:pt x="230" y="104"/>
                </a:lnTo>
                <a:lnTo>
                  <a:pt x="192" y="118"/>
                </a:lnTo>
                <a:lnTo>
                  <a:pt x="192" y="118"/>
                </a:lnTo>
                <a:lnTo>
                  <a:pt x="156" y="136"/>
                </a:lnTo>
                <a:lnTo>
                  <a:pt x="122" y="156"/>
                </a:lnTo>
                <a:lnTo>
                  <a:pt x="122" y="156"/>
                </a:lnTo>
                <a:lnTo>
                  <a:pt x="90" y="180"/>
                </a:lnTo>
                <a:lnTo>
                  <a:pt x="62" y="206"/>
                </a:lnTo>
                <a:lnTo>
                  <a:pt x="0" y="144"/>
                </a:lnTo>
                <a:close/>
                <a:moveTo>
                  <a:pt x="124" y="268"/>
                </a:moveTo>
                <a:lnTo>
                  <a:pt x="124" y="268"/>
                </a:lnTo>
                <a:lnTo>
                  <a:pt x="146" y="248"/>
                </a:lnTo>
                <a:lnTo>
                  <a:pt x="172" y="230"/>
                </a:lnTo>
                <a:lnTo>
                  <a:pt x="198" y="214"/>
                </a:lnTo>
                <a:lnTo>
                  <a:pt x="226" y="200"/>
                </a:lnTo>
                <a:lnTo>
                  <a:pt x="226" y="200"/>
                </a:lnTo>
                <a:lnTo>
                  <a:pt x="256" y="188"/>
                </a:lnTo>
                <a:lnTo>
                  <a:pt x="288" y="180"/>
                </a:lnTo>
                <a:lnTo>
                  <a:pt x="320" y="176"/>
                </a:lnTo>
                <a:lnTo>
                  <a:pt x="354" y="174"/>
                </a:lnTo>
                <a:lnTo>
                  <a:pt x="354" y="174"/>
                </a:lnTo>
                <a:lnTo>
                  <a:pt x="386" y="176"/>
                </a:lnTo>
                <a:lnTo>
                  <a:pt x="418" y="180"/>
                </a:lnTo>
                <a:lnTo>
                  <a:pt x="450" y="188"/>
                </a:lnTo>
                <a:lnTo>
                  <a:pt x="480" y="200"/>
                </a:lnTo>
                <a:lnTo>
                  <a:pt x="480" y="200"/>
                </a:lnTo>
                <a:lnTo>
                  <a:pt x="508" y="214"/>
                </a:lnTo>
                <a:lnTo>
                  <a:pt x="534" y="230"/>
                </a:lnTo>
                <a:lnTo>
                  <a:pt x="560" y="248"/>
                </a:lnTo>
                <a:lnTo>
                  <a:pt x="584" y="268"/>
                </a:lnTo>
                <a:lnTo>
                  <a:pt x="522" y="330"/>
                </a:lnTo>
                <a:lnTo>
                  <a:pt x="522" y="330"/>
                </a:lnTo>
                <a:lnTo>
                  <a:pt x="506" y="316"/>
                </a:lnTo>
                <a:lnTo>
                  <a:pt x="488" y="302"/>
                </a:lnTo>
                <a:lnTo>
                  <a:pt x="468" y="290"/>
                </a:lnTo>
                <a:lnTo>
                  <a:pt x="446" y="280"/>
                </a:lnTo>
                <a:lnTo>
                  <a:pt x="446" y="280"/>
                </a:lnTo>
                <a:lnTo>
                  <a:pt x="424" y="270"/>
                </a:lnTo>
                <a:lnTo>
                  <a:pt x="402" y="266"/>
                </a:lnTo>
                <a:lnTo>
                  <a:pt x="378" y="262"/>
                </a:lnTo>
                <a:lnTo>
                  <a:pt x="354" y="260"/>
                </a:lnTo>
                <a:lnTo>
                  <a:pt x="354" y="260"/>
                </a:lnTo>
                <a:lnTo>
                  <a:pt x="328" y="262"/>
                </a:lnTo>
                <a:lnTo>
                  <a:pt x="304" y="266"/>
                </a:lnTo>
                <a:lnTo>
                  <a:pt x="282" y="270"/>
                </a:lnTo>
                <a:lnTo>
                  <a:pt x="260" y="280"/>
                </a:lnTo>
                <a:lnTo>
                  <a:pt x="260" y="280"/>
                </a:lnTo>
                <a:lnTo>
                  <a:pt x="238" y="290"/>
                </a:lnTo>
                <a:lnTo>
                  <a:pt x="220" y="302"/>
                </a:lnTo>
                <a:lnTo>
                  <a:pt x="200" y="314"/>
                </a:lnTo>
                <a:lnTo>
                  <a:pt x="184" y="330"/>
                </a:lnTo>
                <a:lnTo>
                  <a:pt x="124" y="268"/>
                </a:lnTo>
                <a:close/>
                <a:moveTo>
                  <a:pt x="246" y="392"/>
                </a:moveTo>
                <a:lnTo>
                  <a:pt x="246" y="392"/>
                </a:lnTo>
                <a:lnTo>
                  <a:pt x="256" y="384"/>
                </a:lnTo>
                <a:lnTo>
                  <a:pt x="268" y="374"/>
                </a:lnTo>
                <a:lnTo>
                  <a:pt x="280" y="366"/>
                </a:lnTo>
                <a:lnTo>
                  <a:pt x="294" y="360"/>
                </a:lnTo>
                <a:lnTo>
                  <a:pt x="294" y="360"/>
                </a:lnTo>
                <a:lnTo>
                  <a:pt x="308" y="356"/>
                </a:lnTo>
                <a:lnTo>
                  <a:pt x="322" y="352"/>
                </a:lnTo>
                <a:lnTo>
                  <a:pt x="338" y="350"/>
                </a:lnTo>
                <a:lnTo>
                  <a:pt x="354" y="348"/>
                </a:lnTo>
                <a:lnTo>
                  <a:pt x="354" y="348"/>
                </a:lnTo>
                <a:lnTo>
                  <a:pt x="368" y="350"/>
                </a:lnTo>
                <a:lnTo>
                  <a:pt x="384" y="352"/>
                </a:lnTo>
                <a:lnTo>
                  <a:pt x="398" y="356"/>
                </a:lnTo>
                <a:lnTo>
                  <a:pt x="412" y="360"/>
                </a:lnTo>
                <a:lnTo>
                  <a:pt x="412" y="360"/>
                </a:lnTo>
                <a:lnTo>
                  <a:pt x="426" y="366"/>
                </a:lnTo>
                <a:lnTo>
                  <a:pt x="438" y="374"/>
                </a:lnTo>
                <a:lnTo>
                  <a:pt x="450" y="384"/>
                </a:lnTo>
                <a:lnTo>
                  <a:pt x="460" y="392"/>
                </a:lnTo>
                <a:lnTo>
                  <a:pt x="354" y="502"/>
                </a:lnTo>
                <a:lnTo>
                  <a:pt x="246" y="392"/>
                </a:lnTo>
                <a:close/>
              </a:path>
            </a:pathLst>
          </a:custGeom>
          <a:solidFill>
            <a:srgbClr val="0070C0"/>
          </a:solidFill>
          <a:ln>
            <a:noFill/>
          </a:ln>
          <a:extLst/>
        </p:spPr>
        <p:txBody>
          <a:bodyPr vert="horz" wrap="square" lIns="117226" tIns="58613" rIns="117226" bIns="58613" numCol="1" anchor="t" anchorCtr="0" compatLnSpc="1">
            <a:prstTxWarp prst="textNoShape">
              <a:avLst/>
            </a:prstTxWarp>
          </a:bodyPr>
          <a:lstStyle/>
          <a:p>
            <a:endParaRPr lang="zh-CN" altLang="en-US" dirty="0">
              <a:ea typeface="微软雅黑" panose="020B0503020204020204" pitchFamily="34" charset="-122"/>
            </a:endParaRPr>
          </a:p>
        </p:txBody>
      </p:sp>
      <p:sp>
        <p:nvSpPr>
          <p:cNvPr id="16" name="矩形 15"/>
          <p:cNvSpPr/>
          <p:nvPr/>
        </p:nvSpPr>
        <p:spPr>
          <a:xfrm>
            <a:off x="5343136" y="3528910"/>
            <a:ext cx="1570440" cy="518480"/>
          </a:xfrm>
          <a:prstGeom prst="rect">
            <a:avLst/>
          </a:prstGeom>
          <a:noFill/>
        </p:spPr>
        <p:txBody>
          <a:bodyPr wrap="none" lIns="117226" tIns="58613" rIns="117226" bIns="58613">
            <a:spAutoFit/>
          </a:bodyPr>
          <a:lstStyle/>
          <a:p>
            <a:pPr algn="ctr">
              <a:defRPr/>
            </a:pPr>
            <a:r>
              <a:rPr lang="zh-CN" altLang="en-US" sz="2600" b="1" kern="0" dirty="0">
                <a:solidFill>
                  <a:srgbClr val="2B83E5"/>
                </a:solidFill>
                <a:latin typeface="Arial" pitchFamily="34" charset="0"/>
                <a:ea typeface="微软雅黑" pitchFamily="34" charset="-122"/>
              </a:rPr>
              <a:t>添加标题</a:t>
            </a:r>
            <a:endParaRPr lang="en-US" altLang="zh-CN" sz="2600" b="1" kern="0" dirty="0">
              <a:solidFill>
                <a:srgbClr val="2B83E5"/>
              </a:solidFill>
              <a:latin typeface="Arial" pitchFamily="34" charset="0"/>
              <a:ea typeface="微软雅黑" pitchFamily="34" charset="-122"/>
            </a:endParaRPr>
          </a:p>
        </p:txBody>
      </p:sp>
      <p:sp>
        <p:nvSpPr>
          <p:cNvPr id="17" name="矩形 16"/>
          <p:cNvSpPr/>
          <p:nvPr/>
        </p:nvSpPr>
        <p:spPr>
          <a:xfrm>
            <a:off x="2255059" y="1376154"/>
            <a:ext cx="608638" cy="518480"/>
          </a:xfrm>
          <a:prstGeom prst="rect">
            <a:avLst/>
          </a:prstGeom>
        </p:spPr>
        <p:txBody>
          <a:bodyPr wrap="none" lIns="117226" tIns="58613" rIns="117226" bIns="58613">
            <a:spAutoFit/>
          </a:bodyPr>
          <a:lstStyle/>
          <a:p>
            <a:pPr algn="ctr">
              <a:defRPr/>
            </a:pPr>
            <a:r>
              <a:rPr lang="en-US" altLang="zh-CN" sz="2600" b="1" kern="0" dirty="0">
                <a:solidFill>
                  <a:schemeClr val="bg1"/>
                </a:solidFill>
                <a:latin typeface="Arial" pitchFamily="34" charset="0"/>
                <a:ea typeface="微软雅黑" pitchFamily="34" charset="-122"/>
              </a:rPr>
              <a:t>01</a:t>
            </a:r>
          </a:p>
        </p:txBody>
      </p:sp>
      <p:sp>
        <p:nvSpPr>
          <p:cNvPr id="18" name="矩形 17"/>
          <p:cNvSpPr/>
          <p:nvPr/>
        </p:nvSpPr>
        <p:spPr>
          <a:xfrm>
            <a:off x="9411369" y="1376154"/>
            <a:ext cx="608638" cy="518480"/>
          </a:xfrm>
          <a:prstGeom prst="rect">
            <a:avLst/>
          </a:prstGeom>
        </p:spPr>
        <p:txBody>
          <a:bodyPr wrap="none" lIns="117226" tIns="58613" rIns="117226" bIns="58613">
            <a:spAutoFit/>
          </a:bodyPr>
          <a:lstStyle/>
          <a:p>
            <a:pPr algn="ctr">
              <a:defRPr/>
            </a:pPr>
            <a:r>
              <a:rPr lang="en-US" altLang="zh-CN" sz="2600" b="1" kern="0" dirty="0">
                <a:solidFill>
                  <a:schemeClr val="bg1"/>
                </a:solidFill>
                <a:latin typeface="Arial" pitchFamily="34" charset="0"/>
                <a:ea typeface="微软雅黑" pitchFamily="34" charset="-122"/>
              </a:rPr>
              <a:t>02</a:t>
            </a:r>
          </a:p>
        </p:txBody>
      </p:sp>
      <p:sp>
        <p:nvSpPr>
          <p:cNvPr id="19" name="矩形 18"/>
          <p:cNvSpPr/>
          <p:nvPr/>
        </p:nvSpPr>
        <p:spPr>
          <a:xfrm>
            <a:off x="2255059" y="3769031"/>
            <a:ext cx="608638" cy="518480"/>
          </a:xfrm>
          <a:prstGeom prst="rect">
            <a:avLst/>
          </a:prstGeom>
        </p:spPr>
        <p:txBody>
          <a:bodyPr wrap="none" lIns="117226" tIns="58613" rIns="117226" bIns="58613">
            <a:spAutoFit/>
          </a:bodyPr>
          <a:lstStyle/>
          <a:p>
            <a:pPr algn="ctr">
              <a:defRPr/>
            </a:pPr>
            <a:r>
              <a:rPr lang="en-US" altLang="zh-CN" sz="2600" b="1" kern="0" dirty="0">
                <a:solidFill>
                  <a:schemeClr val="bg1"/>
                </a:solidFill>
                <a:latin typeface="Arial" pitchFamily="34" charset="0"/>
                <a:ea typeface="微软雅黑" pitchFamily="34" charset="-122"/>
              </a:rPr>
              <a:t>03</a:t>
            </a:r>
          </a:p>
        </p:txBody>
      </p:sp>
      <p:sp>
        <p:nvSpPr>
          <p:cNvPr id="20" name="矩形 19"/>
          <p:cNvSpPr/>
          <p:nvPr/>
        </p:nvSpPr>
        <p:spPr>
          <a:xfrm>
            <a:off x="9424067" y="3769031"/>
            <a:ext cx="608638" cy="518480"/>
          </a:xfrm>
          <a:prstGeom prst="rect">
            <a:avLst/>
          </a:prstGeom>
        </p:spPr>
        <p:txBody>
          <a:bodyPr wrap="none" lIns="117226" tIns="58613" rIns="117226" bIns="58613">
            <a:spAutoFit/>
          </a:bodyPr>
          <a:lstStyle/>
          <a:p>
            <a:pPr algn="ctr">
              <a:defRPr/>
            </a:pPr>
            <a:r>
              <a:rPr lang="en-US" altLang="zh-CN" sz="2600" b="1" kern="0" dirty="0">
                <a:solidFill>
                  <a:schemeClr val="bg1"/>
                </a:solidFill>
                <a:latin typeface="Arial" pitchFamily="34" charset="0"/>
                <a:ea typeface="微软雅黑" pitchFamily="34" charset="-122"/>
              </a:rPr>
              <a:t>04</a:t>
            </a:r>
          </a:p>
        </p:txBody>
      </p:sp>
      <p:sp>
        <p:nvSpPr>
          <p:cNvPr id="21" name="TextBox 20"/>
          <p:cNvSpPr txBox="1"/>
          <p:nvPr/>
        </p:nvSpPr>
        <p:spPr>
          <a:xfrm>
            <a:off x="2872671" y="1777590"/>
            <a:ext cx="2334157" cy="1157117"/>
          </a:xfrm>
          <a:prstGeom prst="rect">
            <a:avLst/>
          </a:prstGeom>
          <a:noFill/>
        </p:spPr>
        <p:txBody>
          <a:bodyPr wrap="square" lIns="117226" tIns="58613" rIns="117226" bIns="58613" rtlCol="0">
            <a:spAutoFit/>
          </a:bodyPr>
          <a:lstStyle/>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22" name="TextBox 21"/>
          <p:cNvSpPr txBox="1"/>
          <p:nvPr/>
        </p:nvSpPr>
        <p:spPr>
          <a:xfrm>
            <a:off x="7037937" y="1777590"/>
            <a:ext cx="2334157" cy="1157117"/>
          </a:xfrm>
          <a:prstGeom prst="rect">
            <a:avLst/>
          </a:prstGeom>
          <a:noFill/>
        </p:spPr>
        <p:txBody>
          <a:bodyPr wrap="square" lIns="117226" tIns="58613" rIns="117226" bIns="58613" rtlCol="0">
            <a:spAutoFit/>
          </a:bodyPr>
          <a:lstStyle/>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23" name="TextBox 22"/>
          <p:cNvSpPr txBox="1"/>
          <p:nvPr/>
        </p:nvSpPr>
        <p:spPr>
          <a:xfrm>
            <a:off x="2872671" y="4221371"/>
            <a:ext cx="2334157" cy="1157117"/>
          </a:xfrm>
          <a:prstGeom prst="rect">
            <a:avLst/>
          </a:prstGeom>
          <a:noFill/>
        </p:spPr>
        <p:txBody>
          <a:bodyPr wrap="square" lIns="117226" tIns="58613" rIns="117226" bIns="58613" rtlCol="0">
            <a:spAutoFit/>
          </a:bodyPr>
          <a:lstStyle/>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24" name="TextBox 23"/>
          <p:cNvSpPr txBox="1"/>
          <p:nvPr/>
        </p:nvSpPr>
        <p:spPr>
          <a:xfrm>
            <a:off x="7037937" y="4221371"/>
            <a:ext cx="2334157" cy="1157117"/>
          </a:xfrm>
          <a:prstGeom prst="rect">
            <a:avLst/>
          </a:prstGeom>
          <a:noFill/>
        </p:spPr>
        <p:txBody>
          <a:bodyPr wrap="square" lIns="117226" tIns="58613" rIns="117226" bIns="58613" rtlCol="0">
            <a:spAutoFit/>
          </a:bodyPr>
          <a:lstStyle/>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5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日常工作概述</a:t>
            </a:r>
          </a:p>
        </p:txBody>
      </p:sp>
    </p:spTree>
    <p:extLst>
      <p:ext uri="{BB962C8B-B14F-4D97-AF65-F5344CB8AC3E}">
        <p14:creationId xmlns:p14="http://schemas.microsoft.com/office/powerpoint/2010/main" xmlns="" val="3650944017"/>
      </p:ext>
    </p:extLst>
  </p:cSld>
  <p:clrMapOvr>
    <a:masterClrMapping/>
  </p:clrMapOvr>
  <mc:AlternateContent xmlns:mc="http://schemas.openxmlformats.org/markup-compatibility/2006">
    <mc:Choice xmlns:p14="http://schemas.microsoft.com/office/powerpoint/2010/main" xmlns="" Requires="p14">
      <p:transition spd="slow" p14:dur="1400" advClick="0" advTm="3000">
        <p14:doors dir="vert"/>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1000" fill="hold"/>
                                        <p:tgtEl>
                                          <p:spTgt spid="14"/>
                                        </p:tgtEl>
                                        <p:attrNameLst>
                                          <p:attrName>ppt_w</p:attrName>
                                        </p:attrNameLst>
                                      </p:cBhvr>
                                      <p:tavLst>
                                        <p:tav tm="0">
                                          <p:val>
                                            <p:fltVal val="0"/>
                                          </p:val>
                                        </p:tav>
                                        <p:tav tm="100000">
                                          <p:val>
                                            <p:strVal val="#ppt_w"/>
                                          </p:val>
                                        </p:tav>
                                      </p:tavLst>
                                    </p:anim>
                                    <p:anim calcmode="lin" valueType="num">
                                      <p:cBhvr>
                                        <p:cTn id="12" dur="1000" fill="hold"/>
                                        <p:tgtEl>
                                          <p:spTgt spid="14"/>
                                        </p:tgtEl>
                                        <p:attrNameLst>
                                          <p:attrName>ppt_h</p:attrName>
                                        </p:attrNameLst>
                                      </p:cBhvr>
                                      <p:tavLst>
                                        <p:tav tm="0">
                                          <p:val>
                                            <p:fltVal val="0"/>
                                          </p:val>
                                        </p:tav>
                                        <p:tav tm="100000">
                                          <p:val>
                                            <p:strVal val="#ppt_h"/>
                                          </p:val>
                                        </p:tav>
                                      </p:tavLst>
                                    </p:anim>
                                    <p:anim calcmode="lin" valueType="num">
                                      <p:cBhvr>
                                        <p:cTn id="13" dur="1000" fill="hold"/>
                                        <p:tgtEl>
                                          <p:spTgt spid="14"/>
                                        </p:tgtEl>
                                        <p:attrNameLst>
                                          <p:attrName>style.rotation</p:attrName>
                                        </p:attrNameLst>
                                      </p:cBhvr>
                                      <p:tavLst>
                                        <p:tav tm="0">
                                          <p:val>
                                            <p:fltVal val="360"/>
                                          </p:val>
                                        </p:tav>
                                        <p:tav tm="100000">
                                          <p:val>
                                            <p:fltVal val="0"/>
                                          </p:val>
                                        </p:tav>
                                      </p:tavLst>
                                    </p:anim>
                                    <p:animEffect transition="in" filter="fade">
                                      <p:cBhvr>
                                        <p:cTn id="14" dur="1000"/>
                                        <p:tgtEl>
                                          <p:spTgt spid="14"/>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00"/>
                                        <p:tgtEl>
                                          <p:spTgt spid="16"/>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par>
                          <p:cTn id="23" fill="hold">
                            <p:stCondLst>
                              <p:cond delay="2500"/>
                            </p:stCondLst>
                            <p:childTnLst>
                              <p:par>
                                <p:cTn id="24" presetID="18" presetClass="entr" presetSubtype="9"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strips(upLeft)">
                                      <p:cBhvr>
                                        <p:cTn id="26" dur="750"/>
                                        <p:tgtEl>
                                          <p:spTgt spid="2"/>
                                        </p:tgtEl>
                                      </p:cBhvr>
                                    </p:animEffect>
                                  </p:childTnLst>
                                </p:cTn>
                              </p:par>
                              <p:par>
                                <p:cTn id="27" presetID="18" presetClass="entr" presetSubtype="3"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strips(upRight)">
                                      <p:cBhvr>
                                        <p:cTn id="29" dur="750"/>
                                        <p:tgtEl>
                                          <p:spTgt spid="5"/>
                                        </p:tgtEl>
                                      </p:cBhvr>
                                    </p:animEffect>
                                  </p:childTnLst>
                                </p:cTn>
                              </p:par>
                              <p:par>
                                <p:cTn id="30" presetID="18" presetClass="entr" presetSubtype="6"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trips(downRight)">
                                      <p:cBhvr>
                                        <p:cTn id="32" dur="750"/>
                                        <p:tgtEl>
                                          <p:spTgt spid="11"/>
                                        </p:tgtEl>
                                      </p:cBhvr>
                                    </p:animEffect>
                                  </p:childTnLst>
                                </p:cTn>
                              </p:par>
                              <p:par>
                                <p:cTn id="33" presetID="18" presetClass="entr" presetSubtype="12"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strips(downLeft)">
                                      <p:cBhvr>
                                        <p:cTn id="35" dur="750"/>
                                        <p:tgtEl>
                                          <p:spTgt spid="8"/>
                                        </p:tgtEl>
                                      </p:cBhvr>
                                    </p:animEffect>
                                  </p:childTnLst>
                                </p:cTn>
                              </p:par>
                            </p:childTnLst>
                          </p:cTn>
                        </p:par>
                        <p:par>
                          <p:cTn id="36" fill="hold">
                            <p:stCondLst>
                              <p:cond delay="3250"/>
                            </p:stCondLst>
                            <p:childTnLst>
                              <p:par>
                                <p:cTn id="37" presetID="10"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42" presetClass="entr" presetSubtype="0"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anim calcmode="lin" valueType="num">
                                      <p:cBhvr>
                                        <p:cTn id="43" dur="500" fill="hold"/>
                                        <p:tgtEl>
                                          <p:spTgt spid="21"/>
                                        </p:tgtEl>
                                        <p:attrNameLst>
                                          <p:attrName>ppt_x</p:attrName>
                                        </p:attrNameLst>
                                      </p:cBhvr>
                                      <p:tavLst>
                                        <p:tav tm="0">
                                          <p:val>
                                            <p:strVal val="#ppt_x"/>
                                          </p:val>
                                        </p:tav>
                                        <p:tav tm="100000">
                                          <p:val>
                                            <p:strVal val="#ppt_x"/>
                                          </p:val>
                                        </p:tav>
                                      </p:tavLst>
                                    </p:anim>
                                    <p:anim calcmode="lin" valueType="num">
                                      <p:cBhvr>
                                        <p:cTn id="44" dur="500" fill="hold"/>
                                        <p:tgtEl>
                                          <p:spTgt spid="21"/>
                                        </p:tgtEl>
                                        <p:attrNameLst>
                                          <p:attrName>ppt_y</p:attrName>
                                        </p:attrNameLst>
                                      </p:cBhvr>
                                      <p:tavLst>
                                        <p:tav tm="0">
                                          <p:val>
                                            <p:strVal val="#ppt_y+.1"/>
                                          </p:val>
                                        </p:tav>
                                        <p:tav tm="100000">
                                          <p:val>
                                            <p:strVal val="#ppt_y"/>
                                          </p:val>
                                        </p:tav>
                                      </p:tavLst>
                                    </p:anim>
                                  </p:childTnLst>
                                </p:cTn>
                              </p:par>
                            </p:childTnLst>
                          </p:cTn>
                        </p:par>
                        <p:par>
                          <p:cTn id="45" fill="hold">
                            <p:stCondLst>
                              <p:cond delay="4250"/>
                            </p:stCondLst>
                            <p:childTnLst>
                              <p:par>
                                <p:cTn id="46" presetID="10" presetClass="entr" presetSubtype="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42" presetClass="entr" presetSubtype="0" fill="hold" grpId="0" nodeType="withEffect">
                                  <p:stCondLst>
                                    <p:cond delay="50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anim calcmode="lin" valueType="num">
                                      <p:cBhvr>
                                        <p:cTn id="52" dur="500" fill="hold"/>
                                        <p:tgtEl>
                                          <p:spTgt spid="22"/>
                                        </p:tgtEl>
                                        <p:attrNameLst>
                                          <p:attrName>ppt_x</p:attrName>
                                        </p:attrNameLst>
                                      </p:cBhvr>
                                      <p:tavLst>
                                        <p:tav tm="0">
                                          <p:val>
                                            <p:strVal val="#ppt_x"/>
                                          </p:val>
                                        </p:tav>
                                        <p:tav tm="100000">
                                          <p:val>
                                            <p:strVal val="#ppt_x"/>
                                          </p:val>
                                        </p:tav>
                                      </p:tavLst>
                                    </p:anim>
                                    <p:anim calcmode="lin" valueType="num">
                                      <p:cBhvr>
                                        <p:cTn id="53" dur="500" fill="hold"/>
                                        <p:tgtEl>
                                          <p:spTgt spid="22"/>
                                        </p:tgtEl>
                                        <p:attrNameLst>
                                          <p:attrName>ppt_y</p:attrName>
                                        </p:attrNameLst>
                                      </p:cBhvr>
                                      <p:tavLst>
                                        <p:tav tm="0">
                                          <p:val>
                                            <p:strVal val="#ppt_y+.1"/>
                                          </p:val>
                                        </p:tav>
                                        <p:tav tm="100000">
                                          <p:val>
                                            <p:strVal val="#ppt_y"/>
                                          </p:val>
                                        </p:tav>
                                      </p:tavLst>
                                    </p:anim>
                                  </p:childTnLst>
                                </p:cTn>
                              </p:par>
                            </p:childTnLst>
                          </p:cTn>
                        </p:par>
                        <p:par>
                          <p:cTn id="54" fill="hold">
                            <p:stCondLst>
                              <p:cond delay="5250"/>
                            </p:stCondLst>
                            <p:childTnLst>
                              <p:par>
                                <p:cTn id="55" presetID="10"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par>
                                <p:cTn id="58" presetID="42" presetClass="entr" presetSubtype="0" fill="hold" grpId="0" nodeType="withEffect">
                                  <p:stCondLst>
                                    <p:cond delay="50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anim calcmode="lin" valueType="num">
                                      <p:cBhvr>
                                        <p:cTn id="61" dur="500" fill="hold"/>
                                        <p:tgtEl>
                                          <p:spTgt spid="23"/>
                                        </p:tgtEl>
                                        <p:attrNameLst>
                                          <p:attrName>ppt_x</p:attrName>
                                        </p:attrNameLst>
                                      </p:cBhvr>
                                      <p:tavLst>
                                        <p:tav tm="0">
                                          <p:val>
                                            <p:strVal val="#ppt_x"/>
                                          </p:val>
                                        </p:tav>
                                        <p:tav tm="100000">
                                          <p:val>
                                            <p:strVal val="#ppt_x"/>
                                          </p:val>
                                        </p:tav>
                                      </p:tavLst>
                                    </p:anim>
                                    <p:anim calcmode="lin" valueType="num">
                                      <p:cBhvr>
                                        <p:cTn id="62" dur="500" fill="hold"/>
                                        <p:tgtEl>
                                          <p:spTgt spid="23"/>
                                        </p:tgtEl>
                                        <p:attrNameLst>
                                          <p:attrName>ppt_y</p:attrName>
                                        </p:attrNameLst>
                                      </p:cBhvr>
                                      <p:tavLst>
                                        <p:tav tm="0">
                                          <p:val>
                                            <p:strVal val="#ppt_y+.1"/>
                                          </p:val>
                                        </p:tav>
                                        <p:tav tm="100000">
                                          <p:val>
                                            <p:strVal val="#ppt_y"/>
                                          </p:val>
                                        </p:tav>
                                      </p:tavLst>
                                    </p:anim>
                                  </p:childTnLst>
                                </p:cTn>
                              </p:par>
                            </p:childTnLst>
                          </p:cTn>
                        </p:par>
                        <p:par>
                          <p:cTn id="63" fill="hold">
                            <p:stCondLst>
                              <p:cond delay="6250"/>
                            </p:stCondLst>
                            <p:childTnLst>
                              <p:par>
                                <p:cTn id="64" presetID="10"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childTnLst>
                                </p:cTn>
                              </p:par>
                              <p:par>
                                <p:cTn id="67" presetID="42" presetClass="entr" presetSubtype="0" fill="hold" grpId="0" nodeType="withEffect">
                                  <p:stCondLst>
                                    <p:cond delay="50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anim calcmode="lin" valueType="num">
                                      <p:cBhvr>
                                        <p:cTn id="70" dur="500" fill="hold"/>
                                        <p:tgtEl>
                                          <p:spTgt spid="24"/>
                                        </p:tgtEl>
                                        <p:attrNameLst>
                                          <p:attrName>ppt_x</p:attrName>
                                        </p:attrNameLst>
                                      </p:cBhvr>
                                      <p:tavLst>
                                        <p:tav tm="0">
                                          <p:val>
                                            <p:strVal val="#ppt_x"/>
                                          </p:val>
                                        </p:tav>
                                        <p:tav tm="100000">
                                          <p:val>
                                            <p:strVal val="#ppt_x"/>
                                          </p:val>
                                        </p:tav>
                                      </p:tavLst>
                                    </p:anim>
                                    <p:anim calcmode="lin" valueType="num">
                                      <p:cBhvr>
                                        <p:cTn id="71"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7" grpId="0"/>
      <p:bldP spid="18" grpId="0"/>
      <p:bldP spid="19" grpId="0"/>
      <p:bldP spid="20" grpId="0"/>
      <p:bldP spid="21" grpId="0"/>
      <p:bldP spid="22" grpId="0"/>
      <p:bldP spid="23" grpId="0"/>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12517" y="2298619"/>
            <a:ext cx="4511914" cy="559123"/>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grpSp>
        <p:nvGrpSpPr>
          <p:cNvPr id="3" name="组合 2"/>
          <p:cNvGrpSpPr/>
          <p:nvPr/>
        </p:nvGrpSpPr>
        <p:grpSpPr>
          <a:xfrm>
            <a:off x="1856166" y="1416023"/>
            <a:ext cx="2624274" cy="2625224"/>
            <a:chOff x="1835696" y="880098"/>
            <a:chExt cx="1968462" cy="1968462"/>
          </a:xfrm>
        </p:grpSpPr>
        <p:sp>
          <p:nvSpPr>
            <p:cNvPr id="4" name="椭圆 3"/>
            <p:cNvSpPr/>
            <p:nvPr/>
          </p:nvSpPr>
          <p:spPr>
            <a:xfrm>
              <a:off x="1835696" y="880098"/>
              <a:ext cx="1968462" cy="1968462"/>
            </a:xfrm>
            <a:prstGeom prst="ellipse">
              <a:avLst/>
            </a:prstGeom>
            <a:solidFill>
              <a:schemeClr val="tx2">
                <a:lumMod val="60000"/>
                <a:lumOff val="40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2292433" y="1697308"/>
              <a:ext cx="831105" cy="276935"/>
            </a:xfrm>
            <a:prstGeom prst="rect">
              <a:avLst/>
            </a:prstGeom>
            <a:noFill/>
          </p:spPr>
          <p:txBody>
            <a:bodyPr wrap="none" rtlCol="0">
              <a:spAutoFit/>
            </a:bodyPr>
            <a:lstStyle/>
            <a:p>
              <a:r>
                <a:rPr lang="zh-CN" altLang="en-US" dirty="0" smtClean="0">
                  <a:solidFill>
                    <a:schemeClr val="bg1"/>
                  </a:solidFill>
                  <a:latin typeface="方正兰亭准黑_GBK" pitchFamily="2" charset="-122"/>
                  <a:ea typeface="方正兰亭准黑_GBK" pitchFamily="2" charset="-122"/>
                </a:rPr>
                <a:t>事项之一</a:t>
              </a:r>
              <a:endParaRPr lang="zh-CN" altLang="en-US" dirty="0">
                <a:solidFill>
                  <a:schemeClr val="bg1"/>
                </a:solidFill>
                <a:latin typeface="方正兰亭准黑_GBK" pitchFamily="2" charset="-122"/>
                <a:ea typeface="方正兰亭准黑_GBK" pitchFamily="2" charset="-122"/>
              </a:endParaRPr>
            </a:p>
          </p:txBody>
        </p:sp>
      </p:grpSp>
      <p:grpSp>
        <p:nvGrpSpPr>
          <p:cNvPr id="6" name="组合 5"/>
          <p:cNvGrpSpPr/>
          <p:nvPr/>
        </p:nvGrpSpPr>
        <p:grpSpPr>
          <a:xfrm>
            <a:off x="1193847" y="3183415"/>
            <a:ext cx="2299293" cy="2300124"/>
            <a:chOff x="2115570" y="1737559"/>
            <a:chExt cx="1620620" cy="1620620"/>
          </a:xfrm>
          <a:solidFill>
            <a:srgbClr val="2B83E5"/>
          </a:solidFill>
        </p:grpSpPr>
        <p:sp>
          <p:nvSpPr>
            <p:cNvPr id="7" name="椭圆 6"/>
            <p:cNvSpPr/>
            <p:nvPr/>
          </p:nvSpPr>
          <p:spPr>
            <a:xfrm>
              <a:off x="2115570" y="1737559"/>
              <a:ext cx="1620620" cy="16206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446342" y="2402905"/>
              <a:ext cx="889419" cy="292751"/>
            </a:xfrm>
            <a:prstGeom prst="rect">
              <a:avLst/>
            </a:prstGeom>
            <a:grpFill/>
          </p:spPr>
          <p:txBody>
            <a:bodyPr wrap="none"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rPr>
                <a:t>事项之二</a:t>
              </a:r>
            </a:p>
          </p:txBody>
        </p:sp>
      </p:grpSp>
      <p:grpSp>
        <p:nvGrpSpPr>
          <p:cNvPr id="9" name="组合 8"/>
          <p:cNvGrpSpPr/>
          <p:nvPr/>
        </p:nvGrpSpPr>
        <p:grpSpPr>
          <a:xfrm>
            <a:off x="3202724" y="3353677"/>
            <a:ext cx="1933754" cy="1934453"/>
            <a:chOff x="3527026" y="1952177"/>
            <a:chExt cx="1191384" cy="1191384"/>
          </a:xfrm>
          <a:solidFill>
            <a:srgbClr val="DEA900"/>
          </a:solidFill>
        </p:grpSpPr>
        <p:sp>
          <p:nvSpPr>
            <p:cNvPr id="10" name="椭圆 9"/>
            <p:cNvSpPr/>
            <p:nvPr/>
          </p:nvSpPr>
          <p:spPr>
            <a:xfrm>
              <a:off x="3527026" y="1952177"/>
              <a:ext cx="1191384" cy="1191384"/>
            </a:xfrm>
            <a:prstGeom prst="ellipse">
              <a:avLst/>
            </a:prstGeom>
            <a:solidFill>
              <a:schemeClr val="accent1">
                <a:lumMod val="7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3788777" y="2437142"/>
              <a:ext cx="714239" cy="236941"/>
            </a:xfrm>
            <a:prstGeom prst="rect">
              <a:avLst/>
            </a:prstGeom>
            <a:noFill/>
          </p:spPr>
          <p:txBody>
            <a:bodyPr wrap="none" rtlCol="0">
              <a:spAutoFit/>
            </a:bodyPr>
            <a:lstStyle/>
            <a:p>
              <a:r>
                <a:rPr lang="zh-CN" altLang="en-US" sz="1900" dirty="0">
                  <a:solidFill>
                    <a:schemeClr val="bg1"/>
                  </a:solidFill>
                  <a:latin typeface="微软雅黑" panose="020B0503020204020204" pitchFamily="34" charset="-122"/>
                  <a:ea typeface="微软雅黑" panose="020B0503020204020204" pitchFamily="34" charset="-122"/>
                </a:rPr>
                <a:t>事项之三</a:t>
              </a:r>
            </a:p>
          </p:txBody>
        </p:sp>
      </p:grpSp>
      <p:sp>
        <p:nvSpPr>
          <p:cNvPr id="12" name="TextBox 11"/>
          <p:cNvSpPr txBox="1"/>
          <p:nvPr/>
        </p:nvSpPr>
        <p:spPr>
          <a:xfrm>
            <a:off x="5812517" y="3638529"/>
            <a:ext cx="4511914" cy="559123"/>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sp>
        <p:nvSpPr>
          <p:cNvPr id="13" name="TextBox 12"/>
          <p:cNvSpPr txBox="1"/>
          <p:nvPr/>
        </p:nvSpPr>
        <p:spPr>
          <a:xfrm>
            <a:off x="5812517" y="4910805"/>
            <a:ext cx="4511914" cy="559123"/>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grpSp>
        <p:nvGrpSpPr>
          <p:cNvPr id="14" name="组合 13"/>
          <p:cNvGrpSpPr/>
          <p:nvPr/>
        </p:nvGrpSpPr>
        <p:grpSpPr>
          <a:xfrm>
            <a:off x="5812517" y="1841251"/>
            <a:ext cx="4511914" cy="361183"/>
            <a:chOff x="5283922" y="1198944"/>
            <a:chExt cx="3384376" cy="270824"/>
          </a:xfrm>
        </p:grpSpPr>
        <p:sp>
          <p:nvSpPr>
            <p:cNvPr id="15" name="矩形 14"/>
            <p:cNvSpPr/>
            <p:nvPr/>
          </p:nvSpPr>
          <p:spPr>
            <a:xfrm>
              <a:off x="5283922" y="1205118"/>
              <a:ext cx="3384376" cy="26465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5355930" y="1198944"/>
              <a:ext cx="1061967" cy="253856"/>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17" name="组合 16"/>
          <p:cNvGrpSpPr/>
          <p:nvPr/>
        </p:nvGrpSpPr>
        <p:grpSpPr>
          <a:xfrm>
            <a:off x="5812517" y="3181162"/>
            <a:ext cx="4511914" cy="361183"/>
            <a:chOff x="5283922" y="2292733"/>
            <a:chExt cx="3384376" cy="270824"/>
          </a:xfrm>
        </p:grpSpPr>
        <p:sp>
          <p:nvSpPr>
            <p:cNvPr id="18" name="矩形 17"/>
            <p:cNvSpPr/>
            <p:nvPr/>
          </p:nvSpPr>
          <p:spPr>
            <a:xfrm>
              <a:off x="5283922" y="2298907"/>
              <a:ext cx="3384376" cy="264650"/>
            </a:xfrm>
            <a:prstGeom prst="rect">
              <a:avLst/>
            </a:pr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5355930" y="2292733"/>
              <a:ext cx="1061967" cy="253856"/>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20" name="组合 19"/>
          <p:cNvGrpSpPr/>
          <p:nvPr/>
        </p:nvGrpSpPr>
        <p:grpSpPr>
          <a:xfrm>
            <a:off x="5812517" y="4477396"/>
            <a:ext cx="4511914" cy="361183"/>
            <a:chOff x="5283922" y="3405184"/>
            <a:chExt cx="3384376" cy="270824"/>
          </a:xfrm>
        </p:grpSpPr>
        <p:sp>
          <p:nvSpPr>
            <p:cNvPr id="21" name="矩形 20"/>
            <p:cNvSpPr/>
            <p:nvPr/>
          </p:nvSpPr>
          <p:spPr>
            <a:xfrm>
              <a:off x="5283922" y="3411358"/>
              <a:ext cx="3384376" cy="2646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5355930" y="3405184"/>
              <a:ext cx="1061967" cy="253856"/>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sp>
        <p:nvSpPr>
          <p:cNvPr id="23" name="Rectangle 13" descr="FD1DDF730CE4456e89755B07FE1653D0# #Rectangle 13"/>
          <p:cNvSpPr>
            <a:spLocks noChangeArrowheads="1"/>
          </p:cNvSpPr>
          <p:nvPr/>
        </p:nvSpPr>
        <p:spPr bwMode="auto">
          <a:xfrm>
            <a:off x="10309919" y="1779679"/>
            <a:ext cx="1055980" cy="492557"/>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dirty="0">
                <a:latin typeface="Swiss911 UCm BT" pitchFamily="34" charset="0"/>
                <a:ea typeface="方正兰亭中黑_GBK" pitchFamily="2" charset="-122"/>
                <a:cs typeface="Arial" pitchFamily="34" charset="0"/>
              </a:rPr>
              <a:t>100%</a:t>
            </a:r>
          </a:p>
        </p:txBody>
      </p:sp>
      <p:sp>
        <p:nvSpPr>
          <p:cNvPr id="24" name="Rectangle 13" descr="FD1DDF730CE4456e89755B07FE1653D0# #Rectangle 13"/>
          <p:cNvSpPr>
            <a:spLocks noChangeArrowheads="1"/>
          </p:cNvSpPr>
          <p:nvPr/>
        </p:nvSpPr>
        <p:spPr bwMode="auto">
          <a:xfrm>
            <a:off x="10309919" y="3119589"/>
            <a:ext cx="1055980" cy="492557"/>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dirty="0">
                <a:latin typeface="Swiss911 UCm BT" pitchFamily="34" charset="0"/>
                <a:ea typeface="方正兰亭中黑_GBK" pitchFamily="2" charset="-122"/>
                <a:cs typeface="Arial" pitchFamily="34" charset="0"/>
              </a:rPr>
              <a:t>60%</a:t>
            </a:r>
          </a:p>
        </p:txBody>
      </p:sp>
      <p:sp>
        <p:nvSpPr>
          <p:cNvPr id="25" name="Rectangle 13" descr="FD1DDF730CE4456e89755B07FE1653D0# #Rectangle 13"/>
          <p:cNvSpPr>
            <a:spLocks noChangeArrowheads="1"/>
          </p:cNvSpPr>
          <p:nvPr/>
        </p:nvSpPr>
        <p:spPr bwMode="auto">
          <a:xfrm>
            <a:off x="10309919" y="4424659"/>
            <a:ext cx="1055980" cy="492557"/>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ctr" eaLnBrk="1" hangingPunct="1">
              <a:spcBef>
                <a:spcPct val="0"/>
              </a:spcBef>
              <a:buNone/>
              <a:defRPr/>
            </a:pPr>
            <a:r>
              <a:rPr lang="en-US" altLang="zh-CN" dirty="0">
                <a:latin typeface="Swiss911 UCm BT" pitchFamily="34" charset="0"/>
                <a:ea typeface="方正兰亭中黑_GBK" pitchFamily="2" charset="-122"/>
                <a:cs typeface="Arial" pitchFamily="34" charset="0"/>
              </a:rPr>
              <a:t>50%</a:t>
            </a:r>
          </a:p>
        </p:txBody>
      </p:sp>
      <p:sp>
        <p:nvSpPr>
          <p:cNvPr id="26" name="TextBox 25"/>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代办工作事宜</a:t>
            </a:r>
          </a:p>
        </p:txBody>
      </p:sp>
    </p:spTree>
    <p:extLst>
      <p:ext uri="{BB962C8B-B14F-4D97-AF65-F5344CB8AC3E}">
        <p14:creationId xmlns:p14="http://schemas.microsoft.com/office/powerpoint/2010/main" xmlns="" val="811219369"/>
      </p:ext>
    </p:extLst>
  </p:cSld>
  <p:clrMapOvr>
    <a:masterClrMapping/>
  </p:clrMapOvr>
  <mc:AlternateContent xmlns:mc="http://schemas.openxmlformats.org/markup-compatibility/2006">
    <mc:Choice xmlns:p14="http://schemas.microsoft.com/office/powerpoint/2010/main" xmlns=""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300" fill="hold"/>
                                        <p:tgtEl>
                                          <p:spTgt spid="3"/>
                                        </p:tgtEl>
                                        <p:attrNameLst>
                                          <p:attrName>ppt_x</p:attrName>
                                        </p:attrNameLst>
                                      </p:cBhvr>
                                      <p:tavLst>
                                        <p:tav tm="0">
                                          <p:val>
                                            <p:strVal val="0-#ppt_w/2"/>
                                          </p:val>
                                        </p:tav>
                                        <p:tav tm="100000">
                                          <p:val>
                                            <p:strVal val="#ppt_x"/>
                                          </p:val>
                                        </p:tav>
                                      </p:tavLst>
                                    </p:anim>
                                    <p:anim calcmode="lin" valueType="num">
                                      <p:cBhvr additive="base">
                                        <p:cTn id="12" dur="3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300" fill="hold"/>
                                        <p:tgtEl>
                                          <p:spTgt spid="6"/>
                                        </p:tgtEl>
                                        <p:attrNameLst>
                                          <p:attrName>ppt_x</p:attrName>
                                        </p:attrNameLst>
                                      </p:cBhvr>
                                      <p:tavLst>
                                        <p:tav tm="0">
                                          <p:val>
                                            <p:strVal val="0-#ppt_w/2"/>
                                          </p:val>
                                        </p:tav>
                                        <p:tav tm="100000">
                                          <p:val>
                                            <p:strVal val="#ppt_x"/>
                                          </p:val>
                                        </p:tav>
                                      </p:tavLst>
                                    </p:anim>
                                    <p:anim calcmode="lin" valueType="num">
                                      <p:cBhvr additive="base">
                                        <p:cTn id="17" dur="3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100"/>
                            </p:stCondLst>
                            <p:childTnLst>
                              <p:par>
                                <p:cTn id="19" presetID="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300" fill="hold"/>
                                        <p:tgtEl>
                                          <p:spTgt spid="9"/>
                                        </p:tgtEl>
                                        <p:attrNameLst>
                                          <p:attrName>ppt_x</p:attrName>
                                        </p:attrNameLst>
                                      </p:cBhvr>
                                      <p:tavLst>
                                        <p:tav tm="0">
                                          <p:val>
                                            <p:strVal val="0-#ppt_w/2"/>
                                          </p:val>
                                        </p:tav>
                                        <p:tav tm="100000">
                                          <p:val>
                                            <p:strVal val="#ppt_x"/>
                                          </p:val>
                                        </p:tav>
                                      </p:tavLst>
                                    </p:anim>
                                    <p:anim calcmode="lin" valueType="num">
                                      <p:cBhvr additive="base">
                                        <p:cTn id="22" dur="3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1400"/>
                            </p:stCondLst>
                            <p:childTnLst>
                              <p:par>
                                <p:cTn id="24" presetID="2" presetClass="entr" presetSubtype="2"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300" fill="hold"/>
                                        <p:tgtEl>
                                          <p:spTgt spid="14"/>
                                        </p:tgtEl>
                                        <p:attrNameLst>
                                          <p:attrName>ppt_x</p:attrName>
                                        </p:attrNameLst>
                                      </p:cBhvr>
                                      <p:tavLst>
                                        <p:tav tm="0">
                                          <p:val>
                                            <p:strVal val="1+#ppt_w/2"/>
                                          </p:val>
                                        </p:tav>
                                        <p:tav tm="100000">
                                          <p:val>
                                            <p:strVal val="#ppt_x"/>
                                          </p:val>
                                        </p:tav>
                                      </p:tavLst>
                                    </p:anim>
                                    <p:anim calcmode="lin" valueType="num">
                                      <p:cBhvr additive="base">
                                        <p:cTn id="27" dur="300" fill="hold"/>
                                        <p:tgtEl>
                                          <p:spTgt spid="14"/>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 presetClass="entr" presetSubtype="2"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300" fill="hold"/>
                                        <p:tgtEl>
                                          <p:spTgt spid="2"/>
                                        </p:tgtEl>
                                        <p:attrNameLst>
                                          <p:attrName>ppt_x</p:attrName>
                                        </p:attrNameLst>
                                      </p:cBhvr>
                                      <p:tavLst>
                                        <p:tav tm="0">
                                          <p:val>
                                            <p:strVal val="1+#ppt_w/2"/>
                                          </p:val>
                                        </p:tav>
                                        <p:tav tm="100000">
                                          <p:val>
                                            <p:strVal val="#ppt_x"/>
                                          </p:val>
                                        </p:tav>
                                      </p:tavLst>
                                    </p:anim>
                                    <p:anim calcmode="lin" valueType="num">
                                      <p:cBhvr additive="base">
                                        <p:cTn id="32" dur="3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 presetClass="entr" presetSubtype="2"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300" fill="hold"/>
                                        <p:tgtEl>
                                          <p:spTgt spid="17"/>
                                        </p:tgtEl>
                                        <p:attrNameLst>
                                          <p:attrName>ppt_x</p:attrName>
                                        </p:attrNameLst>
                                      </p:cBhvr>
                                      <p:tavLst>
                                        <p:tav tm="0">
                                          <p:val>
                                            <p:strVal val="1+#ppt_w/2"/>
                                          </p:val>
                                        </p:tav>
                                        <p:tav tm="100000">
                                          <p:val>
                                            <p:strVal val="#ppt_x"/>
                                          </p:val>
                                        </p:tav>
                                      </p:tavLst>
                                    </p:anim>
                                    <p:anim calcmode="lin" valueType="num">
                                      <p:cBhvr additive="base">
                                        <p:cTn id="37" dur="300" fill="hold"/>
                                        <p:tgtEl>
                                          <p:spTgt spid="17"/>
                                        </p:tgtEl>
                                        <p:attrNameLst>
                                          <p:attrName>ppt_y</p:attrName>
                                        </p:attrNameLst>
                                      </p:cBhvr>
                                      <p:tavLst>
                                        <p:tav tm="0">
                                          <p:val>
                                            <p:strVal val="#ppt_y"/>
                                          </p:val>
                                        </p:tav>
                                        <p:tav tm="100000">
                                          <p:val>
                                            <p:strVal val="#ppt_y"/>
                                          </p:val>
                                        </p:tav>
                                      </p:tavLst>
                                    </p:anim>
                                  </p:childTnLst>
                                </p:cTn>
                              </p:par>
                            </p:childTnLst>
                          </p:cTn>
                        </p:par>
                        <p:par>
                          <p:cTn id="38" fill="hold">
                            <p:stCondLst>
                              <p:cond delay="2300"/>
                            </p:stCondLst>
                            <p:childTnLst>
                              <p:par>
                                <p:cTn id="39" presetID="2" presetClass="entr" presetSubtype="2"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300" fill="hold"/>
                                        <p:tgtEl>
                                          <p:spTgt spid="12"/>
                                        </p:tgtEl>
                                        <p:attrNameLst>
                                          <p:attrName>ppt_x</p:attrName>
                                        </p:attrNameLst>
                                      </p:cBhvr>
                                      <p:tavLst>
                                        <p:tav tm="0">
                                          <p:val>
                                            <p:strVal val="1+#ppt_w/2"/>
                                          </p:val>
                                        </p:tav>
                                        <p:tav tm="100000">
                                          <p:val>
                                            <p:strVal val="#ppt_x"/>
                                          </p:val>
                                        </p:tav>
                                      </p:tavLst>
                                    </p:anim>
                                    <p:anim calcmode="lin" valueType="num">
                                      <p:cBhvr additive="base">
                                        <p:cTn id="42" dur="3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2600"/>
                            </p:stCondLst>
                            <p:childTnLst>
                              <p:par>
                                <p:cTn id="44" presetID="2" presetClass="entr" presetSubtype="2"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300" fill="hold"/>
                                        <p:tgtEl>
                                          <p:spTgt spid="20"/>
                                        </p:tgtEl>
                                        <p:attrNameLst>
                                          <p:attrName>ppt_x</p:attrName>
                                        </p:attrNameLst>
                                      </p:cBhvr>
                                      <p:tavLst>
                                        <p:tav tm="0">
                                          <p:val>
                                            <p:strVal val="1+#ppt_w/2"/>
                                          </p:val>
                                        </p:tav>
                                        <p:tav tm="100000">
                                          <p:val>
                                            <p:strVal val="#ppt_x"/>
                                          </p:val>
                                        </p:tav>
                                      </p:tavLst>
                                    </p:anim>
                                    <p:anim calcmode="lin" valueType="num">
                                      <p:cBhvr additive="base">
                                        <p:cTn id="47" dur="300" fill="hold"/>
                                        <p:tgtEl>
                                          <p:spTgt spid="20"/>
                                        </p:tgtEl>
                                        <p:attrNameLst>
                                          <p:attrName>ppt_y</p:attrName>
                                        </p:attrNameLst>
                                      </p:cBhvr>
                                      <p:tavLst>
                                        <p:tav tm="0">
                                          <p:val>
                                            <p:strVal val="#ppt_y"/>
                                          </p:val>
                                        </p:tav>
                                        <p:tav tm="100000">
                                          <p:val>
                                            <p:strVal val="#ppt_y"/>
                                          </p:val>
                                        </p:tav>
                                      </p:tavLst>
                                    </p:anim>
                                  </p:childTnLst>
                                </p:cTn>
                              </p:par>
                            </p:childTnLst>
                          </p:cTn>
                        </p:par>
                        <p:par>
                          <p:cTn id="48" fill="hold">
                            <p:stCondLst>
                              <p:cond delay="2900"/>
                            </p:stCondLst>
                            <p:childTnLst>
                              <p:par>
                                <p:cTn id="49" presetID="2" presetClass="entr" presetSubtype="2"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300" fill="hold"/>
                                        <p:tgtEl>
                                          <p:spTgt spid="13"/>
                                        </p:tgtEl>
                                        <p:attrNameLst>
                                          <p:attrName>ppt_x</p:attrName>
                                        </p:attrNameLst>
                                      </p:cBhvr>
                                      <p:tavLst>
                                        <p:tav tm="0">
                                          <p:val>
                                            <p:strVal val="1+#ppt_w/2"/>
                                          </p:val>
                                        </p:tav>
                                        <p:tav tm="100000">
                                          <p:val>
                                            <p:strVal val="#ppt_x"/>
                                          </p:val>
                                        </p:tav>
                                      </p:tavLst>
                                    </p:anim>
                                    <p:anim calcmode="lin" valueType="num">
                                      <p:cBhvr additive="base">
                                        <p:cTn id="52" dur="300" fill="hold"/>
                                        <p:tgtEl>
                                          <p:spTgt spid="13"/>
                                        </p:tgtEl>
                                        <p:attrNameLst>
                                          <p:attrName>ppt_y</p:attrName>
                                        </p:attrNameLst>
                                      </p:cBhvr>
                                      <p:tavLst>
                                        <p:tav tm="0">
                                          <p:val>
                                            <p:strVal val="#ppt_y"/>
                                          </p:val>
                                        </p:tav>
                                        <p:tav tm="100000">
                                          <p:val>
                                            <p:strVal val="#ppt_y"/>
                                          </p:val>
                                        </p:tav>
                                      </p:tavLst>
                                    </p:anim>
                                  </p:childTnLst>
                                </p:cTn>
                              </p:par>
                            </p:childTnLst>
                          </p:cTn>
                        </p:par>
                        <p:par>
                          <p:cTn id="53" fill="hold">
                            <p:stCondLst>
                              <p:cond delay="3200"/>
                            </p:stCondLst>
                            <p:childTnLst>
                              <p:par>
                                <p:cTn id="54" presetID="26" presetClass="emph" presetSubtype="0" fill="hold" nodeType="afterEffect">
                                  <p:stCondLst>
                                    <p:cond delay="0"/>
                                  </p:stCondLst>
                                  <p:childTnLst>
                                    <p:animEffect transition="out" filter="fade">
                                      <p:cBhvr>
                                        <p:cTn id="55" dur="500" tmFilter="0, 0; .2, .5; .8, .5; 1, 0"/>
                                        <p:tgtEl>
                                          <p:spTgt spid="3"/>
                                        </p:tgtEl>
                                      </p:cBhvr>
                                    </p:animEffect>
                                    <p:animScale>
                                      <p:cBhvr>
                                        <p:cTn id="56" dur="250" autoRev="1" fill="hold"/>
                                        <p:tgtEl>
                                          <p:spTgt spid="3"/>
                                        </p:tgtEl>
                                      </p:cBhvr>
                                      <p:by x="105000" y="105000"/>
                                    </p:animScale>
                                  </p:childTnLst>
                                </p:cTn>
                              </p:par>
                              <p:par>
                                <p:cTn id="57" presetID="26" presetClass="emph" presetSubtype="0" fill="hold" nodeType="withEffect">
                                  <p:stCondLst>
                                    <p:cond delay="0"/>
                                  </p:stCondLst>
                                  <p:childTnLst>
                                    <p:animEffect transition="out" filter="fade">
                                      <p:cBhvr>
                                        <p:cTn id="58" dur="500" tmFilter="0, 0; .2, .5; .8, .5; 1, 0"/>
                                        <p:tgtEl>
                                          <p:spTgt spid="14"/>
                                        </p:tgtEl>
                                      </p:cBhvr>
                                    </p:animEffect>
                                    <p:animScale>
                                      <p:cBhvr>
                                        <p:cTn id="59" dur="250" autoRev="1" fill="hold"/>
                                        <p:tgtEl>
                                          <p:spTgt spid="14"/>
                                        </p:tgtEl>
                                      </p:cBhvr>
                                      <p:by x="105000" y="105000"/>
                                    </p:animScale>
                                  </p:childTnLst>
                                </p:cTn>
                              </p:par>
                              <p:par>
                                <p:cTn id="60" presetID="26" presetClass="emph" presetSubtype="0" fill="hold" grpId="1" nodeType="withEffect">
                                  <p:stCondLst>
                                    <p:cond delay="0"/>
                                  </p:stCondLst>
                                  <p:childTnLst>
                                    <p:animEffect transition="out" filter="fade">
                                      <p:cBhvr>
                                        <p:cTn id="61" dur="500" tmFilter="0, 0; .2, .5; .8, .5; 1, 0"/>
                                        <p:tgtEl>
                                          <p:spTgt spid="2"/>
                                        </p:tgtEl>
                                      </p:cBhvr>
                                    </p:animEffect>
                                    <p:animScale>
                                      <p:cBhvr>
                                        <p:cTn id="62" dur="250" autoRev="1" fill="hold"/>
                                        <p:tgtEl>
                                          <p:spTgt spid="2"/>
                                        </p:tgtEl>
                                      </p:cBhvr>
                                      <p:by x="105000" y="105000"/>
                                    </p:animScale>
                                  </p:childTnLst>
                                </p:cTn>
                              </p:par>
                            </p:childTnLst>
                          </p:cTn>
                        </p:par>
                        <p:par>
                          <p:cTn id="63" fill="hold">
                            <p:stCondLst>
                              <p:cond delay="3700"/>
                            </p:stCondLst>
                            <p:childTnLst>
                              <p:par>
                                <p:cTn id="64" presetID="53" presetClass="entr" presetSubtype="16"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p:cTn id="66" dur="1000" fill="hold"/>
                                        <p:tgtEl>
                                          <p:spTgt spid="23"/>
                                        </p:tgtEl>
                                        <p:attrNameLst>
                                          <p:attrName>ppt_w</p:attrName>
                                        </p:attrNameLst>
                                      </p:cBhvr>
                                      <p:tavLst>
                                        <p:tav tm="0">
                                          <p:val>
                                            <p:fltVal val="0"/>
                                          </p:val>
                                        </p:tav>
                                        <p:tav tm="100000">
                                          <p:val>
                                            <p:strVal val="#ppt_w"/>
                                          </p:val>
                                        </p:tav>
                                      </p:tavLst>
                                    </p:anim>
                                    <p:anim calcmode="lin" valueType="num">
                                      <p:cBhvr>
                                        <p:cTn id="67" dur="1000" fill="hold"/>
                                        <p:tgtEl>
                                          <p:spTgt spid="23"/>
                                        </p:tgtEl>
                                        <p:attrNameLst>
                                          <p:attrName>ppt_h</p:attrName>
                                        </p:attrNameLst>
                                      </p:cBhvr>
                                      <p:tavLst>
                                        <p:tav tm="0">
                                          <p:val>
                                            <p:fltVal val="0"/>
                                          </p:val>
                                        </p:tav>
                                        <p:tav tm="100000">
                                          <p:val>
                                            <p:strVal val="#ppt_h"/>
                                          </p:val>
                                        </p:tav>
                                      </p:tavLst>
                                    </p:anim>
                                    <p:animEffect transition="in" filter="fade">
                                      <p:cBhvr>
                                        <p:cTn id="68" dur="1000"/>
                                        <p:tgtEl>
                                          <p:spTgt spid="23"/>
                                        </p:tgtEl>
                                      </p:cBhvr>
                                    </p:animEffect>
                                  </p:childTnLst>
                                </p:cTn>
                              </p:par>
                            </p:childTnLst>
                          </p:cTn>
                        </p:par>
                        <p:par>
                          <p:cTn id="69" fill="hold">
                            <p:stCondLst>
                              <p:cond delay="4700"/>
                            </p:stCondLst>
                            <p:childTnLst>
                              <p:par>
                                <p:cTn id="70" presetID="26" presetClass="emph" presetSubtype="0" fill="hold" nodeType="afterEffect">
                                  <p:stCondLst>
                                    <p:cond delay="500"/>
                                  </p:stCondLst>
                                  <p:childTnLst>
                                    <p:animEffect transition="out" filter="fade">
                                      <p:cBhvr>
                                        <p:cTn id="71" dur="500" tmFilter="0, 0; .2, .5; .8, .5; 1, 0"/>
                                        <p:tgtEl>
                                          <p:spTgt spid="6"/>
                                        </p:tgtEl>
                                      </p:cBhvr>
                                    </p:animEffect>
                                    <p:animScale>
                                      <p:cBhvr>
                                        <p:cTn id="72" dur="250" autoRev="1" fill="hold"/>
                                        <p:tgtEl>
                                          <p:spTgt spid="6"/>
                                        </p:tgtEl>
                                      </p:cBhvr>
                                      <p:by x="105000" y="105000"/>
                                    </p:animScale>
                                  </p:childTnLst>
                                </p:cTn>
                              </p:par>
                              <p:par>
                                <p:cTn id="73" presetID="26" presetClass="emph" presetSubtype="0" fill="hold" nodeType="withEffect">
                                  <p:stCondLst>
                                    <p:cond delay="500"/>
                                  </p:stCondLst>
                                  <p:childTnLst>
                                    <p:animEffect transition="out" filter="fade">
                                      <p:cBhvr>
                                        <p:cTn id="74" dur="500" tmFilter="0, 0; .2, .5; .8, .5; 1, 0"/>
                                        <p:tgtEl>
                                          <p:spTgt spid="17"/>
                                        </p:tgtEl>
                                      </p:cBhvr>
                                    </p:animEffect>
                                    <p:animScale>
                                      <p:cBhvr>
                                        <p:cTn id="75" dur="250" autoRev="1" fill="hold"/>
                                        <p:tgtEl>
                                          <p:spTgt spid="17"/>
                                        </p:tgtEl>
                                      </p:cBhvr>
                                      <p:by x="105000" y="105000"/>
                                    </p:animScale>
                                  </p:childTnLst>
                                </p:cTn>
                              </p:par>
                              <p:par>
                                <p:cTn id="76" presetID="26" presetClass="emph" presetSubtype="0" fill="hold" grpId="1" nodeType="withEffect">
                                  <p:stCondLst>
                                    <p:cond delay="500"/>
                                  </p:stCondLst>
                                  <p:childTnLst>
                                    <p:animEffect transition="out" filter="fade">
                                      <p:cBhvr>
                                        <p:cTn id="77" dur="500" tmFilter="0, 0; .2, .5; .8, .5; 1, 0"/>
                                        <p:tgtEl>
                                          <p:spTgt spid="12"/>
                                        </p:tgtEl>
                                      </p:cBhvr>
                                    </p:animEffect>
                                    <p:animScale>
                                      <p:cBhvr>
                                        <p:cTn id="78" dur="250" autoRev="1" fill="hold"/>
                                        <p:tgtEl>
                                          <p:spTgt spid="12"/>
                                        </p:tgtEl>
                                      </p:cBhvr>
                                      <p:by x="105000" y="105000"/>
                                    </p:animScale>
                                  </p:childTnLst>
                                </p:cTn>
                              </p:par>
                            </p:childTnLst>
                          </p:cTn>
                        </p:par>
                        <p:par>
                          <p:cTn id="79" fill="hold">
                            <p:stCondLst>
                              <p:cond delay="5700"/>
                            </p:stCondLst>
                            <p:childTnLst>
                              <p:par>
                                <p:cTn id="80" presetID="53" presetClass="entr" presetSubtype="16"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 calcmode="lin" valueType="num">
                                      <p:cBhvr>
                                        <p:cTn id="82" dur="1000" fill="hold"/>
                                        <p:tgtEl>
                                          <p:spTgt spid="24"/>
                                        </p:tgtEl>
                                        <p:attrNameLst>
                                          <p:attrName>ppt_w</p:attrName>
                                        </p:attrNameLst>
                                      </p:cBhvr>
                                      <p:tavLst>
                                        <p:tav tm="0">
                                          <p:val>
                                            <p:fltVal val="0"/>
                                          </p:val>
                                        </p:tav>
                                        <p:tav tm="100000">
                                          <p:val>
                                            <p:strVal val="#ppt_w"/>
                                          </p:val>
                                        </p:tav>
                                      </p:tavLst>
                                    </p:anim>
                                    <p:anim calcmode="lin" valueType="num">
                                      <p:cBhvr>
                                        <p:cTn id="83" dur="1000" fill="hold"/>
                                        <p:tgtEl>
                                          <p:spTgt spid="24"/>
                                        </p:tgtEl>
                                        <p:attrNameLst>
                                          <p:attrName>ppt_h</p:attrName>
                                        </p:attrNameLst>
                                      </p:cBhvr>
                                      <p:tavLst>
                                        <p:tav tm="0">
                                          <p:val>
                                            <p:fltVal val="0"/>
                                          </p:val>
                                        </p:tav>
                                        <p:tav tm="100000">
                                          <p:val>
                                            <p:strVal val="#ppt_h"/>
                                          </p:val>
                                        </p:tav>
                                      </p:tavLst>
                                    </p:anim>
                                    <p:animEffect transition="in" filter="fade">
                                      <p:cBhvr>
                                        <p:cTn id="84" dur="1000"/>
                                        <p:tgtEl>
                                          <p:spTgt spid="24"/>
                                        </p:tgtEl>
                                      </p:cBhvr>
                                    </p:animEffect>
                                  </p:childTnLst>
                                </p:cTn>
                              </p:par>
                            </p:childTnLst>
                          </p:cTn>
                        </p:par>
                        <p:par>
                          <p:cTn id="85" fill="hold">
                            <p:stCondLst>
                              <p:cond delay="6700"/>
                            </p:stCondLst>
                            <p:childTnLst>
                              <p:par>
                                <p:cTn id="86" presetID="26" presetClass="emph" presetSubtype="0" fill="hold" nodeType="afterEffect">
                                  <p:stCondLst>
                                    <p:cond delay="500"/>
                                  </p:stCondLst>
                                  <p:childTnLst>
                                    <p:animEffect transition="out" filter="fade">
                                      <p:cBhvr>
                                        <p:cTn id="87" dur="500" tmFilter="0, 0; .2, .5; .8, .5; 1, 0"/>
                                        <p:tgtEl>
                                          <p:spTgt spid="9"/>
                                        </p:tgtEl>
                                      </p:cBhvr>
                                    </p:animEffect>
                                    <p:animScale>
                                      <p:cBhvr>
                                        <p:cTn id="88" dur="250" autoRev="1" fill="hold"/>
                                        <p:tgtEl>
                                          <p:spTgt spid="9"/>
                                        </p:tgtEl>
                                      </p:cBhvr>
                                      <p:by x="105000" y="105000"/>
                                    </p:animScale>
                                  </p:childTnLst>
                                </p:cTn>
                              </p:par>
                              <p:par>
                                <p:cTn id="89" presetID="26" presetClass="emph" presetSubtype="0" fill="hold" nodeType="withEffect">
                                  <p:stCondLst>
                                    <p:cond delay="500"/>
                                  </p:stCondLst>
                                  <p:childTnLst>
                                    <p:animEffect transition="out" filter="fade">
                                      <p:cBhvr>
                                        <p:cTn id="90" dur="500" tmFilter="0, 0; .2, .5; .8, .5; 1, 0"/>
                                        <p:tgtEl>
                                          <p:spTgt spid="20"/>
                                        </p:tgtEl>
                                      </p:cBhvr>
                                    </p:animEffect>
                                    <p:animScale>
                                      <p:cBhvr>
                                        <p:cTn id="91" dur="250" autoRev="1" fill="hold"/>
                                        <p:tgtEl>
                                          <p:spTgt spid="20"/>
                                        </p:tgtEl>
                                      </p:cBhvr>
                                      <p:by x="105000" y="105000"/>
                                    </p:animScale>
                                  </p:childTnLst>
                                </p:cTn>
                              </p:par>
                              <p:par>
                                <p:cTn id="92" presetID="26" presetClass="emph" presetSubtype="0" fill="hold" grpId="1" nodeType="withEffect">
                                  <p:stCondLst>
                                    <p:cond delay="500"/>
                                  </p:stCondLst>
                                  <p:childTnLst>
                                    <p:animEffect transition="out" filter="fade">
                                      <p:cBhvr>
                                        <p:cTn id="93" dur="500" tmFilter="0, 0; .2, .5; .8, .5; 1, 0"/>
                                        <p:tgtEl>
                                          <p:spTgt spid="13"/>
                                        </p:tgtEl>
                                      </p:cBhvr>
                                    </p:animEffect>
                                    <p:animScale>
                                      <p:cBhvr>
                                        <p:cTn id="94" dur="250" autoRev="1" fill="hold"/>
                                        <p:tgtEl>
                                          <p:spTgt spid="13"/>
                                        </p:tgtEl>
                                      </p:cBhvr>
                                      <p:by x="105000" y="105000"/>
                                    </p:animScale>
                                  </p:childTnLst>
                                </p:cTn>
                              </p:par>
                            </p:childTnLst>
                          </p:cTn>
                        </p:par>
                        <p:par>
                          <p:cTn id="95" fill="hold">
                            <p:stCondLst>
                              <p:cond delay="7700"/>
                            </p:stCondLst>
                            <p:childTnLst>
                              <p:par>
                                <p:cTn id="96" presetID="53" presetClass="entr" presetSubtype="16"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 calcmode="lin" valueType="num">
                                      <p:cBhvr>
                                        <p:cTn id="98" dur="1000" fill="hold"/>
                                        <p:tgtEl>
                                          <p:spTgt spid="25"/>
                                        </p:tgtEl>
                                        <p:attrNameLst>
                                          <p:attrName>ppt_w</p:attrName>
                                        </p:attrNameLst>
                                      </p:cBhvr>
                                      <p:tavLst>
                                        <p:tav tm="0">
                                          <p:val>
                                            <p:fltVal val="0"/>
                                          </p:val>
                                        </p:tav>
                                        <p:tav tm="100000">
                                          <p:val>
                                            <p:strVal val="#ppt_w"/>
                                          </p:val>
                                        </p:tav>
                                      </p:tavLst>
                                    </p:anim>
                                    <p:anim calcmode="lin" valueType="num">
                                      <p:cBhvr>
                                        <p:cTn id="99" dur="1000" fill="hold"/>
                                        <p:tgtEl>
                                          <p:spTgt spid="25"/>
                                        </p:tgtEl>
                                        <p:attrNameLst>
                                          <p:attrName>ppt_h</p:attrName>
                                        </p:attrNameLst>
                                      </p:cBhvr>
                                      <p:tavLst>
                                        <p:tav tm="0">
                                          <p:val>
                                            <p:fltVal val="0"/>
                                          </p:val>
                                        </p:tav>
                                        <p:tav tm="100000">
                                          <p:val>
                                            <p:strVal val="#ppt_h"/>
                                          </p:val>
                                        </p:tav>
                                      </p:tavLst>
                                    </p:anim>
                                    <p:animEffect transition="in" filter="fade">
                                      <p:cBhvr>
                                        <p:cTn id="10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2" grpId="0"/>
      <p:bldP spid="12" grpId="1"/>
      <p:bldP spid="13" grpId="0"/>
      <p:bldP spid="13" grpId="1"/>
      <p:bldP spid="23" grpId="0"/>
      <p:bldP spid="24"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168238" y="1715807"/>
            <a:ext cx="9022176" cy="2722664"/>
            <a:chOff x="3168238" y="1715807"/>
            <a:chExt cx="9022176" cy="2722664"/>
          </a:xfrm>
        </p:grpSpPr>
        <p:sp>
          <p:nvSpPr>
            <p:cNvPr id="4" name="Freeform 6"/>
            <p:cNvSpPr>
              <a:spLocks/>
            </p:cNvSpPr>
            <p:nvPr/>
          </p:nvSpPr>
          <p:spPr bwMode="auto">
            <a:xfrm>
              <a:off x="3168238" y="1715807"/>
              <a:ext cx="9022176" cy="2722664"/>
            </a:xfrm>
            <a:custGeom>
              <a:avLst/>
              <a:gdLst>
                <a:gd name="T0" fmla="*/ 4263 w 4263"/>
                <a:gd name="T1" fmla="*/ 0 h 1286"/>
                <a:gd name="T2" fmla="*/ 0 w 4263"/>
                <a:gd name="T3" fmla="*/ 0 h 1286"/>
                <a:gd name="T4" fmla="*/ 371 w 4263"/>
                <a:gd name="T5" fmla="*/ 642 h 1286"/>
                <a:gd name="T6" fmla="*/ 0 w 4263"/>
                <a:gd name="T7" fmla="*/ 1286 h 1286"/>
                <a:gd name="T8" fmla="*/ 4263 w 4263"/>
                <a:gd name="T9" fmla="*/ 1286 h 1286"/>
                <a:gd name="T10" fmla="*/ 4263 w 4263"/>
                <a:gd name="T11" fmla="*/ 0 h 1286"/>
              </a:gdLst>
              <a:ahLst/>
              <a:cxnLst>
                <a:cxn ang="0">
                  <a:pos x="T0" y="T1"/>
                </a:cxn>
                <a:cxn ang="0">
                  <a:pos x="T2" y="T3"/>
                </a:cxn>
                <a:cxn ang="0">
                  <a:pos x="T4" y="T5"/>
                </a:cxn>
                <a:cxn ang="0">
                  <a:pos x="T6" y="T7"/>
                </a:cxn>
                <a:cxn ang="0">
                  <a:pos x="T8" y="T9"/>
                </a:cxn>
                <a:cxn ang="0">
                  <a:pos x="T10" y="T11"/>
                </a:cxn>
              </a:cxnLst>
              <a:rect l="0" t="0" r="r" b="b"/>
              <a:pathLst>
                <a:path w="4263" h="1286">
                  <a:moveTo>
                    <a:pt x="4263" y="0"/>
                  </a:moveTo>
                  <a:lnTo>
                    <a:pt x="0" y="0"/>
                  </a:lnTo>
                  <a:lnTo>
                    <a:pt x="371" y="642"/>
                  </a:lnTo>
                  <a:lnTo>
                    <a:pt x="0" y="1286"/>
                  </a:lnTo>
                  <a:lnTo>
                    <a:pt x="4263" y="1286"/>
                  </a:lnTo>
                  <a:lnTo>
                    <a:pt x="4263" y="0"/>
                  </a:lnTo>
                  <a:close/>
                </a:path>
              </a:pathLst>
            </a:custGeom>
            <a:solidFill>
              <a:srgbClr val="0070C0"/>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5" name="Rectangle 8"/>
            <p:cNvSpPr>
              <a:spLocks noChangeArrowheads="1"/>
            </p:cNvSpPr>
            <p:nvPr/>
          </p:nvSpPr>
          <p:spPr bwMode="auto">
            <a:xfrm>
              <a:off x="4175243" y="2533988"/>
              <a:ext cx="6155531" cy="12311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en-US" sz="8000" b="1" dirty="0">
                  <a:solidFill>
                    <a:schemeClr val="bg1"/>
                  </a:solidFill>
                  <a:latin typeface="微软雅黑" panose="020B0503020204020204" pitchFamily="34" charset="-122"/>
                  <a:ea typeface="微软雅黑" panose="020B0503020204020204" pitchFamily="34" charset="-122"/>
                  <a:cs typeface="宋体" pitchFamily="2" charset="-122"/>
                </a:rPr>
                <a:t>工作完成情况</a:t>
              </a:r>
              <a:endParaRPr lang="zh-CN" altLang="zh-CN" sz="80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sp>
        <p:nvSpPr>
          <p:cNvPr id="6" name="矩形 5"/>
          <p:cNvSpPr/>
          <p:nvPr/>
        </p:nvSpPr>
        <p:spPr>
          <a:xfrm>
            <a:off x="11855097" y="1715807"/>
            <a:ext cx="335316" cy="27226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7" name="组合 6"/>
          <p:cNvGrpSpPr/>
          <p:nvPr/>
        </p:nvGrpSpPr>
        <p:grpSpPr>
          <a:xfrm>
            <a:off x="1125413" y="1820686"/>
            <a:ext cx="2325318" cy="2542706"/>
            <a:chOff x="1125413" y="1820686"/>
            <a:chExt cx="2325318" cy="2542706"/>
          </a:xfrm>
        </p:grpSpPr>
        <p:sp>
          <p:nvSpPr>
            <p:cNvPr id="8" name="Freeform 7"/>
            <p:cNvSpPr>
              <a:spLocks/>
            </p:cNvSpPr>
            <p:nvPr/>
          </p:nvSpPr>
          <p:spPr bwMode="auto">
            <a:xfrm>
              <a:off x="1125413" y="1820686"/>
              <a:ext cx="2325318" cy="2542706"/>
            </a:xfrm>
            <a:custGeom>
              <a:avLst/>
              <a:gdLst>
                <a:gd name="T0" fmla="*/ 346 w 1387"/>
                <a:gd name="T1" fmla="*/ 1201 h 1201"/>
                <a:gd name="T2" fmla="*/ 0 w 1387"/>
                <a:gd name="T3" fmla="*/ 600 h 1201"/>
                <a:gd name="T4" fmla="*/ 346 w 1387"/>
                <a:gd name="T5" fmla="*/ 0 h 1201"/>
                <a:gd name="T6" fmla="*/ 1041 w 1387"/>
                <a:gd name="T7" fmla="*/ 0 h 1201"/>
                <a:gd name="T8" fmla="*/ 1387 w 1387"/>
                <a:gd name="T9" fmla="*/ 600 h 1201"/>
                <a:gd name="T10" fmla="*/ 1041 w 1387"/>
                <a:gd name="T11" fmla="*/ 1201 h 1201"/>
                <a:gd name="T12" fmla="*/ 346 w 1387"/>
                <a:gd name="T13" fmla="*/ 1201 h 1201"/>
                <a:gd name="connsiteX0" fmla="*/ 66 w 7571"/>
                <a:gd name="connsiteY0" fmla="*/ 10000 h 10000"/>
                <a:gd name="connsiteX1" fmla="*/ 0 w 7571"/>
                <a:gd name="connsiteY1" fmla="*/ 5146 h 10000"/>
                <a:gd name="connsiteX2" fmla="*/ 66 w 7571"/>
                <a:gd name="connsiteY2" fmla="*/ 0 h 10000"/>
                <a:gd name="connsiteX3" fmla="*/ 5076 w 7571"/>
                <a:gd name="connsiteY3" fmla="*/ 0 h 10000"/>
                <a:gd name="connsiteX4" fmla="*/ 7571 w 7571"/>
                <a:gd name="connsiteY4" fmla="*/ 4996 h 10000"/>
                <a:gd name="connsiteX5" fmla="*/ 5076 w 7571"/>
                <a:gd name="connsiteY5" fmla="*/ 10000 h 10000"/>
                <a:gd name="connsiteX6" fmla="*/ 66 w 7571"/>
                <a:gd name="connsiteY6" fmla="*/ 10000 h 10000"/>
                <a:gd name="connsiteX0" fmla="*/ 0 w 9913"/>
                <a:gd name="connsiteY0" fmla="*/ 10000 h 10000"/>
                <a:gd name="connsiteX1" fmla="*/ 0 w 9913"/>
                <a:gd name="connsiteY1" fmla="*/ 0 h 10000"/>
                <a:gd name="connsiteX2" fmla="*/ 6618 w 9913"/>
                <a:gd name="connsiteY2" fmla="*/ 0 h 10000"/>
                <a:gd name="connsiteX3" fmla="*/ 9913 w 9913"/>
                <a:gd name="connsiteY3" fmla="*/ 4996 h 10000"/>
                <a:gd name="connsiteX4" fmla="*/ 6618 w 9913"/>
                <a:gd name="connsiteY4" fmla="*/ 10000 h 10000"/>
                <a:gd name="connsiteX5" fmla="*/ 0 w 9913"/>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3" h="10000">
                  <a:moveTo>
                    <a:pt x="0" y="10000"/>
                  </a:moveTo>
                  <a:lnTo>
                    <a:pt x="0" y="0"/>
                  </a:lnTo>
                  <a:lnTo>
                    <a:pt x="6618" y="0"/>
                  </a:lnTo>
                  <a:lnTo>
                    <a:pt x="9913" y="4996"/>
                  </a:lnTo>
                  <a:lnTo>
                    <a:pt x="6618" y="10000"/>
                  </a:lnTo>
                  <a:lnTo>
                    <a:pt x="0" y="1000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82550">
              <a:noFill/>
              <a:prstDash val="solid"/>
              <a:round/>
              <a:headEnd/>
              <a:tailEnd/>
            </a:ln>
            <a:extLst/>
          </p:spPr>
          <p:txBody>
            <a:bodyPr vert="horz" wrap="square" lIns="121917" tIns="60958" rIns="121917" bIns="60958" numCol="1" anchor="t" anchorCtr="0" compatLnSpc="1">
              <a:prstTxWarp prst="textNoShape">
                <a:avLst/>
              </a:prstTxWarp>
            </a:bodyPr>
            <a:lstStyle/>
            <a:p>
              <a:endParaRPr lang="zh-CN" altLang="en-US">
                <a:latin typeface="方正中等线简体" panose="02010601030101010101" pitchFamily="2" charset="-122"/>
                <a:ea typeface="方正中等线简体" panose="02010601030101010101" pitchFamily="2" charset="-122"/>
              </a:endParaRPr>
            </a:p>
          </p:txBody>
        </p:sp>
        <p:sp>
          <p:nvSpPr>
            <p:cNvPr id="9" name="Freeform 10"/>
            <p:cNvSpPr>
              <a:spLocks noEditPoints="1"/>
            </p:cNvSpPr>
            <p:nvPr/>
          </p:nvSpPr>
          <p:spPr bwMode="auto">
            <a:xfrm>
              <a:off x="1415727" y="2420888"/>
              <a:ext cx="1147546" cy="1300706"/>
            </a:xfrm>
            <a:custGeom>
              <a:avLst/>
              <a:gdLst>
                <a:gd name="T0" fmla="*/ 172 w 502"/>
                <a:gd name="T1" fmla="*/ 177 h 569"/>
                <a:gd name="T2" fmla="*/ 137 w 502"/>
                <a:gd name="T3" fmla="*/ 183 h 569"/>
                <a:gd name="T4" fmla="*/ 111 w 502"/>
                <a:gd name="T5" fmla="*/ 201 h 569"/>
                <a:gd name="T6" fmla="*/ 93 w 502"/>
                <a:gd name="T7" fmla="*/ 228 h 569"/>
                <a:gd name="T8" fmla="*/ 87 w 502"/>
                <a:gd name="T9" fmla="*/ 260 h 569"/>
                <a:gd name="T10" fmla="*/ 88 w 502"/>
                <a:gd name="T11" fmla="*/ 278 h 569"/>
                <a:gd name="T12" fmla="*/ 101 w 502"/>
                <a:gd name="T13" fmla="*/ 308 h 569"/>
                <a:gd name="T14" fmla="*/ 124 w 502"/>
                <a:gd name="T15" fmla="*/ 330 h 569"/>
                <a:gd name="T16" fmla="*/ 154 w 502"/>
                <a:gd name="T17" fmla="*/ 344 h 569"/>
                <a:gd name="T18" fmla="*/ 172 w 502"/>
                <a:gd name="T19" fmla="*/ 345 h 569"/>
                <a:gd name="T20" fmla="*/ 204 w 502"/>
                <a:gd name="T21" fmla="*/ 339 h 569"/>
                <a:gd name="T22" fmla="*/ 230 w 502"/>
                <a:gd name="T23" fmla="*/ 321 h 569"/>
                <a:gd name="T24" fmla="*/ 248 w 502"/>
                <a:gd name="T25" fmla="*/ 295 h 569"/>
                <a:gd name="T26" fmla="*/ 257 w 502"/>
                <a:gd name="T27" fmla="*/ 260 h 569"/>
                <a:gd name="T28" fmla="*/ 172 w 502"/>
                <a:gd name="T29" fmla="*/ 177 h 569"/>
                <a:gd name="T30" fmla="*/ 180 w 502"/>
                <a:gd name="T31" fmla="*/ 250 h 569"/>
                <a:gd name="T32" fmla="*/ 237 w 502"/>
                <a:gd name="T33" fmla="*/ 190 h 569"/>
                <a:gd name="T34" fmla="*/ 211 w 502"/>
                <a:gd name="T35" fmla="*/ 172 h 569"/>
                <a:gd name="T36" fmla="*/ 180 w 502"/>
                <a:gd name="T37" fmla="*/ 167 h 569"/>
                <a:gd name="T38" fmla="*/ 188 w 502"/>
                <a:gd name="T39" fmla="*/ 255 h 569"/>
                <a:gd name="T40" fmla="*/ 273 w 502"/>
                <a:gd name="T41" fmla="*/ 255 h 569"/>
                <a:gd name="T42" fmla="*/ 270 w 502"/>
                <a:gd name="T43" fmla="*/ 237 h 569"/>
                <a:gd name="T44" fmla="*/ 257 w 502"/>
                <a:gd name="T45" fmla="*/ 206 h 569"/>
                <a:gd name="T46" fmla="*/ 188 w 502"/>
                <a:gd name="T47" fmla="*/ 255 h 569"/>
                <a:gd name="T48" fmla="*/ 265 w 502"/>
                <a:gd name="T49" fmla="*/ 13 h 569"/>
                <a:gd name="T50" fmla="*/ 263 w 502"/>
                <a:gd name="T51" fmla="*/ 9 h 569"/>
                <a:gd name="T52" fmla="*/ 257 w 502"/>
                <a:gd name="T53" fmla="*/ 2 h 569"/>
                <a:gd name="T54" fmla="*/ 250 w 502"/>
                <a:gd name="T55" fmla="*/ 0 h 569"/>
                <a:gd name="T56" fmla="*/ 242 w 502"/>
                <a:gd name="T57" fmla="*/ 4 h 569"/>
                <a:gd name="T58" fmla="*/ 237 w 502"/>
                <a:gd name="T59" fmla="*/ 13 h 569"/>
                <a:gd name="T60" fmla="*/ 0 w 502"/>
                <a:gd name="T61" fmla="*/ 31 h 569"/>
                <a:gd name="T62" fmla="*/ 502 w 502"/>
                <a:gd name="T63" fmla="*/ 102 h 569"/>
                <a:gd name="T64" fmla="*/ 265 w 502"/>
                <a:gd name="T65" fmla="*/ 31 h 569"/>
                <a:gd name="T66" fmla="*/ 225 w 502"/>
                <a:gd name="T67" fmla="*/ 402 h 569"/>
                <a:gd name="T68" fmla="*/ 158 w 502"/>
                <a:gd name="T69" fmla="*/ 489 h 569"/>
                <a:gd name="T70" fmla="*/ 134 w 502"/>
                <a:gd name="T71" fmla="*/ 478 h 569"/>
                <a:gd name="T72" fmla="*/ 158 w 502"/>
                <a:gd name="T73" fmla="*/ 569 h 569"/>
                <a:gd name="T74" fmla="*/ 345 w 502"/>
                <a:gd name="T75" fmla="*/ 523 h 569"/>
                <a:gd name="T76" fmla="*/ 371 w 502"/>
                <a:gd name="T77" fmla="*/ 569 h 569"/>
                <a:gd name="T78" fmla="*/ 345 w 502"/>
                <a:gd name="T79" fmla="*/ 478 h 569"/>
                <a:gd name="T80" fmla="*/ 276 w 502"/>
                <a:gd name="T81" fmla="*/ 489 h 569"/>
                <a:gd name="T82" fmla="*/ 461 w 502"/>
                <a:gd name="T83" fmla="*/ 402 h 569"/>
                <a:gd name="T84" fmla="*/ 41 w 502"/>
                <a:gd name="T85" fmla="*/ 121 h 569"/>
                <a:gd name="T86" fmla="*/ 67 w 502"/>
                <a:gd name="T87" fmla="*/ 139 h 569"/>
                <a:gd name="T88" fmla="*/ 435 w 502"/>
                <a:gd name="T89" fmla="*/ 383 h 569"/>
                <a:gd name="T90" fmla="*/ 67 w 502"/>
                <a:gd name="T91" fmla="*/ 139 h 569"/>
                <a:gd name="T92" fmla="*/ 405 w 502"/>
                <a:gd name="T93" fmla="*/ 229 h 569"/>
                <a:gd name="T94" fmla="*/ 314 w 502"/>
                <a:gd name="T95" fmla="*/ 221 h 569"/>
                <a:gd name="T96" fmla="*/ 314 w 502"/>
                <a:gd name="T97" fmla="*/ 205 h 569"/>
                <a:gd name="T98" fmla="*/ 405 w 502"/>
                <a:gd name="T99" fmla="*/ 196 h 569"/>
                <a:gd name="T100" fmla="*/ 314 w 502"/>
                <a:gd name="T101" fmla="*/ 205 h 569"/>
                <a:gd name="T102" fmla="*/ 405 w 502"/>
                <a:gd name="T103" fmla="*/ 257 h 569"/>
                <a:gd name="T104" fmla="*/ 314 w 502"/>
                <a:gd name="T105" fmla="*/ 249 h 569"/>
                <a:gd name="T106" fmla="*/ 314 w 502"/>
                <a:gd name="T107" fmla="*/ 281 h 569"/>
                <a:gd name="T108" fmla="*/ 405 w 502"/>
                <a:gd name="T109" fmla="*/ 273 h 569"/>
                <a:gd name="T110" fmla="*/ 314 w 502"/>
                <a:gd name="T111" fmla="*/ 281 h 569"/>
                <a:gd name="T112" fmla="*/ 405 w 502"/>
                <a:gd name="T113" fmla="*/ 308 h 569"/>
                <a:gd name="T114" fmla="*/ 314 w 502"/>
                <a:gd name="T115" fmla="*/ 29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2" h="569">
                  <a:moveTo>
                    <a:pt x="172" y="177"/>
                  </a:moveTo>
                  <a:lnTo>
                    <a:pt x="172" y="177"/>
                  </a:lnTo>
                  <a:lnTo>
                    <a:pt x="154" y="178"/>
                  </a:lnTo>
                  <a:lnTo>
                    <a:pt x="137" y="183"/>
                  </a:lnTo>
                  <a:lnTo>
                    <a:pt x="124" y="190"/>
                  </a:lnTo>
                  <a:lnTo>
                    <a:pt x="111" y="201"/>
                  </a:lnTo>
                  <a:lnTo>
                    <a:pt x="101" y="213"/>
                  </a:lnTo>
                  <a:lnTo>
                    <a:pt x="93" y="228"/>
                  </a:lnTo>
                  <a:lnTo>
                    <a:pt x="88" y="244"/>
                  </a:lnTo>
                  <a:lnTo>
                    <a:pt x="87" y="260"/>
                  </a:lnTo>
                  <a:lnTo>
                    <a:pt x="87" y="260"/>
                  </a:lnTo>
                  <a:lnTo>
                    <a:pt x="88" y="278"/>
                  </a:lnTo>
                  <a:lnTo>
                    <a:pt x="93" y="295"/>
                  </a:lnTo>
                  <a:lnTo>
                    <a:pt x="101" y="308"/>
                  </a:lnTo>
                  <a:lnTo>
                    <a:pt x="111" y="321"/>
                  </a:lnTo>
                  <a:lnTo>
                    <a:pt x="124" y="330"/>
                  </a:lnTo>
                  <a:lnTo>
                    <a:pt x="137" y="339"/>
                  </a:lnTo>
                  <a:lnTo>
                    <a:pt x="154" y="344"/>
                  </a:lnTo>
                  <a:lnTo>
                    <a:pt x="172" y="345"/>
                  </a:lnTo>
                  <a:lnTo>
                    <a:pt x="172" y="345"/>
                  </a:lnTo>
                  <a:lnTo>
                    <a:pt x="188" y="344"/>
                  </a:lnTo>
                  <a:lnTo>
                    <a:pt x="204" y="339"/>
                  </a:lnTo>
                  <a:lnTo>
                    <a:pt x="219" y="330"/>
                  </a:lnTo>
                  <a:lnTo>
                    <a:pt x="230" y="321"/>
                  </a:lnTo>
                  <a:lnTo>
                    <a:pt x="242" y="308"/>
                  </a:lnTo>
                  <a:lnTo>
                    <a:pt x="248" y="295"/>
                  </a:lnTo>
                  <a:lnTo>
                    <a:pt x="253" y="278"/>
                  </a:lnTo>
                  <a:lnTo>
                    <a:pt x="257" y="260"/>
                  </a:lnTo>
                  <a:lnTo>
                    <a:pt x="172" y="260"/>
                  </a:lnTo>
                  <a:lnTo>
                    <a:pt x="172" y="177"/>
                  </a:lnTo>
                  <a:close/>
                  <a:moveTo>
                    <a:pt x="180" y="167"/>
                  </a:moveTo>
                  <a:lnTo>
                    <a:pt x="180" y="250"/>
                  </a:lnTo>
                  <a:lnTo>
                    <a:pt x="237" y="190"/>
                  </a:lnTo>
                  <a:lnTo>
                    <a:pt x="237" y="190"/>
                  </a:lnTo>
                  <a:lnTo>
                    <a:pt x="225" y="180"/>
                  </a:lnTo>
                  <a:lnTo>
                    <a:pt x="211" y="172"/>
                  </a:lnTo>
                  <a:lnTo>
                    <a:pt x="196" y="169"/>
                  </a:lnTo>
                  <a:lnTo>
                    <a:pt x="180" y="167"/>
                  </a:lnTo>
                  <a:lnTo>
                    <a:pt x="180" y="167"/>
                  </a:lnTo>
                  <a:close/>
                  <a:moveTo>
                    <a:pt x="188" y="255"/>
                  </a:moveTo>
                  <a:lnTo>
                    <a:pt x="188" y="255"/>
                  </a:lnTo>
                  <a:lnTo>
                    <a:pt x="273" y="255"/>
                  </a:lnTo>
                  <a:lnTo>
                    <a:pt x="273" y="255"/>
                  </a:lnTo>
                  <a:lnTo>
                    <a:pt x="270" y="237"/>
                  </a:lnTo>
                  <a:lnTo>
                    <a:pt x="265" y="221"/>
                  </a:lnTo>
                  <a:lnTo>
                    <a:pt x="257" y="206"/>
                  </a:lnTo>
                  <a:lnTo>
                    <a:pt x="245" y="193"/>
                  </a:lnTo>
                  <a:lnTo>
                    <a:pt x="188" y="255"/>
                  </a:lnTo>
                  <a:close/>
                  <a:moveTo>
                    <a:pt x="265" y="31"/>
                  </a:moveTo>
                  <a:lnTo>
                    <a:pt x="265" y="13"/>
                  </a:lnTo>
                  <a:lnTo>
                    <a:pt x="265" y="13"/>
                  </a:lnTo>
                  <a:lnTo>
                    <a:pt x="263" y="9"/>
                  </a:lnTo>
                  <a:lnTo>
                    <a:pt x="260" y="4"/>
                  </a:lnTo>
                  <a:lnTo>
                    <a:pt x="257" y="2"/>
                  </a:lnTo>
                  <a:lnTo>
                    <a:pt x="250" y="0"/>
                  </a:lnTo>
                  <a:lnTo>
                    <a:pt x="250" y="0"/>
                  </a:lnTo>
                  <a:lnTo>
                    <a:pt x="245" y="2"/>
                  </a:lnTo>
                  <a:lnTo>
                    <a:pt x="242" y="4"/>
                  </a:lnTo>
                  <a:lnTo>
                    <a:pt x="239" y="9"/>
                  </a:lnTo>
                  <a:lnTo>
                    <a:pt x="237" y="13"/>
                  </a:lnTo>
                  <a:lnTo>
                    <a:pt x="237" y="31"/>
                  </a:lnTo>
                  <a:lnTo>
                    <a:pt x="0" y="31"/>
                  </a:lnTo>
                  <a:lnTo>
                    <a:pt x="0" y="102"/>
                  </a:lnTo>
                  <a:lnTo>
                    <a:pt x="502" y="102"/>
                  </a:lnTo>
                  <a:lnTo>
                    <a:pt x="502" y="31"/>
                  </a:lnTo>
                  <a:lnTo>
                    <a:pt x="265" y="31"/>
                  </a:lnTo>
                  <a:close/>
                  <a:moveTo>
                    <a:pt x="41" y="402"/>
                  </a:moveTo>
                  <a:lnTo>
                    <a:pt x="225" y="402"/>
                  </a:lnTo>
                  <a:lnTo>
                    <a:pt x="225" y="489"/>
                  </a:lnTo>
                  <a:lnTo>
                    <a:pt x="158" y="489"/>
                  </a:lnTo>
                  <a:lnTo>
                    <a:pt x="158" y="478"/>
                  </a:lnTo>
                  <a:lnTo>
                    <a:pt x="134" y="478"/>
                  </a:lnTo>
                  <a:lnTo>
                    <a:pt x="134" y="569"/>
                  </a:lnTo>
                  <a:lnTo>
                    <a:pt x="158" y="569"/>
                  </a:lnTo>
                  <a:lnTo>
                    <a:pt x="158" y="523"/>
                  </a:lnTo>
                  <a:lnTo>
                    <a:pt x="345" y="523"/>
                  </a:lnTo>
                  <a:lnTo>
                    <a:pt x="345" y="569"/>
                  </a:lnTo>
                  <a:lnTo>
                    <a:pt x="371" y="569"/>
                  </a:lnTo>
                  <a:lnTo>
                    <a:pt x="371" y="478"/>
                  </a:lnTo>
                  <a:lnTo>
                    <a:pt x="345" y="478"/>
                  </a:lnTo>
                  <a:lnTo>
                    <a:pt x="345" y="489"/>
                  </a:lnTo>
                  <a:lnTo>
                    <a:pt x="276" y="489"/>
                  </a:lnTo>
                  <a:lnTo>
                    <a:pt x="276" y="402"/>
                  </a:lnTo>
                  <a:lnTo>
                    <a:pt x="461" y="402"/>
                  </a:lnTo>
                  <a:lnTo>
                    <a:pt x="461" y="121"/>
                  </a:lnTo>
                  <a:lnTo>
                    <a:pt x="41" y="121"/>
                  </a:lnTo>
                  <a:lnTo>
                    <a:pt x="41" y="402"/>
                  </a:lnTo>
                  <a:close/>
                  <a:moveTo>
                    <a:pt x="67" y="139"/>
                  </a:moveTo>
                  <a:lnTo>
                    <a:pt x="435" y="139"/>
                  </a:lnTo>
                  <a:lnTo>
                    <a:pt x="435" y="383"/>
                  </a:lnTo>
                  <a:lnTo>
                    <a:pt x="67" y="383"/>
                  </a:lnTo>
                  <a:lnTo>
                    <a:pt x="67" y="139"/>
                  </a:lnTo>
                  <a:close/>
                  <a:moveTo>
                    <a:pt x="314" y="229"/>
                  </a:moveTo>
                  <a:lnTo>
                    <a:pt x="405" y="229"/>
                  </a:lnTo>
                  <a:lnTo>
                    <a:pt x="405" y="221"/>
                  </a:lnTo>
                  <a:lnTo>
                    <a:pt x="314" y="221"/>
                  </a:lnTo>
                  <a:lnTo>
                    <a:pt x="314" y="229"/>
                  </a:lnTo>
                  <a:close/>
                  <a:moveTo>
                    <a:pt x="314" y="205"/>
                  </a:moveTo>
                  <a:lnTo>
                    <a:pt x="405" y="205"/>
                  </a:lnTo>
                  <a:lnTo>
                    <a:pt x="405" y="196"/>
                  </a:lnTo>
                  <a:lnTo>
                    <a:pt x="314" y="196"/>
                  </a:lnTo>
                  <a:lnTo>
                    <a:pt x="314" y="205"/>
                  </a:lnTo>
                  <a:close/>
                  <a:moveTo>
                    <a:pt x="314" y="257"/>
                  </a:moveTo>
                  <a:lnTo>
                    <a:pt x="405" y="257"/>
                  </a:lnTo>
                  <a:lnTo>
                    <a:pt x="405" y="249"/>
                  </a:lnTo>
                  <a:lnTo>
                    <a:pt x="314" y="249"/>
                  </a:lnTo>
                  <a:lnTo>
                    <a:pt x="314" y="257"/>
                  </a:lnTo>
                  <a:close/>
                  <a:moveTo>
                    <a:pt x="314" y="281"/>
                  </a:moveTo>
                  <a:lnTo>
                    <a:pt x="405" y="281"/>
                  </a:lnTo>
                  <a:lnTo>
                    <a:pt x="405" y="273"/>
                  </a:lnTo>
                  <a:lnTo>
                    <a:pt x="314" y="273"/>
                  </a:lnTo>
                  <a:lnTo>
                    <a:pt x="314" y="281"/>
                  </a:lnTo>
                  <a:close/>
                  <a:moveTo>
                    <a:pt x="314" y="308"/>
                  </a:moveTo>
                  <a:lnTo>
                    <a:pt x="405" y="308"/>
                  </a:lnTo>
                  <a:lnTo>
                    <a:pt x="405" y="298"/>
                  </a:lnTo>
                  <a:lnTo>
                    <a:pt x="314" y="298"/>
                  </a:lnTo>
                  <a:lnTo>
                    <a:pt x="314" y="30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2159282" y="1328539"/>
            <a:ext cx="807436" cy="804317"/>
            <a:chOff x="2159282" y="1328539"/>
            <a:chExt cx="807436" cy="804317"/>
          </a:xfrm>
        </p:grpSpPr>
        <p:sp>
          <p:nvSpPr>
            <p:cNvPr id="11" name="Freeform 29"/>
            <p:cNvSpPr>
              <a:spLocks/>
            </p:cNvSpPr>
            <p:nvPr/>
          </p:nvSpPr>
          <p:spPr bwMode="auto">
            <a:xfrm>
              <a:off x="2159282" y="1328539"/>
              <a:ext cx="807436" cy="774535"/>
            </a:xfrm>
            <a:custGeom>
              <a:avLst/>
              <a:gdLst>
                <a:gd name="T0" fmla="*/ 42 w 219"/>
                <a:gd name="T1" fmla="*/ 210 h 210"/>
                <a:gd name="T2" fmla="*/ 0 w 219"/>
                <a:gd name="T3" fmla="*/ 80 h 210"/>
                <a:gd name="T4" fmla="*/ 109 w 219"/>
                <a:gd name="T5" fmla="*/ 0 h 210"/>
                <a:gd name="T6" fmla="*/ 219 w 219"/>
                <a:gd name="T7" fmla="*/ 80 h 210"/>
                <a:gd name="T8" fmla="*/ 177 w 219"/>
                <a:gd name="T9" fmla="*/ 210 h 210"/>
                <a:gd name="T10" fmla="*/ 42 w 219"/>
                <a:gd name="T11" fmla="*/ 210 h 210"/>
              </a:gdLst>
              <a:ahLst/>
              <a:cxnLst>
                <a:cxn ang="0">
                  <a:pos x="T0" y="T1"/>
                </a:cxn>
                <a:cxn ang="0">
                  <a:pos x="T2" y="T3"/>
                </a:cxn>
                <a:cxn ang="0">
                  <a:pos x="T4" y="T5"/>
                </a:cxn>
                <a:cxn ang="0">
                  <a:pos x="T6" y="T7"/>
                </a:cxn>
                <a:cxn ang="0">
                  <a:pos x="T8" y="T9"/>
                </a:cxn>
                <a:cxn ang="0">
                  <a:pos x="T10" y="T11"/>
                </a:cxn>
              </a:cxnLst>
              <a:rect l="0" t="0" r="r" b="b"/>
              <a:pathLst>
                <a:path w="219" h="210">
                  <a:moveTo>
                    <a:pt x="42" y="210"/>
                  </a:moveTo>
                  <a:lnTo>
                    <a:pt x="0" y="80"/>
                  </a:lnTo>
                  <a:lnTo>
                    <a:pt x="109" y="0"/>
                  </a:lnTo>
                  <a:lnTo>
                    <a:pt x="219" y="80"/>
                  </a:lnTo>
                  <a:lnTo>
                    <a:pt x="177" y="210"/>
                  </a:lnTo>
                  <a:lnTo>
                    <a:pt x="42" y="21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2" name="TextBox 11"/>
            <p:cNvSpPr txBox="1"/>
            <p:nvPr/>
          </p:nvSpPr>
          <p:spPr>
            <a:xfrm>
              <a:off x="2296933" y="1363415"/>
              <a:ext cx="532518" cy="769441"/>
            </a:xfrm>
            <a:prstGeom prst="rect">
              <a:avLst/>
            </a:prstGeom>
            <a:noFill/>
          </p:spPr>
          <p:txBody>
            <a:bodyPr wrap="non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2</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3675895312"/>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2000"/>
                            </p:stCondLst>
                            <p:childTnLst>
                              <p:par>
                                <p:cTn id="24" presetID="26" presetClass="emph" presetSubtype="0" fill="hold" nodeType="afterEffect">
                                  <p:stCondLst>
                                    <p:cond delay="0"/>
                                  </p:stCondLst>
                                  <p:childTnLst>
                                    <p:animEffect transition="out" filter="fade">
                                      <p:cBhvr>
                                        <p:cTn id="25" dur="500" tmFilter="0, 0; .2, .5; .8, .5; 1, 0"/>
                                        <p:tgtEl>
                                          <p:spTgt spid="10"/>
                                        </p:tgtEl>
                                      </p:cBhvr>
                                    </p:animEffect>
                                    <p:animScale>
                                      <p:cBhvr>
                                        <p:cTn id="26" dur="250" autoRev="1" fill="hold"/>
                                        <p:tgtEl>
                                          <p:spTgt spid="10"/>
                                        </p:tgtEl>
                                      </p:cBhvr>
                                      <p:by x="105000" y="105000"/>
                                    </p:animScale>
                                  </p:childTnLst>
                                </p:cTn>
                              </p:par>
                              <p:par>
                                <p:cTn id="27" presetID="32" presetClass="emph" presetSubtype="0" fill="hold" nodeType="withEffect">
                                  <p:stCondLst>
                                    <p:cond delay="0"/>
                                  </p:stCondLst>
                                  <p:childTnLst>
                                    <p:animRot by="120000">
                                      <p:cBhvr>
                                        <p:cTn id="28" dur="100" fill="hold">
                                          <p:stCondLst>
                                            <p:cond delay="0"/>
                                          </p:stCondLst>
                                        </p:cTn>
                                        <p:tgtEl>
                                          <p:spTgt spid="10"/>
                                        </p:tgtEl>
                                        <p:attrNameLst>
                                          <p:attrName>r</p:attrName>
                                        </p:attrNameLst>
                                      </p:cBhvr>
                                    </p:animRot>
                                    <p:animRot by="-240000">
                                      <p:cBhvr>
                                        <p:cTn id="29" dur="200" fill="hold">
                                          <p:stCondLst>
                                            <p:cond delay="200"/>
                                          </p:stCondLst>
                                        </p:cTn>
                                        <p:tgtEl>
                                          <p:spTgt spid="10"/>
                                        </p:tgtEl>
                                        <p:attrNameLst>
                                          <p:attrName>r</p:attrName>
                                        </p:attrNameLst>
                                      </p:cBhvr>
                                    </p:animRot>
                                    <p:animRot by="240000">
                                      <p:cBhvr>
                                        <p:cTn id="30" dur="200" fill="hold">
                                          <p:stCondLst>
                                            <p:cond delay="400"/>
                                          </p:stCondLst>
                                        </p:cTn>
                                        <p:tgtEl>
                                          <p:spTgt spid="10"/>
                                        </p:tgtEl>
                                        <p:attrNameLst>
                                          <p:attrName>r</p:attrName>
                                        </p:attrNameLst>
                                      </p:cBhvr>
                                    </p:animRot>
                                    <p:animRot by="-240000">
                                      <p:cBhvr>
                                        <p:cTn id="31" dur="200" fill="hold">
                                          <p:stCondLst>
                                            <p:cond delay="600"/>
                                          </p:stCondLst>
                                        </p:cTn>
                                        <p:tgtEl>
                                          <p:spTgt spid="10"/>
                                        </p:tgtEl>
                                        <p:attrNameLst>
                                          <p:attrName>r</p:attrName>
                                        </p:attrNameLst>
                                      </p:cBhvr>
                                    </p:animRot>
                                    <p:animRot by="120000">
                                      <p:cBhvr>
                                        <p:cTn id="32" dur="200" fill="hold">
                                          <p:stCondLst>
                                            <p:cond delay="80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1741165" y="1383547"/>
            <a:ext cx="2111960" cy="4160440"/>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alpha val="64000"/>
            </a:schemeClr>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3" name="Freeform 25"/>
          <p:cNvSpPr>
            <a:spLocks/>
          </p:cNvSpPr>
          <p:nvPr/>
        </p:nvSpPr>
        <p:spPr bwMode="auto">
          <a:xfrm>
            <a:off x="1741166" y="2017516"/>
            <a:ext cx="434578" cy="65007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2"/>
          </a:solidFill>
          <a:ln>
            <a:noFill/>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4" name="矩形 3"/>
          <p:cNvSpPr/>
          <p:nvPr/>
        </p:nvSpPr>
        <p:spPr>
          <a:xfrm>
            <a:off x="1785187" y="2113210"/>
            <a:ext cx="287995" cy="307777"/>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01</a:t>
            </a:r>
            <a:endParaRPr lang="zh-CN" altLang="en-US" sz="2000" dirty="0">
              <a:solidFill>
                <a:schemeClr val="tx1">
                  <a:lumMod val="95000"/>
                  <a:lumOff val="5000"/>
                </a:schemeClr>
              </a:solidFill>
              <a:latin typeface="Swiss911 UCm BT" pitchFamily="34" charset="0"/>
            </a:endParaRPr>
          </a:p>
        </p:txBody>
      </p:sp>
      <p:sp>
        <p:nvSpPr>
          <p:cNvPr id="5" name="TextBox 4"/>
          <p:cNvSpPr txBox="1"/>
          <p:nvPr/>
        </p:nvSpPr>
        <p:spPr>
          <a:xfrm>
            <a:off x="2059711" y="2980623"/>
            <a:ext cx="1505420" cy="1457147"/>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6" name="TextBox 5"/>
          <p:cNvSpPr txBox="1"/>
          <p:nvPr/>
        </p:nvSpPr>
        <p:spPr>
          <a:xfrm>
            <a:off x="2118224" y="2116796"/>
            <a:ext cx="1340363" cy="451510"/>
          </a:xfrm>
          <a:prstGeom prst="rect">
            <a:avLst/>
          </a:prstGeom>
          <a:noFill/>
        </p:spPr>
        <p:txBody>
          <a:bodyPr wrap="none" lIns="121917" tIns="60958" rIns="121917" bIns="60958"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7" name="Freeform 5"/>
          <p:cNvSpPr>
            <a:spLocks/>
          </p:cNvSpPr>
          <p:nvPr/>
        </p:nvSpPr>
        <p:spPr bwMode="auto">
          <a:xfrm>
            <a:off x="4141120" y="1383547"/>
            <a:ext cx="2111960" cy="4160440"/>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schemeClr>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8" name="Freeform 25"/>
          <p:cNvSpPr>
            <a:spLocks/>
          </p:cNvSpPr>
          <p:nvPr/>
        </p:nvSpPr>
        <p:spPr bwMode="auto">
          <a:xfrm>
            <a:off x="4141120" y="2017516"/>
            <a:ext cx="434578" cy="65007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accent1">
              <a:lumMod val="75000"/>
            </a:schemeClr>
          </a:solidFill>
          <a:ln>
            <a:noFill/>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9" name="矩形 8"/>
          <p:cNvSpPr/>
          <p:nvPr/>
        </p:nvSpPr>
        <p:spPr>
          <a:xfrm>
            <a:off x="4185142" y="2113210"/>
            <a:ext cx="287995" cy="307777"/>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02</a:t>
            </a:r>
            <a:endParaRPr lang="zh-CN" altLang="en-US" sz="2000" dirty="0">
              <a:solidFill>
                <a:schemeClr val="tx1">
                  <a:lumMod val="95000"/>
                  <a:lumOff val="5000"/>
                </a:schemeClr>
              </a:solidFill>
              <a:latin typeface="Swiss911 UCm BT" pitchFamily="34" charset="0"/>
            </a:endParaRPr>
          </a:p>
        </p:txBody>
      </p:sp>
      <p:sp>
        <p:nvSpPr>
          <p:cNvPr id="10" name="TextBox 9"/>
          <p:cNvSpPr txBox="1"/>
          <p:nvPr/>
        </p:nvSpPr>
        <p:spPr>
          <a:xfrm>
            <a:off x="4459665" y="2980623"/>
            <a:ext cx="1505420" cy="1457147"/>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11" name="TextBox 10"/>
          <p:cNvSpPr txBox="1"/>
          <p:nvPr/>
        </p:nvSpPr>
        <p:spPr>
          <a:xfrm>
            <a:off x="4518178" y="2116796"/>
            <a:ext cx="1340363" cy="451510"/>
          </a:xfrm>
          <a:prstGeom prst="rect">
            <a:avLst/>
          </a:prstGeom>
          <a:noFill/>
        </p:spPr>
        <p:txBody>
          <a:bodyPr wrap="none" lIns="121917" tIns="60958" rIns="121917" bIns="60958"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12" name="Freeform 5"/>
          <p:cNvSpPr>
            <a:spLocks/>
          </p:cNvSpPr>
          <p:nvPr/>
        </p:nvSpPr>
        <p:spPr bwMode="auto">
          <a:xfrm>
            <a:off x="6541074" y="1383547"/>
            <a:ext cx="2111960" cy="4160440"/>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alpha val="64000"/>
            </a:schemeClr>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13" name="Freeform 25"/>
          <p:cNvSpPr>
            <a:spLocks/>
          </p:cNvSpPr>
          <p:nvPr/>
        </p:nvSpPr>
        <p:spPr bwMode="auto">
          <a:xfrm>
            <a:off x="6541074" y="2017516"/>
            <a:ext cx="434578" cy="65007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2"/>
          </a:solidFill>
          <a:ln>
            <a:noFill/>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14" name="矩形 13"/>
          <p:cNvSpPr/>
          <p:nvPr/>
        </p:nvSpPr>
        <p:spPr>
          <a:xfrm>
            <a:off x="6585096" y="2113210"/>
            <a:ext cx="287995" cy="307777"/>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03</a:t>
            </a:r>
            <a:endParaRPr lang="zh-CN" altLang="en-US" sz="2000" dirty="0">
              <a:solidFill>
                <a:schemeClr val="tx1">
                  <a:lumMod val="95000"/>
                  <a:lumOff val="5000"/>
                </a:schemeClr>
              </a:solidFill>
              <a:latin typeface="Swiss911 UCm BT" pitchFamily="34" charset="0"/>
            </a:endParaRPr>
          </a:p>
        </p:txBody>
      </p:sp>
      <p:sp>
        <p:nvSpPr>
          <p:cNvPr id="15" name="TextBox 14"/>
          <p:cNvSpPr txBox="1"/>
          <p:nvPr/>
        </p:nvSpPr>
        <p:spPr>
          <a:xfrm>
            <a:off x="6859619" y="2980623"/>
            <a:ext cx="1505420" cy="1457147"/>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16" name="TextBox 15"/>
          <p:cNvSpPr txBox="1"/>
          <p:nvPr/>
        </p:nvSpPr>
        <p:spPr>
          <a:xfrm>
            <a:off x="6918132" y="2116796"/>
            <a:ext cx="1340363" cy="451510"/>
          </a:xfrm>
          <a:prstGeom prst="rect">
            <a:avLst/>
          </a:prstGeom>
          <a:noFill/>
        </p:spPr>
        <p:txBody>
          <a:bodyPr wrap="none" lIns="121917" tIns="60958" rIns="121917" bIns="60958"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17" name="Freeform 5"/>
          <p:cNvSpPr>
            <a:spLocks/>
          </p:cNvSpPr>
          <p:nvPr/>
        </p:nvSpPr>
        <p:spPr bwMode="auto">
          <a:xfrm>
            <a:off x="8941028" y="1383547"/>
            <a:ext cx="2111960" cy="4160440"/>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solidFill>
            <a:schemeClr val="tx2">
              <a:lumMod val="60000"/>
              <a:lumOff val="40000"/>
            </a:schemeClr>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18" name="Freeform 25"/>
          <p:cNvSpPr>
            <a:spLocks/>
          </p:cNvSpPr>
          <p:nvPr/>
        </p:nvSpPr>
        <p:spPr bwMode="auto">
          <a:xfrm>
            <a:off x="8941028" y="2017516"/>
            <a:ext cx="434578" cy="650070"/>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accent1">
              <a:lumMod val="75000"/>
            </a:schemeClr>
          </a:solidFill>
          <a:ln>
            <a:noFill/>
          </a:ln>
        </p:spPr>
        <p:txBody>
          <a:bodyPr vert="horz" wrap="square" lIns="121917" tIns="60958" rIns="121917" bIns="60958" numCol="1" anchor="t" anchorCtr="0" compatLnSpc="1">
            <a:prstTxWarp prst="textNoShape">
              <a:avLst/>
            </a:prstTxWarp>
          </a:bodyPr>
          <a:lstStyle/>
          <a:p>
            <a:endParaRPr lang="zh-CN" altLang="en-US">
              <a:solidFill>
                <a:schemeClr val="tx1">
                  <a:lumMod val="95000"/>
                  <a:lumOff val="5000"/>
                </a:schemeClr>
              </a:solidFill>
            </a:endParaRPr>
          </a:p>
        </p:txBody>
      </p:sp>
      <p:sp>
        <p:nvSpPr>
          <p:cNvPr id="19" name="TextBox 18"/>
          <p:cNvSpPr txBox="1"/>
          <p:nvPr/>
        </p:nvSpPr>
        <p:spPr>
          <a:xfrm>
            <a:off x="9259573" y="2980623"/>
            <a:ext cx="1505420" cy="1457147"/>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点击输入简要文字内容，文字内容需概括精炼，不用多余的文字修饰，言简意赅的说明该项内容。</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20" name="TextBox 19"/>
          <p:cNvSpPr txBox="1"/>
          <p:nvPr/>
        </p:nvSpPr>
        <p:spPr>
          <a:xfrm>
            <a:off x="9318086" y="2116796"/>
            <a:ext cx="1340363" cy="451510"/>
          </a:xfrm>
          <a:prstGeom prst="rect">
            <a:avLst/>
          </a:prstGeom>
          <a:noFill/>
        </p:spPr>
        <p:txBody>
          <a:bodyPr wrap="none" lIns="121917" tIns="60958" rIns="121917" bIns="60958" rtlCol="0">
            <a:spAutoFit/>
          </a:bodyPr>
          <a:lstStyle/>
          <a:p>
            <a:pPr algn="ctr"/>
            <a:r>
              <a:rPr lang="zh-CN" altLang="en-US" sz="2100" dirty="0">
                <a:solidFill>
                  <a:schemeClr val="tx1">
                    <a:lumMod val="95000"/>
                    <a:lumOff val="5000"/>
                  </a:schemeClr>
                </a:solidFill>
                <a:latin typeface="方正兰亭准黑_GBK" pitchFamily="2" charset="-122"/>
                <a:ea typeface="方正兰亭准黑_GBK" pitchFamily="2" charset="-122"/>
              </a:rPr>
              <a:t>输入标题</a:t>
            </a:r>
          </a:p>
        </p:txBody>
      </p:sp>
      <p:sp>
        <p:nvSpPr>
          <p:cNvPr id="21" name="矩形 20"/>
          <p:cNvSpPr/>
          <p:nvPr/>
        </p:nvSpPr>
        <p:spPr>
          <a:xfrm>
            <a:off x="8985050" y="2113210"/>
            <a:ext cx="287995" cy="307777"/>
          </a:xfrm>
          <a:prstGeom prst="rect">
            <a:avLst/>
          </a:prstGeom>
        </p:spPr>
        <p:txBody>
          <a:bodyPr wrap="square" lIns="0" tIns="0" rIns="0" bIns="0">
            <a:spAutoFit/>
          </a:bodyPr>
          <a:lstStyle/>
          <a:p>
            <a:pPr algn="ctr"/>
            <a:r>
              <a:rPr lang="en-US" altLang="zh-CN" sz="2000" dirty="0">
                <a:solidFill>
                  <a:schemeClr val="tx1">
                    <a:lumMod val="95000"/>
                    <a:lumOff val="5000"/>
                  </a:schemeClr>
                </a:solidFill>
                <a:latin typeface="Swiss911 UCm BT" pitchFamily="34" charset="0"/>
              </a:rPr>
              <a:t>04</a:t>
            </a:r>
            <a:endParaRPr lang="zh-CN" altLang="en-US" sz="2000" dirty="0">
              <a:solidFill>
                <a:schemeClr val="tx1">
                  <a:lumMod val="95000"/>
                  <a:lumOff val="5000"/>
                </a:schemeClr>
              </a:solidFill>
              <a:latin typeface="Swiss911 UCm BT" pitchFamily="34" charset="0"/>
            </a:endParaRPr>
          </a:p>
        </p:txBody>
      </p:sp>
      <p:sp>
        <p:nvSpPr>
          <p:cNvPr id="22" name="TextBox 21"/>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主要工作成绩</a:t>
            </a:r>
          </a:p>
        </p:txBody>
      </p:sp>
    </p:spTree>
    <p:extLst>
      <p:ext uri="{BB962C8B-B14F-4D97-AF65-F5344CB8AC3E}">
        <p14:creationId xmlns:p14="http://schemas.microsoft.com/office/powerpoint/2010/main" xmlns="" val="1019462872"/>
      </p:ext>
    </p:extLst>
  </p:cSld>
  <p:clrMapOvr>
    <a:masterClrMapping/>
  </p:clrMapOvr>
  <mc:AlternateContent xmlns:mc="http://schemas.openxmlformats.org/markup-compatibility/2006">
    <mc:Choice xmlns:p14="http://schemas.microsoft.com/office/powerpoint/2010/main" xmlns="" Requires="p14">
      <p:transition spd="slow" p14:dur="2500" advClick="0" advTm="3000">
        <p:checker/>
      </p:transition>
    </mc:Choice>
    <mc:Fallback>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par>
                          <p:cTn id="8" fill="hold">
                            <p:stCondLst>
                              <p:cond delay="500"/>
                            </p:stCondLst>
                            <p:childTnLst>
                              <p:par>
                                <p:cTn id="9" presetID="5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Scale>
                                      <p:cBhvr>
                                        <p:cTn id="11"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2"/>
                                        </p:tgtEl>
                                        <p:attrNameLst>
                                          <p:attrName>ppt_x</p:attrName>
                                          <p:attrName>ppt_y</p:attrName>
                                        </p:attrNameLst>
                                      </p:cBhvr>
                                    </p:animMotion>
                                    <p:animEffect transition="in" filter="fade">
                                      <p:cBhvr>
                                        <p:cTn id="13" dur="1000"/>
                                        <p:tgtEl>
                                          <p:spTgt spid="2"/>
                                        </p:tgtEl>
                                      </p:cBhvr>
                                    </p:animEffect>
                                  </p:childTnLst>
                                </p:cTn>
                              </p:par>
                              <p:par>
                                <p:cTn id="14" presetID="52"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Scale>
                                      <p:cBhvr>
                                        <p:cTn id="16"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3"/>
                                        </p:tgtEl>
                                        <p:attrNameLst>
                                          <p:attrName>ppt_x</p:attrName>
                                          <p:attrName>ppt_y</p:attrName>
                                        </p:attrNameLst>
                                      </p:cBhvr>
                                    </p:animMotion>
                                    <p:animEffect transition="in" filter="fade">
                                      <p:cBhvr>
                                        <p:cTn id="18" dur="1000"/>
                                        <p:tgtEl>
                                          <p:spTgt spid="3"/>
                                        </p:tgtEl>
                                      </p:cBhvr>
                                    </p:animEffect>
                                  </p:childTnLst>
                                </p:cTn>
                              </p:par>
                              <p:par>
                                <p:cTn id="19" presetID="52"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Scale>
                                      <p:cBhvr>
                                        <p:cTn id="21"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4"/>
                                        </p:tgtEl>
                                        <p:attrNameLst>
                                          <p:attrName>ppt_x</p:attrName>
                                          <p:attrName>ppt_y</p:attrName>
                                        </p:attrNameLst>
                                      </p:cBhvr>
                                    </p:animMotion>
                                    <p:animEffect transition="in" filter="fade">
                                      <p:cBhvr>
                                        <p:cTn id="23" dur="1000"/>
                                        <p:tgtEl>
                                          <p:spTgt spid="4"/>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Scale>
                                      <p:cBhvr>
                                        <p:cTn id="2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5"/>
                                        </p:tgtEl>
                                        <p:attrNameLst>
                                          <p:attrName>ppt_x</p:attrName>
                                          <p:attrName>ppt_y</p:attrName>
                                        </p:attrNameLst>
                                      </p:cBhvr>
                                    </p:animMotion>
                                    <p:animEffect transition="in" filter="fade">
                                      <p:cBhvr>
                                        <p:cTn id="28" dur="1000"/>
                                        <p:tgtEl>
                                          <p:spTgt spid="5"/>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Scale>
                                      <p:cBhvr>
                                        <p:cTn id="3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6"/>
                                        </p:tgtEl>
                                        <p:attrNameLst>
                                          <p:attrName>ppt_x</p:attrName>
                                          <p:attrName>ppt_y</p:attrName>
                                        </p:attrNameLst>
                                      </p:cBhvr>
                                    </p:animMotion>
                                    <p:animEffect transition="in" filter="fade">
                                      <p:cBhvr>
                                        <p:cTn id="33" dur="1000"/>
                                        <p:tgtEl>
                                          <p:spTgt spid="6"/>
                                        </p:tgtEl>
                                      </p:cBhvr>
                                    </p:animEffect>
                                  </p:childTnLst>
                                </p:cTn>
                              </p:par>
                            </p:childTnLst>
                          </p:cTn>
                        </p:par>
                        <p:par>
                          <p:cTn id="34" fill="hold">
                            <p:stCondLst>
                              <p:cond delay="1500"/>
                            </p:stCondLst>
                            <p:childTnLst>
                              <p:par>
                                <p:cTn id="35" presetID="52"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Scale>
                                      <p:cBhvr>
                                        <p:cTn id="3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7"/>
                                        </p:tgtEl>
                                        <p:attrNameLst>
                                          <p:attrName>ppt_x</p:attrName>
                                          <p:attrName>ppt_y</p:attrName>
                                        </p:attrNameLst>
                                      </p:cBhvr>
                                    </p:animMotion>
                                    <p:animEffect transition="in" filter="fade">
                                      <p:cBhvr>
                                        <p:cTn id="39" dur="1000"/>
                                        <p:tgtEl>
                                          <p:spTgt spid="7"/>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Scale>
                                      <p:cBhvr>
                                        <p:cTn id="4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8"/>
                                        </p:tgtEl>
                                        <p:attrNameLst>
                                          <p:attrName>ppt_x</p:attrName>
                                          <p:attrName>ppt_y</p:attrName>
                                        </p:attrNameLst>
                                      </p:cBhvr>
                                    </p:animMotion>
                                    <p:animEffect transition="in" filter="fade">
                                      <p:cBhvr>
                                        <p:cTn id="44" dur="1000"/>
                                        <p:tgtEl>
                                          <p:spTgt spid="8"/>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Scale>
                                      <p:cBhvr>
                                        <p:cTn id="4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9"/>
                                        </p:tgtEl>
                                        <p:attrNameLst>
                                          <p:attrName>ppt_x</p:attrName>
                                          <p:attrName>ppt_y</p:attrName>
                                        </p:attrNameLst>
                                      </p:cBhvr>
                                    </p:animMotion>
                                    <p:animEffect transition="in" filter="fade">
                                      <p:cBhvr>
                                        <p:cTn id="49" dur="1000"/>
                                        <p:tgtEl>
                                          <p:spTgt spid="9"/>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Scale>
                                      <p:cBhvr>
                                        <p:cTn id="5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0"/>
                                        </p:tgtEl>
                                        <p:attrNameLst>
                                          <p:attrName>ppt_x</p:attrName>
                                          <p:attrName>ppt_y</p:attrName>
                                        </p:attrNameLst>
                                      </p:cBhvr>
                                    </p:animMotion>
                                    <p:animEffect transition="in" filter="fade">
                                      <p:cBhvr>
                                        <p:cTn id="54" dur="1000"/>
                                        <p:tgtEl>
                                          <p:spTgt spid="10"/>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Scale>
                                      <p:cBhvr>
                                        <p:cTn id="5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1"/>
                                        </p:tgtEl>
                                        <p:attrNameLst>
                                          <p:attrName>ppt_x</p:attrName>
                                          <p:attrName>ppt_y</p:attrName>
                                        </p:attrNameLst>
                                      </p:cBhvr>
                                    </p:animMotion>
                                    <p:animEffect transition="in" filter="fade">
                                      <p:cBhvr>
                                        <p:cTn id="59" dur="1000"/>
                                        <p:tgtEl>
                                          <p:spTgt spid="11"/>
                                        </p:tgtEl>
                                      </p:cBhvr>
                                    </p:animEffect>
                                  </p:childTnLst>
                                </p:cTn>
                              </p:par>
                            </p:childTnLst>
                          </p:cTn>
                        </p:par>
                        <p:par>
                          <p:cTn id="60" fill="hold">
                            <p:stCondLst>
                              <p:cond delay="2500"/>
                            </p:stCondLst>
                            <p:childTnLst>
                              <p:par>
                                <p:cTn id="61" presetID="52" presetClass="entr" presetSubtype="0"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Scale>
                                      <p:cBhvr>
                                        <p:cTn id="6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2"/>
                                        </p:tgtEl>
                                        <p:attrNameLst>
                                          <p:attrName>ppt_x</p:attrName>
                                          <p:attrName>ppt_y</p:attrName>
                                        </p:attrNameLst>
                                      </p:cBhvr>
                                    </p:animMotion>
                                    <p:animEffect transition="in" filter="fade">
                                      <p:cBhvr>
                                        <p:cTn id="65" dur="1000"/>
                                        <p:tgtEl>
                                          <p:spTgt spid="12"/>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Scale>
                                      <p:cBhvr>
                                        <p:cTn id="6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3"/>
                                        </p:tgtEl>
                                        <p:attrNameLst>
                                          <p:attrName>ppt_x</p:attrName>
                                          <p:attrName>ppt_y</p:attrName>
                                        </p:attrNameLst>
                                      </p:cBhvr>
                                    </p:animMotion>
                                    <p:animEffect transition="in" filter="fade">
                                      <p:cBhvr>
                                        <p:cTn id="70" dur="1000"/>
                                        <p:tgtEl>
                                          <p:spTgt spid="13"/>
                                        </p:tgtEl>
                                      </p:cBhvr>
                                    </p:animEffect>
                                  </p:childTnLst>
                                </p:cTn>
                              </p:par>
                              <p:par>
                                <p:cTn id="71" presetID="52" presetClass="entr" presetSubtype="0"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Scale>
                                      <p:cBhvr>
                                        <p:cTn id="7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14"/>
                                        </p:tgtEl>
                                        <p:attrNameLst>
                                          <p:attrName>ppt_x</p:attrName>
                                          <p:attrName>ppt_y</p:attrName>
                                        </p:attrNameLst>
                                      </p:cBhvr>
                                    </p:animMotion>
                                    <p:animEffect transition="in" filter="fade">
                                      <p:cBhvr>
                                        <p:cTn id="75" dur="1000"/>
                                        <p:tgtEl>
                                          <p:spTgt spid="14"/>
                                        </p:tgtEl>
                                      </p:cBhvr>
                                    </p:animEffect>
                                  </p:childTnLst>
                                </p:cTn>
                              </p:par>
                              <p:par>
                                <p:cTn id="76" presetID="52" presetClass="entr" presetSubtype="0"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Scale>
                                      <p:cBhvr>
                                        <p:cTn id="78"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15"/>
                                        </p:tgtEl>
                                        <p:attrNameLst>
                                          <p:attrName>ppt_x</p:attrName>
                                          <p:attrName>ppt_y</p:attrName>
                                        </p:attrNameLst>
                                      </p:cBhvr>
                                    </p:animMotion>
                                    <p:animEffect transition="in" filter="fade">
                                      <p:cBhvr>
                                        <p:cTn id="80" dur="1000"/>
                                        <p:tgtEl>
                                          <p:spTgt spid="15"/>
                                        </p:tgtEl>
                                      </p:cBhvr>
                                    </p:animEffect>
                                  </p:childTnLst>
                                </p:cTn>
                              </p:par>
                              <p:par>
                                <p:cTn id="81" presetID="52" presetClass="entr" presetSubtype="0"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Scale>
                                      <p:cBhvr>
                                        <p:cTn id="83"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1000" decel="50000" fill="hold">
                                          <p:stCondLst>
                                            <p:cond delay="0"/>
                                          </p:stCondLst>
                                        </p:cTn>
                                        <p:tgtEl>
                                          <p:spTgt spid="16"/>
                                        </p:tgtEl>
                                        <p:attrNameLst>
                                          <p:attrName>ppt_x</p:attrName>
                                          <p:attrName>ppt_y</p:attrName>
                                        </p:attrNameLst>
                                      </p:cBhvr>
                                    </p:animMotion>
                                    <p:animEffect transition="in" filter="fade">
                                      <p:cBhvr>
                                        <p:cTn id="85" dur="1000"/>
                                        <p:tgtEl>
                                          <p:spTgt spid="16"/>
                                        </p:tgtEl>
                                      </p:cBhvr>
                                    </p:animEffect>
                                  </p:childTnLst>
                                </p:cTn>
                              </p:par>
                            </p:childTnLst>
                          </p:cTn>
                        </p:par>
                        <p:par>
                          <p:cTn id="86" fill="hold">
                            <p:stCondLst>
                              <p:cond delay="3500"/>
                            </p:stCondLst>
                            <p:childTnLst>
                              <p:par>
                                <p:cTn id="87" presetID="52" presetClass="entr" presetSubtype="0" fill="hold" grpId="0" nodeType="afterEffect">
                                  <p:stCondLst>
                                    <p:cond delay="0"/>
                                  </p:stCondLst>
                                  <p:childTnLst>
                                    <p:set>
                                      <p:cBhvr>
                                        <p:cTn id="88" dur="1" fill="hold">
                                          <p:stCondLst>
                                            <p:cond delay="0"/>
                                          </p:stCondLst>
                                        </p:cTn>
                                        <p:tgtEl>
                                          <p:spTgt spid="17"/>
                                        </p:tgtEl>
                                        <p:attrNameLst>
                                          <p:attrName>style.visibility</p:attrName>
                                        </p:attrNameLst>
                                      </p:cBhvr>
                                      <p:to>
                                        <p:strVal val="visible"/>
                                      </p:to>
                                    </p:set>
                                    <p:animScale>
                                      <p:cBhvr>
                                        <p:cTn id="89"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0" dur="1000" decel="50000" fill="hold">
                                          <p:stCondLst>
                                            <p:cond delay="0"/>
                                          </p:stCondLst>
                                        </p:cTn>
                                        <p:tgtEl>
                                          <p:spTgt spid="17"/>
                                        </p:tgtEl>
                                        <p:attrNameLst>
                                          <p:attrName>ppt_x</p:attrName>
                                          <p:attrName>ppt_y</p:attrName>
                                        </p:attrNameLst>
                                      </p:cBhvr>
                                    </p:animMotion>
                                    <p:animEffect transition="in" filter="fade">
                                      <p:cBhvr>
                                        <p:cTn id="91" dur="1000"/>
                                        <p:tgtEl>
                                          <p:spTgt spid="17"/>
                                        </p:tgtEl>
                                      </p:cBhvr>
                                    </p:animEffect>
                                  </p:childTnLst>
                                </p:cTn>
                              </p:par>
                              <p:par>
                                <p:cTn id="92" presetID="52" presetClass="entr" presetSubtype="0" fill="hold" grpId="0" nodeType="withEffect">
                                  <p:stCondLst>
                                    <p:cond delay="0"/>
                                  </p:stCondLst>
                                  <p:childTnLst>
                                    <p:set>
                                      <p:cBhvr>
                                        <p:cTn id="93" dur="1" fill="hold">
                                          <p:stCondLst>
                                            <p:cond delay="0"/>
                                          </p:stCondLst>
                                        </p:cTn>
                                        <p:tgtEl>
                                          <p:spTgt spid="18"/>
                                        </p:tgtEl>
                                        <p:attrNameLst>
                                          <p:attrName>style.visibility</p:attrName>
                                        </p:attrNameLst>
                                      </p:cBhvr>
                                      <p:to>
                                        <p:strVal val="visible"/>
                                      </p:to>
                                    </p:set>
                                    <p:animScale>
                                      <p:cBhvr>
                                        <p:cTn id="94"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18"/>
                                        </p:tgtEl>
                                        <p:attrNameLst>
                                          <p:attrName>ppt_x</p:attrName>
                                          <p:attrName>ppt_y</p:attrName>
                                        </p:attrNameLst>
                                      </p:cBhvr>
                                    </p:animMotion>
                                    <p:animEffect transition="in" filter="fade">
                                      <p:cBhvr>
                                        <p:cTn id="96" dur="1000"/>
                                        <p:tgtEl>
                                          <p:spTgt spid="18"/>
                                        </p:tgtEl>
                                      </p:cBhvr>
                                    </p:animEffect>
                                  </p:childTnLst>
                                </p:cTn>
                              </p:par>
                              <p:par>
                                <p:cTn id="97" presetID="52" presetClass="entr" presetSubtype="0"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Scale>
                                      <p:cBhvr>
                                        <p:cTn id="99"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21"/>
                                        </p:tgtEl>
                                        <p:attrNameLst>
                                          <p:attrName>ppt_x</p:attrName>
                                          <p:attrName>ppt_y</p:attrName>
                                        </p:attrNameLst>
                                      </p:cBhvr>
                                    </p:animMotion>
                                    <p:animEffect transition="in" filter="fade">
                                      <p:cBhvr>
                                        <p:cTn id="101" dur="1000"/>
                                        <p:tgtEl>
                                          <p:spTgt spid="21"/>
                                        </p:tgtEl>
                                      </p:cBhvr>
                                    </p:animEffect>
                                  </p:childTnLst>
                                </p:cTn>
                              </p:par>
                              <p:par>
                                <p:cTn id="102" presetID="52" presetClass="entr" presetSubtype="0" fill="hold" grpId="0" nodeType="withEffect">
                                  <p:stCondLst>
                                    <p:cond delay="0"/>
                                  </p:stCondLst>
                                  <p:childTnLst>
                                    <p:set>
                                      <p:cBhvr>
                                        <p:cTn id="103" dur="1" fill="hold">
                                          <p:stCondLst>
                                            <p:cond delay="0"/>
                                          </p:stCondLst>
                                        </p:cTn>
                                        <p:tgtEl>
                                          <p:spTgt spid="19"/>
                                        </p:tgtEl>
                                        <p:attrNameLst>
                                          <p:attrName>style.visibility</p:attrName>
                                        </p:attrNameLst>
                                      </p:cBhvr>
                                      <p:to>
                                        <p:strVal val="visible"/>
                                      </p:to>
                                    </p:set>
                                    <p:animScale>
                                      <p:cBhvr>
                                        <p:cTn id="104"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19"/>
                                        </p:tgtEl>
                                        <p:attrNameLst>
                                          <p:attrName>ppt_x</p:attrName>
                                          <p:attrName>ppt_y</p:attrName>
                                        </p:attrNameLst>
                                      </p:cBhvr>
                                    </p:animMotion>
                                    <p:animEffect transition="in" filter="fade">
                                      <p:cBhvr>
                                        <p:cTn id="106" dur="1000"/>
                                        <p:tgtEl>
                                          <p:spTgt spid="19"/>
                                        </p:tgtEl>
                                      </p:cBhvr>
                                    </p:animEffect>
                                  </p:childTnLst>
                                </p:cTn>
                              </p:par>
                              <p:par>
                                <p:cTn id="107" presetID="52" presetClass="entr" presetSubtype="0"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Scale>
                                      <p:cBhvr>
                                        <p:cTn id="109"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0" dur="1000" decel="50000" fill="hold">
                                          <p:stCondLst>
                                            <p:cond delay="0"/>
                                          </p:stCondLst>
                                        </p:cTn>
                                        <p:tgtEl>
                                          <p:spTgt spid="20"/>
                                        </p:tgtEl>
                                        <p:attrNameLst>
                                          <p:attrName>ppt_x</p:attrName>
                                          <p:attrName>ppt_y</p:attrName>
                                        </p:attrNameLst>
                                      </p:cBhvr>
                                    </p:animMotion>
                                    <p:animEffect transition="in" filter="fade">
                                      <p:cBhvr>
                                        <p:cTn id="11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animBg="1"/>
      <p:bldP spid="8" grpId="0" animBg="1"/>
      <p:bldP spid="9" grpId="0"/>
      <p:bldP spid="10" grpId="0"/>
      <p:bldP spid="11" grpId="0"/>
      <p:bldP spid="12" grpId="0" animBg="1"/>
      <p:bldP spid="13" grpId="0" animBg="1"/>
      <p:bldP spid="14" grpId="0"/>
      <p:bldP spid="15" grpId="0"/>
      <p:bldP spid="16" grpId="0"/>
      <p:bldP spid="17" grpId="0" animBg="1"/>
      <p:bldP spid="18" grpId="0" animBg="1"/>
      <p:bldP spid="19" grpId="0"/>
      <p:bldP spid="20"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1065" r="14118"/>
          <a:stretch/>
        </p:blipFill>
        <p:spPr bwMode="auto">
          <a:xfrm>
            <a:off x="871019" y="1617371"/>
            <a:ext cx="3446650" cy="3267870"/>
          </a:xfrm>
          <a:prstGeom prst="rect">
            <a:avLst/>
          </a:prstGeom>
          <a:noFill/>
          <a:ln w="38100">
            <a:noFill/>
            <a:miter lim="800000"/>
            <a:headEnd/>
            <a:tailEnd/>
          </a:ln>
          <a:effectLst>
            <a:outerShdw dist="38100" dir="2700000" algn="tl" rotWithShape="0">
              <a:srgbClr val="000000">
                <a:alpha val="39999"/>
              </a:srgbClr>
            </a:outerShdw>
          </a:effectLst>
          <a:extLst>
            <a:ext uri="{909E8E84-426E-40DD-AFC4-6F175D3DCCD1}">
              <a14:hiddenFill xmlns:a14="http://schemas.microsoft.com/office/drawing/2010/main" xmlns="">
                <a:solidFill>
                  <a:srgbClr val="FFFFFF"/>
                </a:solidFill>
              </a14:hiddenFill>
            </a:ext>
          </a:extLst>
        </p:spPr>
      </p:pic>
      <p:cxnSp>
        <p:nvCxnSpPr>
          <p:cNvPr id="9" name="直接连接符 8"/>
          <p:cNvCxnSpPr/>
          <p:nvPr/>
        </p:nvCxnSpPr>
        <p:spPr>
          <a:xfrm>
            <a:off x="4956588" y="2423087"/>
            <a:ext cx="6476157"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956588" y="3877573"/>
            <a:ext cx="6476157"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主要工作成绩</a:t>
            </a:r>
          </a:p>
        </p:txBody>
      </p:sp>
      <p:sp>
        <p:nvSpPr>
          <p:cNvPr id="10" name="TextBox 9"/>
          <p:cNvSpPr txBox="1"/>
          <p:nvPr/>
        </p:nvSpPr>
        <p:spPr>
          <a:xfrm>
            <a:off x="4956588" y="1784013"/>
            <a:ext cx="5891146" cy="559123"/>
          </a:xfrm>
          <a:prstGeom prst="rect">
            <a:avLst/>
          </a:prstGeom>
          <a:noFill/>
        </p:spPr>
        <p:txBody>
          <a:bodyPr wrap="square" lIns="121917" tIns="60958" rIns="121917" bIns="60958" rtlCol="0">
            <a:spAutoFit/>
          </a:bodyPr>
          <a:lstStyle/>
          <a:p>
            <a:pPr algn="just">
              <a:lnSpc>
                <a:spcPts val="1733"/>
              </a:lnSpc>
            </a:pPr>
            <a:r>
              <a:rPr lang="zh-CN" altLang="en-US"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sp>
        <p:nvSpPr>
          <p:cNvPr id="11" name="TextBox 10"/>
          <p:cNvSpPr txBox="1"/>
          <p:nvPr/>
        </p:nvSpPr>
        <p:spPr>
          <a:xfrm>
            <a:off x="4956588" y="3251306"/>
            <a:ext cx="5891146" cy="559123"/>
          </a:xfrm>
          <a:prstGeom prst="rect">
            <a:avLst/>
          </a:prstGeom>
          <a:noFill/>
        </p:spPr>
        <p:txBody>
          <a:bodyPr wrap="square" lIns="121917" tIns="60958" rIns="121917" bIns="60958" rtlCol="0">
            <a:spAutoFit/>
          </a:bodyPr>
          <a:lstStyle/>
          <a:p>
            <a:pPr algn="just">
              <a:lnSpc>
                <a:spcPts val="1733"/>
              </a:lnSpc>
            </a:pPr>
            <a:r>
              <a:rPr lang="zh-CN" altLang="en-US" dirty="0">
                <a:latin typeface="方正兰亭纤黑简体" pitchFamily="65" charset="-122"/>
                <a:ea typeface="方正兰亭纤黑简体" pitchFamily="65" charset="-122"/>
              </a:rPr>
              <a:t>点击输入简要文字内容，文字内容需概括精炼，不用多余的文字修饰，言简意赅的说明分项内容。</a:t>
            </a:r>
          </a:p>
        </p:txBody>
      </p:sp>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1+#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300" fill="hold"/>
                                        <p:tgtEl>
                                          <p:spTgt spid="10"/>
                                        </p:tgtEl>
                                        <p:attrNameLst>
                                          <p:attrName>ppt_x</p:attrName>
                                        </p:attrNameLst>
                                      </p:cBhvr>
                                      <p:tavLst>
                                        <p:tav tm="0">
                                          <p:val>
                                            <p:strVal val="1+#ppt_w/2"/>
                                          </p:val>
                                        </p:tav>
                                        <p:tav tm="100000">
                                          <p:val>
                                            <p:strVal val="#ppt_x"/>
                                          </p:val>
                                        </p:tav>
                                      </p:tavLst>
                                    </p:anim>
                                    <p:anim calcmode="lin" valueType="num">
                                      <p:cBhvr additive="base">
                                        <p:cTn id="27" dur="300" fill="hold"/>
                                        <p:tgtEl>
                                          <p:spTgt spid="10"/>
                                        </p:tgtEl>
                                        <p:attrNameLst>
                                          <p:attrName>ppt_y</p:attrName>
                                        </p:attrNameLst>
                                      </p:cBhvr>
                                      <p:tavLst>
                                        <p:tav tm="0">
                                          <p:val>
                                            <p:strVal val="#ppt_y"/>
                                          </p:val>
                                        </p:tav>
                                        <p:tav tm="100000">
                                          <p:val>
                                            <p:strVal val="#ppt_y"/>
                                          </p:val>
                                        </p:tav>
                                      </p:tavLst>
                                    </p:anim>
                                  </p:childTnLst>
                                </p:cTn>
                              </p:par>
                              <p:par>
                                <p:cTn id="28" presetID="26" presetClass="emph" presetSubtype="0" fill="hold" grpId="1" nodeType="withEffect">
                                  <p:stCondLst>
                                    <p:cond delay="0"/>
                                  </p:stCondLst>
                                  <p:childTnLst>
                                    <p:animEffect transition="out" filter="fade">
                                      <p:cBhvr>
                                        <p:cTn id="29" dur="500" tmFilter="0, 0; .2, .5; .8, .5; 1, 0"/>
                                        <p:tgtEl>
                                          <p:spTgt spid="10"/>
                                        </p:tgtEl>
                                      </p:cBhvr>
                                    </p:animEffect>
                                    <p:animScale>
                                      <p:cBhvr>
                                        <p:cTn id="30" dur="250" autoRev="1" fill="hold"/>
                                        <p:tgtEl>
                                          <p:spTgt spid="10"/>
                                        </p:tgtEl>
                                      </p:cBhvr>
                                      <p:by x="105000" y="105000"/>
                                    </p:animScale>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300" fill="hold"/>
                                        <p:tgtEl>
                                          <p:spTgt spid="11"/>
                                        </p:tgtEl>
                                        <p:attrNameLst>
                                          <p:attrName>ppt_x</p:attrName>
                                        </p:attrNameLst>
                                      </p:cBhvr>
                                      <p:tavLst>
                                        <p:tav tm="0">
                                          <p:val>
                                            <p:strVal val="1+#ppt_w/2"/>
                                          </p:val>
                                        </p:tav>
                                        <p:tav tm="100000">
                                          <p:val>
                                            <p:strVal val="#ppt_x"/>
                                          </p:val>
                                        </p:tav>
                                      </p:tavLst>
                                    </p:anim>
                                    <p:anim calcmode="lin" valueType="num">
                                      <p:cBhvr additive="base">
                                        <p:cTn id="35" dur="300" fill="hold"/>
                                        <p:tgtEl>
                                          <p:spTgt spid="11"/>
                                        </p:tgtEl>
                                        <p:attrNameLst>
                                          <p:attrName>ppt_y</p:attrName>
                                        </p:attrNameLst>
                                      </p:cBhvr>
                                      <p:tavLst>
                                        <p:tav tm="0">
                                          <p:val>
                                            <p:strVal val="#ppt_y"/>
                                          </p:val>
                                        </p:tav>
                                        <p:tav tm="100000">
                                          <p:val>
                                            <p:strVal val="#ppt_y"/>
                                          </p:val>
                                        </p:tav>
                                      </p:tavLst>
                                    </p:anim>
                                  </p:childTnLst>
                                </p:cTn>
                              </p:par>
                              <p:par>
                                <p:cTn id="36" presetID="26" presetClass="emph" presetSubtype="0" fill="hold" grpId="1" nodeType="withEffect">
                                  <p:stCondLst>
                                    <p:cond delay="0"/>
                                  </p:stCondLst>
                                  <p:childTnLst>
                                    <p:animEffect transition="out" filter="fade">
                                      <p:cBhvr>
                                        <p:cTn id="37" dur="500" tmFilter="0, 0; .2, .5; .8, .5; 1, 0"/>
                                        <p:tgtEl>
                                          <p:spTgt spid="11"/>
                                        </p:tgtEl>
                                      </p:cBhvr>
                                    </p:animEffect>
                                    <p:animScale>
                                      <p:cBhvr>
                                        <p:cTn id="38"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0" grpId="1"/>
      <p:bldP spid="11" grpId="0"/>
      <p:bldP spid="11"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主要工作成绩</a:t>
            </a:r>
          </a:p>
        </p:txBody>
      </p:sp>
      <p:pic>
        <p:nvPicPr>
          <p:cNvPr id="14" name="图片 13"/>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31745" y="1775363"/>
            <a:ext cx="3521675" cy="51108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矩形 14"/>
          <p:cNvSpPr/>
          <p:nvPr/>
        </p:nvSpPr>
        <p:spPr>
          <a:xfrm>
            <a:off x="4175642" y="2085401"/>
            <a:ext cx="2237025" cy="1439667"/>
          </a:xfrm>
          <a:prstGeom prst="rect">
            <a:avLst/>
          </a:prstGeom>
          <a:blipFill>
            <a:blip r:embed="rId4" cstate="print"/>
            <a:stretch>
              <a:fillRect/>
            </a:stretch>
          </a:blipFill>
          <a:ln w="2540" cap="flat" cmpd="sng" algn="ctr">
            <a:solidFill>
              <a:srgbClr val="392C47"/>
            </a:solidFill>
            <a:prstDash val="solid"/>
          </a:ln>
          <a:effectLst/>
        </p:spPr>
        <p:txBody>
          <a:bodyPr lIns="121917" tIns="60959" rIns="121917" bIns="60959" anchor="ctr"/>
          <a:lstStyle/>
          <a:p>
            <a:pPr algn="ctr">
              <a:defRPr/>
            </a:pPr>
            <a:endParaRPr lang="zh-CN" altLang="en-US" sz="1800" kern="0">
              <a:solidFill>
                <a:sysClr val="window" lastClr="FFFFFF"/>
              </a:solidFill>
            </a:endParaRPr>
          </a:p>
        </p:txBody>
      </p:sp>
      <p:sp>
        <p:nvSpPr>
          <p:cNvPr id="16" name="矩形 15"/>
          <p:cNvSpPr/>
          <p:nvPr/>
        </p:nvSpPr>
        <p:spPr>
          <a:xfrm>
            <a:off x="6579862" y="2085401"/>
            <a:ext cx="2237025" cy="1439667"/>
          </a:xfrm>
          <a:prstGeom prst="rect">
            <a:avLst/>
          </a:prstGeom>
          <a:blipFill>
            <a:blip r:embed="rId5" cstate="print"/>
            <a:stretch>
              <a:fillRect/>
            </a:stretch>
          </a:blipFill>
          <a:ln w="2540">
            <a:solidFill>
              <a:srgbClr val="392C47"/>
            </a:solidFill>
          </a:ln>
        </p:spPr>
        <p:txBody>
          <a:bodyPr lIns="121917" tIns="60959" rIns="121917" bIns="60959"/>
          <a:lstStyle/>
          <a:p>
            <a:pPr>
              <a:defRPr/>
            </a:pPr>
            <a:endParaRPr lang="zh-CN" altLang="en-US" sz="1800" kern="0">
              <a:solidFill>
                <a:sysClr val="windowText" lastClr="000000"/>
              </a:solidFill>
            </a:endParaRPr>
          </a:p>
        </p:txBody>
      </p:sp>
      <p:sp>
        <p:nvSpPr>
          <p:cNvPr id="17" name="矩形 16"/>
          <p:cNvSpPr/>
          <p:nvPr/>
        </p:nvSpPr>
        <p:spPr>
          <a:xfrm>
            <a:off x="8988315" y="2085401"/>
            <a:ext cx="2234909" cy="1439667"/>
          </a:xfrm>
          <a:prstGeom prst="rect">
            <a:avLst/>
          </a:prstGeom>
          <a:blipFill>
            <a:blip r:embed="rId6" cstate="print"/>
            <a:stretch>
              <a:fillRect/>
            </a:stretch>
          </a:blipFill>
          <a:ln w="2540">
            <a:solidFill>
              <a:srgbClr val="392C47"/>
            </a:solidFill>
          </a:ln>
        </p:spPr>
        <p:txBody>
          <a:bodyPr lIns="121917" tIns="60959" rIns="121917" bIns="60959"/>
          <a:lstStyle/>
          <a:p>
            <a:pPr>
              <a:defRPr/>
            </a:pPr>
            <a:endParaRPr lang="zh-CN" altLang="en-US" sz="1800" kern="0">
              <a:solidFill>
                <a:sysClr val="windowText" lastClr="000000"/>
              </a:solidFill>
            </a:endParaRPr>
          </a:p>
        </p:txBody>
      </p:sp>
      <p:cxnSp>
        <p:nvCxnSpPr>
          <p:cNvPr id="18" name="直接连接符 17"/>
          <p:cNvCxnSpPr>
            <a:cxnSpLocks noChangeShapeType="1"/>
          </p:cNvCxnSpPr>
          <p:nvPr/>
        </p:nvCxnSpPr>
        <p:spPr bwMode="auto">
          <a:xfrm>
            <a:off x="4050774" y="3813000"/>
            <a:ext cx="7295201" cy="0"/>
          </a:xfrm>
          <a:prstGeom prst="line">
            <a:avLst/>
          </a:prstGeom>
          <a:noFill/>
          <a:ln w="9525" algn="ctr">
            <a:solidFill>
              <a:schemeClr val="tx2">
                <a:lumMod val="50000"/>
              </a:schemeClr>
            </a:solidFill>
            <a:prstDash val="dashDot"/>
            <a:round/>
            <a:headEnd/>
            <a:tailEnd/>
          </a:ln>
          <a:extLst>
            <a:ext uri="{909E8E84-426E-40DD-AFC4-6F175D3DCCD1}">
              <a14:hiddenFill xmlns:a14="http://schemas.microsoft.com/office/drawing/2010/main" xmlns="">
                <a:noFill/>
              </a14:hiddenFill>
            </a:ext>
          </a:extLst>
        </p:spPr>
      </p:cxnSp>
      <p:sp>
        <p:nvSpPr>
          <p:cNvPr id="19" name="矩形 18"/>
          <p:cNvSpPr/>
          <p:nvPr/>
        </p:nvSpPr>
        <p:spPr>
          <a:xfrm>
            <a:off x="4078289" y="4086113"/>
            <a:ext cx="7172449" cy="1297020"/>
          </a:xfrm>
          <a:prstGeom prst="rect">
            <a:avLst/>
          </a:prstGeom>
        </p:spPr>
        <p:txBody>
          <a:bodyPr lIns="121917" tIns="60959" rIns="121917" bIns="60959">
            <a:spAutoFit/>
          </a:bodyPr>
          <a:lstStyle/>
          <a:p>
            <a:pPr>
              <a:lnSpc>
                <a:spcPct val="130000"/>
              </a:lnSpc>
            </a:pPr>
            <a:r>
              <a:rPr lang="zh-CN" altLang="en-US" sz="1467"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67"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，在此录入上述图表的描述说明。</a:t>
            </a:r>
            <a:r>
              <a:rPr lang="zh-CN" altLang="en-US" sz="1467"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67"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，在此录入上述图表的描述说明。</a:t>
            </a:r>
            <a:endParaRPr lang="zh-CN" altLang="en-US" sz="1467" dirty="0">
              <a:solidFill>
                <a:schemeClr val="tx1">
                  <a:lumMod val="75000"/>
                  <a:lumOff val="25000"/>
                </a:schemeClr>
              </a:solidFill>
              <a:latin typeface="微软雅黑" pitchFamily="34" charset="-122"/>
              <a:ea typeface="微软雅黑" pitchFamily="34" charset="-122"/>
            </a:endParaRPr>
          </a:p>
          <a:p>
            <a:pPr>
              <a:lnSpc>
                <a:spcPct val="130000"/>
              </a:lnSpc>
            </a:pPr>
            <a:endParaRPr lang="zh-CN" altLang="en-US" sz="1467"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49040234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6" presetClass="entr" presetSubtype="32"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circle(out)">
                                      <p:cBhvr>
                                        <p:cTn id="15" dur="300"/>
                                        <p:tgtEl>
                                          <p:spTgt spid="15"/>
                                        </p:tgtEl>
                                      </p:cBhvr>
                                    </p:animEffect>
                                  </p:childTnLst>
                                </p:cTn>
                              </p:par>
                            </p:childTnLst>
                          </p:cTn>
                        </p:par>
                        <p:par>
                          <p:cTn id="16" fill="hold">
                            <p:stCondLst>
                              <p:cond delay="1300"/>
                            </p:stCondLst>
                            <p:childTnLst>
                              <p:par>
                                <p:cTn id="17" presetID="6" presetClass="entr" presetSubtype="32"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circle(out)">
                                      <p:cBhvr>
                                        <p:cTn id="19" dur="300"/>
                                        <p:tgtEl>
                                          <p:spTgt spid="16"/>
                                        </p:tgtEl>
                                      </p:cBhvr>
                                    </p:animEffect>
                                  </p:childTnLst>
                                </p:cTn>
                              </p:par>
                            </p:childTnLst>
                          </p:cTn>
                        </p:par>
                        <p:par>
                          <p:cTn id="20" fill="hold">
                            <p:stCondLst>
                              <p:cond delay="1600"/>
                            </p:stCondLst>
                            <p:childTnLst>
                              <p:par>
                                <p:cTn id="21" presetID="6" presetClass="entr" presetSubtype="32"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circle(out)">
                                      <p:cBhvr>
                                        <p:cTn id="23" dur="300"/>
                                        <p:tgtEl>
                                          <p:spTgt spid="17"/>
                                        </p:tgtEl>
                                      </p:cBhvr>
                                    </p:animEffect>
                                  </p:childTnLst>
                                </p:cTn>
                              </p:par>
                            </p:childTnLst>
                          </p:cTn>
                        </p:par>
                        <p:par>
                          <p:cTn id="24" fill="hold">
                            <p:stCondLst>
                              <p:cond delay="190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24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animBg="1"/>
      <p:bldP spid="16" grpId="0" animBg="1"/>
      <p:bldP spid="17" grpId="0" animBg="1"/>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重大贡献</a:t>
            </a:r>
          </a:p>
        </p:txBody>
      </p:sp>
      <p:sp>
        <p:nvSpPr>
          <p:cNvPr id="18" name="矩形 17"/>
          <p:cNvSpPr/>
          <p:nvPr/>
        </p:nvSpPr>
        <p:spPr>
          <a:xfrm>
            <a:off x="1" y="5365990"/>
            <a:ext cx="5779393" cy="121917"/>
          </a:xfrm>
          <a:prstGeom prst="rect">
            <a:avLst/>
          </a:prstGeom>
          <a:solidFill>
            <a:schemeClr val="accent1">
              <a:lumMod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19" name="矩形 18"/>
          <p:cNvSpPr/>
          <p:nvPr/>
        </p:nvSpPr>
        <p:spPr>
          <a:xfrm>
            <a:off x="1" y="4155084"/>
            <a:ext cx="5779393" cy="121917"/>
          </a:xfrm>
          <a:prstGeom prst="rect">
            <a:avLst/>
          </a:prstGeom>
          <a:solidFill>
            <a:srgbClr val="29303A"/>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20" name="矩形 19"/>
          <p:cNvSpPr/>
          <p:nvPr/>
        </p:nvSpPr>
        <p:spPr>
          <a:xfrm>
            <a:off x="1" y="2951435"/>
            <a:ext cx="5779393" cy="121917"/>
          </a:xfrm>
          <a:prstGeom prst="rect">
            <a:avLst/>
          </a:prstGeom>
          <a:solidFill>
            <a:schemeClr val="accent1">
              <a:lumMod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21" name="矩形 20"/>
          <p:cNvSpPr/>
          <p:nvPr/>
        </p:nvSpPr>
        <p:spPr>
          <a:xfrm>
            <a:off x="1" y="1740530"/>
            <a:ext cx="5779393" cy="121917"/>
          </a:xfrm>
          <a:prstGeom prst="rect">
            <a:avLst/>
          </a:prstGeom>
          <a:solidFill>
            <a:srgbClr val="757376"/>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22" name="椭圆 21"/>
          <p:cNvSpPr/>
          <p:nvPr/>
        </p:nvSpPr>
        <p:spPr>
          <a:xfrm>
            <a:off x="5529859" y="1375788"/>
            <a:ext cx="907237" cy="907237"/>
          </a:xfrm>
          <a:prstGeom prst="ellipse">
            <a:avLst/>
          </a:prstGeom>
          <a:solidFill>
            <a:srgbClr val="75737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01</a:t>
            </a:r>
            <a:endParaRPr lang="zh-CN" altLang="en-US" sz="3200" dirty="0"/>
          </a:p>
        </p:txBody>
      </p:sp>
      <p:sp>
        <p:nvSpPr>
          <p:cNvPr id="23" name="椭圆 22"/>
          <p:cNvSpPr/>
          <p:nvPr/>
        </p:nvSpPr>
        <p:spPr>
          <a:xfrm>
            <a:off x="5529859" y="2581802"/>
            <a:ext cx="907237" cy="907237"/>
          </a:xfrm>
          <a:prstGeom prst="ellipse">
            <a:avLst/>
          </a:prstGeom>
          <a:solidFill>
            <a:schemeClr val="accent1">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02</a:t>
            </a:r>
            <a:endParaRPr lang="zh-CN" altLang="en-US" sz="3200" dirty="0"/>
          </a:p>
        </p:txBody>
      </p:sp>
      <p:sp>
        <p:nvSpPr>
          <p:cNvPr id="24" name="椭圆 23"/>
          <p:cNvSpPr/>
          <p:nvPr/>
        </p:nvSpPr>
        <p:spPr>
          <a:xfrm>
            <a:off x="5529859" y="3754314"/>
            <a:ext cx="907237" cy="907237"/>
          </a:xfrm>
          <a:prstGeom prst="ellipse">
            <a:avLst/>
          </a:prstGeom>
          <a:solidFill>
            <a:srgbClr val="29303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03</a:t>
            </a:r>
            <a:endParaRPr lang="zh-CN" altLang="en-US" sz="3200" dirty="0"/>
          </a:p>
        </p:txBody>
      </p:sp>
      <p:sp>
        <p:nvSpPr>
          <p:cNvPr id="25" name="椭圆 24"/>
          <p:cNvSpPr/>
          <p:nvPr/>
        </p:nvSpPr>
        <p:spPr>
          <a:xfrm>
            <a:off x="5529859" y="4974680"/>
            <a:ext cx="907237" cy="907237"/>
          </a:xfrm>
          <a:prstGeom prst="ellipse">
            <a:avLst/>
          </a:prstGeom>
          <a:solidFill>
            <a:schemeClr val="accent1">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04</a:t>
            </a:r>
            <a:endParaRPr lang="zh-CN" altLang="en-US" sz="3200" dirty="0"/>
          </a:p>
        </p:txBody>
      </p:sp>
      <p:grpSp>
        <p:nvGrpSpPr>
          <p:cNvPr id="26" name="组 10"/>
          <p:cNvGrpSpPr/>
          <p:nvPr/>
        </p:nvGrpSpPr>
        <p:grpSpPr>
          <a:xfrm>
            <a:off x="6962904" y="1397464"/>
            <a:ext cx="4042755" cy="1011915"/>
            <a:chOff x="247498" y="2041376"/>
            <a:chExt cx="3032066" cy="758936"/>
          </a:xfrm>
        </p:grpSpPr>
        <p:sp>
          <p:nvSpPr>
            <p:cNvPr id="27" name="文本框 26"/>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28" name="矩形 27"/>
            <p:cNvSpPr/>
            <p:nvPr/>
          </p:nvSpPr>
          <p:spPr>
            <a:xfrm>
              <a:off x="247498" y="2041376"/>
              <a:ext cx="1571584" cy="349375"/>
            </a:xfrm>
            <a:prstGeom prst="rect">
              <a:avLst/>
            </a:prstGeom>
          </p:spPr>
          <p:txBody>
            <a:bodyPr wrap="none">
              <a:spAutoFit/>
            </a:bodyPr>
            <a:lstStyle/>
            <a:p>
              <a:pPr defTabSz="1219170">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grpSp>
        <p:nvGrpSpPr>
          <p:cNvPr id="29" name="组 13"/>
          <p:cNvGrpSpPr/>
          <p:nvPr/>
        </p:nvGrpSpPr>
        <p:grpSpPr>
          <a:xfrm>
            <a:off x="6962904" y="2603240"/>
            <a:ext cx="4042755" cy="1011915"/>
            <a:chOff x="247498" y="2041376"/>
            <a:chExt cx="3032066" cy="758936"/>
          </a:xfrm>
        </p:grpSpPr>
        <p:sp>
          <p:nvSpPr>
            <p:cNvPr id="30" name="文本框 29"/>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31" name="矩形 30"/>
            <p:cNvSpPr/>
            <p:nvPr/>
          </p:nvSpPr>
          <p:spPr>
            <a:xfrm>
              <a:off x="247498" y="2041376"/>
              <a:ext cx="1571584" cy="349375"/>
            </a:xfrm>
            <a:prstGeom prst="rect">
              <a:avLst/>
            </a:prstGeom>
          </p:spPr>
          <p:txBody>
            <a:bodyPr wrap="none">
              <a:spAutoFit/>
            </a:bodyPr>
            <a:lstStyle/>
            <a:p>
              <a:pPr defTabSz="1219170">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grpSp>
        <p:nvGrpSpPr>
          <p:cNvPr id="32" name="组 16"/>
          <p:cNvGrpSpPr/>
          <p:nvPr/>
        </p:nvGrpSpPr>
        <p:grpSpPr>
          <a:xfrm>
            <a:off x="6962904" y="3809016"/>
            <a:ext cx="4042755" cy="1011915"/>
            <a:chOff x="247498" y="2041376"/>
            <a:chExt cx="3032066" cy="758936"/>
          </a:xfrm>
        </p:grpSpPr>
        <p:sp>
          <p:nvSpPr>
            <p:cNvPr id="33" name="文本框 32"/>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34" name="矩形 33"/>
            <p:cNvSpPr/>
            <p:nvPr/>
          </p:nvSpPr>
          <p:spPr>
            <a:xfrm>
              <a:off x="247498" y="2041376"/>
              <a:ext cx="1571584" cy="349375"/>
            </a:xfrm>
            <a:prstGeom prst="rect">
              <a:avLst/>
            </a:prstGeom>
          </p:spPr>
          <p:txBody>
            <a:bodyPr wrap="none">
              <a:spAutoFit/>
            </a:bodyPr>
            <a:lstStyle/>
            <a:p>
              <a:pPr defTabSz="1219170">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grpSp>
        <p:nvGrpSpPr>
          <p:cNvPr id="35" name="组 19"/>
          <p:cNvGrpSpPr/>
          <p:nvPr/>
        </p:nvGrpSpPr>
        <p:grpSpPr>
          <a:xfrm>
            <a:off x="6962904" y="5014791"/>
            <a:ext cx="4042755" cy="1011915"/>
            <a:chOff x="247498" y="2041376"/>
            <a:chExt cx="3032066" cy="758936"/>
          </a:xfrm>
        </p:grpSpPr>
        <p:sp>
          <p:nvSpPr>
            <p:cNvPr id="36" name="文本框 35"/>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170">
                <a:lnSpc>
                  <a:spcPct val="130000"/>
                </a:lnSpc>
                <a:defRPr/>
              </a:pPr>
              <a:r>
                <a:rPr lang="zh-CN" altLang="en-US" sz="1333" dirty="0">
                  <a:solidFill>
                    <a:schemeClr val="tx1">
                      <a:lumMod val="75000"/>
                      <a:lumOff val="25000"/>
                    </a:schemeClr>
                  </a:solidFill>
                  <a:latin typeface="Century Gothic"/>
                  <a:ea typeface="微软雅黑"/>
                </a:rPr>
                <a:t>标题数字等都可以通过点击和重新输入进行更改，建议正文</a:t>
              </a:r>
              <a:r>
                <a:rPr lang="en-US" altLang="zh-CN" sz="1333" dirty="0">
                  <a:solidFill>
                    <a:schemeClr val="tx1">
                      <a:lumMod val="75000"/>
                      <a:lumOff val="25000"/>
                    </a:schemeClr>
                  </a:solidFill>
                  <a:latin typeface="Century Gothic"/>
                  <a:ea typeface="微软雅黑"/>
                </a:rPr>
                <a:t>10</a:t>
              </a:r>
              <a:r>
                <a:rPr lang="zh-CN" altLang="en-US" sz="1333" dirty="0">
                  <a:solidFill>
                    <a:schemeClr val="tx1">
                      <a:lumMod val="75000"/>
                      <a:lumOff val="25000"/>
                    </a:schemeClr>
                  </a:solidFill>
                  <a:latin typeface="Century Gothic"/>
                  <a:ea typeface="微软雅黑"/>
                </a:rPr>
                <a:t>号字，</a:t>
              </a:r>
              <a:r>
                <a:rPr lang="en-US" altLang="zh-CN" sz="1333" dirty="0">
                  <a:solidFill>
                    <a:schemeClr val="tx1">
                      <a:lumMod val="75000"/>
                      <a:lumOff val="25000"/>
                    </a:schemeClr>
                  </a:solidFill>
                  <a:latin typeface="Century Gothic"/>
                  <a:ea typeface="微软雅黑"/>
                </a:rPr>
                <a:t>1.3</a:t>
              </a:r>
              <a:r>
                <a:rPr lang="zh-CN" altLang="en-US" sz="1333" dirty="0">
                  <a:solidFill>
                    <a:schemeClr val="tx1">
                      <a:lumMod val="75000"/>
                      <a:lumOff val="25000"/>
                    </a:schemeClr>
                  </a:solidFill>
                  <a:latin typeface="Century Gothic"/>
                  <a:ea typeface="微软雅黑"/>
                </a:rPr>
                <a:t>倍字间距。</a:t>
              </a:r>
            </a:p>
          </p:txBody>
        </p:sp>
        <p:sp>
          <p:nvSpPr>
            <p:cNvPr id="37" name="矩形 36"/>
            <p:cNvSpPr/>
            <p:nvPr/>
          </p:nvSpPr>
          <p:spPr>
            <a:xfrm>
              <a:off x="247498" y="2041376"/>
              <a:ext cx="1571584" cy="349375"/>
            </a:xfrm>
            <a:prstGeom prst="rect">
              <a:avLst/>
            </a:prstGeom>
          </p:spPr>
          <p:txBody>
            <a:bodyPr wrap="none">
              <a:spAutoFit/>
            </a:bodyPr>
            <a:lstStyle/>
            <a:p>
              <a:pPr defTabSz="1219170">
                <a:lnSpc>
                  <a:spcPct val="130000"/>
                </a:lnSpc>
                <a:defRPr/>
              </a:pPr>
              <a:r>
                <a:rPr lang="zh-CN" altLang="en-US" sz="1867" b="1" kern="0" dirty="0">
                  <a:solidFill>
                    <a:schemeClr val="tx1">
                      <a:lumMod val="75000"/>
                      <a:lumOff val="25000"/>
                    </a:schemeClr>
                  </a:solidFill>
                </a:rPr>
                <a:t>点击此处添加标题</a:t>
              </a:r>
              <a:endParaRPr lang="en-US" altLang="zh-CN" sz="1867" b="1" kern="0" dirty="0">
                <a:solidFill>
                  <a:schemeClr val="tx1">
                    <a:lumMod val="75000"/>
                    <a:lumOff val="25000"/>
                  </a:schemeClr>
                </a:solidFill>
              </a:endParaRPr>
            </a:p>
          </p:txBody>
        </p:sp>
      </p:grpSp>
    </p:spTree>
    <p:extLst>
      <p:ext uri="{BB962C8B-B14F-4D97-AF65-F5344CB8AC3E}">
        <p14:creationId xmlns:p14="http://schemas.microsoft.com/office/powerpoint/2010/main" xmlns="" val="3419016676"/>
      </p:ext>
    </p:extLst>
  </p:cSld>
  <p:clrMapOvr>
    <a:masterClrMapping/>
  </p:clrMapOvr>
  <mc:AlternateContent xmlns:mc="http://schemas.openxmlformats.org/markup-compatibility/2006">
    <mc:Choice xmlns:p14="http://schemas.microsoft.com/office/powerpoint/2010/main" xmlns="" Requires="p14">
      <p:transition spd="slow" p14:dur="1100" advClick="0" advTm="3000">
        <p14:switch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3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childTnLst>
                          </p:cTn>
                        </p:par>
                        <p:par>
                          <p:cTn id="25" fill="hold">
                            <p:stCondLst>
                              <p:cond delay="1300"/>
                            </p:stCondLst>
                            <p:childTnLst>
                              <p:par>
                                <p:cTn id="26" presetID="53" presetClass="entr" presetSubtype="16"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Effect transition="in" filter="fade">
                                      <p:cBhvr>
                                        <p:cTn id="35" dur="500"/>
                                        <p:tgtEl>
                                          <p:spTgt spid="2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Effect transition="in" filter="fade">
                                      <p:cBhvr>
                                        <p:cTn id="40" dur="500"/>
                                        <p:tgtEl>
                                          <p:spTgt spid="2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1800"/>
                            </p:stCondLst>
                            <p:childTnLst>
                              <p:par>
                                <p:cTn id="47" presetID="42" presetClass="entr" presetSubtype="0"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1000"/>
                                        <p:tgtEl>
                                          <p:spTgt spid="32"/>
                                        </p:tgtEl>
                                      </p:cBhvr>
                                    </p:animEffect>
                                    <p:anim calcmode="lin" valueType="num">
                                      <p:cBhvr>
                                        <p:cTn id="60" dur="1000" fill="hold"/>
                                        <p:tgtEl>
                                          <p:spTgt spid="32"/>
                                        </p:tgtEl>
                                        <p:attrNameLst>
                                          <p:attrName>ppt_x</p:attrName>
                                        </p:attrNameLst>
                                      </p:cBhvr>
                                      <p:tavLst>
                                        <p:tav tm="0">
                                          <p:val>
                                            <p:strVal val="#ppt_x"/>
                                          </p:val>
                                        </p:tav>
                                        <p:tav tm="100000">
                                          <p:val>
                                            <p:strVal val="#ppt_x"/>
                                          </p:val>
                                        </p:tav>
                                      </p:tavLst>
                                    </p:anim>
                                    <p:anim calcmode="lin" valueType="num">
                                      <p:cBhvr>
                                        <p:cTn id="61" dur="1000" fill="hold"/>
                                        <p:tgtEl>
                                          <p:spTgt spid="32"/>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1000"/>
                                        <p:tgtEl>
                                          <p:spTgt spid="35"/>
                                        </p:tgtEl>
                                      </p:cBhvr>
                                    </p:animEffect>
                                    <p:anim calcmode="lin" valueType="num">
                                      <p:cBhvr>
                                        <p:cTn id="65" dur="1000" fill="hold"/>
                                        <p:tgtEl>
                                          <p:spTgt spid="35"/>
                                        </p:tgtEl>
                                        <p:attrNameLst>
                                          <p:attrName>ppt_x</p:attrName>
                                        </p:attrNameLst>
                                      </p:cBhvr>
                                      <p:tavLst>
                                        <p:tav tm="0">
                                          <p:val>
                                            <p:strVal val="#ppt_x"/>
                                          </p:val>
                                        </p:tav>
                                        <p:tav tm="100000">
                                          <p:val>
                                            <p:strVal val="#ppt_x"/>
                                          </p:val>
                                        </p:tav>
                                      </p:tavLst>
                                    </p:anim>
                                    <p:anim calcmode="lin" valueType="num">
                                      <p:cBhvr>
                                        <p:cTn id="6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0" grpId="0" animBg="1"/>
      <p:bldP spid="21" grpId="0" animBg="1"/>
      <p:bldP spid="22" grpId="0" animBg="1"/>
      <p:bldP spid="23" grpId="0" animBg="1"/>
      <p:bldP spid="24" grpId="0" animBg="1"/>
      <p:bldP spid="2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17240" y="1376569"/>
            <a:ext cx="1151317" cy="1151733"/>
            <a:chOff x="2136775" y="1708150"/>
            <a:chExt cx="1176338" cy="1176338"/>
          </a:xfrm>
        </p:grpSpPr>
        <p:sp>
          <p:nvSpPr>
            <p:cNvPr id="3" name="Freeform 8"/>
            <p:cNvSpPr>
              <a:spLocks/>
            </p:cNvSpPr>
            <p:nvPr/>
          </p:nvSpPr>
          <p:spPr bwMode="auto">
            <a:xfrm>
              <a:off x="2136775"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4 w 1482"/>
                <a:gd name="T13" fmla="*/ 1335 h 1482"/>
                <a:gd name="T14" fmla="*/ 1094 w 1482"/>
                <a:gd name="T15" fmla="*/ 1393 h 1482"/>
                <a:gd name="T16" fmla="*/ 995 w 1482"/>
                <a:gd name="T17" fmla="*/ 1437 h 1482"/>
                <a:gd name="T18" fmla="*/ 890 w 1482"/>
                <a:gd name="T19" fmla="*/ 1467 h 1482"/>
                <a:gd name="T20" fmla="*/ 778 w 1482"/>
                <a:gd name="T21" fmla="*/ 1481 h 1482"/>
                <a:gd name="T22" fmla="*/ 702 w 1482"/>
                <a:gd name="T23" fmla="*/ 1481 h 1482"/>
                <a:gd name="T24" fmla="*/ 592 w 1482"/>
                <a:gd name="T25" fmla="*/ 1467 h 1482"/>
                <a:gd name="T26" fmla="*/ 486 w 1482"/>
                <a:gd name="T27" fmla="*/ 1437 h 1482"/>
                <a:gd name="T28" fmla="*/ 388 w 1482"/>
                <a:gd name="T29" fmla="*/ 1393 h 1482"/>
                <a:gd name="T30" fmla="*/ 297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7 w 1482"/>
                <a:gd name="T57" fmla="*/ 148 h 1482"/>
                <a:gd name="T58" fmla="*/ 388 w 1482"/>
                <a:gd name="T59" fmla="*/ 90 h 1482"/>
                <a:gd name="T60" fmla="*/ 486 w 1482"/>
                <a:gd name="T61" fmla="*/ 46 h 1482"/>
                <a:gd name="T62" fmla="*/ 592 w 1482"/>
                <a:gd name="T63" fmla="*/ 15 h 1482"/>
                <a:gd name="T64" fmla="*/ 702 w 1482"/>
                <a:gd name="T65" fmla="*/ 1 h 1482"/>
                <a:gd name="T66" fmla="*/ 778 w 1482"/>
                <a:gd name="T67" fmla="*/ 1 h 1482"/>
                <a:gd name="T68" fmla="*/ 890 w 1482"/>
                <a:gd name="T69" fmla="*/ 15 h 1482"/>
                <a:gd name="T70" fmla="*/ 995 w 1482"/>
                <a:gd name="T71" fmla="*/ 46 h 1482"/>
                <a:gd name="T72" fmla="*/ 1094 w 1482"/>
                <a:gd name="T73" fmla="*/ 90 h 1482"/>
                <a:gd name="T74" fmla="*/ 1184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9"/>
            <p:cNvSpPr>
              <a:spLocks noEditPoints="1"/>
            </p:cNvSpPr>
            <p:nvPr/>
          </p:nvSpPr>
          <p:spPr bwMode="auto">
            <a:xfrm>
              <a:off x="2332038" y="1985963"/>
              <a:ext cx="784225" cy="719138"/>
            </a:xfrm>
            <a:custGeom>
              <a:avLst/>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9009840" y="1376569"/>
            <a:ext cx="1151317" cy="1151733"/>
            <a:chOff x="5030788" y="1708150"/>
            <a:chExt cx="1176338" cy="1176338"/>
          </a:xfrm>
        </p:grpSpPr>
        <p:sp>
          <p:nvSpPr>
            <p:cNvPr id="6" name="Freeform 6"/>
            <p:cNvSpPr>
              <a:spLocks/>
            </p:cNvSpPr>
            <p:nvPr/>
          </p:nvSpPr>
          <p:spPr bwMode="auto">
            <a:xfrm>
              <a:off x="5030788"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5 w 1482"/>
                <a:gd name="T13" fmla="*/ 1335 h 1482"/>
                <a:gd name="T14" fmla="*/ 1094 w 1482"/>
                <a:gd name="T15" fmla="*/ 1393 h 1482"/>
                <a:gd name="T16" fmla="*/ 996 w 1482"/>
                <a:gd name="T17" fmla="*/ 1437 h 1482"/>
                <a:gd name="T18" fmla="*/ 890 w 1482"/>
                <a:gd name="T19" fmla="*/ 1467 h 1482"/>
                <a:gd name="T20" fmla="*/ 779 w 1482"/>
                <a:gd name="T21" fmla="*/ 1481 h 1482"/>
                <a:gd name="T22" fmla="*/ 703 w 1482"/>
                <a:gd name="T23" fmla="*/ 1481 h 1482"/>
                <a:gd name="T24" fmla="*/ 592 w 1482"/>
                <a:gd name="T25" fmla="*/ 1467 h 1482"/>
                <a:gd name="T26" fmla="*/ 487 w 1482"/>
                <a:gd name="T27" fmla="*/ 1437 h 1482"/>
                <a:gd name="T28" fmla="*/ 388 w 1482"/>
                <a:gd name="T29" fmla="*/ 1393 h 1482"/>
                <a:gd name="T30" fmla="*/ 298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8 w 1482"/>
                <a:gd name="T57" fmla="*/ 148 h 1482"/>
                <a:gd name="T58" fmla="*/ 388 w 1482"/>
                <a:gd name="T59" fmla="*/ 90 h 1482"/>
                <a:gd name="T60" fmla="*/ 487 w 1482"/>
                <a:gd name="T61" fmla="*/ 46 h 1482"/>
                <a:gd name="T62" fmla="*/ 592 w 1482"/>
                <a:gd name="T63" fmla="*/ 15 h 1482"/>
                <a:gd name="T64" fmla="*/ 703 w 1482"/>
                <a:gd name="T65" fmla="*/ 1 h 1482"/>
                <a:gd name="T66" fmla="*/ 779 w 1482"/>
                <a:gd name="T67" fmla="*/ 1 h 1482"/>
                <a:gd name="T68" fmla="*/ 890 w 1482"/>
                <a:gd name="T69" fmla="*/ 15 h 1482"/>
                <a:gd name="T70" fmla="*/ 996 w 1482"/>
                <a:gd name="T71" fmla="*/ 46 h 1482"/>
                <a:gd name="T72" fmla="*/ 1094 w 1482"/>
                <a:gd name="T73" fmla="*/ 90 h 1482"/>
                <a:gd name="T74" fmla="*/ 1185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0"/>
            <p:cNvSpPr>
              <a:spLocks noEditPoints="1"/>
            </p:cNvSpPr>
            <p:nvPr/>
          </p:nvSpPr>
          <p:spPr bwMode="auto">
            <a:xfrm>
              <a:off x="5280025" y="1862138"/>
              <a:ext cx="701675" cy="965200"/>
            </a:xfrm>
            <a:custGeom>
              <a:avLst/>
              <a:gdLst>
                <a:gd name="T0" fmla="*/ 117 w 885"/>
                <a:gd name="T1" fmla="*/ 744 h 1217"/>
                <a:gd name="T2" fmla="*/ 34 w 885"/>
                <a:gd name="T3" fmla="*/ 538 h 1217"/>
                <a:gd name="T4" fmla="*/ 22 w 885"/>
                <a:gd name="T5" fmla="*/ 365 h 1217"/>
                <a:gd name="T6" fmla="*/ 109 w 885"/>
                <a:gd name="T7" fmla="*/ 162 h 1217"/>
                <a:gd name="T8" fmla="*/ 291 w 885"/>
                <a:gd name="T9" fmla="*/ 61 h 1217"/>
                <a:gd name="T10" fmla="*/ 459 w 885"/>
                <a:gd name="T11" fmla="*/ 0 h 1217"/>
                <a:gd name="T12" fmla="*/ 663 w 885"/>
                <a:gd name="T13" fmla="*/ 87 h 1217"/>
                <a:gd name="T14" fmla="*/ 795 w 885"/>
                <a:gd name="T15" fmla="*/ 200 h 1217"/>
                <a:gd name="T16" fmla="*/ 876 w 885"/>
                <a:gd name="T17" fmla="*/ 405 h 1217"/>
                <a:gd name="T18" fmla="*/ 818 w 885"/>
                <a:gd name="T19" fmla="*/ 606 h 1217"/>
                <a:gd name="T20" fmla="*/ 745 w 885"/>
                <a:gd name="T21" fmla="*/ 766 h 1217"/>
                <a:gd name="T22" fmla="*/ 506 w 885"/>
                <a:gd name="T23" fmla="*/ 867 h 1217"/>
                <a:gd name="T24" fmla="*/ 432 w 885"/>
                <a:gd name="T25" fmla="*/ 885 h 1217"/>
                <a:gd name="T26" fmla="*/ 411 w 885"/>
                <a:gd name="T27" fmla="*/ 208 h 1217"/>
                <a:gd name="T28" fmla="*/ 398 w 885"/>
                <a:gd name="T29" fmla="*/ 327 h 1217"/>
                <a:gd name="T30" fmla="*/ 643 w 885"/>
                <a:gd name="T31" fmla="*/ 211 h 1217"/>
                <a:gd name="T32" fmla="*/ 727 w 885"/>
                <a:gd name="T33" fmla="*/ 455 h 1217"/>
                <a:gd name="T34" fmla="*/ 659 w 885"/>
                <a:gd name="T35" fmla="*/ 618 h 1217"/>
                <a:gd name="T36" fmla="*/ 513 w 885"/>
                <a:gd name="T37" fmla="*/ 716 h 1217"/>
                <a:gd name="T38" fmla="*/ 306 w 885"/>
                <a:gd name="T39" fmla="*/ 706 h 1217"/>
                <a:gd name="T40" fmla="*/ 135 w 885"/>
                <a:gd name="T41" fmla="*/ 526 h 1217"/>
                <a:gd name="T42" fmla="*/ 338 w 885"/>
                <a:gd name="T43" fmla="*/ 742 h 1217"/>
                <a:gd name="T44" fmla="*/ 553 w 885"/>
                <a:gd name="T45" fmla="*/ 741 h 1217"/>
                <a:gd name="T46" fmla="*/ 698 w 885"/>
                <a:gd name="T47" fmla="*/ 632 h 1217"/>
                <a:gd name="T48" fmla="*/ 761 w 885"/>
                <a:gd name="T49" fmla="*/ 457 h 1217"/>
                <a:gd name="T50" fmla="*/ 715 w 885"/>
                <a:gd name="T51" fmla="*/ 275 h 1217"/>
                <a:gd name="T52" fmla="*/ 486 w 885"/>
                <a:gd name="T53" fmla="*/ 124 h 1217"/>
                <a:gd name="T54" fmla="*/ 224 w 885"/>
                <a:gd name="T55" fmla="*/ 703 h 1217"/>
                <a:gd name="T56" fmla="*/ 243 w 885"/>
                <a:gd name="T57" fmla="*/ 718 h 1217"/>
                <a:gd name="T58" fmla="*/ 270 w 885"/>
                <a:gd name="T59" fmla="*/ 735 h 1217"/>
                <a:gd name="T60" fmla="*/ 304 w 885"/>
                <a:gd name="T61" fmla="*/ 753 h 1217"/>
                <a:gd name="T62" fmla="*/ 334 w 885"/>
                <a:gd name="T63" fmla="*/ 765 h 1217"/>
                <a:gd name="T64" fmla="*/ 366 w 885"/>
                <a:gd name="T65" fmla="*/ 773 h 1217"/>
                <a:gd name="T66" fmla="*/ 399 w 885"/>
                <a:gd name="T67" fmla="*/ 780 h 1217"/>
                <a:gd name="T68" fmla="*/ 443 w 885"/>
                <a:gd name="T69" fmla="*/ 782 h 1217"/>
                <a:gd name="T70" fmla="*/ 454 w 885"/>
                <a:gd name="T71" fmla="*/ 782 h 1217"/>
                <a:gd name="T72" fmla="*/ 457 w 885"/>
                <a:gd name="T73" fmla="*/ 782 h 1217"/>
                <a:gd name="T74" fmla="*/ 458 w 885"/>
                <a:gd name="T75" fmla="*/ 782 h 1217"/>
                <a:gd name="T76" fmla="*/ 459 w 885"/>
                <a:gd name="T77" fmla="*/ 782 h 1217"/>
                <a:gd name="T78" fmla="*/ 461 w 885"/>
                <a:gd name="T79" fmla="*/ 782 h 1217"/>
                <a:gd name="T80" fmla="*/ 462 w 885"/>
                <a:gd name="T81" fmla="*/ 782 h 1217"/>
                <a:gd name="T82" fmla="*/ 463 w 885"/>
                <a:gd name="T83" fmla="*/ 782 h 1217"/>
                <a:gd name="T84" fmla="*/ 466 w 885"/>
                <a:gd name="T85" fmla="*/ 781 h 1217"/>
                <a:gd name="T86" fmla="*/ 472 w 885"/>
                <a:gd name="T87" fmla="*/ 781 h 1217"/>
                <a:gd name="T88" fmla="*/ 485 w 885"/>
                <a:gd name="T89" fmla="*/ 780 h 1217"/>
                <a:gd name="T90" fmla="*/ 512 w 885"/>
                <a:gd name="T91" fmla="*/ 775 h 1217"/>
                <a:gd name="T92" fmla="*/ 545 w 885"/>
                <a:gd name="T93" fmla="*/ 767 h 1217"/>
                <a:gd name="T94" fmla="*/ 576 w 885"/>
                <a:gd name="T95" fmla="*/ 755 h 1217"/>
                <a:gd name="T96" fmla="*/ 606 w 885"/>
                <a:gd name="T97" fmla="*/ 741 h 1217"/>
                <a:gd name="T98" fmla="*/ 638 w 885"/>
                <a:gd name="T99" fmla="*/ 720 h 1217"/>
                <a:gd name="T100" fmla="*/ 668 w 885"/>
                <a:gd name="T101" fmla="*/ 697 h 1217"/>
                <a:gd name="T102" fmla="*/ 685 w 885"/>
                <a:gd name="T103" fmla="*/ 681 h 1217"/>
                <a:gd name="T104" fmla="*/ 695 w 885"/>
                <a:gd name="T105" fmla="*/ 670 h 1217"/>
                <a:gd name="T106" fmla="*/ 771 w 885"/>
                <a:gd name="T107" fmla="*/ 536 h 1217"/>
                <a:gd name="T108" fmla="*/ 773 w 885"/>
                <a:gd name="T109" fmla="*/ 355 h 1217"/>
                <a:gd name="T110" fmla="*/ 672 w 885"/>
                <a:gd name="T111" fmla="*/ 188 h 1217"/>
                <a:gd name="T112" fmla="*/ 495 w 885"/>
                <a:gd name="T113" fmla="*/ 103 h 1217"/>
                <a:gd name="T114" fmla="*/ 309 w 885"/>
                <a:gd name="T115" fmla="*/ 126 h 1217"/>
                <a:gd name="T116" fmla="*/ 160 w 885"/>
                <a:gd name="T117" fmla="*/ 250 h 1217"/>
                <a:gd name="T118" fmla="*/ 101 w 885"/>
                <a:gd name="T119" fmla="*/ 441 h 1217"/>
                <a:gd name="T120" fmla="*/ 158 w 885"/>
                <a:gd name="T121" fmla="*/ 63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p:cNvGrpSpPr/>
          <p:nvPr/>
        </p:nvGrpSpPr>
        <p:grpSpPr>
          <a:xfrm>
            <a:off x="5714748" y="1376569"/>
            <a:ext cx="1151317" cy="1151733"/>
            <a:chOff x="3568700" y="1708150"/>
            <a:chExt cx="1176338" cy="1176338"/>
          </a:xfrm>
        </p:grpSpPr>
        <p:sp>
          <p:nvSpPr>
            <p:cNvPr id="9" name="Freeform 7"/>
            <p:cNvSpPr>
              <a:spLocks/>
            </p:cNvSpPr>
            <p:nvPr/>
          </p:nvSpPr>
          <p:spPr bwMode="auto">
            <a:xfrm>
              <a:off x="3568700" y="1708150"/>
              <a:ext cx="1176338" cy="1176338"/>
            </a:xfrm>
            <a:custGeom>
              <a:avLst/>
              <a:gdLst>
                <a:gd name="T0" fmla="*/ 1481 w 1482"/>
                <a:gd name="T1" fmla="*/ 780 h 1482"/>
                <a:gd name="T2" fmla="*/ 1467 w 1482"/>
                <a:gd name="T3" fmla="*/ 890 h 1482"/>
                <a:gd name="T4" fmla="*/ 1437 w 1482"/>
                <a:gd name="T5" fmla="*/ 997 h 1482"/>
                <a:gd name="T6" fmla="*/ 1393 w 1482"/>
                <a:gd name="T7" fmla="*/ 1094 h 1482"/>
                <a:gd name="T8" fmla="*/ 1335 w 1482"/>
                <a:gd name="T9" fmla="*/ 1185 h 1482"/>
                <a:gd name="T10" fmla="*/ 1265 w 1482"/>
                <a:gd name="T11" fmla="*/ 1265 h 1482"/>
                <a:gd name="T12" fmla="*/ 1184 w 1482"/>
                <a:gd name="T13" fmla="*/ 1335 h 1482"/>
                <a:gd name="T14" fmla="*/ 1094 w 1482"/>
                <a:gd name="T15" fmla="*/ 1393 h 1482"/>
                <a:gd name="T16" fmla="*/ 996 w 1482"/>
                <a:gd name="T17" fmla="*/ 1437 h 1482"/>
                <a:gd name="T18" fmla="*/ 890 w 1482"/>
                <a:gd name="T19" fmla="*/ 1467 h 1482"/>
                <a:gd name="T20" fmla="*/ 780 w 1482"/>
                <a:gd name="T21" fmla="*/ 1481 h 1482"/>
                <a:gd name="T22" fmla="*/ 704 w 1482"/>
                <a:gd name="T23" fmla="*/ 1481 h 1482"/>
                <a:gd name="T24" fmla="*/ 592 w 1482"/>
                <a:gd name="T25" fmla="*/ 1467 h 1482"/>
                <a:gd name="T26" fmla="*/ 486 w 1482"/>
                <a:gd name="T27" fmla="*/ 1437 h 1482"/>
                <a:gd name="T28" fmla="*/ 388 w 1482"/>
                <a:gd name="T29" fmla="*/ 1393 h 1482"/>
                <a:gd name="T30" fmla="*/ 298 w 1482"/>
                <a:gd name="T31" fmla="*/ 1335 h 1482"/>
                <a:gd name="T32" fmla="*/ 217 w 1482"/>
                <a:gd name="T33" fmla="*/ 1265 h 1482"/>
                <a:gd name="T34" fmla="*/ 148 w 1482"/>
                <a:gd name="T35" fmla="*/ 1185 h 1482"/>
                <a:gd name="T36" fmla="*/ 90 w 1482"/>
                <a:gd name="T37" fmla="*/ 1094 h 1482"/>
                <a:gd name="T38" fmla="*/ 46 w 1482"/>
                <a:gd name="T39" fmla="*/ 997 h 1482"/>
                <a:gd name="T40" fmla="*/ 15 w 1482"/>
                <a:gd name="T41" fmla="*/ 890 h 1482"/>
                <a:gd name="T42" fmla="*/ 1 w 1482"/>
                <a:gd name="T43" fmla="*/ 780 h 1482"/>
                <a:gd name="T44" fmla="*/ 1 w 1482"/>
                <a:gd name="T45" fmla="*/ 704 h 1482"/>
                <a:gd name="T46" fmla="*/ 15 w 1482"/>
                <a:gd name="T47" fmla="*/ 592 h 1482"/>
                <a:gd name="T48" fmla="*/ 46 w 1482"/>
                <a:gd name="T49" fmla="*/ 486 h 1482"/>
                <a:gd name="T50" fmla="*/ 90 w 1482"/>
                <a:gd name="T51" fmla="*/ 389 h 1482"/>
                <a:gd name="T52" fmla="*/ 148 w 1482"/>
                <a:gd name="T53" fmla="*/ 299 h 1482"/>
                <a:gd name="T54" fmla="*/ 217 w 1482"/>
                <a:gd name="T55" fmla="*/ 217 h 1482"/>
                <a:gd name="T56" fmla="*/ 298 w 1482"/>
                <a:gd name="T57" fmla="*/ 148 h 1482"/>
                <a:gd name="T58" fmla="*/ 388 w 1482"/>
                <a:gd name="T59" fmla="*/ 90 h 1482"/>
                <a:gd name="T60" fmla="*/ 486 w 1482"/>
                <a:gd name="T61" fmla="*/ 46 h 1482"/>
                <a:gd name="T62" fmla="*/ 592 w 1482"/>
                <a:gd name="T63" fmla="*/ 15 h 1482"/>
                <a:gd name="T64" fmla="*/ 704 w 1482"/>
                <a:gd name="T65" fmla="*/ 1 h 1482"/>
                <a:gd name="T66" fmla="*/ 780 w 1482"/>
                <a:gd name="T67" fmla="*/ 1 h 1482"/>
                <a:gd name="T68" fmla="*/ 890 w 1482"/>
                <a:gd name="T69" fmla="*/ 15 h 1482"/>
                <a:gd name="T70" fmla="*/ 996 w 1482"/>
                <a:gd name="T71" fmla="*/ 46 h 1482"/>
                <a:gd name="T72" fmla="*/ 1094 w 1482"/>
                <a:gd name="T73" fmla="*/ 90 h 1482"/>
                <a:gd name="T74" fmla="*/ 1184 w 1482"/>
                <a:gd name="T75" fmla="*/ 148 h 1482"/>
                <a:gd name="T76" fmla="*/ 1265 w 1482"/>
                <a:gd name="T77" fmla="*/ 217 h 1482"/>
                <a:gd name="T78" fmla="*/ 1335 w 1482"/>
                <a:gd name="T79" fmla="*/ 299 h 1482"/>
                <a:gd name="T80" fmla="*/ 1393 w 1482"/>
                <a:gd name="T81" fmla="*/ 389 h 1482"/>
                <a:gd name="T82" fmla="*/ 1437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noEditPoints="1"/>
            </p:cNvSpPr>
            <p:nvPr/>
          </p:nvSpPr>
          <p:spPr bwMode="auto">
            <a:xfrm>
              <a:off x="3802063" y="1922463"/>
              <a:ext cx="704850" cy="844550"/>
            </a:xfrm>
            <a:custGeom>
              <a:avLst/>
              <a:gdLst>
                <a:gd name="T0" fmla="*/ 525 w 889"/>
                <a:gd name="T1" fmla="*/ 410 h 1065"/>
                <a:gd name="T2" fmla="*/ 629 w 889"/>
                <a:gd name="T3" fmla="*/ 452 h 1065"/>
                <a:gd name="T4" fmla="*/ 889 w 889"/>
                <a:gd name="T5" fmla="*/ 0 h 1065"/>
                <a:gd name="T6" fmla="*/ 659 w 889"/>
                <a:gd name="T7" fmla="*/ 473 h 1065"/>
                <a:gd name="T8" fmla="*/ 700 w 889"/>
                <a:gd name="T9" fmla="*/ 512 h 1065"/>
                <a:gd name="T10" fmla="*/ 747 w 889"/>
                <a:gd name="T11" fmla="*/ 576 h 1065"/>
                <a:gd name="T12" fmla="*/ 776 w 889"/>
                <a:gd name="T13" fmla="*/ 652 h 1065"/>
                <a:gd name="T14" fmla="*/ 787 w 889"/>
                <a:gd name="T15" fmla="*/ 734 h 1065"/>
                <a:gd name="T16" fmla="*/ 780 w 889"/>
                <a:gd name="T17" fmla="*/ 800 h 1065"/>
                <a:gd name="T18" fmla="*/ 754 w 889"/>
                <a:gd name="T19" fmla="*/ 878 h 1065"/>
                <a:gd name="T20" fmla="*/ 711 w 889"/>
                <a:gd name="T21" fmla="*/ 945 h 1065"/>
                <a:gd name="T22" fmla="*/ 666 w 889"/>
                <a:gd name="T23" fmla="*/ 989 h 1065"/>
                <a:gd name="T24" fmla="*/ 599 w 889"/>
                <a:gd name="T25" fmla="*/ 1033 h 1065"/>
                <a:gd name="T26" fmla="*/ 522 w 889"/>
                <a:gd name="T27" fmla="*/ 1059 h 1065"/>
                <a:gd name="T28" fmla="*/ 455 w 889"/>
                <a:gd name="T29" fmla="*/ 1065 h 1065"/>
                <a:gd name="T30" fmla="*/ 373 w 889"/>
                <a:gd name="T31" fmla="*/ 1054 h 1065"/>
                <a:gd name="T32" fmla="*/ 298 w 889"/>
                <a:gd name="T33" fmla="*/ 1025 h 1065"/>
                <a:gd name="T34" fmla="*/ 233 w 889"/>
                <a:gd name="T35" fmla="*/ 980 h 1065"/>
                <a:gd name="T36" fmla="*/ 190 w 889"/>
                <a:gd name="T37" fmla="*/ 932 h 1065"/>
                <a:gd name="T38" fmla="*/ 150 w 889"/>
                <a:gd name="T39" fmla="*/ 863 h 1065"/>
                <a:gd name="T40" fmla="*/ 128 w 889"/>
                <a:gd name="T41" fmla="*/ 784 h 1065"/>
                <a:gd name="T42" fmla="*/ 125 w 889"/>
                <a:gd name="T43" fmla="*/ 717 h 1065"/>
                <a:gd name="T44" fmla="*/ 139 w 889"/>
                <a:gd name="T45" fmla="*/ 635 h 1065"/>
                <a:gd name="T46" fmla="*/ 172 w 889"/>
                <a:gd name="T47" fmla="*/ 563 h 1065"/>
                <a:gd name="T48" fmla="*/ 222 w 889"/>
                <a:gd name="T49" fmla="*/ 500 h 1065"/>
                <a:gd name="T50" fmla="*/ 256 w 889"/>
                <a:gd name="T51" fmla="*/ 393 h 1065"/>
                <a:gd name="T52" fmla="*/ 317 w 889"/>
                <a:gd name="T53" fmla="*/ 433 h 1065"/>
                <a:gd name="T54" fmla="*/ 431 w 889"/>
                <a:gd name="T55" fmla="*/ 404 h 1065"/>
                <a:gd name="T56" fmla="*/ 752 w 889"/>
                <a:gd name="T57" fmla="*/ 0 h 1065"/>
                <a:gd name="T58" fmla="*/ 729 w 889"/>
                <a:gd name="T59" fmla="*/ 0 h 1065"/>
                <a:gd name="T60" fmla="*/ 491 w 889"/>
                <a:gd name="T61" fmla="*/ 240 h 1065"/>
                <a:gd name="T62" fmla="*/ 491 w 889"/>
                <a:gd name="T63" fmla="*/ 240 h 1065"/>
                <a:gd name="T64" fmla="*/ 0 w 889"/>
                <a:gd name="T65" fmla="*/ 0 h 1065"/>
                <a:gd name="T66" fmla="*/ 439 w 889"/>
                <a:gd name="T67" fmla="*/ 550 h 1065"/>
                <a:gd name="T68" fmla="*/ 427 w 889"/>
                <a:gd name="T69" fmla="*/ 580 h 1065"/>
                <a:gd name="T70" fmla="*/ 396 w 889"/>
                <a:gd name="T71" fmla="*/ 648 h 1065"/>
                <a:gd name="T72" fmla="*/ 646 w 889"/>
                <a:gd name="T73" fmla="*/ 543 h 1065"/>
                <a:gd name="T74" fmla="*/ 560 w 889"/>
                <a:gd name="T75" fmla="*/ 486 h 1065"/>
                <a:gd name="T76" fmla="*/ 496 w 889"/>
                <a:gd name="T77" fmla="*/ 467 h 1065"/>
                <a:gd name="T78" fmla="*/ 442 w 889"/>
                <a:gd name="T79" fmla="*/ 465 h 1065"/>
                <a:gd name="T80" fmla="*/ 375 w 889"/>
                <a:gd name="T81" fmla="*/ 476 h 1065"/>
                <a:gd name="T82" fmla="*/ 284 w 889"/>
                <a:gd name="T83" fmla="*/ 526 h 1065"/>
                <a:gd name="T84" fmla="*/ 218 w 889"/>
                <a:gd name="T85" fmla="*/ 605 h 1065"/>
                <a:gd name="T86" fmla="*/ 191 w 889"/>
                <a:gd name="T87" fmla="*/ 680 h 1065"/>
                <a:gd name="T88" fmla="*/ 186 w 889"/>
                <a:gd name="T89" fmla="*/ 734 h 1065"/>
                <a:gd name="T90" fmla="*/ 195 w 889"/>
                <a:gd name="T91" fmla="*/ 802 h 1065"/>
                <a:gd name="T92" fmla="*/ 231 w 889"/>
                <a:gd name="T93" fmla="*/ 885 h 1065"/>
                <a:gd name="T94" fmla="*/ 304 w 889"/>
                <a:gd name="T95" fmla="*/ 958 h 1065"/>
                <a:gd name="T96" fmla="*/ 388 w 889"/>
                <a:gd name="T97" fmla="*/ 996 h 1065"/>
                <a:gd name="T98" fmla="*/ 455 w 889"/>
                <a:gd name="T99" fmla="*/ 1003 h 1065"/>
                <a:gd name="T100" fmla="*/ 509 w 889"/>
                <a:gd name="T101" fmla="*/ 998 h 1065"/>
                <a:gd name="T102" fmla="*/ 584 w 889"/>
                <a:gd name="T103" fmla="*/ 971 h 1065"/>
                <a:gd name="T104" fmla="*/ 663 w 889"/>
                <a:gd name="T105" fmla="*/ 906 h 1065"/>
                <a:gd name="T106" fmla="*/ 713 w 889"/>
                <a:gd name="T107" fmla="*/ 815 h 1065"/>
                <a:gd name="T108" fmla="*/ 725 w 889"/>
                <a:gd name="T109" fmla="*/ 748 h 1065"/>
                <a:gd name="T110" fmla="*/ 722 w 889"/>
                <a:gd name="T111" fmla="*/ 693 h 1065"/>
                <a:gd name="T112" fmla="*/ 704 w 889"/>
                <a:gd name="T113" fmla="*/ 629 h 1065"/>
                <a:gd name="T114" fmla="*/ 646 w 889"/>
                <a:gd name="T115" fmla="*/ 543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moveTo>
                    <a:pt x="556" y="328"/>
                  </a:moveTo>
                  <a:lnTo>
                    <a:pt x="795" y="0"/>
                  </a:lnTo>
                  <a:lnTo>
                    <a:pt x="752" y="0"/>
                  </a:lnTo>
                  <a:lnTo>
                    <a:pt x="534" y="299"/>
                  </a:lnTo>
                  <a:lnTo>
                    <a:pt x="556" y="328"/>
                  </a:lnTo>
                  <a:lnTo>
                    <a:pt x="556" y="328"/>
                  </a:lnTo>
                  <a:close/>
                  <a:moveTo>
                    <a:pt x="522" y="283"/>
                  </a:moveTo>
                  <a:lnTo>
                    <a:pt x="729" y="0"/>
                  </a:lnTo>
                  <a:lnTo>
                    <a:pt x="686" y="0"/>
                  </a:lnTo>
                  <a:lnTo>
                    <a:pt x="503" y="255"/>
                  </a:lnTo>
                  <a:lnTo>
                    <a:pt x="522" y="283"/>
                  </a:lnTo>
                  <a:lnTo>
                    <a:pt x="522" y="283"/>
                  </a:lnTo>
                  <a:close/>
                  <a:moveTo>
                    <a:pt x="491" y="240"/>
                  </a:moveTo>
                  <a:lnTo>
                    <a:pt x="663" y="0"/>
                  </a:lnTo>
                  <a:lnTo>
                    <a:pt x="618" y="0"/>
                  </a:lnTo>
                  <a:lnTo>
                    <a:pt x="464" y="205"/>
                  </a:lnTo>
                  <a:lnTo>
                    <a:pt x="491" y="240"/>
                  </a:lnTo>
                  <a:lnTo>
                    <a:pt x="491" y="240"/>
                  </a:lnTo>
                  <a:close/>
                  <a:moveTo>
                    <a:pt x="0" y="0"/>
                  </a:moveTo>
                  <a:lnTo>
                    <a:pt x="272" y="362"/>
                  </a:lnTo>
                  <a:lnTo>
                    <a:pt x="544" y="362"/>
                  </a:lnTo>
                  <a:lnTo>
                    <a:pt x="273" y="0"/>
                  </a:lnTo>
                  <a:lnTo>
                    <a:pt x="0" y="0"/>
                  </a:lnTo>
                  <a:lnTo>
                    <a:pt x="0" y="0"/>
                  </a:lnTo>
                  <a:close/>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close/>
                </a:path>
              </a:pathLst>
            </a:custGeom>
            <a:solidFill>
              <a:srgbClr val="00B0F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TextBox 10"/>
          <p:cNvSpPr txBox="1"/>
          <p:nvPr/>
        </p:nvSpPr>
        <p:spPr>
          <a:xfrm>
            <a:off x="1864920" y="3488632"/>
            <a:ext cx="2255957" cy="2124150"/>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latin typeface="方正兰亭纤黑简体" pitchFamily="65" charset="-122"/>
              <a:ea typeface="方正兰亭纤黑简体" pitchFamily="65" charset="-122"/>
            </a:endParaRPr>
          </a:p>
          <a:p>
            <a:pPr algn="just">
              <a:lnSpc>
                <a:spcPts val="1733"/>
              </a:lnSpc>
            </a:pPr>
            <a:endParaRPr lang="en-US" altLang="zh-CN" sz="1200" dirty="0">
              <a:latin typeface="方正兰亭纤黑简体" pitchFamily="65" charset="-122"/>
              <a:ea typeface="方正兰亭纤黑简体" pitchFamily="65" charset="-122"/>
            </a:endParaRPr>
          </a:p>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a:t>
            </a:r>
          </a:p>
          <a:p>
            <a:pPr algn="just">
              <a:lnSpc>
                <a:spcPts val="1733"/>
              </a:lnSpc>
            </a:pPr>
            <a:endParaRPr lang="zh-CN" altLang="en-US" sz="1200" dirty="0">
              <a:latin typeface="方正兰亭纤黑简体" pitchFamily="65" charset="-122"/>
              <a:ea typeface="方正兰亭纤黑简体" pitchFamily="65" charset="-122"/>
            </a:endParaRPr>
          </a:p>
        </p:txBody>
      </p:sp>
      <p:sp>
        <p:nvSpPr>
          <p:cNvPr id="12" name="TextBox 11"/>
          <p:cNvSpPr txBox="1"/>
          <p:nvPr/>
        </p:nvSpPr>
        <p:spPr>
          <a:xfrm>
            <a:off x="1860774" y="2774581"/>
            <a:ext cx="2264251" cy="492557"/>
          </a:xfrm>
          <a:prstGeom prst="rect">
            <a:avLst/>
          </a:prstGeom>
          <a:noFill/>
          <a:ln>
            <a:noFill/>
          </a:ln>
        </p:spPr>
        <p:txBody>
          <a:bodyPr wrap="square" lIns="121917" tIns="60958" rIns="121917" bIns="60958">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3" name="TextBox 12"/>
          <p:cNvSpPr txBox="1"/>
          <p:nvPr/>
        </p:nvSpPr>
        <p:spPr>
          <a:xfrm>
            <a:off x="5162428" y="3488632"/>
            <a:ext cx="2255957" cy="2124150"/>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latin typeface="方正兰亭纤黑简体" pitchFamily="65" charset="-122"/>
              <a:ea typeface="方正兰亭纤黑简体" pitchFamily="65" charset="-122"/>
            </a:endParaRPr>
          </a:p>
          <a:p>
            <a:pPr algn="just">
              <a:lnSpc>
                <a:spcPts val="1733"/>
              </a:lnSpc>
            </a:pPr>
            <a:endParaRPr lang="en-US" altLang="zh-CN" sz="1200" dirty="0">
              <a:latin typeface="方正兰亭纤黑简体" pitchFamily="65" charset="-122"/>
              <a:ea typeface="方正兰亭纤黑简体" pitchFamily="65" charset="-122"/>
            </a:endParaRPr>
          </a:p>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a:t>
            </a:r>
          </a:p>
          <a:p>
            <a:pPr algn="just">
              <a:lnSpc>
                <a:spcPts val="1733"/>
              </a:lnSpc>
            </a:pPr>
            <a:endParaRPr lang="zh-CN" altLang="en-US" sz="1200" dirty="0">
              <a:latin typeface="方正兰亭纤黑简体" pitchFamily="65" charset="-122"/>
              <a:ea typeface="方正兰亭纤黑简体" pitchFamily="65" charset="-122"/>
            </a:endParaRPr>
          </a:p>
        </p:txBody>
      </p:sp>
      <p:sp>
        <p:nvSpPr>
          <p:cNvPr id="14" name="TextBox 13"/>
          <p:cNvSpPr txBox="1"/>
          <p:nvPr/>
        </p:nvSpPr>
        <p:spPr>
          <a:xfrm>
            <a:off x="5158282" y="2774581"/>
            <a:ext cx="2264251" cy="492557"/>
          </a:xfrm>
          <a:prstGeom prst="rect">
            <a:avLst/>
          </a:prstGeom>
          <a:noFill/>
          <a:ln>
            <a:noFill/>
          </a:ln>
        </p:spPr>
        <p:txBody>
          <a:bodyPr wrap="square" lIns="121917" tIns="60958" rIns="121917" bIns="60958">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5" name="TextBox 14"/>
          <p:cNvSpPr txBox="1"/>
          <p:nvPr/>
        </p:nvSpPr>
        <p:spPr>
          <a:xfrm>
            <a:off x="8457520" y="3488632"/>
            <a:ext cx="2255957" cy="2124150"/>
          </a:xfrm>
          <a:prstGeom prst="rect">
            <a:avLst/>
          </a:prstGeom>
          <a:noFill/>
        </p:spPr>
        <p:txBody>
          <a:bodyPr wrap="square" lIns="121917" tIns="60958" rIns="121917" bIns="60958" rtlCol="0">
            <a:spAutoFit/>
          </a:bodyPr>
          <a:lstStyle/>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latin typeface="方正兰亭纤黑简体" pitchFamily="65" charset="-122"/>
              <a:ea typeface="方正兰亭纤黑简体" pitchFamily="65" charset="-122"/>
            </a:endParaRPr>
          </a:p>
          <a:p>
            <a:pPr algn="just">
              <a:lnSpc>
                <a:spcPts val="1733"/>
              </a:lnSpc>
            </a:pPr>
            <a:endParaRPr lang="en-US" altLang="zh-CN" sz="1200" dirty="0">
              <a:latin typeface="方正兰亭纤黑简体" pitchFamily="65" charset="-122"/>
              <a:ea typeface="方正兰亭纤黑简体" pitchFamily="65" charset="-122"/>
            </a:endParaRPr>
          </a:p>
          <a:p>
            <a:pPr algn="just">
              <a:lnSpc>
                <a:spcPts val="1733"/>
              </a:lnSpc>
            </a:pPr>
            <a:r>
              <a:rPr lang="zh-CN" altLang="en-US" sz="1200" dirty="0">
                <a:latin typeface="方正兰亭纤黑简体" pitchFamily="65" charset="-122"/>
                <a:ea typeface="方正兰亭纤黑简体" pitchFamily="65" charset="-122"/>
              </a:rPr>
              <a:t>点击输入简要文字内容，文字内容需概括精炼，不用多余的文字修饰。</a:t>
            </a:r>
          </a:p>
          <a:p>
            <a:pPr algn="just">
              <a:lnSpc>
                <a:spcPts val="1733"/>
              </a:lnSpc>
            </a:pPr>
            <a:endParaRPr lang="zh-CN" altLang="en-US" sz="1200" dirty="0">
              <a:latin typeface="方正兰亭纤黑简体" pitchFamily="65" charset="-122"/>
              <a:ea typeface="方正兰亭纤黑简体" pitchFamily="65" charset="-122"/>
            </a:endParaRPr>
          </a:p>
        </p:txBody>
      </p:sp>
      <p:sp>
        <p:nvSpPr>
          <p:cNvPr id="16" name="TextBox 15"/>
          <p:cNvSpPr txBox="1"/>
          <p:nvPr/>
        </p:nvSpPr>
        <p:spPr>
          <a:xfrm>
            <a:off x="8453375" y="2774581"/>
            <a:ext cx="2264251" cy="492557"/>
          </a:xfrm>
          <a:prstGeom prst="rect">
            <a:avLst/>
          </a:prstGeom>
          <a:noFill/>
          <a:ln>
            <a:noFill/>
          </a:ln>
        </p:spPr>
        <p:txBody>
          <a:bodyPr wrap="square" lIns="121917" tIns="60958" rIns="121917" bIns="60958">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2400" dirty="0">
                <a:solidFill>
                  <a:schemeClr val="tx1"/>
                </a:solidFill>
                <a:latin typeface="微软雅黑" panose="020B0503020204020204" pitchFamily="34" charset="-122"/>
                <a:ea typeface="微软雅黑" panose="020B0503020204020204" pitchFamily="34" charset="-122"/>
              </a:rPr>
              <a:t>添加标题文本</a:t>
            </a:r>
          </a:p>
        </p:txBody>
      </p:sp>
      <p:sp>
        <p:nvSpPr>
          <p:cNvPr id="17" name="TextBox 16"/>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重大贡献</a:t>
            </a:r>
          </a:p>
        </p:txBody>
      </p:sp>
    </p:spTree>
    <p:extLst>
      <p:ext uri="{BB962C8B-B14F-4D97-AF65-F5344CB8AC3E}">
        <p14:creationId xmlns:p14="http://schemas.microsoft.com/office/powerpoint/2010/main" xmlns="" val="4201573504"/>
      </p:ext>
    </p:extLst>
  </p:cSld>
  <p:clrMapOvr>
    <a:masterClrMapping/>
  </p:clrMapOvr>
  <mc:AlternateContent xmlns:mc="http://schemas.openxmlformats.org/markup-compatibility/2006">
    <mc:Choice xmlns:p14="http://schemas.microsoft.com/office/powerpoint/2010/main" xmlns="" Requires="p14">
      <p:transition spd="slow" p14:dur="1100" advClick="0" advTm="3000">
        <p14:switch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2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2"/>
                                        </p:tgtEl>
                                      </p:cBhvr>
                                    </p:animEffect>
                                  </p:childTnLst>
                                </p:cTn>
                              </p:par>
                            </p:childTnLst>
                          </p:cTn>
                        </p:par>
                        <p:par>
                          <p:cTn id="19" fill="hold">
                            <p:stCondLst>
                              <p:cond delay="1500"/>
                            </p:stCondLst>
                            <p:childTnLst>
                              <p:par>
                                <p:cTn id="20" presetID="52" presetClass="entr" presetSubtype="0" fill="hold" grpId="0"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Scale>
                                      <p:cBhvr>
                                        <p:cTn id="2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2"/>
                                        </p:tgtEl>
                                        <p:attrNameLst>
                                          <p:attrName>ppt_x</p:attrName>
                                          <p:attrName>ppt_y</p:attrName>
                                        </p:attrNameLst>
                                      </p:cBhvr>
                                    </p:animMotion>
                                    <p:animEffect transition="in" filter="fade">
                                      <p:cBhvr>
                                        <p:cTn id="24" dur="1000"/>
                                        <p:tgtEl>
                                          <p:spTgt spid="12"/>
                                        </p:tgtEl>
                                      </p:cBhvr>
                                    </p:animEffect>
                                  </p:childTnLst>
                                </p:cTn>
                              </p:par>
                            </p:childTnLst>
                          </p:cTn>
                        </p:par>
                        <p:par>
                          <p:cTn id="25" fill="hold">
                            <p:stCondLst>
                              <p:cond delay="3000"/>
                            </p:stCondLst>
                            <p:childTnLst>
                              <p:par>
                                <p:cTn id="26" presetID="2" presetClass="entr" presetSubtype="4"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3500"/>
                            </p:stCondLst>
                            <p:childTnLst>
                              <p:par>
                                <p:cTn id="31" presetID="25"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6" dur="1000" fill="hold"/>
                                        <p:tgtEl>
                                          <p:spTgt spid="8"/>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8"/>
                                        </p:tgtEl>
                                      </p:cBhvr>
                                    </p:animEffect>
                                  </p:childTnLst>
                                </p:cTn>
                              </p:par>
                            </p:childTnLst>
                          </p:cTn>
                        </p:par>
                        <p:par>
                          <p:cTn id="41" fill="hold">
                            <p:stCondLst>
                              <p:cond delay="4500"/>
                            </p:stCondLst>
                            <p:childTnLst>
                              <p:par>
                                <p:cTn id="42" presetID="52" presetClass="entr" presetSubtype="0" fill="hold" grpId="0" nodeType="afterEffect">
                                  <p:stCondLst>
                                    <p:cond delay="0"/>
                                  </p:stCondLst>
                                  <p:iterate type="lt">
                                    <p:tmPct val="10000"/>
                                  </p:iterate>
                                  <p:childTnLst>
                                    <p:set>
                                      <p:cBhvr>
                                        <p:cTn id="43" dur="1" fill="hold">
                                          <p:stCondLst>
                                            <p:cond delay="0"/>
                                          </p:stCondLst>
                                        </p:cTn>
                                        <p:tgtEl>
                                          <p:spTgt spid="14"/>
                                        </p:tgtEl>
                                        <p:attrNameLst>
                                          <p:attrName>style.visibility</p:attrName>
                                        </p:attrNameLst>
                                      </p:cBhvr>
                                      <p:to>
                                        <p:strVal val="visible"/>
                                      </p:to>
                                    </p:set>
                                    <p:animScale>
                                      <p:cBhvr>
                                        <p:cTn id="44"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4"/>
                                        </p:tgtEl>
                                        <p:attrNameLst>
                                          <p:attrName>ppt_x</p:attrName>
                                          <p:attrName>ppt_y</p:attrName>
                                        </p:attrNameLst>
                                      </p:cBhvr>
                                    </p:animMotion>
                                    <p:animEffect transition="in" filter="fade">
                                      <p:cBhvr>
                                        <p:cTn id="46" dur="1000"/>
                                        <p:tgtEl>
                                          <p:spTgt spid="14"/>
                                        </p:tgtEl>
                                      </p:cBhvr>
                                    </p:animEffect>
                                  </p:childTnLst>
                                </p:cTn>
                              </p:par>
                            </p:childTnLst>
                          </p:cTn>
                        </p:par>
                        <p:par>
                          <p:cTn id="47" fill="hold">
                            <p:stCondLst>
                              <p:cond delay="6000"/>
                            </p:stCondLst>
                            <p:childTnLst>
                              <p:par>
                                <p:cTn id="48" presetID="2" presetClass="entr" presetSubtype="4"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ppt_x"/>
                                          </p:val>
                                        </p:tav>
                                        <p:tav tm="100000">
                                          <p:val>
                                            <p:strVal val="#ppt_x"/>
                                          </p:val>
                                        </p:tav>
                                      </p:tavLst>
                                    </p:anim>
                                    <p:anim calcmode="lin" valueType="num">
                                      <p:cBhvr additive="base">
                                        <p:cTn id="51" dur="500" fill="hold"/>
                                        <p:tgtEl>
                                          <p:spTgt spid="13"/>
                                        </p:tgtEl>
                                        <p:attrNameLst>
                                          <p:attrName>ppt_y</p:attrName>
                                        </p:attrNameLst>
                                      </p:cBhvr>
                                      <p:tavLst>
                                        <p:tav tm="0">
                                          <p:val>
                                            <p:strVal val="1+#ppt_h/2"/>
                                          </p:val>
                                        </p:tav>
                                        <p:tav tm="100000">
                                          <p:val>
                                            <p:strVal val="#ppt_y"/>
                                          </p:val>
                                        </p:tav>
                                      </p:tavLst>
                                    </p:anim>
                                  </p:childTnLst>
                                </p:cTn>
                              </p:par>
                            </p:childTnLst>
                          </p:cTn>
                        </p:par>
                        <p:par>
                          <p:cTn id="52" fill="hold">
                            <p:stCondLst>
                              <p:cond delay="6500"/>
                            </p:stCondLst>
                            <p:childTnLst>
                              <p:par>
                                <p:cTn id="53" presetID="25" presetClass="entr" presetSubtype="0"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58" dur="1000" fill="hold"/>
                                        <p:tgtEl>
                                          <p:spTgt spid="5"/>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5"/>
                                        </p:tgtEl>
                                      </p:cBhvr>
                                    </p:animEffect>
                                  </p:childTnLst>
                                </p:cTn>
                              </p:par>
                            </p:childTnLst>
                          </p:cTn>
                        </p:par>
                        <p:par>
                          <p:cTn id="63" fill="hold">
                            <p:stCondLst>
                              <p:cond delay="7500"/>
                            </p:stCondLst>
                            <p:childTnLst>
                              <p:par>
                                <p:cTn id="64" presetID="52" presetClass="entr" presetSubtype="0" fill="hold" grpId="0" nodeType="afterEffect">
                                  <p:stCondLst>
                                    <p:cond delay="0"/>
                                  </p:stCondLst>
                                  <p:iterate type="lt">
                                    <p:tmPct val="10000"/>
                                  </p:iterate>
                                  <p:childTnLst>
                                    <p:set>
                                      <p:cBhvr>
                                        <p:cTn id="65" dur="1" fill="hold">
                                          <p:stCondLst>
                                            <p:cond delay="0"/>
                                          </p:stCondLst>
                                        </p:cTn>
                                        <p:tgtEl>
                                          <p:spTgt spid="16"/>
                                        </p:tgtEl>
                                        <p:attrNameLst>
                                          <p:attrName>style.visibility</p:attrName>
                                        </p:attrNameLst>
                                      </p:cBhvr>
                                      <p:to>
                                        <p:strVal val="visible"/>
                                      </p:to>
                                    </p:set>
                                    <p:animScale>
                                      <p:cBhvr>
                                        <p:cTn id="66"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16"/>
                                        </p:tgtEl>
                                        <p:attrNameLst>
                                          <p:attrName>ppt_x</p:attrName>
                                          <p:attrName>ppt_y</p:attrName>
                                        </p:attrNameLst>
                                      </p:cBhvr>
                                    </p:animMotion>
                                    <p:animEffect transition="in" filter="fade">
                                      <p:cBhvr>
                                        <p:cTn id="68" dur="1000"/>
                                        <p:tgtEl>
                                          <p:spTgt spid="16"/>
                                        </p:tgtEl>
                                      </p:cBhvr>
                                    </p:animEffect>
                                  </p:childTnLst>
                                </p:cTn>
                              </p:par>
                            </p:childTnLst>
                          </p:cTn>
                        </p:par>
                        <p:par>
                          <p:cTn id="69" fill="hold">
                            <p:stCondLst>
                              <p:cond delay="9000"/>
                            </p:stCondLst>
                            <p:childTnLst>
                              <p:par>
                                <p:cTn id="70" presetID="2" presetClass="entr" presetSubtype="4"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fill="hold"/>
                                        <p:tgtEl>
                                          <p:spTgt spid="15"/>
                                        </p:tgtEl>
                                        <p:attrNameLst>
                                          <p:attrName>ppt_x</p:attrName>
                                        </p:attrNameLst>
                                      </p:cBhvr>
                                      <p:tavLst>
                                        <p:tav tm="0">
                                          <p:val>
                                            <p:strVal val="#ppt_x"/>
                                          </p:val>
                                        </p:tav>
                                        <p:tav tm="100000">
                                          <p:val>
                                            <p:strVal val="#ppt_x"/>
                                          </p:val>
                                        </p:tav>
                                      </p:tavLst>
                                    </p:anim>
                                    <p:anim calcmode="lin" valueType="num">
                                      <p:cBhvr additive="base">
                                        <p:cTn id="7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smtClean="0"/>
              <a:t>相关标题文字</a:t>
            </a:r>
            <a:endParaRPr lang="zh-CN" altLang="en-US" dirty="0"/>
          </a:p>
        </p:txBody>
      </p:sp>
      <p:grpSp>
        <p:nvGrpSpPr>
          <p:cNvPr id="18" name="组合 17"/>
          <p:cNvGrpSpPr/>
          <p:nvPr/>
        </p:nvGrpSpPr>
        <p:grpSpPr>
          <a:xfrm>
            <a:off x="2017234" y="2095409"/>
            <a:ext cx="2702857" cy="2693988"/>
            <a:chOff x="1440917" y="1548121"/>
            <a:chExt cx="2027143" cy="2020491"/>
          </a:xfrm>
        </p:grpSpPr>
        <p:sp>
          <p:nvSpPr>
            <p:cNvPr id="19" name="Freeform 6"/>
            <p:cNvSpPr>
              <a:spLocks/>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solidFill>
              <a:schemeClr val="accent5">
                <a:lumMod val="50000"/>
              </a:schemeClr>
            </a:solidFill>
            <a:ln>
              <a:noFill/>
            </a:ln>
          </p:spPr>
          <p:txBody>
            <a:bodyPr vert="horz" wrap="square" lIns="121920" tIns="60960" rIns="121920" bIns="60960" numCol="1" anchor="t" anchorCtr="0" compatLnSpc="1">
              <a:prstTxWarp prst="textNoShape">
                <a:avLst/>
              </a:prstTxWarp>
            </a:bodyPr>
            <a:lstStyle/>
            <a:p>
              <a:endParaRPr lang="zh-CN" altLang="en-US">
                <a:solidFill>
                  <a:schemeClr val="bg1"/>
                </a:solidFill>
              </a:endParaRPr>
            </a:p>
          </p:txBody>
        </p:sp>
        <p:sp>
          <p:nvSpPr>
            <p:cNvPr id="20" name="TextBox 26"/>
            <p:cNvSpPr txBox="1"/>
            <p:nvPr/>
          </p:nvSpPr>
          <p:spPr>
            <a:xfrm>
              <a:off x="1889683" y="2173729"/>
              <a:ext cx="1304283" cy="307825"/>
            </a:xfrm>
            <a:prstGeom prst="rect">
              <a:avLst/>
            </a:prstGeom>
            <a:noFill/>
          </p:spPr>
          <p:txBody>
            <a:bodyPr wrap="square" lIns="0" tIns="0" rIns="0" bIns="0" rtlCol="0">
              <a:spAutoFit/>
            </a:bodyPr>
            <a:lstStyle/>
            <a:p>
              <a:pPr algn="ctr"/>
              <a:r>
                <a:rPr lang="zh-CN" altLang="en-US" sz="2667" b="1" dirty="0">
                  <a:solidFill>
                    <a:schemeClr val="bg1"/>
                  </a:solidFill>
                  <a:latin typeface="微软雅黑" pitchFamily="34" charset="-122"/>
                  <a:ea typeface="微软雅黑" pitchFamily="34" charset="-122"/>
                </a:rPr>
                <a:t>管理成本</a:t>
              </a:r>
            </a:p>
          </p:txBody>
        </p:sp>
        <p:sp>
          <p:nvSpPr>
            <p:cNvPr id="21" name="TextBox 9"/>
            <p:cNvSpPr txBox="1">
              <a:spLocks noChangeArrowheads="1"/>
            </p:cNvSpPr>
            <p:nvPr/>
          </p:nvSpPr>
          <p:spPr bwMode="auto">
            <a:xfrm>
              <a:off x="1970406" y="2491031"/>
              <a:ext cx="885098" cy="5617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4267" b="1" dirty="0">
                  <a:solidFill>
                    <a:schemeClr val="bg1"/>
                  </a:solidFill>
                  <a:latin typeface="微软雅黑" pitchFamily="34" charset="-122"/>
                  <a:ea typeface="微软雅黑" pitchFamily="34" charset="-122"/>
                </a:rPr>
                <a:t>40</a:t>
              </a:r>
              <a:r>
                <a:rPr lang="en-US" altLang="zh-CN" sz="2667" b="1" dirty="0">
                  <a:solidFill>
                    <a:schemeClr val="bg1"/>
                  </a:solidFill>
                  <a:latin typeface="微软雅黑" pitchFamily="34" charset="-122"/>
                  <a:ea typeface="微软雅黑" pitchFamily="34" charset="-122"/>
                </a:rPr>
                <a:t>%</a:t>
              </a:r>
              <a:endParaRPr lang="zh-CN" altLang="en-US" sz="2667" b="1" dirty="0">
                <a:solidFill>
                  <a:schemeClr val="bg1"/>
                </a:solidFill>
                <a:latin typeface="微软雅黑" pitchFamily="34" charset="-122"/>
                <a:ea typeface="微软雅黑" pitchFamily="34" charset="-122"/>
              </a:endParaRPr>
            </a:p>
          </p:txBody>
        </p:sp>
      </p:grpSp>
      <p:grpSp>
        <p:nvGrpSpPr>
          <p:cNvPr id="22" name="组合 21"/>
          <p:cNvGrpSpPr/>
          <p:nvPr/>
        </p:nvGrpSpPr>
        <p:grpSpPr>
          <a:xfrm>
            <a:off x="4244902" y="3957683"/>
            <a:ext cx="2187308" cy="2180131"/>
            <a:chOff x="3111668" y="2944827"/>
            <a:chExt cx="1640481" cy="1635098"/>
          </a:xfrm>
        </p:grpSpPr>
        <p:sp>
          <p:nvSpPr>
            <p:cNvPr id="23" name="Freeform 7"/>
            <p:cNvSpPr>
              <a:spLocks/>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solidFill>
              <a:schemeClr val="accent1">
                <a:lumMod val="75000"/>
              </a:schemeClr>
            </a:solidFill>
            <a:ln>
              <a:noFill/>
            </a:ln>
          </p:spPr>
          <p:txBody>
            <a:bodyPr vert="horz" wrap="square" lIns="121920" tIns="60960" rIns="121920" bIns="60960" numCol="1" anchor="t" anchorCtr="0" compatLnSpc="1">
              <a:prstTxWarp prst="textNoShape">
                <a:avLst/>
              </a:prstTxWarp>
            </a:bodyPr>
            <a:lstStyle/>
            <a:p>
              <a:endParaRPr lang="zh-CN" altLang="en-US">
                <a:solidFill>
                  <a:schemeClr val="bg1"/>
                </a:solidFill>
              </a:endParaRPr>
            </a:p>
          </p:txBody>
        </p:sp>
        <p:sp>
          <p:nvSpPr>
            <p:cNvPr id="24" name="TextBox 27"/>
            <p:cNvSpPr txBox="1"/>
            <p:nvPr/>
          </p:nvSpPr>
          <p:spPr>
            <a:xfrm>
              <a:off x="3421327" y="3347926"/>
              <a:ext cx="1078663" cy="207749"/>
            </a:xfrm>
            <a:prstGeom prst="rect">
              <a:avLst/>
            </a:prstGeom>
            <a:noFill/>
          </p:spPr>
          <p:txBody>
            <a:bodyPr wrap="square" lIns="0" tIns="0" rIns="0" bIns="0" rtlCol="0">
              <a:spAutoFit/>
            </a:bodyPr>
            <a:lstStyle/>
            <a:p>
              <a:pPr algn="ctr"/>
              <a:r>
                <a:rPr lang="zh-CN" altLang="en-US" b="1" dirty="0" smtClean="0">
                  <a:solidFill>
                    <a:schemeClr val="bg1"/>
                  </a:solidFill>
                  <a:latin typeface="微软雅黑" pitchFamily="34" charset="-122"/>
                  <a:ea typeface="微软雅黑" pitchFamily="34" charset="-122"/>
                </a:rPr>
                <a:t>营销成本</a:t>
              </a:r>
              <a:endParaRPr lang="zh-CN" altLang="en-US" b="1" dirty="0">
                <a:solidFill>
                  <a:schemeClr val="bg1"/>
                </a:solidFill>
                <a:latin typeface="微软雅黑" pitchFamily="34" charset="-122"/>
                <a:ea typeface="微软雅黑" pitchFamily="34" charset="-122"/>
              </a:endParaRPr>
            </a:p>
          </p:txBody>
        </p:sp>
        <p:sp>
          <p:nvSpPr>
            <p:cNvPr id="25" name="TextBox 9"/>
            <p:cNvSpPr txBox="1">
              <a:spLocks noChangeArrowheads="1"/>
            </p:cNvSpPr>
            <p:nvPr/>
          </p:nvSpPr>
          <p:spPr bwMode="auto">
            <a:xfrm>
              <a:off x="3466877" y="3620484"/>
              <a:ext cx="885098" cy="5617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4267" b="1" dirty="0">
                  <a:solidFill>
                    <a:schemeClr val="bg1"/>
                  </a:solidFill>
                  <a:latin typeface="微软雅黑" pitchFamily="34" charset="-122"/>
                  <a:ea typeface="微软雅黑" pitchFamily="34" charset="-122"/>
                </a:rPr>
                <a:t>30</a:t>
              </a:r>
              <a:r>
                <a:rPr lang="en-US" altLang="zh-CN" sz="2667" b="1" dirty="0">
                  <a:solidFill>
                    <a:schemeClr val="bg1"/>
                  </a:solidFill>
                  <a:latin typeface="微软雅黑" pitchFamily="34" charset="-122"/>
                  <a:ea typeface="微软雅黑" pitchFamily="34" charset="-122"/>
                </a:rPr>
                <a:t>%</a:t>
              </a:r>
              <a:endParaRPr lang="zh-CN" altLang="en-US" sz="2667" b="1" dirty="0">
                <a:solidFill>
                  <a:schemeClr val="bg1"/>
                </a:solidFill>
                <a:latin typeface="微软雅黑" pitchFamily="34" charset="-122"/>
                <a:ea typeface="微软雅黑" pitchFamily="34" charset="-122"/>
              </a:endParaRPr>
            </a:p>
          </p:txBody>
        </p:sp>
      </p:grpSp>
      <p:grpSp>
        <p:nvGrpSpPr>
          <p:cNvPr id="26" name="组合 25"/>
          <p:cNvGrpSpPr/>
          <p:nvPr/>
        </p:nvGrpSpPr>
        <p:grpSpPr>
          <a:xfrm>
            <a:off x="5768496" y="2578415"/>
            <a:ext cx="1733541" cy="1727973"/>
            <a:chOff x="4254365" y="1910376"/>
            <a:chExt cx="1300156" cy="1295980"/>
          </a:xfrm>
        </p:grpSpPr>
        <p:sp>
          <p:nvSpPr>
            <p:cNvPr id="27" name="Freeform 5"/>
            <p:cNvSpPr>
              <a:spLocks/>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a:solidFill>
                  <a:schemeClr val="bg1"/>
                </a:solidFill>
              </a:endParaRPr>
            </a:p>
          </p:txBody>
        </p:sp>
        <p:sp>
          <p:nvSpPr>
            <p:cNvPr id="28" name="TextBox 31"/>
            <p:cNvSpPr txBox="1"/>
            <p:nvPr/>
          </p:nvSpPr>
          <p:spPr>
            <a:xfrm>
              <a:off x="4434737" y="2241239"/>
              <a:ext cx="901312" cy="215492"/>
            </a:xfrm>
            <a:prstGeom prst="rect">
              <a:avLst/>
            </a:prstGeom>
            <a:noFill/>
          </p:spPr>
          <p:txBody>
            <a:bodyPr wrap="square" lIns="0" tIns="0" rIns="0" bIns="0" rtlCol="0">
              <a:spAutoFit/>
            </a:bodyPr>
            <a:lstStyle/>
            <a:p>
              <a:pPr algn="ctr"/>
              <a:r>
                <a:rPr lang="zh-CN" altLang="en-US" sz="1867" b="1" dirty="0">
                  <a:solidFill>
                    <a:schemeClr val="bg1"/>
                  </a:solidFill>
                  <a:latin typeface="微软雅黑" pitchFamily="34" charset="-122"/>
                  <a:ea typeface="微软雅黑" pitchFamily="34" charset="-122"/>
                </a:rPr>
                <a:t>办公成本</a:t>
              </a:r>
            </a:p>
          </p:txBody>
        </p:sp>
        <p:sp>
          <p:nvSpPr>
            <p:cNvPr id="29" name="TextBox 9"/>
            <p:cNvSpPr txBox="1">
              <a:spLocks noChangeArrowheads="1"/>
            </p:cNvSpPr>
            <p:nvPr/>
          </p:nvSpPr>
          <p:spPr bwMode="auto">
            <a:xfrm>
              <a:off x="4396940" y="2413757"/>
              <a:ext cx="885098" cy="5617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4267" b="1" dirty="0">
                  <a:solidFill>
                    <a:schemeClr val="bg1"/>
                  </a:solidFill>
                  <a:latin typeface="微软雅黑" pitchFamily="34" charset="-122"/>
                  <a:ea typeface="微软雅黑" pitchFamily="34" charset="-122"/>
                </a:rPr>
                <a:t>20</a:t>
              </a:r>
              <a:r>
                <a:rPr lang="en-US" altLang="zh-CN" sz="2667" b="1" dirty="0">
                  <a:solidFill>
                    <a:schemeClr val="bg1"/>
                  </a:solidFill>
                  <a:latin typeface="微软雅黑" pitchFamily="34" charset="-122"/>
                  <a:ea typeface="微软雅黑" pitchFamily="34" charset="-122"/>
                </a:rPr>
                <a:t>%</a:t>
              </a:r>
              <a:endParaRPr lang="zh-CN" altLang="en-US" sz="2667" b="1" dirty="0">
                <a:solidFill>
                  <a:schemeClr val="bg1"/>
                </a:solidFill>
                <a:latin typeface="微软雅黑" pitchFamily="34" charset="-122"/>
                <a:ea typeface="微软雅黑" pitchFamily="34" charset="-122"/>
              </a:endParaRPr>
            </a:p>
          </p:txBody>
        </p:sp>
      </p:grpSp>
      <p:grpSp>
        <p:nvGrpSpPr>
          <p:cNvPr id="30" name="组合 29"/>
          <p:cNvGrpSpPr/>
          <p:nvPr/>
        </p:nvGrpSpPr>
        <p:grpSpPr>
          <a:xfrm>
            <a:off x="4623026" y="1643902"/>
            <a:ext cx="1431064" cy="1426468"/>
            <a:chOff x="3395261" y="1209491"/>
            <a:chExt cx="1073298" cy="1069851"/>
          </a:xfrm>
        </p:grpSpPr>
        <p:sp>
          <p:nvSpPr>
            <p:cNvPr id="31" name="Freeform 5"/>
            <p:cNvSpPr>
              <a:spLocks/>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rgbClr val="FFC000"/>
            </a:solidFill>
            <a:ln>
              <a:noFill/>
            </a:ln>
          </p:spPr>
          <p:txBody>
            <a:bodyPr vert="horz" wrap="square" lIns="121920" tIns="60960" rIns="121920" bIns="60960" numCol="1" anchor="t" anchorCtr="0" compatLnSpc="1">
              <a:prstTxWarp prst="textNoShape">
                <a:avLst/>
              </a:prstTxWarp>
            </a:bodyPr>
            <a:lstStyle/>
            <a:p>
              <a:endParaRPr lang="zh-CN" altLang="en-US">
                <a:solidFill>
                  <a:schemeClr val="bg1"/>
                </a:solidFill>
              </a:endParaRPr>
            </a:p>
          </p:txBody>
        </p:sp>
        <p:sp>
          <p:nvSpPr>
            <p:cNvPr id="32" name="TextBox 33"/>
            <p:cNvSpPr txBox="1"/>
            <p:nvPr/>
          </p:nvSpPr>
          <p:spPr>
            <a:xfrm>
              <a:off x="3582648" y="1516900"/>
              <a:ext cx="698523" cy="184666"/>
            </a:xfrm>
            <a:prstGeom prst="rect">
              <a:avLst/>
            </a:prstGeom>
            <a:noFill/>
          </p:spPr>
          <p:txBody>
            <a:bodyPr wrap="square" lIns="0" tIns="0" rIns="0" bIns="0" rtlCol="0">
              <a:spAutoFit/>
            </a:bodyPr>
            <a:lstStyle/>
            <a:p>
              <a:pPr algn="ctr"/>
              <a:r>
                <a:rPr lang="zh-CN" altLang="en-US" sz="1600" b="1" dirty="0">
                  <a:solidFill>
                    <a:schemeClr val="bg1"/>
                  </a:solidFill>
                  <a:latin typeface="微软雅黑" pitchFamily="34" charset="-122"/>
                  <a:ea typeface="微软雅黑" pitchFamily="34" charset="-122"/>
                </a:rPr>
                <a:t>其他成本</a:t>
              </a:r>
            </a:p>
          </p:txBody>
        </p:sp>
        <p:sp>
          <p:nvSpPr>
            <p:cNvPr id="33" name="TextBox 9"/>
            <p:cNvSpPr txBox="1">
              <a:spLocks noChangeArrowheads="1"/>
            </p:cNvSpPr>
            <p:nvPr/>
          </p:nvSpPr>
          <p:spPr bwMode="auto">
            <a:xfrm>
              <a:off x="3555043" y="1654258"/>
              <a:ext cx="709570" cy="4385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b="1" dirty="0">
                  <a:solidFill>
                    <a:schemeClr val="bg1"/>
                  </a:solidFill>
                  <a:latin typeface="微软雅黑" pitchFamily="34" charset="-122"/>
                  <a:ea typeface="微软雅黑" pitchFamily="34" charset="-122"/>
                </a:rPr>
                <a:t>10</a:t>
              </a:r>
              <a:r>
                <a:rPr lang="en-US" altLang="zh-CN" sz="2133" b="1" dirty="0">
                  <a:solidFill>
                    <a:schemeClr val="bg1"/>
                  </a:solidFill>
                  <a:latin typeface="微软雅黑" pitchFamily="34" charset="-122"/>
                  <a:ea typeface="微软雅黑" pitchFamily="34" charset="-122"/>
                </a:rPr>
                <a:t>%</a:t>
              </a:r>
              <a:endParaRPr lang="zh-CN" altLang="en-US" sz="2133" b="1" dirty="0">
                <a:solidFill>
                  <a:schemeClr val="bg1"/>
                </a:solidFill>
                <a:latin typeface="微软雅黑" pitchFamily="34" charset="-122"/>
                <a:ea typeface="微软雅黑" pitchFamily="34" charset="-122"/>
              </a:endParaRPr>
            </a:p>
          </p:txBody>
        </p:sp>
      </p:grpSp>
      <p:sp>
        <p:nvSpPr>
          <p:cNvPr id="34" name="TextBox 35"/>
          <p:cNvSpPr txBox="1"/>
          <p:nvPr/>
        </p:nvSpPr>
        <p:spPr>
          <a:xfrm>
            <a:off x="6348848" y="1846453"/>
            <a:ext cx="4451675" cy="4102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333" dirty="0">
                <a:solidFill>
                  <a:schemeClr val="tx1">
                    <a:lumMod val="85000"/>
                    <a:lumOff val="15000"/>
                  </a:schemeClr>
                </a:solidFill>
              </a:rPr>
              <a:t>点击输入本栏的具体文字，简明扼要的说明分项内容，此为概念图解，请根据您的具体内容酌情修改</a:t>
            </a:r>
            <a:endParaRPr lang="en-US" altLang="zh-CN" sz="1333" dirty="0">
              <a:solidFill>
                <a:schemeClr val="tx1">
                  <a:lumMod val="85000"/>
                  <a:lumOff val="15000"/>
                </a:schemeClr>
              </a:solidFill>
            </a:endParaRPr>
          </a:p>
        </p:txBody>
      </p:sp>
      <p:sp>
        <p:nvSpPr>
          <p:cNvPr id="35" name="TextBox 36"/>
          <p:cNvSpPr txBox="1"/>
          <p:nvPr/>
        </p:nvSpPr>
        <p:spPr>
          <a:xfrm>
            <a:off x="7728181" y="3105145"/>
            <a:ext cx="3552395" cy="61536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333" dirty="0">
                <a:solidFill>
                  <a:schemeClr val="tx1">
                    <a:lumMod val="85000"/>
                    <a:lumOff val="15000"/>
                  </a:schemeClr>
                </a:solidFill>
              </a:rPr>
              <a:t>点击输入本栏的具体文字，简明扼要的说明分项内容，此为概念图解，请根据您的具体内容酌情修改</a:t>
            </a:r>
            <a:endParaRPr lang="en-US" altLang="zh-CN" sz="1333" dirty="0">
              <a:solidFill>
                <a:schemeClr val="tx1">
                  <a:lumMod val="85000"/>
                  <a:lumOff val="15000"/>
                </a:schemeClr>
              </a:solidFill>
            </a:endParaRPr>
          </a:p>
        </p:txBody>
      </p:sp>
      <p:sp>
        <p:nvSpPr>
          <p:cNvPr id="36" name="TextBox 37"/>
          <p:cNvSpPr txBox="1"/>
          <p:nvPr/>
        </p:nvSpPr>
        <p:spPr>
          <a:xfrm>
            <a:off x="6635269" y="4837516"/>
            <a:ext cx="4165255" cy="4102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333" dirty="0">
                <a:solidFill>
                  <a:schemeClr val="tx1">
                    <a:lumMod val="85000"/>
                    <a:lumOff val="15000"/>
                  </a:schemeClr>
                </a:solidFill>
              </a:rPr>
              <a:t>点击输入本栏的具体文字，简明扼要的说明分项内容，此为概念图解，请根据您的具体内容酌情修改</a:t>
            </a:r>
            <a:endParaRPr lang="en-US" altLang="zh-CN" sz="1333" dirty="0">
              <a:solidFill>
                <a:schemeClr val="tx1">
                  <a:lumMod val="85000"/>
                  <a:lumOff val="15000"/>
                </a:schemeClr>
              </a:solidFill>
            </a:endParaRPr>
          </a:p>
        </p:txBody>
      </p:sp>
      <p:sp>
        <p:nvSpPr>
          <p:cNvPr id="37" name="TextBox 38"/>
          <p:cNvSpPr txBox="1"/>
          <p:nvPr/>
        </p:nvSpPr>
        <p:spPr>
          <a:xfrm>
            <a:off x="1022988" y="4837515"/>
            <a:ext cx="2345675" cy="8204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333" dirty="0">
                <a:solidFill>
                  <a:schemeClr val="tx1">
                    <a:lumMod val="85000"/>
                    <a:lumOff val="15000"/>
                  </a:schemeClr>
                </a:solidFill>
              </a:rPr>
              <a:t>点击输入本栏的具体文字，简明扼要的说明分项内容，此为概念图解，请根据您的具体内容酌情修改</a:t>
            </a:r>
            <a:endParaRPr lang="en-US" altLang="zh-CN" sz="1333" dirty="0">
              <a:solidFill>
                <a:schemeClr val="tx1">
                  <a:lumMod val="85000"/>
                  <a:lumOff val="15000"/>
                </a:schemeClr>
              </a:solidFill>
            </a:endParaRPr>
          </a:p>
        </p:txBody>
      </p:sp>
    </p:spTree>
    <p:extLst>
      <p:ext uri="{BB962C8B-B14F-4D97-AF65-F5344CB8AC3E}">
        <p14:creationId xmlns:p14="http://schemas.microsoft.com/office/powerpoint/2010/main" xmlns="" val="2918331781"/>
      </p:ext>
    </p:extLst>
  </p:cSld>
  <p:clrMapOvr>
    <a:masterClrMapping/>
  </p:clrMapOvr>
  <mc:AlternateContent xmlns:mc="http://schemas.openxmlformats.org/markup-compatibility/2006">
    <mc:Choice xmlns:p14="http://schemas.microsoft.com/office/powerpoint/2010/main" xmlns="" Requires="p14">
      <p:transition spd="slow" p14:dur="1100" advClick="0" advTm="3000">
        <p14:switch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2" presetClass="entr" presetSubtype="1"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 calcmode="lin" valueType="num">
                                      <p:cBhvr additive="base">
                                        <p:cTn id="10" dur="500" fill="hold"/>
                                        <p:tgtEl>
                                          <p:spTgt spid="30"/>
                                        </p:tgtEl>
                                        <p:attrNameLst>
                                          <p:attrName>ppt_x</p:attrName>
                                        </p:attrNameLst>
                                      </p:cBhvr>
                                      <p:tavLst>
                                        <p:tav tm="0">
                                          <p:val>
                                            <p:strVal val="#ppt_x"/>
                                          </p:val>
                                        </p:tav>
                                        <p:tav tm="100000">
                                          <p:val>
                                            <p:strVal val="#ppt_x"/>
                                          </p:val>
                                        </p:tav>
                                      </p:tavLst>
                                    </p:anim>
                                    <p:anim calcmode="lin" valueType="num">
                                      <p:cBhvr additive="base">
                                        <p:cTn id="11" dur="500" fill="hold"/>
                                        <p:tgtEl>
                                          <p:spTgt spid="30"/>
                                        </p:tgtEl>
                                        <p:attrNameLst>
                                          <p:attrName>ppt_y</p:attrName>
                                        </p:attrNameLst>
                                      </p:cBhvr>
                                      <p:tavLst>
                                        <p:tav tm="0">
                                          <p:val>
                                            <p:strVal val="0-#ppt_h/2"/>
                                          </p:val>
                                        </p:tav>
                                        <p:tav tm="100000">
                                          <p:val>
                                            <p:strVal val="#ppt_y"/>
                                          </p:val>
                                        </p:tav>
                                      </p:tavLst>
                                    </p:anim>
                                  </p:childTnLst>
                                </p:cTn>
                              </p:par>
                              <p:par>
                                <p:cTn id="12" presetID="2" presetClass="entr" presetSubtype="2" fill="hold" nodeType="withEffect">
                                  <p:stCondLst>
                                    <p:cond delay="20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fill="hold"/>
                                        <p:tgtEl>
                                          <p:spTgt spid="26"/>
                                        </p:tgtEl>
                                        <p:attrNameLst>
                                          <p:attrName>ppt_x</p:attrName>
                                        </p:attrNameLst>
                                      </p:cBhvr>
                                      <p:tavLst>
                                        <p:tav tm="0">
                                          <p:val>
                                            <p:strVal val="1+#ppt_w/2"/>
                                          </p:val>
                                        </p:tav>
                                        <p:tav tm="100000">
                                          <p:val>
                                            <p:strVal val="#ppt_x"/>
                                          </p:val>
                                        </p:tav>
                                      </p:tavLst>
                                    </p:anim>
                                    <p:anim calcmode="lin" valueType="num">
                                      <p:cBhvr additive="base">
                                        <p:cTn id="15" dur="500" fill="hold"/>
                                        <p:tgtEl>
                                          <p:spTgt spid="26"/>
                                        </p:tgtEl>
                                        <p:attrNameLst>
                                          <p:attrName>ppt_y</p:attrName>
                                        </p:attrNameLst>
                                      </p:cBhvr>
                                      <p:tavLst>
                                        <p:tav tm="0">
                                          <p:val>
                                            <p:strVal val="#ppt_y"/>
                                          </p:val>
                                        </p:tav>
                                        <p:tav tm="100000">
                                          <p:val>
                                            <p:strVal val="#ppt_y"/>
                                          </p:val>
                                        </p:tav>
                                      </p:tavLst>
                                    </p:anim>
                                  </p:childTnLst>
                                </p:cTn>
                              </p:par>
                              <p:par>
                                <p:cTn id="16" presetID="2" presetClass="entr" presetSubtype="4" fill="hold" nodeType="withEffect">
                                  <p:stCondLst>
                                    <p:cond delay="40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fill="hold"/>
                                        <p:tgtEl>
                                          <p:spTgt spid="22"/>
                                        </p:tgtEl>
                                        <p:attrNameLst>
                                          <p:attrName>ppt_x</p:attrName>
                                        </p:attrNameLst>
                                      </p:cBhvr>
                                      <p:tavLst>
                                        <p:tav tm="0">
                                          <p:val>
                                            <p:strVal val="#ppt_x"/>
                                          </p:val>
                                        </p:tav>
                                        <p:tav tm="100000">
                                          <p:val>
                                            <p:strVal val="#ppt_x"/>
                                          </p:val>
                                        </p:tav>
                                      </p:tavLst>
                                    </p:anim>
                                    <p:anim calcmode="lin" valueType="num">
                                      <p:cBhvr additive="base">
                                        <p:cTn id="19" dur="500" fill="hold"/>
                                        <p:tgtEl>
                                          <p:spTgt spid="22"/>
                                        </p:tgtEl>
                                        <p:attrNameLst>
                                          <p:attrName>ppt_y</p:attrName>
                                        </p:attrNameLst>
                                      </p:cBhvr>
                                      <p:tavLst>
                                        <p:tav tm="0">
                                          <p:val>
                                            <p:strVal val="1+#ppt_h/2"/>
                                          </p:val>
                                        </p:tav>
                                        <p:tav tm="100000">
                                          <p:val>
                                            <p:strVal val="#ppt_y"/>
                                          </p:val>
                                        </p:tav>
                                      </p:tavLst>
                                    </p:anim>
                                  </p:childTnLst>
                                </p:cTn>
                              </p:par>
                              <p:par>
                                <p:cTn id="20" presetID="2" presetClass="entr" presetSubtype="8" fill="hold" nodeType="withEffect">
                                  <p:stCondLst>
                                    <p:cond delay="60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0-#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childTnLst>
                          </p:cTn>
                        </p:par>
                        <p:par>
                          <p:cTn id="24" fill="hold">
                            <p:stCondLst>
                              <p:cond delay="1100"/>
                            </p:stCondLst>
                            <p:childTnLst>
                              <p:par>
                                <p:cTn id="25" presetID="2" presetClass="entr" presetSubtype="2"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1+#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1+#ppt_w/2"/>
                                          </p:val>
                                        </p:tav>
                                        <p:tav tm="100000">
                                          <p:val>
                                            <p:strVal val="#ppt_x"/>
                                          </p:val>
                                        </p:tav>
                                      </p:tavLst>
                                    </p:anim>
                                    <p:anim calcmode="lin" valueType="num">
                                      <p:cBhvr additive="base">
                                        <p:cTn id="32" dur="5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40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1+#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par>
                                <p:cTn id="37" presetID="2" presetClass="entr" presetSubtype="4" fill="hold" grpId="0" nodeType="withEffect">
                                  <p:stCondLst>
                                    <p:cond delay="60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ppt_x"/>
                                          </p:val>
                                        </p:tav>
                                        <p:tav tm="100000">
                                          <p:val>
                                            <p:strVal val="#ppt_x"/>
                                          </p:val>
                                        </p:tav>
                                      </p:tavLst>
                                    </p:anim>
                                    <p:anim calcmode="lin" valueType="num">
                                      <p:cBhvr additive="base">
                                        <p:cTn id="40"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4" grpId="0"/>
      <p:bldP spid="35" grpId="0"/>
      <p:bldP spid="36"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矩形 74"/>
          <p:cNvSpPr/>
          <p:nvPr/>
        </p:nvSpPr>
        <p:spPr>
          <a:xfrm>
            <a:off x="3574927" y="1374624"/>
            <a:ext cx="7622972" cy="3396108"/>
          </a:xfrm>
          <a:prstGeom prst="rect">
            <a:avLst/>
          </a:prstGeom>
          <a:noFill/>
          <a:ln w="25400" cap="flat" cmpd="sng" algn="ctr">
            <a:solidFill>
              <a:schemeClr val="accent1"/>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151870">
              <a:defRPr/>
            </a:pPr>
            <a:endParaRPr lang="zh-CN" altLang="en-US">
              <a:solidFill>
                <a:sysClr val="window" lastClr="FFFFFF"/>
              </a:solidFill>
              <a:latin typeface="+mj-ea"/>
              <a:ea typeface="+mj-ea"/>
            </a:endParaRPr>
          </a:p>
        </p:txBody>
      </p:sp>
      <p:sp>
        <p:nvSpPr>
          <p:cNvPr id="76" name="TextBox 18"/>
          <p:cNvSpPr txBox="1">
            <a:spLocks noChangeArrowheads="1"/>
          </p:cNvSpPr>
          <p:nvPr/>
        </p:nvSpPr>
        <p:spPr bwMode="auto">
          <a:xfrm flipH="1">
            <a:off x="3970168" y="1628800"/>
            <a:ext cx="6864875" cy="2585322"/>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dirty="0" smtClean="0">
                <a:latin typeface="微软雅黑" pitchFamily="34" charset="-122"/>
                <a:ea typeface="微软雅黑" pitchFamily="34" charset="-122"/>
                <a:sym typeface="微软雅黑" pitchFamily="34" charset="-122"/>
              </a:rPr>
              <a:t>        回顾</a:t>
            </a:r>
            <a:r>
              <a:rPr lang="zh-CN" altLang="en-US" dirty="0">
                <a:latin typeface="微软雅黑" pitchFamily="34" charset="-122"/>
                <a:ea typeface="微软雅黑" pitchFamily="34" charset="-122"/>
                <a:sym typeface="微软雅黑" pitchFamily="34" charset="-122"/>
              </a:rPr>
              <a:t>这一年的工作，在取得成绩的同时，我们也找到了工作中的不足和问题，主要反映于</a:t>
            </a:r>
            <a:r>
              <a:rPr lang="en-US" altLang="zh-CN" dirty="0">
                <a:latin typeface="微软雅黑" pitchFamily="34" charset="-122"/>
                <a:ea typeface="微软雅黑" pitchFamily="34" charset="-122"/>
                <a:sym typeface="微软雅黑" pitchFamily="34" charset="-122"/>
              </a:rPr>
              <a:t>xx</a:t>
            </a:r>
            <a:r>
              <a:rPr lang="zh-CN" altLang="en-US" dirty="0">
                <a:latin typeface="微软雅黑" pitchFamily="34" charset="-122"/>
                <a:ea typeface="微软雅黑" pitchFamily="34" charset="-122"/>
                <a:sym typeface="微软雅黑" pitchFamily="34" charset="-122"/>
              </a:rPr>
              <a:t>及</a:t>
            </a:r>
            <a:r>
              <a:rPr lang="en-US" altLang="zh-CN" dirty="0">
                <a:latin typeface="微软雅黑" pitchFamily="34" charset="-122"/>
                <a:ea typeface="微软雅黑" pitchFamily="34" charset="-122"/>
                <a:sym typeface="微软雅黑" pitchFamily="34" charset="-122"/>
              </a:rPr>
              <a:t>xxx</a:t>
            </a:r>
            <a:r>
              <a:rPr lang="zh-CN" altLang="en-US" dirty="0">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dirty="0" err="1">
                <a:latin typeface="微软雅黑" pitchFamily="34" charset="-122"/>
                <a:ea typeface="微软雅黑" pitchFamily="34" charset="-122"/>
                <a:sym typeface="微软雅黑" pitchFamily="34" charset="-122"/>
              </a:rPr>
              <a:t>xxxxx</a:t>
            </a:r>
            <a:r>
              <a:rPr lang="zh-CN" altLang="en-US" dirty="0">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dirty="0" smtClean="0">
                <a:latin typeface="微软雅黑" pitchFamily="34" charset="-122"/>
                <a:ea typeface="微软雅黑" pitchFamily="34" charset="-122"/>
              </a:rPr>
              <a:t>201X</a:t>
            </a:r>
            <a:r>
              <a:rPr lang="zh-CN" altLang="en-US" dirty="0" smtClean="0">
                <a:latin typeface="微软雅黑" pitchFamily="34" charset="-122"/>
                <a:ea typeface="微软雅黑" pitchFamily="34" charset="-122"/>
              </a:rPr>
              <a:t>我们</a:t>
            </a:r>
            <a:r>
              <a:rPr lang="zh-CN" altLang="en-US" dirty="0">
                <a:latin typeface="微软雅黑" pitchFamily="34" charset="-122"/>
                <a:ea typeface="微软雅黑" pitchFamily="34" charset="-122"/>
              </a:rPr>
              <a:t>所向披靡，</a:t>
            </a:r>
            <a:r>
              <a:rPr lang="en-US" altLang="zh-CN" dirty="0" smtClean="0">
                <a:latin typeface="微软雅黑" pitchFamily="34" charset="-122"/>
                <a:ea typeface="微软雅黑" pitchFamily="34" charset="-122"/>
              </a:rPr>
              <a:t>201X</a:t>
            </a:r>
            <a:r>
              <a:rPr lang="zh-CN" altLang="en-US" dirty="0" smtClean="0">
                <a:latin typeface="微软雅黑" pitchFamily="34" charset="-122"/>
                <a:ea typeface="微软雅黑" pitchFamily="34" charset="-122"/>
              </a:rPr>
              <a:t>我们</a:t>
            </a:r>
            <a:r>
              <a:rPr lang="zh-CN" altLang="en-US" dirty="0">
                <a:latin typeface="微软雅黑" pitchFamily="34" charset="-122"/>
                <a:ea typeface="微软雅黑" pitchFamily="34" charset="-122"/>
              </a:rPr>
              <a:t>勇往直前！</a:t>
            </a:r>
            <a:endParaRPr lang="zh-CN" altLang="en-US" dirty="0">
              <a:latin typeface="微软雅黑" pitchFamily="34" charset="-122"/>
              <a:ea typeface="微软雅黑" pitchFamily="34" charset="-122"/>
              <a:sym typeface="微软雅黑" pitchFamily="34" charset="-122"/>
            </a:endParaRPr>
          </a:p>
        </p:txBody>
      </p:sp>
      <p:sp>
        <p:nvSpPr>
          <p:cNvPr id="77" name="Rectangle 4"/>
          <p:cNvSpPr/>
          <p:nvPr/>
        </p:nvSpPr>
        <p:spPr bwMode="auto">
          <a:xfrm>
            <a:off x="1270670" y="2203942"/>
            <a:ext cx="1852665" cy="1441082"/>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9933" tIns="39968" rIns="39968" bIns="79933" numCol="1" spcCol="0" rtlCol="0" fromWordArt="0" anchor="ctr" anchorCtr="0" forceAA="0" compatLnSpc="1">
            <a:prstTxWarp prst="textNoShape">
              <a:avLst/>
            </a:prstTxWarp>
            <a:noAutofit/>
          </a:bodyPr>
          <a:lstStyle/>
          <a:p>
            <a:pPr algn="ctr" defTabSz="799089" fontAlgn="base">
              <a:spcBef>
                <a:spcPct val="0"/>
              </a:spcBef>
              <a:spcAft>
                <a:spcPct val="0"/>
              </a:spcAft>
            </a:pPr>
            <a:r>
              <a:rPr lang="zh-CN" altLang="en-US" sz="4400" b="1" spc="-44" dirty="0" smtClean="0">
                <a:solidFill>
                  <a:schemeClr val="bg1"/>
                </a:solidFill>
                <a:latin typeface="微软雅黑" pitchFamily="34" charset="-122"/>
                <a:ea typeface="微软雅黑" pitchFamily="34" charset="-122"/>
                <a:cs typeface="Segoe UI" pitchFamily="34" charset="0"/>
              </a:rPr>
              <a:t>前言</a:t>
            </a:r>
            <a:endParaRPr lang="en-US" altLang="zh-CN" sz="4400" b="1" spc="-44" dirty="0">
              <a:solidFill>
                <a:schemeClr val="bg1"/>
              </a:solidFill>
              <a:latin typeface="微软雅黑" pitchFamily="34" charset="-122"/>
              <a:ea typeface="微软雅黑" pitchFamily="34" charset="-122"/>
              <a:cs typeface="Segoe UI" pitchFamily="34" charset="0"/>
            </a:endParaRPr>
          </a:p>
        </p:txBody>
      </p:sp>
    </p:spTree>
    <p:extLst>
      <p:ext uri="{BB962C8B-B14F-4D97-AF65-F5344CB8AC3E}">
        <p14:creationId xmlns:p14="http://schemas.microsoft.com/office/powerpoint/2010/main" xmlns="" val="330305832"/>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ppt_x"/>
                                          </p:val>
                                        </p:tav>
                                        <p:tav tm="100000">
                                          <p:val>
                                            <p:strVal val="#ppt_x"/>
                                          </p:val>
                                        </p:tav>
                                      </p:tavLst>
                                    </p:anim>
                                    <p:anim calcmode="lin" valueType="num">
                                      <p:cBhvr additive="base">
                                        <p:cTn id="8" dur="500" fill="hold"/>
                                        <p:tgtEl>
                                          <p:spTgt spid="7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randombar(horizontal)">
                                      <p:cBhvr>
                                        <p:cTn id="12" dur="500"/>
                                        <p:tgtEl>
                                          <p:spTgt spid="75"/>
                                        </p:tgtEl>
                                      </p:cBhvr>
                                    </p:animEffect>
                                  </p:childTnLst>
                                </p:cTn>
                              </p:par>
                            </p:childTnLst>
                          </p:cTn>
                        </p:par>
                        <p:par>
                          <p:cTn id="13" fill="hold">
                            <p:stCondLst>
                              <p:cond delay="1000"/>
                            </p:stCondLst>
                            <p:childTnLst>
                              <p:par>
                                <p:cTn id="14" presetID="10" presetClass="entr" presetSubtype="0" fill="hold" grpId="0" nodeType="afterEffect">
                                  <p:stCondLst>
                                    <p:cond delay="0"/>
                                  </p:stCondLst>
                                  <p:iterate type="wd">
                                    <p:tmPct val="15000"/>
                                  </p:iterate>
                                  <p:childTnLst>
                                    <p:set>
                                      <p:cBhvr>
                                        <p:cTn id="15" dur="1" fill="hold">
                                          <p:stCondLst>
                                            <p:cond delay="0"/>
                                          </p:stCondLst>
                                        </p:cTn>
                                        <p:tgtEl>
                                          <p:spTgt spid="76"/>
                                        </p:tgtEl>
                                        <p:attrNameLst>
                                          <p:attrName>style.visibility</p:attrName>
                                        </p:attrNameLst>
                                      </p:cBhvr>
                                      <p:to>
                                        <p:strVal val="visible"/>
                                      </p:to>
                                    </p:set>
                                    <p:animEffect transition="in" filter="fade">
                                      <p:cBhvr>
                                        <p:cTn id="16"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p:bldP spid="7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效益成果</a:t>
            </a:r>
          </a:p>
        </p:txBody>
      </p:sp>
      <p:grpSp>
        <p:nvGrpSpPr>
          <p:cNvPr id="3" name="组合 2"/>
          <p:cNvGrpSpPr/>
          <p:nvPr/>
        </p:nvGrpSpPr>
        <p:grpSpPr>
          <a:xfrm>
            <a:off x="1824415" y="2087657"/>
            <a:ext cx="2405625" cy="1530872"/>
            <a:chOff x="472115" y="2110817"/>
            <a:chExt cx="1094960" cy="773944"/>
          </a:xfrm>
        </p:grpSpPr>
        <p:sp>
          <p:nvSpPr>
            <p:cNvPr id="4" name="Freeform 357"/>
            <p:cNvSpPr>
              <a:spLocks/>
            </p:cNvSpPr>
            <p:nvPr/>
          </p:nvSpPr>
          <p:spPr bwMode="auto">
            <a:xfrm>
              <a:off x="656813" y="2110817"/>
              <a:ext cx="910262" cy="725574"/>
            </a:xfrm>
            <a:custGeom>
              <a:avLst/>
              <a:gdLst>
                <a:gd name="T0" fmla="*/ 38 w 414"/>
                <a:gd name="T1" fmla="*/ 82 h 330"/>
                <a:gd name="T2" fmla="*/ 16 w 414"/>
                <a:gd name="T3" fmla="*/ 122 h 330"/>
                <a:gd name="T4" fmla="*/ 2 w 414"/>
                <a:gd name="T5" fmla="*/ 164 h 330"/>
                <a:gd name="T6" fmla="*/ 0 w 414"/>
                <a:gd name="T7" fmla="*/ 168 h 330"/>
                <a:gd name="T8" fmla="*/ 2 w 414"/>
                <a:gd name="T9" fmla="*/ 194 h 330"/>
                <a:gd name="T10" fmla="*/ 10 w 414"/>
                <a:gd name="T11" fmla="*/ 214 h 330"/>
                <a:gd name="T12" fmla="*/ 22 w 414"/>
                <a:gd name="T13" fmla="*/ 238 h 330"/>
                <a:gd name="T14" fmla="*/ 52 w 414"/>
                <a:gd name="T15" fmla="*/ 284 h 330"/>
                <a:gd name="T16" fmla="*/ 76 w 414"/>
                <a:gd name="T17" fmla="*/ 310 h 330"/>
                <a:gd name="T18" fmla="*/ 90 w 414"/>
                <a:gd name="T19" fmla="*/ 318 h 330"/>
                <a:gd name="T20" fmla="*/ 108 w 414"/>
                <a:gd name="T21" fmla="*/ 324 h 330"/>
                <a:gd name="T22" fmla="*/ 164 w 414"/>
                <a:gd name="T23" fmla="*/ 330 h 330"/>
                <a:gd name="T24" fmla="*/ 232 w 414"/>
                <a:gd name="T25" fmla="*/ 330 h 330"/>
                <a:gd name="T26" fmla="*/ 290 w 414"/>
                <a:gd name="T27" fmla="*/ 324 h 330"/>
                <a:gd name="T28" fmla="*/ 310 w 414"/>
                <a:gd name="T29" fmla="*/ 320 h 330"/>
                <a:gd name="T30" fmla="*/ 332 w 414"/>
                <a:gd name="T31" fmla="*/ 308 h 330"/>
                <a:gd name="T32" fmla="*/ 344 w 414"/>
                <a:gd name="T33" fmla="*/ 292 h 330"/>
                <a:gd name="T34" fmla="*/ 348 w 414"/>
                <a:gd name="T35" fmla="*/ 280 h 330"/>
                <a:gd name="T36" fmla="*/ 356 w 414"/>
                <a:gd name="T37" fmla="*/ 250 h 330"/>
                <a:gd name="T38" fmla="*/ 358 w 414"/>
                <a:gd name="T39" fmla="*/ 244 h 330"/>
                <a:gd name="T40" fmla="*/ 366 w 414"/>
                <a:gd name="T41" fmla="*/ 238 h 330"/>
                <a:gd name="T42" fmla="*/ 380 w 414"/>
                <a:gd name="T43" fmla="*/ 236 h 330"/>
                <a:gd name="T44" fmla="*/ 384 w 414"/>
                <a:gd name="T45" fmla="*/ 238 h 330"/>
                <a:gd name="T46" fmla="*/ 386 w 414"/>
                <a:gd name="T47" fmla="*/ 252 h 330"/>
                <a:gd name="T48" fmla="*/ 392 w 414"/>
                <a:gd name="T49" fmla="*/ 258 h 330"/>
                <a:gd name="T50" fmla="*/ 400 w 414"/>
                <a:gd name="T51" fmla="*/ 258 h 330"/>
                <a:gd name="T52" fmla="*/ 410 w 414"/>
                <a:gd name="T53" fmla="*/ 246 h 330"/>
                <a:gd name="T54" fmla="*/ 412 w 414"/>
                <a:gd name="T55" fmla="*/ 236 h 330"/>
                <a:gd name="T56" fmla="*/ 414 w 414"/>
                <a:gd name="T57" fmla="*/ 190 h 330"/>
                <a:gd name="T58" fmla="*/ 414 w 414"/>
                <a:gd name="T59" fmla="*/ 176 h 330"/>
                <a:gd name="T60" fmla="*/ 412 w 414"/>
                <a:gd name="T61" fmla="*/ 146 h 330"/>
                <a:gd name="T62" fmla="*/ 404 w 414"/>
                <a:gd name="T63" fmla="*/ 134 h 330"/>
                <a:gd name="T64" fmla="*/ 396 w 414"/>
                <a:gd name="T65" fmla="*/ 132 h 330"/>
                <a:gd name="T66" fmla="*/ 384 w 414"/>
                <a:gd name="T67" fmla="*/ 136 h 330"/>
                <a:gd name="T68" fmla="*/ 380 w 414"/>
                <a:gd name="T69" fmla="*/ 146 h 330"/>
                <a:gd name="T70" fmla="*/ 374 w 414"/>
                <a:gd name="T71" fmla="*/ 156 h 330"/>
                <a:gd name="T72" fmla="*/ 372 w 414"/>
                <a:gd name="T73" fmla="*/ 158 h 330"/>
                <a:gd name="T74" fmla="*/ 366 w 414"/>
                <a:gd name="T75" fmla="*/ 152 h 330"/>
                <a:gd name="T76" fmla="*/ 366 w 414"/>
                <a:gd name="T77" fmla="*/ 122 h 330"/>
                <a:gd name="T78" fmla="*/ 368 w 414"/>
                <a:gd name="T79" fmla="*/ 110 h 330"/>
                <a:gd name="T80" fmla="*/ 364 w 414"/>
                <a:gd name="T81" fmla="*/ 92 h 330"/>
                <a:gd name="T82" fmla="*/ 358 w 414"/>
                <a:gd name="T83" fmla="*/ 80 h 330"/>
                <a:gd name="T84" fmla="*/ 340 w 414"/>
                <a:gd name="T85" fmla="*/ 64 h 330"/>
                <a:gd name="T86" fmla="*/ 344 w 414"/>
                <a:gd name="T87" fmla="*/ 52 h 330"/>
                <a:gd name="T88" fmla="*/ 388 w 414"/>
                <a:gd name="T89" fmla="*/ 30 h 330"/>
                <a:gd name="T90" fmla="*/ 382 w 414"/>
                <a:gd name="T91" fmla="*/ 24 h 330"/>
                <a:gd name="T92" fmla="*/ 358 w 414"/>
                <a:gd name="T93" fmla="*/ 8 h 330"/>
                <a:gd name="T94" fmla="*/ 338 w 414"/>
                <a:gd name="T95" fmla="*/ 0 h 330"/>
                <a:gd name="T96" fmla="*/ 330 w 414"/>
                <a:gd name="T97" fmla="*/ 0 h 330"/>
                <a:gd name="T98" fmla="*/ 316 w 414"/>
                <a:gd name="T99" fmla="*/ 8 h 330"/>
                <a:gd name="T100" fmla="*/ 308 w 414"/>
                <a:gd name="T101" fmla="*/ 16 h 330"/>
                <a:gd name="T102" fmla="*/ 304 w 414"/>
                <a:gd name="T103" fmla="*/ 28 h 330"/>
                <a:gd name="T104" fmla="*/ 296 w 414"/>
                <a:gd name="T105" fmla="*/ 24 h 330"/>
                <a:gd name="T106" fmla="*/ 272 w 414"/>
                <a:gd name="T107" fmla="*/ 14 h 330"/>
                <a:gd name="T108" fmla="*/ 232 w 414"/>
                <a:gd name="T109" fmla="*/ 6 h 330"/>
                <a:gd name="T110" fmla="*/ 178 w 414"/>
                <a:gd name="T111" fmla="*/ 8 h 330"/>
                <a:gd name="T112" fmla="*/ 134 w 414"/>
                <a:gd name="T113" fmla="*/ 14 h 330"/>
                <a:gd name="T114" fmla="*/ 96 w 414"/>
                <a:gd name="T115" fmla="*/ 26 h 330"/>
                <a:gd name="T116" fmla="*/ 66 w 414"/>
                <a:gd name="T117" fmla="*/ 46 h 330"/>
                <a:gd name="T118" fmla="*/ 38 w 414"/>
                <a:gd name="T119" fmla="*/ 82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4" h="330">
                  <a:moveTo>
                    <a:pt x="38" y="82"/>
                  </a:moveTo>
                  <a:lnTo>
                    <a:pt x="38" y="82"/>
                  </a:lnTo>
                  <a:lnTo>
                    <a:pt x="26" y="102"/>
                  </a:lnTo>
                  <a:lnTo>
                    <a:pt x="16" y="122"/>
                  </a:lnTo>
                  <a:lnTo>
                    <a:pt x="8" y="142"/>
                  </a:lnTo>
                  <a:lnTo>
                    <a:pt x="2" y="164"/>
                  </a:lnTo>
                  <a:lnTo>
                    <a:pt x="2" y="164"/>
                  </a:lnTo>
                  <a:lnTo>
                    <a:pt x="0" y="168"/>
                  </a:lnTo>
                  <a:lnTo>
                    <a:pt x="0" y="180"/>
                  </a:lnTo>
                  <a:lnTo>
                    <a:pt x="2" y="194"/>
                  </a:lnTo>
                  <a:lnTo>
                    <a:pt x="4" y="204"/>
                  </a:lnTo>
                  <a:lnTo>
                    <a:pt x="10" y="214"/>
                  </a:lnTo>
                  <a:lnTo>
                    <a:pt x="10" y="214"/>
                  </a:lnTo>
                  <a:lnTo>
                    <a:pt x="22" y="238"/>
                  </a:lnTo>
                  <a:lnTo>
                    <a:pt x="40" y="268"/>
                  </a:lnTo>
                  <a:lnTo>
                    <a:pt x="52" y="284"/>
                  </a:lnTo>
                  <a:lnTo>
                    <a:pt x="64" y="298"/>
                  </a:lnTo>
                  <a:lnTo>
                    <a:pt x="76" y="310"/>
                  </a:lnTo>
                  <a:lnTo>
                    <a:pt x="90" y="318"/>
                  </a:lnTo>
                  <a:lnTo>
                    <a:pt x="90" y="318"/>
                  </a:lnTo>
                  <a:lnTo>
                    <a:pt x="98" y="322"/>
                  </a:lnTo>
                  <a:lnTo>
                    <a:pt x="108" y="324"/>
                  </a:lnTo>
                  <a:lnTo>
                    <a:pt x="134" y="328"/>
                  </a:lnTo>
                  <a:lnTo>
                    <a:pt x="164" y="330"/>
                  </a:lnTo>
                  <a:lnTo>
                    <a:pt x="198" y="330"/>
                  </a:lnTo>
                  <a:lnTo>
                    <a:pt x="232" y="330"/>
                  </a:lnTo>
                  <a:lnTo>
                    <a:pt x="262" y="326"/>
                  </a:lnTo>
                  <a:lnTo>
                    <a:pt x="290" y="324"/>
                  </a:lnTo>
                  <a:lnTo>
                    <a:pt x="310" y="320"/>
                  </a:lnTo>
                  <a:lnTo>
                    <a:pt x="310" y="320"/>
                  </a:lnTo>
                  <a:lnTo>
                    <a:pt x="322" y="314"/>
                  </a:lnTo>
                  <a:lnTo>
                    <a:pt x="332" y="308"/>
                  </a:lnTo>
                  <a:lnTo>
                    <a:pt x="338" y="300"/>
                  </a:lnTo>
                  <a:lnTo>
                    <a:pt x="344" y="292"/>
                  </a:lnTo>
                  <a:lnTo>
                    <a:pt x="344" y="292"/>
                  </a:lnTo>
                  <a:lnTo>
                    <a:pt x="348" y="280"/>
                  </a:lnTo>
                  <a:lnTo>
                    <a:pt x="352" y="270"/>
                  </a:lnTo>
                  <a:lnTo>
                    <a:pt x="356" y="250"/>
                  </a:lnTo>
                  <a:lnTo>
                    <a:pt x="356" y="250"/>
                  </a:lnTo>
                  <a:lnTo>
                    <a:pt x="358" y="244"/>
                  </a:lnTo>
                  <a:lnTo>
                    <a:pt x="362" y="240"/>
                  </a:lnTo>
                  <a:lnTo>
                    <a:pt x="366" y="238"/>
                  </a:lnTo>
                  <a:lnTo>
                    <a:pt x="372" y="238"/>
                  </a:lnTo>
                  <a:lnTo>
                    <a:pt x="380" y="236"/>
                  </a:lnTo>
                  <a:lnTo>
                    <a:pt x="384" y="238"/>
                  </a:lnTo>
                  <a:lnTo>
                    <a:pt x="384" y="238"/>
                  </a:lnTo>
                  <a:lnTo>
                    <a:pt x="384" y="246"/>
                  </a:lnTo>
                  <a:lnTo>
                    <a:pt x="386" y="252"/>
                  </a:lnTo>
                  <a:lnTo>
                    <a:pt x="388" y="256"/>
                  </a:lnTo>
                  <a:lnTo>
                    <a:pt x="392" y="258"/>
                  </a:lnTo>
                  <a:lnTo>
                    <a:pt x="396" y="258"/>
                  </a:lnTo>
                  <a:lnTo>
                    <a:pt x="400" y="258"/>
                  </a:lnTo>
                  <a:lnTo>
                    <a:pt x="406" y="252"/>
                  </a:lnTo>
                  <a:lnTo>
                    <a:pt x="410" y="246"/>
                  </a:lnTo>
                  <a:lnTo>
                    <a:pt x="410" y="246"/>
                  </a:lnTo>
                  <a:lnTo>
                    <a:pt x="412" y="236"/>
                  </a:lnTo>
                  <a:lnTo>
                    <a:pt x="414" y="222"/>
                  </a:lnTo>
                  <a:lnTo>
                    <a:pt x="414" y="190"/>
                  </a:lnTo>
                  <a:lnTo>
                    <a:pt x="414" y="190"/>
                  </a:lnTo>
                  <a:lnTo>
                    <a:pt x="414" y="176"/>
                  </a:lnTo>
                  <a:lnTo>
                    <a:pt x="414" y="156"/>
                  </a:lnTo>
                  <a:lnTo>
                    <a:pt x="412" y="146"/>
                  </a:lnTo>
                  <a:lnTo>
                    <a:pt x="408" y="138"/>
                  </a:lnTo>
                  <a:lnTo>
                    <a:pt x="404" y="134"/>
                  </a:lnTo>
                  <a:lnTo>
                    <a:pt x="396" y="132"/>
                  </a:lnTo>
                  <a:lnTo>
                    <a:pt x="396" y="132"/>
                  </a:lnTo>
                  <a:lnTo>
                    <a:pt x="390" y="134"/>
                  </a:lnTo>
                  <a:lnTo>
                    <a:pt x="384" y="136"/>
                  </a:lnTo>
                  <a:lnTo>
                    <a:pt x="382" y="140"/>
                  </a:lnTo>
                  <a:lnTo>
                    <a:pt x="380" y="146"/>
                  </a:lnTo>
                  <a:lnTo>
                    <a:pt x="378" y="154"/>
                  </a:lnTo>
                  <a:lnTo>
                    <a:pt x="374" y="156"/>
                  </a:lnTo>
                  <a:lnTo>
                    <a:pt x="372" y="158"/>
                  </a:lnTo>
                  <a:lnTo>
                    <a:pt x="372" y="158"/>
                  </a:lnTo>
                  <a:lnTo>
                    <a:pt x="368" y="156"/>
                  </a:lnTo>
                  <a:lnTo>
                    <a:pt x="366" y="152"/>
                  </a:lnTo>
                  <a:lnTo>
                    <a:pt x="364" y="140"/>
                  </a:lnTo>
                  <a:lnTo>
                    <a:pt x="366" y="122"/>
                  </a:lnTo>
                  <a:lnTo>
                    <a:pt x="366" y="122"/>
                  </a:lnTo>
                  <a:lnTo>
                    <a:pt x="368" y="110"/>
                  </a:lnTo>
                  <a:lnTo>
                    <a:pt x="366" y="100"/>
                  </a:lnTo>
                  <a:lnTo>
                    <a:pt x="364" y="92"/>
                  </a:lnTo>
                  <a:lnTo>
                    <a:pt x="362" y="86"/>
                  </a:lnTo>
                  <a:lnTo>
                    <a:pt x="358" y="80"/>
                  </a:lnTo>
                  <a:lnTo>
                    <a:pt x="352" y="74"/>
                  </a:lnTo>
                  <a:lnTo>
                    <a:pt x="340" y="64"/>
                  </a:lnTo>
                  <a:lnTo>
                    <a:pt x="340" y="64"/>
                  </a:lnTo>
                  <a:lnTo>
                    <a:pt x="344" y="52"/>
                  </a:lnTo>
                  <a:lnTo>
                    <a:pt x="344" y="52"/>
                  </a:lnTo>
                  <a:lnTo>
                    <a:pt x="388" y="30"/>
                  </a:lnTo>
                  <a:lnTo>
                    <a:pt x="388" y="30"/>
                  </a:lnTo>
                  <a:lnTo>
                    <a:pt x="382" y="24"/>
                  </a:lnTo>
                  <a:lnTo>
                    <a:pt x="368" y="12"/>
                  </a:lnTo>
                  <a:lnTo>
                    <a:pt x="358" y="8"/>
                  </a:lnTo>
                  <a:lnTo>
                    <a:pt x="348" y="2"/>
                  </a:lnTo>
                  <a:lnTo>
                    <a:pt x="338" y="0"/>
                  </a:lnTo>
                  <a:lnTo>
                    <a:pt x="330" y="0"/>
                  </a:lnTo>
                  <a:lnTo>
                    <a:pt x="330" y="0"/>
                  </a:lnTo>
                  <a:lnTo>
                    <a:pt x="322" y="4"/>
                  </a:lnTo>
                  <a:lnTo>
                    <a:pt x="316" y="8"/>
                  </a:lnTo>
                  <a:lnTo>
                    <a:pt x="312" y="12"/>
                  </a:lnTo>
                  <a:lnTo>
                    <a:pt x="308" y="16"/>
                  </a:lnTo>
                  <a:lnTo>
                    <a:pt x="306" y="24"/>
                  </a:lnTo>
                  <a:lnTo>
                    <a:pt x="304" y="28"/>
                  </a:lnTo>
                  <a:lnTo>
                    <a:pt x="304" y="28"/>
                  </a:lnTo>
                  <a:lnTo>
                    <a:pt x="296" y="24"/>
                  </a:lnTo>
                  <a:lnTo>
                    <a:pt x="286" y="20"/>
                  </a:lnTo>
                  <a:lnTo>
                    <a:pt x="272" y="14"/>
                  </a:lnTo>
                  <a:lnTo>
                    <a:pt x="254" y="10"/>
                  </a:lnTo>
                  <a:lnTo>
                    <a:pt x="232" y="6"/>
                  </a:lnTo>
                  <a:lnTo>
                    <a:pt x="206" y="6"/>
                  </a:lnTo>
                  <a:lnTo>
                    <a:pt x="178" y="8"/>
                  </a:lnTo>
                  <a:lnTo>
                    <a:pt x="178" y="8"/>
                  </a:lnTo>
                  <a:lnTo>
                    <a:pt x="134" y="14"/>
                  </a:lnTo>
                  <a:lnTo>
                    <a:pt x="114" y="20"/>
                  </a:lnTo>
                  <a:lnTo>
                    <a:pt x="96" y="26"/>
                  </a:lnTo>
                  <a:lnTo>
                    <a:pt x="80" y="34"/>
                  </a:lnTo>
                  <a:lnTo>
                    <a:pt x="66" y="46"/>
                  </a:lnTo>
                  <a:lnTo>
                    <a:pt x="50" y="62"/>
                  </a:lnTo>
                  <a:lnTo>
                    <a:pt x="38" y="82"/>
                  </a:lnTo>
                  <a:close/>
                </a:path>
              </a:pathLst>
            </a:custGeom>
            <a:solidFill>
              <a:srgbClr val="FF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 name="Freeform 358"/>
            <p:cNvSpPr>
              <a:spLocks/>
            </p:cNvSpPr>
            <p:nvPr/>
          </p:nvSpPr>
          <p:spPr bwMode="auto">
            <a:xfrm>
              <a:off x="656808" y="2110817"/>
              <a:ext cx="910262" cy="725574"/>
            </a:xfrm>
            <a:custGeom>
              <a:avLst/>
              <a:gdLst>
                <a:gd name="T0" fmla="*/ 38 w 414"/>
                <a:gd name="T1" fmla="*/ 82 h 330"/>
                <a:gd name="T2" fmla="*/ 16 w 414"/>
                <a:gd name="T3" fmla="*/ 122 h 330"/>
                <a:gd name="T4" fmla="*/ 2 w 414"/>
                <a:gd name="T5" fmla="*/ 164 h 330"/>
                <a:gd name="T6" fmla="*/ 0 w 414"/>
                <a:gd name="T7" fmla="*/ 168 h 330"/>
                <a:gd name="T8" fmla="*/ 2 w 414"/>
                <a:gd name="T9" fmla="*/ 194 h 330"/>
                <a:gd name="T10" fmla="*/ 10 w 414"/>
                <a:gd name="T11" fmla="*/ 214 h 330"/>
                <a:gd name="T12" fmla="*/ 22 w 414"/>
                <a:gd name="T13" fmla="*/ 238 h 330"/>
                <a:gd name="T14" fmla="*/ 52 w 414"/>
                <a:gd name="T15" fmla="*/ 284 h 330"/>
                <a:gd name="T16" fmla="*/ 76 w 414"/>
                <a:gd name="T17" fmla="*/ 310 h 330"/>
                <a:gd name="T18" fmla="*/ 90 w 414"/>
                <a:gd name="T19" fmla="*/ 318 h 330"/>
                <a:gd name="T20" fmla="*/ 108 w 414"/>
                <a:gd name="T21" fmla="*/ 324 h 330"/>
                <a:gd name="T22" fmla="*/ 164 w 414"/>
                <a:gd name="T23" fmla="*/ 330 h 330"/>
                <a:gd name="T24" fmla="*/ 232 w 414"/>
                <a:gd name="T25" fmla="*/ 330 h 330"/>
                <a:gd name="T26" fmla="*/ 290 w 414"/>
                <a:gd name="T27" fmla="*/ 324 h 330"/>
                <a:gd name="T28" fmla="*/ 310 w 414"/>
                <a:gd name="T29" fmla="*/ 320 h 330"/>
                <a:gd name="T30" fmla="*/ 332 w 414"/>
                <a:gd name="T31" fmla="*/ 308 h 330"/>
                <a:gd name="T32" fmla="*/ 344 w 414"/>
                <a:gd name="T33" fmla="*/ 292 h 330"/>
                <a:gd name="T34" fmla="*/ 348 w 414"/>
                <a:gd name="T35" fmla="*/ 280 h 330"/>
                <a:gd name="T36" fmla="*/ 356 w 414"/>
                <a:gd name="T37" fmla="*/ 250 h 330"/>
                <a:gd name="T38" fmla="*/ 358 w 414"/>
                <a:gd name="T39" fmla="*/ 244 h 330"/>
                <a:gd name="T40" fmla="*/ 366 w 414"/>
                <a:gd name="T41" fmla="*/ 238 h 330"/>
                <a:gd name="T42" fmla="*/ 380 w 414"/>
                <a:gd name="T43" fmla="*/ 236 h 330"/>
                <a:gd name="T44" fmla="*/ 384 w 414"/>
                <a:gd name="T45" fmla="*/ 238 h 330"/>
                <a:gd name="T46" fmla="*/ 386 w 414"/>
                <a:gd name="T47" fmla="*/ 252 h 330"/>
                <a:gd name="T48" fmla="*/ 392 w 414"/>
                <a:gd name="T49" fmla="*/ 258 h 330"/>
                <a:gd name="T50" fmla="*/ 400 w 414"/>
                <a:gd name="T51" fmla="*/ 258 h 330"/>
                <a:gd name="T52" fmla="*/ 410 w 414"/>
                <a:gd name="T53" fmla="*/ 246 h 330"/>
                <a:gd name="T54" fmla="*/ 412 w 414"/>
                <a:gd name="T55" fmla="*/ 236 h 330"/>
                <a:gd name="T56" fmla="*/ 414 w 414"/>
                <a:gd name="T57" fmla="*/ 190 h 330"/>
                <a:gd name="T58" fmla="*/ 414 w 414"/>
                <a:gd name="T59" fmla="*/ 176 h 330"/>
                <a:gd name="T60" fmla="*/ 412 w 414"/>
                <a:gd name="T61" fmla="*/ 146 h 330"/>
                <a:gd name="T62" fmla="*/ 404 w 414"/>
                <a:gd name="T63" fmla="*/ 134 h 330"/>
                <a:gd name="T64" fmla="*/ 396 w 414"/>
                <a:gd name="T65" fmla="*/ 132 h 330"/>
                <a:gd name="T66" fmla="*/ 384 w 414"/>
                <a:gd name="T67" fmla="*/ 136 h 330"/>
                <a:gd name="T68" fmla="*/ 380 w 414"/>
                <a:gd name="T69" fmla="*/ 146 h 330"/>
                <a:gd name="T70" fmla="*/ 374 w 414"/>
                <a:gd name="T71" fmla="*/ 156 h 330"/>
                <a:gd name="T72" fmla="*/ 372 w 414"/>
                <a:gd name="T73" fmla="*/ 158 h 330"/>
                <a:gd name="T74" fmla="*/ 366 w 414"/>
                <a:gd name="T75" fmla="*/ 152 h 330"/>
                <a:gd name="T76" fmla="*/ 366 w 414"/>
                <a:gd name="T77" fmla="*/ 122 h 330"/>
                <a:gd name="T78" fmla="*/ 368 w 414"/>
                <a:gd name="T79" fmla="*/ 110 h 330"/>
                <a:gd name="T80" fmla="*/ 364 w 414"/>
                <a:gd name="T81" fmla="*/ 92 h 330"/>
                <a:gd name="T82" fmla="*/ 358 w 414"/>
                <a:gd name="T83" fmla="*/ 80 h 330"/>
                <a:gd name="T84" fmla="*/ 340 w 414"/>
                <a:gd name="T85" fmla="*/ 64 h 330"/>
                <a:gd name="T86" fmla="*/ 344 w 414"/>
                <a:gd name="T87" fmla="*/ 52 h 330"/>
                <a:gd name="T88" fmla="*/ 388 w 414"/>
                <a:gd name="T89" fmla="*/ 30 h 330"/>
                <a:gd name="T90" fmla="*/ 382 w 414"/>
                <a:gd name="T91" fmla="*/ 24 h 330"/>
                <a:gd name="T92" fmla="*/ 358 w 414"/>
                <a:gd name="T93" fmla="*/ 8 h 330"/>
                <a:gd name="T94" fmla="*/ 338 w 414"/>
                <a:gd name="T95" fmla="*/ 0 h 330"/>
                <a:gd name="T96" fmla="*/ 330 w 414"/>
                <a:gd name="T97" fmla="*/ 0 h 330"/>
                <a:gd name="T98" fmla="*/ 316 w 414"/>
                <a:gd name="T99" fmla="*/ 8 h 330"/>
                <a:gd name="T100" fmla="*/ 308 w 414"/>
                <a:gd name="T101" fmla="*/ 16 h 330"/>
                <a:gd name="T102" fmla="*/ 304 w 414"/>
                <a:gd name="T103" fmla="*/ 28 h 330"/>
                <a:gd name="T104" fmla="*/ 296 w 414"/>
                <a:gd name="T105" fmla="*/ 24 h 330"/>
                <a:gd name="T106" fmla="*/ 272 w 414"/>
                <a:gd name="T107" fmla="*/ 14 h 330"/>
                <a:gd name="T108" fmla="*/ 232 w 414"/>
                <a:gd name="T109" fmla="*/ 6 h 330"/>
                <a:gd name="T110" fmla="*/ 178 w 414"/>
                <a:gd name="T111" fmla="*/ 8 h 330"/>
                <a:gd name="T112" fmla="*/ 134 w 414"/>
                <a:gd name="T113" fmla="*/ 14 h 330"/>
                <a:gd name="T114" fmla="*/ 96 w 414"/>
                <a:gd name="T115" fmla="*/ 26 h 330"/>
                <a:gd name="T116" fmla="*/ 66 w 414"/>
                <a:gd name="T117" fmla="*/ 46 h 330"/>
                <a:gd name="T118" fmla="*/ 38 w 414"/>
                <a:gd name="T119" fmla="*/ 82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4" h="330">
                  <a:moveTo>
                    <a:pt x="38" y="82"/>
                  </a:moveTo>
                  <a:lnTo>
                    <a:pt x="38" y="82"/>
                  </a:lnTo>
                  <a:lnTo>
                    <a:pt x="26" y="102"/>
                  </a:lnTo>
                  <a:lnTo>
                    <a:pt x="16" y="122"/>
                  </a:lnTo>
                  <a:lnTo>
                    <a:pt x="8" y="142"/>
                  </a:lnTo>
                  <a:lnTo>
                    <a:pt x="2" y="164"/>
                  </a:lnTo>
                  <a:lnTo>
                    <a:pt x="2" y="164"/>
                  </a:lnTo>
                  <a:lnTo>
                    <a:pt x="0" y="168"/>
                  </a:lnTo>
                  <a:lnTo>
                    <a:pt x="0" y="180"/>
                  </a:lnTo>
                  <a:lnTo>
                    <a:pt x="2" y="194"/>
                  </a:lnTo>
                  <a:lnTo>
                    <a:pt x="4" y="204"/>
                  </a:lnTo>
                  <a:lnTo>
                    <a:pt x="10" y="214"/>
                  </a:lnTo>
                  <a:lnTo>
                    <a:pt x="10" y="214"/>
                  </a:lnTo>
                  <a:lnTo>
                    <a:pt x="22" y="238"/>
                  </a:lnTo>
                  <a:lnTo>
                    <a:pt x="40" y="268"/>
                  </a:lnTo>
                  <a:lnTo>
                    <a:pt x="52" y="284"/>
                  </a:lnTo>
                  <a:lnTo>
                    <a:pt x="64" y="298"/>
                  </a:lnTo>
                  <a:lnTo>
                    <a:pt x="76" y="310"/>
                  </a:lnTo>
                  <a:lnTo>
                    <a:pt x="90" y="318"/>
                  </a:lnTo>
                  <a:lnTo>
                    <a:pt x="90" y="318"/>
                  </a:lnTo>
                  <a:lnTo>
                    <a:pt x="98" y="322"/>
                  </a:lnTo>
                  <a:lnTo>
                    <a:pt x="108" y="324"/>
                  </a:lnTo>
                  <a:lnTo>
                    <a:pt x="134" y="328"/>
                  </a:lnTo>
                  <a:lnTo>
                    <a:pt x="164" y="330"/>
                  </a:lnTo>
                  <a:lnTo>
                    <a:pt x="198" y="330"/>
                  </a:lnTo>
                  <a:lnTo>
                    <a:pt x="232" y="330"/>
                  </a:lnTo>
                  <a:lnTo>
                    <a:pt x="262" y="326"/>
                  </a:lnTo>
                  <a:lnTo>
                    <a:pt x="290" y="324"/>
                  </a:lnTo>
                  <a:lnTo>
                    <a:pt x="310" y="320"/>
                  </a:lnTo>
                  <a:lnTo>
                    <a:pt x="310" y="320"/>
                  </a:lnTo>
                  <a:lnTo>
                    <a:pt x="322" y="314"/>
                  </a:lnTo>
                  <a:lnTo>
                    <a:pt x="332" y="308"/>
                  </a:lnTo>
                  <a:lnTo>
                    <a:pt x="338" y="300"/>
                  </a:lnTo>
                  <a:lnTo>
                    <a:pt x="344" y="292"/>
                  </a:lnTo>
                  <a:lnTo>
                    <a:pt x="344" y="292"/>
                  </a:lnTo>
                  <a:lnTo>
                    <a:pt x="348" y="280"/>
                  </a:lnTo>
                  <a:lnTo>
                    <a:pt x="352" y="270"/>
                  </a:lnTo>
                  <a:lnTo>
                    <a:pt x="356" y="250"/>
                  </a:lnTo>
                  <a:lnTo>
                    <a:pt x="356" y="250"/>
                  </a:lnTo>
                  <a:lnTo>
                    <a:pt x="358" y="244"/>
                  </a:lnTo>
                  <a:lnTo>
                    <a:pt x="362" y="240"/>
                  </a:lnTo>
                  <a:lnTo>
                    <a:pt x="366" y="238"/>
                  </a:lnTo>
                  <a:lnTo>
                    <a:pt x="372" y="238"/>
                  </a:lnTo>
                  <a:lnTo>
                    <a:pt x="380" y="236"/>
                  </a:lnTo>
                  <a:lnTo>
                    <a:pt x="384" y="238"/>
                  </a:lnTo>
                  <a:lnTo>
                    <a:pt x="384" y="238"/>
                  </a:lnTo>
                  <a:lnTo>
                    <a:pt x="384" y="246"/>
                  </a:lnTo>
                  <a:lnTo>
                    <a:pt x="386" y="252"/>
                  </a:lnTo>
                  <a:lnTo>
                    <a:pt x="388" y="256"/>
                  </a:lnTo>
                  <a:lnTo>
                    <a:pt x="392" y="258"/>
                  </a:lnTo>
                  <a:lnTo>
                    <a:pt x="396" y="258"/>
                  </a:lnTo>
                  <a:lnTo>
                    <a:pt x="400" y="258"/>
                  </a:lnTo>
                  <a:lnTo>
                    <a:pt x="406" y="252"/>
                  </a:lnTo>
                  <a:lnTo>
                    <a:pt x="410" y="246"/>
                  </a:lnTo>
                  <a:lnTo>
                    <a:pt x="410" y="246"/>
                  </a:lnTo>
                  <a:lnTo>
                    <a:pt x="412" y="236"/>
                  </a:lnTo>
                  <a:lnTo>
                    <a:pt x="414" y="222"/>
                  </a:lnTo>
                  <a:lnTo>
                    <a:pt x="414" y="190"/>
                  </a:lnTo>
                  <a:lnTo>
                    <a:pt x="414" y="190"/>
                  </a:lnTo>
                  <a:lnTo>
                    <a:pt x="414" y="176"/>
                  </a:lnTo>
                  <a:lnTo>
                    <a:pt x="414" y="156"/>
                  </a:lnTo>
                  <a:lnTo>
                    <a:pt x="412" y="146"/>
                  </a:lnTo>
                  <a:lnTo>
                    <a:pt x="408" y="138"/>
                  </a:lnTo>
                  <a:lnTo>
                    <a:pt x="404" y="134"/>
                  </a:lnTo>
                  <a:lnTo>
                    <a:pt x="396" y="132"/>
                  </a:lnTo>
                  <a:lnTo>
                    <a:pt x="396" y="132"/>
                  </a:lnTo>
                  <a:lnTo>
                    <a:pt x="390" y="134"/>
                  </a:lnTo>
                  <a:lnTo>
                    <a:pt x="384" y="136"/>
                  </a:lnTo>
                  <a:lnTo>
                    <a:pt x="382" y="140"/>
                  </a:lnTo>
                  <a:lnTo>
                    <a:pt x="380" y="146"/>
                  </a:lnTo>
                  <a:lnTo>
                    <a:pt x="378" y="154"/>
                  </a:lnTo>
                  <a:lnTo>
                    <a:pt x="374" y="156"/>
                  </a:lnTo>
                  <a:lnTo>
                    <a:pt x="372" y="158"/>
                  </a:lnTo>
                  <a:lnTo>
                    <a:pt x="372" y="158"/>
                  </a:lnTo>
                  <a:lnTo>
                    <a:pt x="368" y="156"/>
                  </a:lnTo>
                  <a:lnTo>
                    <a:pt x="366" y="152"/>
                  </a:lnTo>
                  <a:lnTo>
                    <a:pt x="364" y="140"/>
                  </a:lnTo>
                  <a:lnTo>
                    <a:pt x="366" y="122"/>
                  </a:lnTo>
                  <a:lnTo>
                    <a:pt x="366" y="122"/>
                  </a:lnTo>
                  <a:lnTo>
                    <a:pt x="368" y="110"/>
                  </a:lnTo>
                  <a:lnTo>
                    <a:pt x="366" y="100"/>
                  </a:lnTo>
                  <a:lnTo>
                    <a:pt x="364" y="92"/>
                  </a:lnTo>
                  <a:lnTo>
                    <a:pt x="362" y="86"/>
                  </a:lnTo>
                  <a:lnTo>
                    <a:pt x="358" y="80"/>
                  </a:lnTo>
                  <a:lnTo>
                    <a:pt x="352" y="74"/>
                  </a:lnTo>
                  <a:lnTo>
                    <a:pt x="340" y="64"/>
                  </a:lnTo>
                  <a:lnTo>
                    <a:pt x="340" y="64"/>
                  </a:lnTo>
                  <a:lnTo>
                    <a:pt x="344" y="52"/>
                  </a:lnTo>
                  <a:lnTo>
                    <a:pt x="344" y="52"/>
                  </a:lnTo>
                  <a:lnTo>
                    <a:pt x="388" y="30"/>
                  </a:lnTo>
                  <a:lnTo>
                    <a:pt x="388" y="30"/>
                  </a:lnTo>
                  <a:lnTo>
                    <a:pt x="382" y="24"/>
                  </a:lnTo>
                  <a:lnTo>
                    <a:pt x="368" y="12"/>
                  </a:lnTo>
                  <a:lnTo>
                    <a:pt x="358" y="8"/>
                  </a:lnTo>
                  <a:lnTo>
                    <a:pt x="348" y="2"/>
                  </a:lnTo>
                  <a:lnTo>
                    <a:pt x="338" y="0"/>
                  </a:lnTo>
                  <a:lnTo>
                    <a:pt x="330" y="0"/>
                  </a:lnTo>
                  <a:lnTo>
                    <a:pt x="330" y="0"/>
                  </a:lnTo>
                  <a:lnTo>
                    <a:pt x="322" y="4"/>
                  </a:lnTo>
                  <a:lnTo>
                    <a:pt x="316" y="8"/>
                  </a:lnTo>
                  <a:lnTo>
                    <a:pt x="312" y="12"/>
                  </a:lnTo>
                  <a:lnTo>
                    <a:pt x="308" y="16"/>
                  </a:lnTo>
                  <a:lnTo>
                    <a:pt x="306" y="24"/>
                  </a:lnTo>
                  <a:lnTo>
                    <a:pt x="304" y="28"/>
                  </a:lnTo>
                  <a:lnTo>
                    <a:pt x="304" y="28"/>
                  </a:lnTo>
                  <a:lnTo>
                    <a:pt x="296" y="24"/>
                  </a:lnTo>
                  <a:lnTo>
                    <a:pt x="286" y="20"/>
                  </a:lnTo>
                  <a:lnTo>
                    <a:pt x="272" y="14"/>
                  </a:lnTo>
                  <a:lnTo>
                    <a:pt x="254" y="10"/>
                  </a:lnTo>
                  <a:lnTo>
                    <a:pt x="232" y="6"/>
                  </a:lnTo>
                  <a:lnTo>
                    <a:pt x="206" y="6"/>
                  </a:lnTo>
                  <a:lnTo>
                    <a:pt x="178" y="8"/>
                  </a:lnTo>
                  <a:lnTo>
                    <a:pt x="178" y="8"/>
                  </a:lnTo>
                  <a:lnTo>
                    <a:pt x="134" y="14"/>
                  </a:lnTo>
                  <a:lnTo>
                    <a:pt x="114" y="20"/>
                  </a:lnTo>
                  <a:lnTo>
                    <a:pt x="96" y="26"/>
                  </a:lnTo>
                  <a:lnTo>
                    <a:pt x="80" y="34"/>
                  </a:lnTo>
                  <a:lnTo>
                    <a:pt x="66" y="46"/>
                  </a:lnTo>
                  <a:lnTo>
                    <a:pt x="50" y="62"/>
                  </a:lnTo>
                  <a:lnTo>
                    <a:pt x="38" y="82"/>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6" name="Freeform 359"/>
            <p:cNvSpPr>
              <a:spLocks/>
            </p:cNvSpPr>
            <p:nvPr/>
          </p:nvSpPr>
          <p:spPr bwMode="auto">
            <a:xfrm>
              <a:off x="784332" y="2708862"/>
              <a:ext cx="233063" cy="175899"/>
            </a:xfrm>
            <a:custGeom>
              <a:avLst/>
              <a:gdLst>
                <a:gd name="T0" fmla="*/ 30 w 106"/>
                <a:gd name="T1" fmla="*/ 0 h 80"/>
                <a:gd name="T2" fmla="*/ 80 w 106"/>
                <a:gd name="T3" fmla="*/ 0 h 80"/>
                <a:gd name="T4" fmla="*/ 80 w 106"/>
                <a:gd name="T5" fmla="*/ 0 h 80"/>
                <a:gd name="T6" fmla="*/ 86 w 106"/>
                <a:gd name="T7" fmla="*/ 2 h 80"/>
                <a:gd name="T8" fmla="*/ 90 w 106"/>
                <a:gd name="T9" fmla="*/ 4 h 80"/>
                <a:gd name="T10" fmla="*/ 92 w 106"/>
                <a:gd name="T11" fmla="*/ 10 h 80"/>
                <a:gd name="T12" fmla="*/ 94 w 106"/>
                <a:gd name="T13" fmla="*/ 16 h 80"/>
                <a:gd name="T14" fmla="*/ 106 w 106"/>
                <a:gd name="T15" fmla="*/ 64 h 80"/>
                <a:gd name="T16" fmla="*/ 106 w 106"/>
                <a:gd name="T17" fmla="*/ 64 h 80"/>
                <a:gd name="T18" fmla="*/ 106 w 106"/>
                <a:gd name="T19" fmla="*/ 70 h 80"/>
                <a:gd name="T20" fmla="*/ 102 w 106"/>
                <a:gd name="T21" fmla="*/ 76 h 80"/>
                <a:gd name="T22" fmla="*/ 98 w 106"/>
                <a:gd name="T23" fmla="*/ 78 h 80"/>
                <a:gd name="T24" fmla="*/ 92 w 106"/>
                <a:gd name="T25" fmla="*/ 80 h 80"/>
                <a:gd name="T26" fmla="*/ 16 w 106"/>
                <a:gd name="T27" fmla="*/ 80 h 80"/>
                <a:gd name="T28" fmla="*/ 16 w 106"/>
                <a:gd name="T29" fmla="*/ 80 h 80"/>
                <a:gd name="T30" fmla="*/ 10 w 106"/>
                <a:gd name="T31" fmla="*/ 78 h 80"/>
                <a:gd name="T32" fmla="*/ 4 w 106"/>
                <a:gd name="T33" fmla="*/ 76 h 80"/>
                <a:gd name="T34" fmla="*/ 2 w 106"/>
                <a:gd name="T35" fmla="*/ 70 h 80"/>
                <a:gd name="T36" fmla="*/ 0 w 106"/>
                <a:gd name="T37" fmla="*/ 64 h 80"/>
                <a:gd name="T38" fmla="*/ 14 w 106"/>
                <a:gd name="T39" fmla="*/ 16 h 80"/>
                <a:gd name="T40" fmla="*/ 14 w 106"/>
                <a:gd name="T41" fmla="*/ 16 h 80"/>
                <a:gd name="T42" fmla="*/ 16 w 106"/>
                <a:gd name="T43" fmla="*/ 10 h 80"/>
                <a:gd name="T44" fmla="*/ 20 w 106"/>
                <a:gd name="T45" fmla="*/ 4 h 80"/>
                <a:gd name="T46" fmla="*/ 24 w 106"/>
                <a:gd name="T47" fmla="*/ 2 h 80"/>
                <a:gd name="T48" fmla="*/ 30 w 106"/>
                <a:gd name="T4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0">
                  <a:moveTo>
                    <a:pt x="30" y="0"/>
                  </a:moveTo>
                  <a:lnTo>
                    <a:pt x="80" y="0"/>
                  </a:lnTo>
                  <a:lnTo>
                    <a:pt x="80" y="0"/>
                  </a:lnTo>
                  <a:lnTo>
                    <a:pt x="86" y="2"/>
                  </a:lnTo>
                  <a:lnTo>
                    <a:pt x="90" y="4"/>
                  </a:lnTo>
                  <a:lnTo>
                    <a:pt x="92" y="10"/>
                  </a:lnTo>
                  <a:lnTo>
                    <a:pt x="94" y="16"/>
                  </a:lnTo>
                  <a:lnTo>
                    <a:pt x="106" y="64"/>
                  </a:lnTo>
                  <a:lnTo>
                    <a:pt x="106" y="64"/>
                  </a:lnTo>
                  <a:lnTo>
                    <a:pt x="106" y="70"/>
                  </a:lnTo>
                  <a:lnTo>
                    <a:pt x="102" y="76"/>
                  </a:lnTo>
                  <a:lnTo>
                    <a:pt x="98" y="78"/>
                  </a:lnTo>
                  <a:lnTo>
                    <a:pt x="92" y="80"/>
                  </a:lnTo>
                  <a:lnTo>
                    <a:pt x="16" y="80"/>
                  </a:lnTo>
                  <a:lnTo>
                    <a:pt x="16" y="80"/>
                  </a:lnTo>
                  <a:lnTo>
                    <a:pt x="10" y="78"/>
                  </a:lnTo>
                  <a:lnTo>
                    <a:pt x="4" y="76"/>
                  </a:lnTo>
                  <a:lnTo>
                    <a:pt x="2" y="70"/>
                  </a:lnTo>
                  <a:lnTo>
                    <a:pt x="0" y="64"/>
                  </a:lnTo>
                  <a:lnTo>
                    <a:pt x="14" y="16"/>
                  </a:lnTo>
                  <a:lnTo>
                    <a:pt x="14" y="16"/>
                  </a:lnTo>
                  <a:lnTo>
                    <a:pt x="16" y="10"/>
                  </a:lnTo>
                  <a:lnTo>
                    <a:pt x="20" y="4"/>
                  </a:lnTo>
                  <a:lnTo>
                    <a:pt x="24" y="2"/>
                  </a:lnTo>
                  <a:lnTo>
                    <a:pt x="30" y="0"/>
                  </a:lnTo>
                  <a:close/>
                </a:path>
              </a:pathLst>
            </a:custGeom>
            <a:solidFill>
              <a:srgbClr val="FF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7" name="Freeform 360"/>
            <p:cNvSpPr>
              <a:spLocks/>
            </p:cNvSpPr>
            <p:nvPr/>
          </p:nvSpPr>
          <p:spPr bwMode="auto">
            <a:xfrm>
              <a:off x="784332" y="2708862"/>
              <a:ext cx="233063" cy="175899"/>
            </a:xfrm>
            <a:custGeom>
              <a:avLst/>
              <a:gdLst>
                <a:gd name="T0" fmla="*/ 30 w 106"/>
                <a:gd name="T1" fmla="*/ 0 h 80"/>
                <a:gd name="T2" fmla="*/ 80 w 106"/>
                <a:gd name="T3" fmla="*/ 0 h 80"/>
                <a:gd name="T4" fmla="*/ 80 w 106"/>
                <a:gd name="T5" fmla="*/ 0 h 80"/>
                <a:gd name="T6" fmla="*/ 86 w 106"/>
                <a:gd name="T7" fmla="*/ 2 h 80"/>
                <a:gd name="T8" fmla="*/ 90 w 106"/>
                <a:gd name="T9" fmla="*/ 4 h 80"/>
                <a:gd name="T10" fmla="*/ 92 w 106"/>
                <a:gd name="T11" fmla="*/ 10 h 80"/>
                <a:gd name="T12" fmla="*/ 94 w 106"/>
                <a:gd name="T13" fmla="*/ 16 h 80"/>
                <a:gd name="T14" fmla="*/ 106 w 106"/>
                <a:gd name="T15" fmla="*/ 64 h 80"/>
                <a:gd name="T16" fmla="*/ 106 w 106"/>
                <a:gd name="T17" fmla="*/ 64 h 80"/>
                <a:gd name="T18" fmla="*/ 106 w 106"/>
                <a:gd name="T19" fmla="*/ 70 h 80"/>
                <a:gd name="T20" fmla="*/ 102 w 106"/>
                <a:gd name="T21" fmla="*/ 76 h 80"/>
                <a:gd name="T22" fmla="*/ 98 w 106"/>
                <a:gd name="T23" fmla="*/ 78 h 80"/>
                <a:gd name="T24" fmla="*/ 92 w 106"/>
                <a:gd name="T25" fmla="*/ 80 h 80"/>
                <a:gd name="T26" fmla="*/ 16 w 106"/>
                <a:gd name="T27" fmla="*/ 80 h 80"/>
                <a:gd name="T28" fmla="*/ 16 w 106"/>
                <a:gd name="T29" fmla="*/ 80 h 80"/>
                <a:gd name="T30" fmla="*/ 10 w 106"/>
                <a:gd name="T31" fmla="*/ 78 h 80"/>
                <a:gd name="T32" fmla="*/ 4 w 106"/>
                <a:gd name="T33" fmla="*/ 76 h 80"/>
                <a:gd name="T34" fmla="*/ 2 w 106"/>
                <a:gd name="T35" fmla="*/ 70 h 80"/>
                <a:gd name="T36" fmla="*/ 0 w 106"/>
                <a:gd name="T37" fmla="*/ 64 h 80"/>
                <a:gd name="T38" fmla="*/ 14 w 106"/>
                <a:gd name="T39" fmla="*/ 16 h 80"/>
                <a:gd name="T40" fmla="*/ 14 w 106"/>
                <a:gd name="T41" fmla="*/ 16 h 80"/>
                <a:gd name="T42" fmla="*/ 16 w 106"/>
                <a:gd name="T43" fmla="*/ 10 h 80"/>
                <a:gd name="T44" fmla="*/ 20 w 106"/>
                <a:gd name="T45" fmla="*/ 4 h 80"/>
                <a:gd name="T46" fmla="*/ 24 w 106"/>
                <a:gd name="T47" fmla="*/ 2 h 80"/>
                <a:gd name="T48" fmla="*/ 30 w 106"/>
                <a:gd name="T4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0">
                  <a:moveTo>
                    <a:pt x="30" y="0"/>
                  </a:moveTo>
                  <a:lnTo>
                    <a:pt x="80" y="0"/>
                  </a:lnTo>
                  <a:lnTo>
                    <a:pt x="80" y="0"/>
                  </a:lnTo>
                  <a:lnTo>
                    <a:pt x="86" y="2"/>
                  </a:lnTo>
                  <a:lnTo>
                    <a:pt x="90" y="4"/>
                  </a:lnTo>
                  <a:lnTo>
                    <a:pt x="92" y="10"/>
                  </a:lnTo>
                  <a:lnTo>
                    <a:pt x="94" y="16"/>
                  </a:lnTo>
                  <a:lnTo>
                    <a:pt x="106" y="64"/>
                  </a:lnTo>
                  <a:lnTo>
                    <a:pt x="106" y="64"/>
                  </a:lnTo>
                  <a:lnTo>
                    <a:pt x="106" y="70"/>
                  </a:lnTo>
                  <a:lnTo>
                    <a:pt x="102" y="76"/>
                  </a:lnTo>
                  <a:lnTo>
                    <a:pt x="98" y="78"/>
                  </a:lnTo>
                  <a:lnTo>
                    <a:pt x="92" y="80"/>
                  </a:lnTo>
                  <a:lnTo>
                    <a:pt x="16" y="80"/>
                  </a:lnTo>
                  <a:lnTo>
                    <a:pt x="16" y="80"/>
                  </a:lnTo>
                  <a:lnTo>
                    <a:pt x="10" y="78"/>
                  </a:lnTo>
                  <a:lnTo>
                    <a:pt x="4" y="76"/>
                  </a:lnTo>
                  <a:lnTo>
                    <a:pt x="2" y="70"/>
                  </a:lnTo>
                  <a:lnTo>
                    <a:pt x="0" y="64"/>
                  </a:lnTo>
                  <a:lnTo>
                    <a:pt x="14" y="16"/>
                  </a:lnTo>
                  <a:lnTo>
                    <a:pt x="14" y="16"/>
                  </a:lnTo>
                  <a:lnTo>
                    <a:pt x="16" y="10"/>
                  </a:lnTo>
                  <a:lnTo>
                    <a:pt x="20" y="4"/>
                  </a:lnTo>
                  <a:lnTo>
                    <a:pt x="24" y="2"/>
                  </a:lnTo>
                  <a:lnTo>
                    <a:pt x="3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8" name="Freeform 361"/>
            <p:cNvSpPr>
              <a:spLocks/>
            </p:cNvSpPr>
            <p:nvPr/>
          </p:nvSpPr>
          <p:spPr bwMode="auto">
            <a:xfrm>
              <a:off x="1122929" y="2708862"/>
              <a:ext cx="233063" cy="175899"/>
            </a:xfrm>
            <a:custGeom>
              <a:avLst/>
              <a:gdLst>
                <a:gd name="T0" fmla="*/ 30 w 106"/>
                <a:gd name="T1" fmla="*/ 0 h 80"/>
                <a:gd name="T2" fmla="*/ 80 w 106"/>
                <a:gd name="T3" fmla="*/ 0 h 80"/>
                <a:gd name="T4" fmla="*/ 80 w 106"/>
                <a:gd name="T5" fmla="*/ 0 h 80"/>
                <a:gd name="T6" fmla="*/ 84 w 106"/>
                <a:gd name="T7" fmla="*/ 2 h 80"/>
                <a:gd name="T8" fmla="*/ 90 w 106"/>
                <a:gd name="T9" fmla="*/ 4 h 80"/>
                <a:gd name="T10" fmla="*/ 92 w 106"/>
                <a:gd name="T11" fmla="*/ 10 h 80"/>
                <a:gd name="T12" fmla="*/ 94 w 106"/>
                <a:gd name="T13" fmla="*/ 16 h 80"/>
                <a:gd name="T14" fmla="*/ 106 w 106"/>
                <a:gd name="T15" fmla="*/ 64 h 80"/>
                <a:gd name="T16" fmla="*/ 106 w 106"/>
                <a:gd name="T17" fmla="*/ 64 h 80"/>
                <a:gd name="T18" fmla="*/ 106 w 106"/>
                <a:gd name="T19" fmla="*/ 70 h 80"/>
                <a:gd name="T20" fmla="*/ 102 w 106"/>
                <a:gd name="T21" fmla="*/ 76 h 80"/>
                <a:gd name="T22" fmla="*/ 98 w 106"/>
                <a:gd name="T23" fmla="*/ 78 h 80"/>
                <a:gd name="T24" fmla="*/ 90 w 106"/>
                <a:gd name="T25" fmla="*/ 80 h 80"/>
                <a:gd name="T26" fmla="*/ 16 w 106"/>
                <a:gd name="T27" fmla="*/ 80 h 80"/>
                <a:gd name="T28" fmla="*/ 16 w 106"/>
                <a:gd name="T29" fmla="*/ 80 h 80"/>
                <a:gd name="T30" fmla="*/ 10 w 106"/>
                <a:gd name="T31" fmla="*/ 78 h 80"/>
                <a:gd name="T32" fmla="*/ 4 w 106"/>
                <a:gd name="T33" fmla="*/ 76 h 80"/>
                <a:gd name="T34" fmla="*/ 0 w 106"/>
                <a:gd name="T35" fmla="*/ 70 h 80"/>
                <a:gd name="T36" fmla="*/ 0 w 106"/>
                <a:gd name="T37" fmla="*/ 64 h 80"/>
                <a:gd name="T38" fmla="*/ 14 w 106"/>
                <a:gd name="T39" fmla="*/ 16 h 80"/>
                <a:gd name="T40" fmla="*/ 14 w 106"/>
                <a:gd name="T41" fmla="*/ 16 h 80"/>
                <a:gd name="T42" fmla="*/ 16 w 106"/>
                <a:gd name="T43" fmla="*/ 10 h 80"/>
                <a:gd name="T44" fmla="*/ 20 w 106"/>
                <a:gd name="T45" fmla="*/ 4 h 80"/>
                <a:gd name="T46" fmla="*/ 24 w 106"/>
                <a:gd name="T47" fmla="*/ 2 h 80"/>
                <a:gd name="T48" fmla="*/ 30 w 106"/>
                <a:gd name="T4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0">
                  <a:moveTo>
                    <a:pt x="30" y="0"/>
                  </a:moveTo>
                  <a:lnTo>
                    <a:pt x="80" y="0"/>
                  </a:lnTo>
                  <a:lnTo>
                    <a:pt x="80" y="0"/>
                  </a:lnTo>
                  <a:lnTo>
                    <a:pt x="84" y="2"/>
                  </a:lnTo>
                  <a:lnTo>
                    <a:pt x="90" y="4"/>
                  </a:lnTo>
                  <a:lnTo>
                    <a:pt x="92" y="10"/>
                  </a:lnTo>
                  <a:lnTo>
                    <a:pt x="94" y="16"/>
                  </a:lnTo>
                  <a:lnTo>
                    <a:pt x="106" y="64"/>
                  </a:lnTo>
                  <a:lnTo>
                    <a:pt x="106" y="64"/>
                  </a:lnTo>
                  <a:lnTo>
                    <a:pt x="106" y="70"/>
                  </a:lnTo>
                  <a:lnTo>
                    <a:pt x="102" y="76"/>
                  </a:lnTo>
                  <a:lnTo>
                    <a:pt x="98" y="78"/>
                  </a:lnTo>
                  <a:lnTo>
                    <a:pt x="90" y="80"/>
                  </a:lnTo>
                  <a:lnTo>
                    <a:pt x="16" y="80"/>
                  </a:lnTo>
                  <a:lnTo>
                    <a:pt x="16" y="80"/>
                  </a:lnTo>
                  <a:lnTo>
                    <a:pt x="10" y="78"/>
                  </a:lnTo>
                  <a:lnTo>
                    <a:pt x="4" y="76"/>
                  </a:lnTo>
                  <a:lnTo>
                    <a:pt x="0" y="70"/>
                  </a:lnTo>
                  <a:lnTo>
                    <a:pt x="0" y="64"/>
                  </a:lnTo>
                  <a:lnTo>
                    <a:pt x="14" y="16"/>
                  </a:lnTo>
                  <a:lnTo>
                    <a:pt x="14" y="16"/>
                  </a:lnTo>
                  <a:lnTo>
                    <a:pt x="16" y="10"/>
                  </a:lnTo>
                  <a:lnTo>
                    <a:pt x="20" y="4"/>
                  </a:lnTo>
                  <a:lnTo>
                    <a:pt x="24" y="2"/>
                  </a:lnTo>
                  <a:lnTo>
                    <a:pt x="30" y="0"/>
                  </a:lnTo>
                  <a:close/>
                </a:path>
              </a:pathLst>
            </a:custGeom>
            <a:solidFill>
              <a:srgbClr val="FF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9" name="Freeform 362"/>
            <p:cNvSpPr>
              <a:spLocks/>
            </p:cNvSpPr>
            <p:nvPr/>
          </p:nvSpPr>
          <p:spPr bwMode="auto">
            <a:xfrm>
              <a:off x="1122929" y="2708862"/>
              <a:ext cx="233063" cy="175899"/>
            </a:xfrm>
            <a:custGeom>
              <a:avLst/>
              <a:gdLst>
                <a:gd name="T0" fmla="*/ 30 w 106"/>
                <a:gd name="T1" fmla="*/ 0 h 80"/>
                <a:gd name="T2" fmla="*/ 80 w 106"/>
                <a:gd name="T3" fmla="*/ 0 h 80"/>
                <a:gd name="T4" fmla="*/ 80 w 106"/>
                <a:gd name="T5" fmla="*/ 0 h 80"/>
                <a:gd name="T6" fmla="*/ 84 w 106"/>
                <a:gd name="T7" fmla="*/ 2 h 80"/>
                <a:gd name="T8" fmla="*/ 90 w 106"/>
                <a:gd name="T9" fmla="*/ 4 h 80"/>
                <a:gd name="T10" fmla="*/ 92 w 106"/>
                <a:gd name="T11" fmla="*/ 10 h 80"/>
                <a:gd name="T12" fmla="*/ 94 w 106"/>
                <a:gd name="T13" fmla="*/ 16 h 80"/>
                <a:gd name="T14" fmla="*/ 106 w 106"/>
                <a:gd name="T15" fmla="*/ 64 h 80"/>
                <a:gd name="T16" fmla="*/ 106 w 106"/>
                <a:gd name="T17" fmla="*/ 64 h 80"/>
                <a:gd name="T18" fmla="*/ 106 w 106"/>
                <a:gd name="T19" fmla="*/ 70 h 80"/>
                <a:gd name="T20" fmla="*/ 102 w 106"/>
                <a:gd name="T21" fmla="*/ 76 h 80"/>
                <a:gd name="T22" fmla="*/ 98 w 106"/>
                <a:gd name="T23" fmla="*/ 78 h 80"/>
                <a:gd name="T24" fmla="*/ 90 w 106"/>
                <a:gd name="T25" fmla="*/ 80 h 80"/>
                <a:gd name="T26" fmla="*/ 16 w 106"/>
                <a:gd name="T27" fmla="*/ 80 h 80"/>
                <a:gd name="T28" fmla="*/ 16 w 106"/>
                <a:gd name="T29" fmla="*/ 80 h 80"/>
                <a:gd name="T30" fmla="*/ 10 w 106"/>
                <a:gd name="T31" fmla="*/ 78 h 80"/>
                <a:gd name="T32" fmla="*/ 4 w 106"/>
                <a:gd name="T33" fmla="*/ 76 h 80"/>
                <a:gd name="T34" fmla="*/ 0 w 106"/>
                <a:gd name="T35" fmla="*/ 70 h 80"/>
                <a:gd name="T36" fmla="*/ 0 w 106"/>
                <a:gd name="T37" fmla="*/ 64 h 80"/>
                <a:gd name="T38" fmla="*/ 14 w 106"/>
                <a:gd name="T39" fmla="*/ 16 h 80"/>
                <a:gd name="T40" fmla="*/ 14 w 106"/>
                <a:gd name="T41" fmla="*/ 16 h 80"/>
                <a:gd name="T42" fmla="*/ 16 w 106"/>
                <a:gd name="T43" fmla="*/ 10 h 80"/>
                <a:gd name="T44" fmla="*/ 20 w 106"/>
                <a:gd name="T45" fmla="*/ 4 h 80"/>
                <a:gd name="T46" fmla="*/ 24 w 106"/>
                <a:gd name="T47" fmla="*/ 2 h 80"/>
                <a:gd name="T48" fmla="*/ 30 w 106"/>
                <a:gd name="T4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80">
                  <a:moveTo>
                    <a:pt x="30" y="0"/>
                  </a:moveTo>
                  <a:lnTo>
                    <a:pt x="80" y="0"/>
                  </a:lnTo>
                  <a:lnTo>
                    <a:pt x="80" y="0"/>
                  </a:lnTo>
                  <a:lnTo>
                    <a:pt x="84" y="2"/>
                  </a:lnTo>
                  <a:lnTo>
                    <a:pt x="90" y="4"/>
                  </a:lnTo>
                  <a:lnTo>
                    <a:pt x="92" y="10"/>
                  </a:lnTo>
                  <a:lnTo>
                    <a:pt x="94" y="16"/>
                  </a:lnTo>
                  <a:lnTo>
                    <a:pt x="106" y="64"/>
                  </a:lnTo>
                  <a:lnTo>
                    <a:pt x="106" y="64"/>
                  </a:lnTo>
                  <a:lnTo>
                    <a:pt x="106" y="70"/>
                  </a:lnTo>
                  <a:lnTo>
                    <a:pt x="102" y="76"/>
                  </a:lnTo>
                  <a:lnTo>
                    <a:pt x="98" y="78"/>
                  </a:lnTo>
                  <a:lnTo>
                    <a:pt x="90" y="80"/>
                  </a:lnTo>
                  <a:lnTo>
                    <a:pt x="16" y="80"/>
                  </a:lnTo>
                  <a:lnTo>
                    <a:pt x="16" y="80"/>
                  </a:lnTo>
                  <a:lnTo>
                    <a:pt x="10" y="78"/>
                  </a:lnTo>
                  <a:lnTo>
                    <a:pt x="4" y="76"/>
                  </a:lnTo>
                  <a:lnTo>
                    <a:pt x="0" y="70"/>
                  </a:lnTo>
                  <a:lnTo>
                    <a:pt x="0" y="64"/>
                  </a:lnTo>
                  <a:lnTo>
                    <a:pt x="14" y="16"/>
                  </a:lnTo>
                  <a:lnTo>
                    <a:pt x="14" y="16"/>
                  </a:lnTo>
                  <a:lnTo>
                    <a:pt x="16" y="10"/>
                  </a:lnTo>
                  <a:lnTo>
                    <a:pt x="20" y="4"/>
                  </a:lnTo>
                  <a:lnTo>
                    <a:pt x="24" y="2"/>
                  </a:lnTo>
                  <a:lnTo>
                    <a:pt x="3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0" name="Freeform 363"/>
            <p:cNvSpPr>
              <a:spLocks noEditPoints="1"/>
            </p:cNvSpPr>
            <p:nvPr/>
          </p:nvSpPr>
          <p:spPr bwMode="auto">
            <a:xfrm>
              <a:off x="472115" y="2343880"/>
              <a:ext cx="206678" cy="158309"/>
            </a:xfrm>
            <a:custGeom>
              <a:avLst/>
              <a:gdLst>
                <a:gd name="T0" fmla="*/ 92 w 94"/>
                <a:gd name="T1" fmla="*/ 62 h 72"/>
                <a:gd name="T2" fmla="*/ 66 w 94"/>
                <a:gd name="T3" fmla="*/ 50 h 72"/>
                <a:gd name="T4" fmla="*/ 68 w 94"/>
                <a:gd name="T5" fmla="*/ 48 h 72"/>
                <a:gd name="T6" fmla="*/ 76 w 94"/>
                <a:gd name="T7" fmla="*/ 40 h 72"/>
                <a:gd name="T8" fmla="*/ 82 w 94"/>
                <a:gd name="T9" fmla="*/ 32 h 72"/>
                <a:gd name="T10" fmla="*/ 84 w 94"/>
                <a:gd name="T11" fmla="*/ 22 h 72"/>
                <a:gd name="T12" fmla="*/ 82 w 94"/>
                <a:gd name="T13" fmla="*/ 14 h 72"/>
                <a:gd name="T14" fmla="*/ 70 w 94"/>
                <a:gd name="T15" fmla="*/ 2 h 72"/>
                <a:gd name="T16" fmla="*/ 64 w 94"/>
                <a:gd name="T17" fmla="*/ 0 h 72"/>
                <a:gd name="T18" fmla="*/ 58 w 94"/>
                <a:gd name="T19" fmla="*/ 0 h 72"/>
                <a:gd name="T20" fmla="*/ 52 w 94"/>
                <a:gd name="T21" fmla="*/ 4 h 72"/>
                <a:gd name="T22" fmla="*/ 42 w 94"/>
                <a:gd name="T23" fmla="*/ 14 h 72"/>
                <a:gd name="T24" fmla="*/ 40 w 94"/>
                <a:gd name="T25" fmla="*/ 20 h 72"/>
                <a:gd name="T26" fmla="*/ 40 w 94"/>
                <a:gd name="T27" fmla="*/ 24 h 72"/>
                <a:gd name="T28" fmla="*/ 40 w 94"/>
                <a:gd name="T29" fmla="*/ 30 h 72"/>
                <a:gd name="T30" fmla="*/ 44 w 94"/>
                <a:gd name="T31" fmla="*/ 38 h 72"/>
                <a:gd name="T32" fmla="*/ 50 w 94"/>
                <a:gd name="T33" fmla="*/ 48 h 72"/>
                <a:gd name="T34" fmla="*/ 48 w 94"/>
                <a:gd name="T35" fmla="*/ 48 h 72"/>
                <a:gd name="T36" fmla="*/ 38 w 94"/>
                <a:gd name="T37" fmla="*/ 50 h 72"/>
                <a:gd name="T38" fmla="*/ 26 w 94"/>
                <a:gd name="T39" fmla="*/ 48 h 72"/>
                <a:gd name="T40" fmla="*/ 12 w 94"/>
                <a:gd name="T41" fmla="*/ 38 h 72"/>
                <a:gd name="T42" fmla="*/ 10 w 94"/>
                <a:gd name="T43" fmla="*/ 36 h 72"/>
                <a:gd name="T44" fmla="*/ 2 w 94"/>
                <a:gd name="T45" fmla="*/ 34 h 72"/>
                <a:gd name="T46" fmla="*/ 0 w 94"/>
                <a:gd name="T47" fmla="*/ 38 h 72"/>
                <a:gd name="T48" fmla="*/ 2 w 94"/>
                <a:gd name="T49" fmla="*/ 42 h 72"/>
                <a:gd name="T50" fmla="*/ 14 w 94"/>
                <a:gd name="T51" fmla="*/ 54 h 72"/>
                <a:gd name="T52" fmla="*/ 30 w 94"/>
                <a:gd name="T53" fmla="*/ 60 h 72"/>
                <a:gd name="T54" fmla="*/ 50 w 94"/>
                <a:gd name="T55" fmla="*/ 58 h 72"/>
                <a:gd name="T56" fmla="*/ 50 w 94"/>
                <a:gd name="T57" fmla="*/ 58 h 72"/>
                <a:gd name="T58" fmla="*/ 56 w 94"/>
                <a:gd name="T59" fmla="*/ 54 h 72"/>
                <a:gd name="T60" fmla="*/ 56 w 94"/>
                <a:gd name="T61" fmla="*/ 56 h 72"/>
                <a:gd name="T62" fmla="*/ 88 w 94"/>
                <a:gd name="T63" fmla="*/ 72 h 72"/>
                <a:gd name="T64" fmla="*/ 92 w 94"/>
                <a:gd name="T65" fmla="*/ 72 h 72"/>
                <a:gd name="T66" fmla="*/ 94 w 94"/>
                <a:gd name="T67" fmla="*/ 68 h 72"/>
                <a:gd name="T68" fmla="*/ 92 w 94"/>
                <a:gd name="T69" fmla="*/ 62 h 72"/>
                <a:gd name="T70" fmla="*/ 60 w 94"/>
                <a:gd name="T71" fmla="*/ 40 h 72"/>
                <a:gd name="T72" fmla="*/ 58 w 94"/>
                <a:gd name="T73" fmla="*/ 42 h 72"/>
                <a:gd name="T74" fmla="*/ 50 w 94"/>
                <a:gd name="T75" fmla="*/ 28 h 72"/>
                <a:gd name="T76" fmla="*/ 50 w 94"/>
                <a:gd name="T77" fmla="*/ 24 h 72"/>
                <a:gd name="T78" fmla="*/ 50 w 94"/>
                <a:gd name="T79" fmla="*/ 22 h 72"/>
                <a:gd name="T80" fmla="*/ 50 w 94"/>
                <a:gd name="T81" fmla="*/ 18 h 72"/>
                <a:gd name="T82" fmla="*/ 54 w 94"/>
                <a:gd name="T83" fmla="*/ 14 h 72"/>
                <a:gd name="T84" fmla="*/ 56 w 94"/>
                <a:gd name="T85" fmla="*/ 12 h 72"/>
                <a:gd name="T86" fmla="*/ 64 w 94"/>
                <a:gd name="T87" fmla="*/ 10 h 72"/>
                <a:gd name="T88" fmla="*/ 66 w 94"/>
                <a:gd name="T89" fmla="*/ 10 h 72"/>
                <a:gd name="T90" fmla="*/ 70 w 94"/>
                <a:gd name="T91" fmla="*/ 14 h 72"/>
                <a:gd name="T92" fmla="*/ 72 w 94"/>
                <a:gd name="T93" fmla="*/ 18 h 72"/>
                <a:gd name="T94" fmla="*/ 72 w 94"/>
                <a:gd name="T95" fmla="*/ 28 h 72"/>
                <a:gd name="T96" fmla="*/ 68 w 94"/>
                <a:gd name="T97" fmla="*/ 34 h 72"/>
                <a:gd name="T98" fmla="*/ 60 w 94"/>
                <a:gd name="T99" fmla="*/ 4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4" h="72">
                  <a:moveTo>
                    <a:pt x="92" y="62"/>
                  </a:moveTo>
                  <a:lnTo>
                    <a:pt x="92" y="62"/>
                  </a:lnTo>
                  <a:lnTo>
                    <a:pt x="76" y="56"/>
                  </a:lnTo>
                  <a:lnTo>
                    <a:pt x="66" y="50"/>
                  </a:lnTo>
                  <a:lnTo>
                    <a:pt x="66" y="50"/>
                  </a:lnTo>
                  <a:lnTo>
                    <a:pt x="68" y="48"/>
                  </a:lnTo>
                  <a:lnTo>
                    <a:pt x="68" y="48"/>
                  </a:lnTo>
                  <a:lnTo>
                    <a:pt x="76" y="40"/>
                  </a:lnTo>
                  <a:lnTo>
                    <a:pt x="76" y="40"/>
                  </a:lnTo>
                  <a:lnTo>
                    <a:pt x="82" y="32"/>
                  </a:lnTo>
                  <a:lnTo>
                    <a:pt x="82" y="32"/>
                  </a:lnTo>
                  <a:lnTo>
                    <a:pt x="84" y="22"/>
                  </a:lnTo>
                  <a:lnTo>
                    <a:pt x="82" y="14"/>
                  </a:lnTo>
                  <a:lnTo>
                    <a:pt x="82" y="14"/>
                  </a:lnTo>
                  <a:lnTo>
                    <a:pt x="78" y="6"/>
                  </a:lnTo>
                  <a:lnTo>
                    <a:pt x="70" y="2"/>
                  </a:lnTo>
                  <a:lnTo>
                    <a:pt x="70" y="2"/>
                  </a:lnTo>
                  <a:lnTo>
                    <a:pt x="64" y="0"/>
                  </a:lnTo>
                  <a:lnTo>
                    <a:pt x="64" y="0"/>
                  </a:lnTo>
                  <a:lnTo>
                    <a:pt x="58" y="0"/>
                  </a:lnTo>
                  <a:lnTo>
                    <a:pt x="52" y="4"/>
                  </a:lnTo>
                  <a:lnTo>
                    <a:pt x="52" y="4"/>
                  </a:lnTo>
                  <a:lnTo>
                    <a:pt x="46" y="8"/>
                  </a:lnTo>
                  <a:lnTo>
                    <a:pt x="42" y="14"/>
                  </a:lnTo>
                  <a:lnTo>
                    <a:pt x="42" y="14"/>
                  </a:lnTo>
                  <a:lnTo>
                    <a:pt x="40" y="20"/>
                  </a:lnTo>
                  <a:lnTo>
                    <a:pt x="40" y="20"/>
                  </a:lnTo>
                  <a:lnTo>
                    <a:pt x="40" y="24"/>
                  </a:lnTo>
                  <a:lnTo>
                    <a:pt x="40" y="24"/>
                  </a:lnTo>
                  <a:lnTo>
                    <a:pt x="40" y="30"/>
                  </a:lnTo>
                  <a:lnTo>
                    <a:pt x="40" y="30"/>
                  </a:lnTo>
                  <a:lnTo>
                    <a:pt x="44" y="38"/>
                  </a:lnTo>
                  <a:lnTo>
                    <a:pt x="50" y="48"/>
                  </a:lnTo>
                  <a:lnTo>
                    <a:pt x="50" y="48"/>
                  </a:lnTo>
                  <a:lnTo>
                    <a:pt x="48" y="48"/>
                  </a:lnTo>
                  <a:lnTo>
                    <a:pt x="48" y="48"/>
                  </a:lnTo>
                  <a:lnTo>
                    <a:pt x="38" y="50"/>
                  </a:lnTo>
                  <a:lnTo>
                    <a:pt x="38" y="50"/>
                  </a:lnTo>
                  <a:lnTo>
                    <a:pt x="30" y="50"/>
                  </a:lnTo>
                  <a:lnTo>
                    <a:pt x="26" y="48"/>
                  </a:lnTo>
                  <a:lnTo>
                    <a:pt x="16" y="44"/>
                  </a:lnTo>
                  <a:lnTo>
                    <a:pt x="12" y="38"/>
                  </a:lnTo>
                  <a:lnTo>
                    <a:pt x="10" y="36"/>
                  </a:lnTo>
                  <a:lnTo>
                    <a:pt x="10" y="36"/>
                  </a:lnTo>
                  <a:lnTo>
                    <a:pt x="6" y="34"/>
                  </a:lnTo>
                  <a:lnTo>
                    <a:pt x="2" y="34"/>
                  </a:lnTo>
                  <a:lnTo>
                    <a:pt x="2" y="34"/>
                  </a:lnTo>
                  <a:lnTo>
                    <a:pt x="0" y="38"/>
                  </a:lnTo>
                  <a:lnTo>
                    <a:pt x="2" y="42"/>
                  </a:lnTo>
                  <a:lnTo>
                    <a:pt x="2" y="42"/>
                  </a:lnTo>
                  <a:lnTo>
                    <a:pt x="4" y="46"/>
                  </a:lnTo>
                  <a:lnTo>
                    <a:pt x="14" y="54"/>
                  </a:lnTo>
                  <a:lnTo>
                    <a:pt x="20" y="58"/>
                  </a:lnTo>
                  <a:lnTo>
                    <a:pt x="30" y="60"/>
                  </a:lnTo>
                  <a:lnTo>
                    <a:pt x="38" y="60"/>
                  </a:lnTo>
                  <a:lnTo>
                    <a:pt x="50" y="58"/>
                  </a:lnTo>
                  <a:lnTo>
                    <a:pt x="50" y="58"/>
                  </a:lnTo>
                  <a:lnTo>
                    <a:pt x="50" y="58"/>
                  </a:lnTo>
                  <a:lnTo>
                    <a:pt x="56" y="54"/>
                  </a:lnTo>
                  <a:lnTo>
                    <a:pt x="56" y="54"/>
                  </a:lnTo>
                  <a:lnTo>
                    <a:pt x="56" y="56"/>
                  </a:lnTo>
                  <a:lnTo>
                    <a:pt x="56" y="56"/>
                  </a:lnTo>
                  <a:lnTo>
                    <a:pt x="70" y="64"/>
                  </a:lnTo>
                  <a:lnTo>
                    <a:pt x="88" y="72"/>
                  </a:lnTo>
                  <a:lnTo>
                    <a:pt x="88" y="72"/>
                  </a:lnTo>
                  <a:lnTo>
                    <a:pt x="92" y="72"/>
                  </a:lnTo>
                  <a:lnTo>
                    <a:pt x="94" y="68"/>
                  </a:lnTo>
                  <a:lnTo>
                    <a:pt x="94" y="68"/>
                  </a:lnTo>
                  <a:lnTo>
                    <a:pt x="94" y="64"/>
                  </a:lnTo>
                  <a:lnTo>
                    <a:pt x="92" y="62"/>
                  </a:lnTo>
                  <a:close/>
                  <a:moveTo>
                    <a:pt x="60" y="40"/>
                  </a:moveTo>
                  <a:lnTo>
                    <a:pt x="60" y="40"/>
                  </a:lnTo>
                  <a:lnTo>
                    <a:pt x="58" y="42"/>
                  </a:lnTo>
                  <a:lnTo>
                    <a:pt x="58" y="42"/>
                  </a:lnTo>
                  <a:lnTo>
                    <a:pt x="52" y="36"/>
                  </a:lnTo>
                  <a:lnTo>
                    <a:pt x="50" y="28"/>
                  </a:lnTo>
                  <a:lnTo>
                    <a:pt x="50" y="28"/>
                  </a:lnTo>
                  <a:lnTo>
                    <a:pt x="50" y="24"/>
                  </a:lnTo>
                  <a:lnTo>
                    <a:pt x="50" y="24"/>
                  </a:lnTo>
                  <a:lnTo>
                    <a:pt x="50" y="22"/>
                  </a:lnTo>
                  <a:lnTo>
                    <a:pt x="50" y="22"/>
                  </a:lnTo>
                  <a:lnTo>
                    <a:pt x="50" y="18"/>
                  </a:lnTo>
                  <a:lnTo>
                    <a:pt x="50" y="18"/>
                  </a:lnTo>
                  <a:lnTo>
                    <a:pt x="54" y="14"/>
                  </a:lnTo>
                  <a:lnTo>
                    <a:pt x="56" y="12"/>
                  </a:lnTo>
                  <a:lnTo>
                    <a:pt x="56" y="12"/>
                  </a:lnTo>
                  <a:lnTo>
                    <a:pt x="60" y="10"/>
                  </a:lnTo>
                  <a:lnTo>
                    <a:pt x="64" y="10"/>
                  </a:lnTo>
                  <a:lnTo>
                    <a:pt x="64" y="10"/>
                  </a:lnTo>
                  <a:lnTo>
                    <a:pt x="66" y="10"/>
                  </a:lnTo>
                  <a:lnTo>
                    <a:pt x="66" y="10"/>
                  </a:lnTo>
                  <a:lnTo>
                    <a:pt x="70" y="14"/>
                  </a:lnTo>
                  <a:lnTo>
                    <a:pt x="72" y="18"/>
                  </a:lnTo>
                  <a:lnTo>
                    <a:pt x="72" y="18"/>
                  </a:lnTo>
                  <a:lnTo>
                    <a:pt x="74" y="22"/>
                  </a:lnTo>
                  <a:lnTo>
                    <a:pt x="72" y="28"/>
                  </a:lnTo>
                  <a:lnTo>
                    <a:pt x="72" y="28"/>
                  </a:lnTo>
                  <a:lnTo>
                    <a:pt x="68" y="34"/>
                  </a:lnTo>
                  <a:lnTo>
                    <a:pt x="68" y="34"/>
                  </a:lnTo>
                  <a:lnTo>
                    <a:pt x="60" y="40"/>
                  </a:lnTo>
                  <a:lnTo>
                    <a:pt x="60" y="40"/>
                  </a:lnTo>
                  <a:close/>
                </a:path>
              </a:pathLst>
            </a:custGeom>
            <a:solidFill>
              <a:srgbClr val="FF0000"/>
            </a:solidFill>
            <a:ln>
              <a:no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2" name="Freeform 366"/>
            <p:cNvSpPr>
              <a:spLocks/>
            </p:cNvSpPr>
            <p:nvPr/>
          </p:nvSpPr>
          <p:spPr bwMode="auto">
            <a:xfrm>
              <a:off x="1303223" y="2348275"/>
              <a:ext cx="118729" cy="118729"/>
            </a:xfrm>
            <a:custGeom>
              <a:avLst/>
              <a:gdLst>
                <a:gd name="T0" fmla="*/ 26 w 54"/>
                <a:gd name="T1" fmla="*/ 0 h 54"/>
                <a:gd name="T2" fmla="*/ 26 w 54"/>
                <a:gd name="T3" fmla="*/ 0 h 54"/>
                <a:gd name="T4" fmla="*/ 36 w 54"/>
                <a:gd name="T5" fmla="*/ 2 h 54"/>
                <a:gd name="T6" fmla="*/ 46 w 54"/>
                <a:gd name="T7" fmla="*/ 8 h 54"/>
                <a:gd name="T8" fmla="*/ 52 w 54"/>
                <a:gd name="T9" fmla="*/ 16 h 54"/>
                <a:gd name="T10" fmla="*/ 54 w 54"/>
                <a:gd name="T11" fmla="*/ 26 h 54"/>
                <a:gd name="T12" fmla="*/ 54 w 54"/>
                <a:gd name="T13" fmla="*/ 26 h 54"/>
                <a:gd name="T14" fmla="*/ 52 w 54"/>
                <a:gd name="T15" fmla="*/ 38 h 54"/>
                <a:gd name="T16" fmla="*/ 46 w 54"/>
                <a:gd name="T17" fmla="*/ 46 h 54"/>
                <a:gd name="T18" fmla="*/ 36 w 54"/>
                <a:gd name="T19" fmla="*/ 52 h 54"/>
                <a:gd name="T20" fmla="*/ 26 w 54"/>
                <a:gd name="T21" fmla="*/ 54 h 54"/>
                <a:gd name="T22" fmla="*/ 26 w 54"/>
                <a:gd name="T23" fmla="*/ 54 h 54"/>
                <a:gd name="T24" fmla="*/ 16 w 54"/>
                <a:gd name="T25" fmla="*/ 52 h 54"/>
                <a:gd name="T26" fmla="*/ 8 w 54"/>
                <a:gd name="T27" fmla="*/ 46 h 54"/>
                <a:gd name="T28" fmla="*/ 2 w 54"/>
                <a:gd name="T29" fmla="*/ 38 h 54"/>
                <a:gd name="T30" fmla="*/ 0 w 54"/>
                <a:gd name="T31" fmla="*/ 26 h 54"/>
                <a:gd name="T32" fmla="*/ 0 w 54"/>
                <a:gd name="T33" fmla="*/ 26 h 54"/>
                <a:gd name="T34" fmla="*/ 2 w 54"/>
                <a:gd name="T35" fmla="*/ 16 h 54"/>
                <a:gd name="T36" fmla="*/ 8 w 54"/>
                <a:gd name="T37" fmla="*/ 8 h 54"/>
                <a:gd name="T38" fmla="*/ 16 w 54"/>
                <a:gd name="T39" fmla="*/ 2 h 54"/>
                <a:gd name="T40" fmla="*/ 26 w 54"/>
                <a:gd name="T4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54">
                  <a:moveTo>
                    <a:pt x="26" y="0"/>
                  </a:moveTo>
                  <a:lnTo>
                    <a:pt x="26" y="0"/>
                  </a:lnTo>
                  <a:lnTo>
                    <a:pt x="36" y="2"/>
                  </a:lnTo>
                  <a:lnTo>
                    <a:pt x="46" y="8"/>
                  </a:lnTo>
                  <a:lnTo>
                    <a:pt x="52" y="16"/>
                  </a:lnTo>
                  <a:lnTo>
                    <a:pt x="54" y="26"/>
                  </a:lnTo>
                  <a:lnTo>
                    <a:pt x="54" y="26"/>
                  </a:lnTo>
                  <a:lnTo>
                    <a:pt x="52" y="38"/>
                  </a:lnTo>
                  <a:lnTo>
                    <a:pt x="46" y="46"/>
                  </a:lnTo>
                  <a:lnTo>
                    <a:pt x="36" y="52"/>
                  </a:lnTo>
                  <a:lnTo>
                    <a:pt x="26" y="54"/>
                  </a:lnTo>
                  <a:lnTo>
                    <a:pt x="26" y="54"/>
                  </a:lnTo>
                  <a:lnTo>
                    <a:pt x="16" y="52"/>
                  </a:lnTo>
                  <a:lnTo>
                    <a:pt x="8" y="46"/>
                  </a:lnTo>
                  <a:lnTo>
                    <a:pt x="2" y="38"/>
                  </a:lnTo>
                  <a:lnTo>
                    <a:pt x="0" y="26"/>
                  </a:lnTo>
                  <a:lnTo>
                    <a:pt x="0" y="26"/>
                  </a:lnTo>
                  <a:lnTo>
                    <a:pt x="2" y="16"/>
                  </a:lnTo>
                  <a:lnTo>
                    <a:pt x="8" y="8"/>
                  </a:lnTo>
                  <a:lnTo>
                    <a:pt x="16" y="2"/>
                  </a:lnTo>
                  <a:lnTo>
                    <a:pt x="26"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3" name="Freeform 367"/>
            <p:cNvSpPr>
              <a:spLocks/>
            </p:cNvSpPr>
            <p:nvPr/>
          </p:nvSpPr>
          <p:spPr bwMode="auto">
            <a:xfrm>
              <a:off x="1303223" y="2348275"/>
              <a:ext cx="118729" cy="118729"/>
            </a:xfrm>
            <a:custGeom>
              <a:avLst/>
              <a:gdLst>
                <a:gd name="T0" fmla="*/ 26 w 54"/>
                <a:gd name="T1" fmla="*/ 0 h 54"/>
                <a:gd name="T2" fmla="*/ 26 w 54"/>
                <a:gd name="T3" fmla="*/ 0 h 54"/>
                <a:gd name="T4" fmla="*/ 36 w 54"/>
                <a:gd name="T5" fmla="*/ 2 h 54"/>
                <a:gd name="T6" fmla="*/ 46 w 54"/>
                <a:gd name="T7" fmla="*/ 8 h 54"/>
                <a:gd name="T8" fmla="*/ 52 w 54"/>
                <a:gd name="T9" fmla="*/ 16 h 54"/>
                <a:gd name="T10" fmla="*/ 54 w 54"/>
                <a:gd name="T11" fmla="*/ 26 h 54"/>
                <a:gd name="T12" fmla="*/ 54 w 54"/>
                <a:gd name="T13" fmla="*/ 26 h 54"/>
                <a:gd name="T14" fmla="*/ 52 w 54"/>
                <a:gd name="T15" fmla="*/ 38 h 54"/>
                <a:gd name="T16" fmla="*/ 46 w 54"/>
                <a:gd name="T17" fmla="*/ 46 h 54"/>
                <a:gd name="T18" fmla="*/ 36 w 54"/>
                <a:gd name="T19" fmla="*/ 52 h 54"/>
                <a:gd name="T20" fmla="*/ 26 w 54"/>
                <a:gd name="T21" fmla="*/ 54 h 54"/>
                <a:gd name="T22" fmla="*/ 26 w 54"/>
                <a:gd name="T23" fmla="*/ 54 h 54"/>
                <a:gd name="T24" fmla="*/ 16 w 54"/>
                <a:gd name="T25" fmla="*/ 52 h 54"/>
                <a:gd name="T26" fmla="*/ 8 w 54"/>
                <a:gd name="T27" fmla="*/ 46 h 54"/>
                <a:gd name="T28" fmla="*/ 2 w 54"/>
                <a:gd name="T29" fmla="*/ 38 h 54"/>
                <a:gd name="T30" fmla="*/ 0 w 54"/>
                <a:gd name="T31" fmla="*/ 26 h 54"/>
                <a:gd name="T32" fmla="*/ 0 w 54"/>
                <a:gd name="T33" fmla="*/ 26 h 54"/>
                <a:gd name="T34" fmla="*/ 2 w 54"/>
                <a:gd name="T35" fmla="*/ 16 h 54"/>
                <a:gd name="T36" fmla="*/ 8 w 54"/>
                <a:gd name="T37" fmla="*/ 8 h 54"/>
                <a:gd name="T38" fmla="*/ 16 w 54"/>
                <a:gd name="T39" fmla="*/ 2 h 54"/>
                <a:gd name="T40" fmla="*/ 26 w 54"/>
                <a:gd name="T4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54">
                  <a:moveTo>
                    <a:pt x="26" y="0"/>
                  </a:moveTo>
                  <a:lnTo>
                    <a:pt x="26" y="0"/>
                  </a:lnTo>
                  <a:lnTo>
                    <a:pt x="36" y="2"/>
                  </a:lnTo>
                  <a:lnTo>
                    <a:pt x="46" y="8"/>
                  </a:lnTo>
                  <a:lnTo>
                    <a:pt x="52" y="16"/>
                  </a:lnTo>
                  <a:lnTo>
                    <a:pt x="54" y="26"/>
                  </a:lnTo>
                  <a:lnTo>
                    <a:pt x="54" y="26"/>
                  </a:lnTo>
                  <a:lnTo>
                    <a:pt x="52" y="38"/>
                  </a:lnTo>
                  <a:lnTo>
                    <a:pt x="46" y="46"/>
                  </a:lnTo>
                  <a:lnTo>
                    <a:pt x="36" y="52"/>
                  </a:lnTo>
                  <a:lnTo>
                    <a:pt x="26" y="54"/>
                  </a:lnTo>
                  <a:lnTo>
                    <a:pt x="26" y="54"/>
                  </a:lnTo>
                  <a:lnTo>
                    <a:pt x="16" y="52"/>
                  </a:lnTo>
                  <a:lnTo>
                    <a:pt x="8" y="46"/>
                  </a:lnTo>
                  <a:lnTo>
                    <a:pt x="2" y="38"/>
                  </a:lnTo>
                  <a:lnTo>
                    <a:pt x="0" y="26"/>
                  </a:lnTo>
                  <a:lnTo>
                    <a:pt x="0" y="26"/>
                  </a:lnTo>
                  <a:lnTo>
                    <a:pt x="2" y="16"/>
                  </a:lnTo>
                  <a:lnTo>
                    <a:pt x="8" y="8"/>
                  </a:lnTo>
                  <a:lnTo>
                    <a:pt x="16" y="2"/>
                  </a:lnTo>
                  <a:lnTo>
                    <a:pt x="2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4" name="Freeform 368"/>
            <p:cNvSpPr>
              <a:spLocks/>
            </p:cNvSpPr>
            <p:nvPr/>
          </p:nvSpPr>
          <p:spPr bwMode="auto">
            <a:xfrm>
              <a:off x="1369187" y="2370265"/>
              <a:ext cx="30780" cy="30780"/>
            </a:xfrm>
            <a:custGeom>
              <a:avLst/>
              <a:gdLst>
                <a:gd name="T0" fmla="*/ 6 w 14"/>
                <a:gd name="T1" fmla="*/ 0 h 14"/>
                <a:gd name="T2" fmla="*/ 6 w 14"/>
                <a:gd name="T3" fmla="*/ 0 h 14"/>
                <a:gd name="T4" fmla="*/ 12 w 14"/>
                <a:gd name="T5" fmla="*/ 2 h 14"/>
                <a:gd name="T6" fmla="*/ 14 w 14"/>
                <a:gd name="T7" fmla="*/ 6 h 14"/>
                <a:gd name="T8" fmla="*/ 14 w 14"/>
                <a:gd name="T9" fmla="*/ 6 h 14"/>
                <a:gd name="T10" fmla="*/ 12 w 14"/>
                <a:gd name="T11" fmla="*/ 12 h 14"/>
                <a:gd name="T12" fmla="*/ 6 w 14"/>
                <a:gd name="T13" fmla="*/ 14 h 14"/>
                <a:gd name="T14" fmla="*/ 6 w 14"/>
                <a:gd name="T15" fmla="*/ 14 h 14"/>
                <a:gd name="T16" fmla="*/ 2 w 14"/>
                <a:gd name="T17" fmla="*/ 12 h 14"/>
                <a:gd name="T18" fmla="*/ 0 w 14"/>
                <a:gd name="T19" fmla="*/ 6 h 14"/>
                <a:gd name="T20" fmla="*/ 0 w 14"/>
                <a:gd name="T21" fmla="*/ 6 h 14"/>
                <a:gd name="T22" fmla="*/ 2 w 14"/>
                <a:gd name="T23" fmla="*/ 2 h 14"/>
                <a:gd name="T24" fmla="*/ 6 w 14"/>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4">
                  <a:moveTo>
                    <a:pt x="6" y="0"/>
                  </a:moveTo>
                  <a:lnTo>
                    <a:pt x="6" y="0"/>
                  </a:lnTo>
                  <a:lnTo>
                    <a:pt x="12" y="2"/>
                  </a:lnTo>
                  <a:lnTo>
                    <a:pt x="14" y="6"/>
                  </a:lnTo>
                  <a:lnTo>
                    <a:pt x="14" y="6"/>
                  </a:lnTo>
                  <a:lnTo>
                    <a:pt x="12" y="12"/>
                  </a:lnTo>
                  <a:lnTo>
                    <a:pt x="6" y="14"/>
                  </a:lnTo>
                  <a:lnTo>
                    <a:pt x="6" y="14"/>
                  </a:lnTo>
                  <a:lnTo>
                    <a:pt x="2" y="12"/>
                  </a:lnTo>
                  <a:lnTo>
                    <a:pt x="0" y="6"/>
                  </a:lnTo>
                  <a:lnTo>
                    <a:pt x="0" y="6"/>
                  </a:lnTo>
                  <a:lnTo>
                    <a:pt x="2" y="2"/>
                  </a:lnTo>
                  <a:lnTo>
                    <a:pt x="6" y="0"/>
                  </a:lnTo>
                  <a:close/>
                </a:path>
              </a:pathLst>
            </a:custGeom>
            <a:solidFill>
              <a:schemeClr val="accent6">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5" name="Freeform 369"/>
            <p:cNvSpPr>
              <a:spLocks/>
            </p:cNvSpPr>
            <p:nvPr/>
          </p:nvSpPr>
          <p:spPr bwMode="auto">
            <a:xfrm>
              <a:off x="1369187" y="2370265"/>
              <a:ext cx="30780" cy="30780"/>
            </a:xfrm>
            <a:custGeom>
              <a:avLst/>
              <a:gdLst>
                <a:gd name="T0" fmla="*/ 6 w 14"/>
                <a:gd name="T1" fmla="*/ 0 h 14"/>
                <a:gd name="T2" fmla="*/ 6 w 14"/>
                <a:gd name="T3" fmla="*/ 0 h 14"/>
                <a:gd name="T4" fmla="*/ 12 w 14"/>
                <a:gd name="T5" fmla="*/ 2 h 14"/>
                <a:gd name="T6" fmla="*/ 14 w 14"/>
                <a:gd name="T7" fmla="*/ 6 h 14"/>
                <a:gd name="T8" fmla="*/ 14 w 14"/>
                <a:gd name="T9" fmla="*/ 6 h 14"/>
                <a:gd name="T10" fmla="*/ 12 w 14"/>
                <a:gd name="T11" fmla="*/ 12 h 14"/>
                <a:gd name="T12" fmla="*/ 6 w 14"/>
                <a:gd name="T13" fmla="*/ 14 h 14"/>
                <a:gd name="T14" fmla="*/ 6 w 14"/>
                <a:gd name="T15" fmla="*/ 14 h 14"/>
                <a:gd name="T16" fmla="*/ 2 w 14"/>
                <a:gd name="T17" fmla="*/ 12 h 14"/>
                <a:gd name="T18" fmla="*/ 0 w 14"/>
                <a:gd name="T19" fmla="*/ 6 h 14"/>
                <a:gd name="T20" fmla="*/ 0 w 14"/>
                <a:gd name="T21" fmla="*/ 6 h 14"/>
                <a:gd name="T22" fmla="*/ 2 w 14"/>
                <a:gd name="T23" fmla="*/ 2 h 14"/>
                <a:gd name="T24" fmla="*/ 6 w 14"/>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4">
                  <a:moveTo>
                    <a:pt x="6" y="0"/>
                  </a:moveTo>
                  <a:lnTo>
                    <a:pt x="6" y="0"/>
                  </a:lnTo>
                  <a:lnTo>
                    <a:pt x="12" y="2"/>
                  </a:lnTo>
                  <a:lnTo>
                    <a:pt x="14" y="6"/>
                  </a:lnTo>
                  <a:lnTo>
                    <a:pt x="14" y="6"/>
                  </a:lnTo>
                  <a:lnTo>
                    <a:pt x="12" y="12"/>
                  </a:lnTo>
                  <a:lnTo>
                    <a:pt x="6" y="14"/>
                  </a:lnTo>
                  <a:lnTo>
                    <a:pt x="6" y="14"/>
                  </a:lnTo>
                  <a:lnTo>
                    <a:pt x="2" y="12"/>
                  </a:lnTo>
                  <a:lnTo>
                    <a:pt x="0" y="6"/>
                  </a:lnTo>
                  <a:lnTo>
                    <a:pt x="0" y="6"/>
                  </a:lnTo>
                  <a:lnTo>
                    <a:pt x="2" y="2"/>
                  </a:lnTo>
                  <a:lnTo>
                    <a:pt x="6"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6" name="Freeform 370"/>
            <p:cNvSpPr>
              <a:spLocks noEditPoints="1"/>
            </p:cNvSpPr>
            <p:nvPr/>
          </p:nvSpPr>
          <p:spPr bwMode="auto">
            <a:xfrm>
              <a:off x="903061" y="2317495"/>
              <a:ext cx="303422" cy="338602"/>
            </a:xfrm>
            <a:custGeom>
              <a:avLst/>
              <a:gdLst>
                <a:gd name="T0" fmla="*/ 78 w 138"/>
                <a:gd name="T1" fmla="*/ 94 h 154"/>
                <a:gd name="T2" fmla="*/ 88 w 138"/>
                <a:gd name="T3" fmla="*/ 98 h 154"/>
                <a:gd name="T4" fmla="*/ 92 w 138"/>
                <a:gd name="T5" fmla="*/ 106 h 154"/>
                <a:gd name="T6" fmla="*/ 90 w 138"/>
                <a:gd name="T7" fmla="*/ 108 h 154"/>
                <a:gd name="T8" fmla="*/ 88 w 138"/>
                <a:gd name="T9" fmla="*/ 112 h 154"/>
                <a:gd name="T10" fmla="*/ 78 w 138"/>
                <a:gd name="T11" fmla="*/ 94 h 154"/>
                <a:gd name="T12" fmla="*/ 60 w 138"/>
                <a:gd name="T13" fmla="*/ 58 h 154"/>
                <a:gd name="T14" fmla="*/ 52 w 138"/>
                <a:gd name="T15" fmla="*/ 56 h 154"/>
                <a:gd name="T16" fmla="*/ 48 w 138"/>
                <a:gd name="T17" fmla="*/ 48 h 154"/>
                <a:gd name="T18" fmla="*/ 50 w 138"/>
                <a:gd name="T19" fmla="*/ 46 h 154"/>
                <a:gd name="T20" fmla="*/ 52 w 138"/>
                <a:gd name="T21" fmla="*/ 42 h 154"/>
                <a:gd name="T22" fmla="*/ 60 w 138"/>
                <a:gd name="T23" fmla="*/ 58 h 154"/>
                <a:gd name="T24" fmla="*/ 0 w 138"/>
                <a:gd name="T25" fmla="*/ 134 h 154"/>
                <a:gd name="T26" fmla="*/ 14 w 138"/>
                <a:gd name="T27" fmla="*/ 138 h 154"/>
                <a:gd name="T28" fmla="*/ 34 w 138"/>
                <a:gd name="T29" fmla="*/ 140 h 154"/>
                <a:gd name="T30" fmla="*/ 60 w 138"/>
                <a:gd name="T31" fmla="*/ 142 h 154"/>
                <a:gd name="T32" fmla="*/ 78 w 138"/>
                <a:gd name="T33" fmla="*/ 154 h 154"/>
                <a:gd name="T34" fmla="*/ 78 w 138"/>
                <a:gd name="T35" fmla="*/ 140 h 154"/>
                <a:gd name="T36" fmla="*/ 92 w 138"/>
                <a:gd name="T37" fmla="*/ 138 h 154"/>
                <a:gd name="T38" fmla="*/ 118 w 138"/>
                <a:gd name="T39" fmla="*/ 130 h 154"/>
                <a:gd name="T40" fmla="*/ 126 w 138"/>
                <a:gd name="T41" fmla="*/ 124 h 154"/>
                <a:gd name="T42" fmla="*/ 134 w 138"/>
                <a:gd name="T43" fmla="*/ 118 h 154"/>
                <a:gd name="T44" fmla="*/ 138 w 138"/>
                <a:gd name="T45" fmla="*/ 104 h 154"/>
                <a:gd name="T46" fmla="*/ 136 w 138"/>
                <a:gd name="T47" fmla="*/ 94 h 154"/>
                <a:gd name="T48" fmla="*/ 132 w 138"/>
                <a:gd name="T49" fmla="*/ 88 h 154"/>
                <a:gd name="T50" fmla="*/ 116 w 138"/>
                <a:gd name="T51" fmla="*/ 76 h 154"/>
                <a:gd name="T52" fmla="*/ 102 w 138"/>
                <a:gd name="T53" fmla="*/ 70 h 154"/>
                <a:gd name="T54" fmla="*/ 86 w 138"/>
                <a:gd name="T55" fmla="*/ 66 h 154"/>
                <a:gd name="T56" fmla="*/ 78 w 138"/>
                <a:gd name="T57" fmla="*/ 36 h 154"/>
                <a:gd name="T58" fmla="*/ 96 w 138"/>
                <a:gd name="T59" fmla="*/ 38 h 154"/>
                <a:gd name="T60" fmla="*/ 110 w 138"/>
                <a:gd name="T61" fmla="*/ 40 h 154"/>
                <a:gd name="T62" fmla="*/ 120 w 138"/>
                <a:gd name="T63" fmla="*/ 42 h 154"/>
                <a:gd name="T64" fmla="*/ 130 w 138"/>
                <a:gd name="T65" fmla="*/ 20 h 154"/>
                <a:gd name="T66" fmla="*/ 108 w 138"/>
                <a:gd name="T67" fmla="*/ 16 h 154"/>
                <a:gd name="T68" fmla="*/ 78 w 138"/>
                <a:gd name="T69" fmla="*/ 0 h 154"/>
                <a:gd name="T70" fmla="*/ 60 w 138"/>
                <a:gd name="T71" fmla="*/ 14 h 154"/>
                <a:gd name="T72" fmla="*/ 46 w 138"/>
                <a:gd name="T73" fmla="*/ 16 h 154"/>
                <a:gd name="T74" fmla="*/ 34 w 138"/>
                <a:gd name="T75" fmla="*/ 20 h 154"/>
                <a:gd name="T76" fmla="*/ 22 w 138"/>
                <a:gd name="T77" fmla="*/ 24 h 154"/>
                <a:gd name="T78" fmla="*/ 8 w 138"/>
                <a:gd name="T79" fmla="*/ 36 h 154"/>
                <a:gd name="T80" fmla="*/ 4 w 138"/>
                <a:gd name="T81" fmla="*/ 44 h 154"/>
                <a:gd name="T82" fmla="*/ 2 w 138"/>
                <a:gd name="T83" fmla="*/ 50 h 154"/>
                <a:gd name="T84" fmla="*/ 10 w 138"/>
                <a:gd name="T85" fmla="*/ 66 h 154"/>
                <a:gd name="T86" fmla="*/ 18 w 138"/>
                <a:gd name="T87" fmla="*/ 74 h 154"/>
                <a:gd name="T88" fmla="*/ 28 w 138"/>
                <a:gd name="T89" fmla="*/ 78 h 154"/>
                <a:gd name="T90" fmla="*/ 58 w 138"/>
                <a:gd name="T91" fmla="*/ 88 h 154"/>
                <a:gd name="T92" fmla="*/ 60 w 138"/>
                <a:gd name="T93" fmla="*/ 118 h 154"/>
                <a:gd name="T94" fmla="*/ 40 w 138"/>
                <a:gd name="T95" fmla="*/ 118 h 154"/>
                <a:gd name="T96" fmla="*/ 24 w 138"/>
                <a:gd name="T97" fmla="*/ 114 h 154"/>
                <a:gd name="T98" fmla="*/ 10 w 138"/>
                <a:gd name="T99" fmla="*/ 11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8" h="154">
                  <a:moveTo>
                    <a:pt x="78" y="94"/>
                  </a:moveTo>
                  <a:lnTo>
                    <a:pt x="78" y="94"/>
                  </a:lnTo>
                  <a:lnTo>
                    <a:pt x="88" y="98"/>
                  </a:lnTo>
                  <a:lnTo>
                    <a:pt x="88" y="98"/>
                  </a:lnTo>
                  <a:lnTo>
                    <a:pt x="90" y="102"/>
                  </a:lnTo>
                  <a:lnTo>
                    <a:pt x="92" y="106"/>
                  </a:lnTo>
                  <a:lnTo>
                    <a:pt x="92" y="106"/>
                  </a:lnTo>
                  <a:lnTo>
                    <a:pt x="90" y="108"/>
                  </a:lnTo>
                  <a:lnTo>
                    <a:pt x="88" y="112"/>
                  </a:lnTo>
                  <a:lnTo>
                    <a:pt x="88" y="112"/>
                  </a:lnTo>
                  <a:lnTo>
                    <a:pt x="78" y="116"/>
                  </a:lnTo>
                  <a:lnTo>
                    <a:pt x="78" y="94"/>
                  </a:lnTo>
                  <a:close/>
                  <a:moveTo>
                    <a:pt x="60" y="58"/>
                  </a:moveTo>
                  <a:lnTo>
                    <a:pt x="60" y="58"/>
                  </a:lnTo>
                  <a:lnTo>
                    <a:pt x="52" y="56"/>
                  </a:lnTo>
                  <a:lnTo>
                    <a:pt x="52" y="56"/>
                  </a:lnTo>
                  <a:lnTo>
                    <a:pt x="50" y="52"/>
                  </a:lnTo>
                  <a:lnTo>
                    <a:pt x="48" y="48"/>
                  </a:lnTo>
                  <a:lnTo>
                    <a:pt x="48" y="48"/>
                  </a:lnTo>
                  <a:lnTo>
                    <a:pt x="50" y="46"/>
                  </a:lnTo>
                  <a:lnTo>
                    <a:pt x="52" y="42"/>
                  </a:lnTo>
                  <a:lnTo>
                    <a:pt x="52" y="42"/>
                  </a:lnTo>
                  <a:lnTo>
                    <a:pt x="60" y="38"/>
                  </a:lnTo>
                  <a:lnTo>
                    <a:pt x="60" y="58"/>
                  </a:lnTo>
                  <a:close/>
                  <a:moveTo>
                    <a:pt x="0" y="134"/>
                  </a:moveTo>
                  <a:lnTo>
                    <a:pt x="0" y="134"/>
                  </a:lnTo>
                  <a:lnTo>
                    <a:pt x="14" y="138"/>
                  </a:lnTo>
                  <a:lnTo>
                    <a:pt x="14" y="138"/>
                  </a:lnTo>
                  <a:lnTo>
                    <a:pt x="34" y="140"/>
                  </a:lnTo>
                  <a:lnTo>
                    <a:pt x="34" y="140"/>
                  </a:lnTo>
                  <a:lnTo>
                    <a:pt x="56" y="142"/>
                  </a:lnTo>
                  <a:lnTo>
                    <a:pt x="60" y="142"/>
                  </a:lnTo>
                  <a:lnTo>
                    <a:pt x="60" y="154"/>
                  </a:lnTo>
                  <a:lnTo>
                    <a:pt x="78" y="154"/>
                  </a:lnTo>
                  <a:lnTo>
                    <a:pt x="78" y="140"/>
                  </a:lnTo>
                  <a:lnTo>
                    <a:pt x="78" y="140"/>
                  </a:lnTo>
                  <a:lnTo>
                    <a:pt x="92" y="138"/>
                  </a:lnTo>
                  <a:lnTo>
                    <a:pt x="92" y="138"/>
                  </a:lnTo>
                  <a:lnTo>
                    <a:pt x="106" y="136"/>
                  </a:lnTo>
                  <a:lnTo>
                    <a:pt x="118" y="130"/>
                  </a:lnTo>
                  <a:lnTo>
                    <a:pt x="118" y="130"/>
                  </a:lnTo>
                  <a:lnTo>
                    <a:pt x="126" y="124"/>
                  </a:lnTo>
                  <a:lnTo>
                    <a:pt x="134" y="118"/>
                  </a:lnTo>
                  <a:lnTo>
                    <a:pt x="134" y="118"/>
                  </a:lnTo>
                  <a:lnTo>
                    <a:pt x="136" y="110"/>
                  </a:lnTo>
                  <a:lnTo>
                    <a:pt x="138" y="104"/>
                  </a:lnTo>
                  <a:lnTo>
                    <a:pt x="138" y="104"/>
                  </a:lnTo>
                  <a:lnTo>
                    <a:pt x="136" y="94"/>
                  </a:lnTo>
                  <a:lnTo>
                    <a:pt x="132" y="88"/>
                  </a:lnTo>
                  <a:lnTo>
                    <a:pt x="132" y="88"/>
                  </a:lnTo>
                  <a:lnTo>
                    <a:pt x="126" y="80"/>
                  </a:lnTo>
                  <a:lnTo>
                    <a:pt x="116" y="76"/>
                  </a:lnTo>
                  <a:lnTo>
                    <a:pt x="116" y="76"/>
                  </a:lnTo>
                  <a:lnTo>
                    <a:pt x="102" y="70"/>
                  </a:lnTo>
                  <a:lnTo>
                    <a:pt x="86" y="66"/>
                  </a:lnTo>
                  <a:lnTo>
                    <a:pt x="86" y="66"/>
                  </a:lnTo>
                  <a:lnTo>
                    <a:pt x="78" y="64"/>
                  </a:lnTo>
                  <a:lnTo>
                    <a:pt x="78" y="36"/>
                  </a:lnTo>
                  <a:lnTo>
                    <a:pt x="78" y="36"/>
                  </a:lnTo>
                  <a:lnTo>
                    <a:pt x="96" y="38"/>
                  </a:lnTo>
                  <a:lnTo>
                    <a:pt x="96" y="38"/>
                  </a:lnTo>
                  <a:lnTo>
                    <a:pt x="110" y="40"/>
                  </a:lnTo>
                  <a:lnTo>
                    <a:pt x="110" y="40"/>
                  </a:lnTo>
                  <a:lnTo>
                    <a:pt x="120" y="42"/>
                  </a:lnTo>
                  <a:lnTo>
                    <a:pt x="130" y="20"/>
                  </a:lnTo>
                  <a:lnTo>
                    <a:pt x="130" y="20"/>
                  </a:lnTo>
                  <a:lnTo>
                    <a:pt x="108" y="16"/>
                  </a:lnTo>
                  <a:lnTo>
                    <a:pt x="108" y="16"/>
                  </a:lnTo>
                  <a:lnTo>
                    <a:pt x="78" y="14"/>
                  </a:lnTo>
                  <a:lnTo>
                    <a:pt x="78" y="0"/>
                  </a:lnTo>
                  <a:lnTo>
                    <a:pt x="60" y="0"/>
                  </a:lnTo>
                  <a:lnTo>
                    <a:pt x="60" y="14"/>
                  </a:lnTo>
                  <a:lnTo>
                    <a:pt x="60" y="14"/>
                  </a:lnTo>
                  <a:lnTo>
                    <a:pt x="46" y="16"/>
                  </a:lnTo>
                  <a:lnTo>
                    <a:pt x="46" y="16"/>
                  </a:lnTo>
                  <a:lnTo>
                    <a:pt x="34" y="20"/>
                  </a:lnTo>
                  <a:lnTo>
                    <a:pt x="22" y="24"/>
                  </a:lnTo>
                  <a:lnTo>
                    <a:pt x="22" y="24"/>
                  </a:lnTo>
                  <a:lnTo>
                    <a:pt x="14" y="30"/>
                  </a:lnTo>
                  <a:lnTo>
                    <a:pt x="8" y="36"/>
                  </a:lnTo>
                  <a:lnTo>
                    <a:pt x="8" y="36"/>
                  </a:lnTo>
                  <a:lnTo>
                    <a:pt x="4" y="44"/>
                  </a:lnTo>
                  <a:lnTo>
                    <a:pt x="2" y="50"/>
                  </a:lnTo>
                  <a:lnTo>
                    <a:pt x="2" y="50"/>
                  </a:lnTo>
                  <a:lnTo>
                    <a:pt x="4" y="60"/>
                  </a:lnTo>
                  <a:lnTo>
                    <a:pt x="10" y="66"/>
                  </a:lnTo>
                  <a:lnTo>
                    <a:pt x="10" y="66"/>
                  </a:lnTo>
                  <a:lnTo>
                    <a:pt x="18" y="74"/>
                  </a:lnTo>
                  <a:lnTo>
                    <a:pt x="28" y="78"/>
                  </a:lnTo>
                  <a:lnTo>
                    <a:pt x="28" y="78"/>
                  </a:lnTo>
                  <a:lnTo>
                    <a:pt x="42" y="84"/>
                  </a:lnTo>
                  <a:lnTo>
                    <a:pt x="58" y="88"/>
                  </a:lnTo>
                  <a:lnTo>
                    <a:pt x="60" y="88"/>
                  </a:lnTo>
                  <a:lnTo>
                    <a:pt x="60" y="118"/>
                  </a:lnTo>
                  <a:lnTo>
                    <a:pt x="60" y="118"/>
                  </a:lnTo>
                  <a:lnTo>
                    <a:pt x="40" y="118"/>
                  </a:lnTo>
                  <a:lnTo>
                    <a:pt x="40" y="118"/>
                  </a:lnTo>
                  <a:lnTo>
                    <a:pt x="24" y="114"/>
                  </a:lnTo>
                  <a:lnTo>
                    <a:pt x="24" y="114"/>
                  </a:lnTo>
                  <a:lnTo>
                    <a:pt x="10" y="110"/>
                  </a:lnTo>
                  <a:lnTo>
                    <a:pt x="0" y="13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7" name="Freeform 371"/>
            <p:cNvSpPr>
              <a:spLocks/>
            </p:cNvSpPr>
            <p:nvPr/>
          </p:nvSpPr>
          <p:spPr bwMode="auto">
            <a:xfrm>
              <a:off x="1122929" y="2150392"/>
              <a:ext cx="189088" cy="96744"/>
            </a:xfrm>
            <a:custGeom>
              <a:avLst/>
              <a:gdLst>
                <a:gd name="T0" fmla="*/ 32 w 86"/>
                <a:gd name="T1" fmla="*/ 2 h 44"/>
                <a:gd name="T2" fmla="*/ 32 w 86"/>
                <a:gd name="T3" fmla="*/ 2 h 44"/>
                <a:gd name="T4" fmla="*/ 24 w 86"/>
                <a:gd name="T5" fmla="*/ 6 h 44"/>
                <a:gd name="T6" fmla="*/ 16 w 86"/>
                <a:gd name="T7" fmla="*/ 12 h 44"/>
                <a:gd name="T8" fmla="*/ 12 w 86"/>
                <a:gd name="T9" fmla="*/ 20 h 44"/>
                <a:gd name="T10" fmla="*/ 8 w 86"/>
                <a:gd name="T11" fmla="*/ 26 h 44"/>
                <a:gd name="T12" fmla="*/ 2 w 86"/>
                <a:gd name="T13" fmla="*/ 40 h 44"/>
                <a:gd name="T14" fmla="*/ 0 w 86"/>
                <a:gd name="T15" fmla="*/ 44 h 44"/>
                <a:gd name="T16" fmla="*/ 58 w 86"/>
                <a:gd name="T17" fmla="*/ 30 h 44"/>
                <a:gd name="T18" fmla="*/ 86 w 86"/>
                <a:gd name="T19" fmla="*/ 42 h 44"/>
                <a:gd name="T20" fmla="*/ 86 w 86"/>
                <a:gd name="T21" fmla="*/ 42 h 44"/>
                <a:gd name="T22" fmla="*/ 82 w 86"/>
                <a:gd name="T23" fmla="*/ 34 h 44"/>
                <a:gd name="T24" fmla="*/ 78 w 86"/>
                <a:gd name="T25" fmla="*/ 24 h 44"/>
                <a:gd name="T26" fmla="*/ 72 w 86"/>
                <a:gd name="T27" fmla="*/ 16 h 44"/>
                <a:gd name="T28" fmla="*/ 64 w 86"/>
                <a:gd name="T29" fmla="*/ 10 h 44"/>
                <a:gd name="T30" fmla="*/ 56 w 86"/>
                <a:gd name="T31" fmla="*/ 4 h 44"/>
                <a:gd name="T32" fmla="*/ 48 w 86"/>
                <a:gd name="T33" fmla="*/ 2 h 44"/>
                <a:gd name="T34" fmla="*/ 40 w 86"/>
                <a:gd name="T35" fmla="*/ 0 h 44"/>
                <a:gd name="T36" fmla="*/ 32 w 86"/>
                <a:gd name="T37"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44">
                  <a:moveTo>
                    <a:pt x="32" y="2"/>
                  </a:moveTo>
                  <a:lnTo>
                    <a:pt x="32" y="2"/>
                  </a:lnTo>
                  <a:lnTo>
                    <a:pt x="24" y="6"/>
                  </a:lnTo>
                  <a:lnTo>
                    <a:pt x="16" y="12"/>
                  </a:lnTo>
                  <a:lnTo>
                    <a:pt x="12" y="20"/>
                  </a:lnTo>
                  <a:lnTo>
                    <a:pt x="8" y="26"/>
                  </a:lnTo>
                  <a:lnTo>
                    <a:pt x="2" y="40"/>
                  </a:lnTo>
                  <a:lnTo>
                    <a:pt x="0" y="44"/>
                  </a:lnTo>
                  <a:lnTo>
                    <a:pt x="58" y="30"/>
                  </a:lnTo>
                  <a:lnTo>
                    <a:pt x="86" y="42"/>
                  </a:lnTo>
                  <a:lnTo>
                    <a:pt x="86" y="42"/>
                  </a:lnTo>
                  <a:lnTo>
                    <a:pt x="82" y="34"/>
                  </a:lnTo>
                  <a:lnTo>
                    <a:pt x="78" y="24"/>
                  </a:lnTo>
                  <a:lnTo>
                    <a:pt x="72" y="16"/>
                  </a:lnTo>
                  <a:lnTo>
                    <a:pt x="64" y="10"/>
                  </a:lnTo>
                  <a:lnTo>
                    <a:pt x="56" y="4"/>
                  </a:lnTo>
                  <a:lnTo>
                    <a:pt x="48" y="2"/>
                  </a:lnTo>
                  <a:lnTo>
                    <a:pt x="40" y="0"/>
                  </a:lnTo>
                  <a:lnTo>
                    <a:pt x="32"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8" name="Freeform 372"/>
            <p:cNvSpPr>
              <a:spLocks/>
            </p:cNvSpPr>
            <p:nvPr/>
          </p:nvSpPr>
          <p:spPr bwMode="auto">
            <a:xfrm>
              <a:off x="1122929" y="2150392"/>
              <a:ext cx="189088" cy="96744"/>
            </a:xfrm>
            <a:custGeom>
              <a:avLst/>
              <a:gdLst>
                <a:gd name="T0" fmla="*/ 32 w 86"/>
                <a:gd name="T1" fmla="*/ 2 h 44"/>
                <a:gd name="T2" fmla="*/ 32 w 86"/>
                <a:gd name="T3" fmla="*/ 2 h 44"/>
                <a:gd name="T4" fmla="*/ 24 w 86"/>
                <a:gd name="T5" fmla="*/ 6 h 44"/>
                <a:gd name="T6" fmla="*/ 16 w 86"/>
                <a:gd name="T7" fmla="*/ 12 h 44"/>
                <a:gd name="T8" fmla="*/ 12 w 86"/>
                <a:gd name="T9" fmla="*/ 20 h 44"/>
                <a:gd name="T10" fmla="*/ 8 w 86"/>
                <a:gd name="T11" fmla="*/ 26 h 44"/>
                <a:gd name="T12" fmla="*/ 2 w 86"/>
                <a:gd name="T13" fmla="*/ 40 h 44"/>
                <a:gd name="T14" fmla="*/ 0 w 86"/>
                <a:gd name="T15" fmla="*/ 44 h 44"/>
                <a:gd name="T16" fmla="*/ 58 w 86"/>
                <a:gd name="T17" fmla="*/ 30 h 44"/>
                <a:gd name="T18" fmla="*/ 86 w 86"/>
                <a:gd name="T19" fmla="*/ 42 h 44"/>
                <a:gd name="T20" fmla="*/ 86 w 86"/>
                <a:gd name="T21" fmla="*/ 42 h 44"/>
                <a:gd name="T22" fmla="*/ 82 w 86"/>
                <a:gd name="T23" fmla="*/ 34 h 44"/>
                <a:gd name="T24" fmla="*/ 78 w 86"/>
                <a:gd name="T25" fmla="*/ 24 h 44"/>
                <a:gd name="T26" fmla="*/ 72 w 86"/>
                <a:gd name="T27" fmla="*/ 16 h 44"/>
                <a:gd name="T28" fmla="*/ 64 w 86"/>
                <a:gd name="T29" fmla="*/ 10 h 44"/>
                <a:gd name="T30" fmla="*/ 56 w 86"/>
                <a:gd name="T31" fmla="*/ 4 h 44"/>
                <a:gd name="T32" fmla="*/ 48 w 86"/>
                <a:gd name="T33" fmla="*/ 2 h 44"/>
                <a:gd name="T34" fmla="*/ 40 w 86"/>
                <a:gd name="T35" fmla="*/ 0 h 44"/>
                <a:gd name="T36" fmla="*/ 32 w 86"/>
                <a:gd name="T37"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44">
                  <a:moveTo>
                    <a:pt x="32" y="2"/>
                  </a:moveTo>
                  <a:lnTo>
                    <a:pt x="32" y="2"/>
                  </a:lnTo>
                  <a:lnTo>
                    <a:pt x="24" y="6"/>
                  </a:lnTo>
                  <a:lnTo>
                    <a:pt x="16" y="12"/>
                  </a:lnTo>
                  <a:lnTo>
                    <a:pt x="12" y="20"/>
                  </a:lnTo>
                  <a:lnTo>
                    <a:pt x="8" y="26"/>
                  </a:lnTo>
                  <a:lnTo>
                    <a:pt x="2" y="40"/>
                  </a:lnTo>
                  <a:lnTo>
                    <a:pt x="0" y="44"/>
                  </a:lnTo>
                  <a:lnTo>
                    <a:pt x="58" y="30"/>
                  </a:lnTo>
                  <a:lnTo>
                    <a:pt x="86" y="42"/>
                  </a:lnTo>
                  <a:lnTo>
                    <a:pt x="86" y="42"/>
                  </a:lnTo>
                  <a:lnTo>
                    <a:pt x="82" y="34"/>
                  </a:lnTo>
                  <a:lnTo>
                    <a:pt x="78" y="24"/>
                  </a:lnTo>
                  <a:lnTo>
                    <a:pt x="72" y="16"/>
                  </a:lnTo>
                  <a:lnTo>
                    <a:pt x="64" y="10"/>
                  </a:lnTo>
                  <a:lnTo>
                    <a:pt x="56" y="4"/>
                  </a:lnTo>
                  <a:lnTo>
                    <a:pt x="48" y="2"/>
                  </a:lnTo>
                  <a:lnTo>
                    <a:pt x="40" y="0"/>
                  </a:lnTo>
                  <a:lnTo>
                    <a:pt x="32" y="2"/>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sp>
        <p:nvSpPr>
          <p:cNvPr id="19" name="矩形 18"/>
          <p:cNvSpPr/>
          <p:nvPr/>
        </p:nvSpPr>
        <p:spPr>
          <a:xfrm>
            <a:off x="1307993" y="4206651"/>
            <a:ext cx="2000045" cy="395370"/>
          </a:xfrm>
          <a:prstGeom prst="rect">
            <a:avLst/>
          </a:prstGeom>
        </p:spPr>
        <p:txBody>
          <a:bodyPr wrap="none" lIns="117226" tIns="58613" rIns="117226" bIns="58613">
            <a:spAutoFit/>
          </a:bodyPr>
          <a:lstStyle/>
          <a:p>
            <a:r>
              <a:rPr lang="en-US" altLang="zh-CN" b="1" dirty="0" smtClean="0">
                <a:latin typeface="微软雅黑" panose="020B0503020204020204" pitchFamily="34" charset="-122"/>
                <a:ea typeface="微软雅黑" panose="020B0503020204020204" pitchFamily="34" charset="-122"/>
              </a:rPr>
              <a:t>20XX</a:t>
            </a:r>
            <a:r>
              <a:rPr lang="zh-CN" altLang="en-US" b="1" dirty="0" smtClean="0">
                <a:latin typeface="微软雅黑" panose="020B0503020204020204" pitchFamily="34" charset="-122"/>
                <a:ea typeface="微软雅黑" panose="020B0503020204020204" pitchFamily="34" charset="-122"/>
              </a:rPr>
              <a:t>年</a:t>
            </a:r>
            <a:r>
              <a:rPr lang="zh-CN" altLang="en-US" b="1" dirty="0">
                <a:latin typeface="微软雅黑" panose="020B0503020204020204" pitchFamily="34" charset="-122"/>
                <a:ea typeface="微软雅黑" panose="020B0503020204020204" pitchFamily="34" charset="-122"/>
              </a:rPr>
              <a:t>盈利情况</a:t>
            </a:r>
          </a:p>
        </p:txBody>
      </p:sp>
      <p:sp>
        <p:nvSpPr>
          <p:cNvPr id="20" name="矩形 3"/>
          <p:cNvSpPr/>
          <p:nvPr/>
        </p:nvSpPr>
        <p:spPr>
          <a:xfrm>
            <a:off x="1063558" y="4304330"/>
            <a:ext cx="271993" cy="244882"/>
          </a:xfrm>
          <a:custGeom>
            <a:avLst/>
            <a:gdLst/>
            <a:ahLst/>
            <a:cxnLst/>
            <a:rect l="l" t="t" r="r" b="b"/>
            <a:pathLst>
              <a:path w="271552" h="271552">
                <a:moveTo>
                  <a:pt x="46935" y="46935"/>
                </a:moveTo>
                <a:lnTo>
                  <a:pt x="135776" y="135776"/>
                </a:lnTo>
                <a:lnTo>
                  <a:pt x="46935" y="224617"/>
                </a:lnTo>
                <a:lnTo>
                  <a:pt x="135776" y="224617"/>
                </a:lnTo>
                <a:lnTo>
                  <a:pt x="224617" y="135776"/>
                </a:lnTo>
                <a:lnTo>
                  <a:pt x="135776" y="46935"/>
                </a:lnTo>
                <a:close/>
                <a:moveTo>
                  <a:pt x="0" y="0"/>
                </a:moveTo>
                <a:lnTo>
                  <a:pt x="271552" y="0"/>
                </a:lnTo>
                <a:lnTo>
                  <a:pt x="271552" y="271552"/>
                </a:lnTo>
                <a:lnTo>
                  <a:pt x="0" y="271552"/>
                </a:lnTo>
                <a:close/>
              </a:path>
            </a:pathLst>
          </a:cu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sz="3100" dirty="0">
              <a:solidFill>
                <a:schemeClr val="bg1"/>
              </a:solidFill>
              <a:ea typeface="微软雅黑" panose="020B0503020204020204" pitchFamily="34" charset="-122"/>
            </a:endParaRPr>
          </a:p>
        </p:txBody>
      </p:sp>
      <p:sp>
        <p:nvSpPr>
          <p:cNvPr id="21" name="Text Box 44"/>
          <p:cNvSpPr txBox="1">
            <a:spLocks noChangeArrowheads="1"/>
          </p:cNvSpPr>
          <p:nvPr/>
        </p:nvSpPr>
        <p:spPr bwMode="auto">
          <a:xfrm>
            <a:off x="1301777" y="4649953"/>
            <a:ext cx="8022005" cy="990917"/>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117226" tIns="58613" rIns="117226" bIns="58613">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gn="just"/>
            <a:r>
              <a:rPr lang="zh-CN" altLang="en-US" sz="1400" dirty="0" smtClean="0">
                <a:solidFill>
                  <a:schemeClr val="tx1"/>
                </a:solidFill>
              </a:rPr>
              <a:t>添加你自己的详细信息</a:t>
            </a:r>
            <a:r>
              <a:rPr lang="zh-CN" altLang="en-US" sz="1400" dirty="0">
                <a:solidFill>
                  <a:schemeClr val="tx1"/>
                </a:solidFill>
              </a:rPr>
              <a:t>添加你自己的详细</a:t>
            </a:r>
            <a:r>
              <a:rPr lang="zh-CN" altLang="en-US" sz="1400" dirty="0" smtClean="0">
                <a:solidFill>
                  <a:schemeClr val="tx1"/>
                </a:solidFill>
              </a:rPr>
              <a:t>信息</a:t>
            </a:r>
            <a:r>
              <a:rPr lang="zh-CN" altLang="en-US" sz="1400" dirty="0">
                <a:solidFill>
                  <a:schemeClr val="tx1"/>
                </a:solidFill>
              </a:rPr>
              <a:t>添加你自己的详细信息添加你自己的详细</a:t>
            </a:r>
            <a:r>
              <a:rPr lang="zh-CN" altLang="en-US" sz="1400" dirty="0" smtClean="0">
                <a:solidFill>
                  <a:schemeClr val="tx1"/>
                </a:solidFill>
              </a:rPr>
              <a:t>信息</a:t>
            </a:r>
            <a:r>
              <a:rPr lang="zh-CN" altLang="en-US" sz="1400" dirty="0">
                <a:solidFill>
                  <a:schemeClr val="tx1"/>
                </a:solidFill>
              </a:rPr>
              <a:t>添加你自己的详细信息添加你自己的详细信息添加你自己的详细信息添加你自己的详细</a:t>
            </a:r>
            <a:r>
              <a:rPr lang="zh-CN" altLang="en-US" sz="1400" dirty="0" smtClean="0">
                <a:solidFill>
                  <a:schemeClr val="tx1"/>
                </a:solidFill>
              </a:rPr>
              <a:t>信息</a:t>
            </a:r>
            <a:r>
              <a:rPr lang="zh-CN" altLang="en-US" sz="1400" dirty="0">
                <a:solidFill>
                  <a:schemeClr val="tx1"/>
                </a:solidFill>
              </a:rPr>
              <a:t>添加你自己的详细信息添加你自己的详细信息添加你自己的详细信息添加你自己的详细信息</a:t>
            </a:r>
            <a:endParaRPr lang="en-US" altLang="zh-CN" sz="1400" dirty="0">
              <a:solidFill>
                <a:schemeClr val="tx1"/>
              </a:solidFill>
            </a:endParaRPr>
          </a:p>
        </p:txBody>
      </p:sp>
      <p:sp>
        <p:nvSpPr>
          <p:cNvPr id="22" name="Line 3"/>
          <p:cNvSpPr>
            <a:spLocks noChangeShapeType="1"/>
          </p:cNvSpPr>
          <p:nvPr/>
        </p:nvSpPr>
        <p:spPr bwMode="auto">
          <a:xfrm rot="10800000">
            <a:off x="5822626" y="3513214"/>
            <a:ext cx="4338397" cy="0"/>
          </a:xfrm>
          <a:prstGeom prst="line">
            <a:avLst/>
          </a:prstGeom>
          <a:noFill/>
          <a:ln w="9525">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3" name="Line 4"/>
          <p:cNvSpPr>
            <a:spLocks noChangeShapeType="1"/>
          </p:cNvSpPr>
          <p:nvPr/>
        </p:nvSpPr>
        <p:spPr bwMode="auto">
          <a:xfrm rot="10800000">
            <a:off x="5826921" y="2960263"/>
            <a:ext cx="4334104" cy="0"/>
          </a:xfrm>
          <a:prstGeom prst="line">
            <a:avLst/>
          </a:prstGeom>
          <a:noFill/>
          <a:ln w="9525">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4" name="Line 5"/>
          <p:cNvSpPr>
            <a:spLocks noChangeShapeType="1"/>
          </p:cNvSpPr>
          <p:nvPr/>
        </p:nvSpPr>
        <p:spPr bwMode="auto">
          <a:xfrm rot="10800000">
            <a:off x="5826920" y="2407311"/>
            <a:ext cx="4331263" cy="0"/>
          </a:xfrm>
          <a:prstGeom prst="line">
            <a:avLst/>
          </a:prstGeom>
          <a:noFill/>
          <a:ln w="9525">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5" name="Line 13"/>
          <p:cNvSpPr>
            <a:spLocks noChangeShapeType="1"/>
          </p:cNvSpPr>
          <p:nvPr/>
        </p:nvSpPr>
        <p:spPr bwMode="auto">
          <a:xfrm>
            <a:off x="5815474" y="3925456"/>
            <a:ext cx="5501721" cy="0"/>
          </a:xfrm>
          <a:prstGeom prst="line">
            <a:avLst/>
          </a:prstGeom>
          <a:noFill/>
          <a:ln w="9525">
            <a:solidFill>
              <a:schemeClr val="tx2">
                <a:lumMod val="75000"/>
              </a:schemeClr>
            </a:solidFill>
            <a:round/>
            <a:headEnd/>
            <a:tailEnd type="triangle" w="med" len="med"/>
          </a:ln>
          <a:extLst>
            <a:ext uri="{909E8E84-426E-40DD-AFC4-6F175D3DCCD1}">
              <a14:hiddenFill xmlns:a14="http://schemas.microsoft.com/office/drawing/2010/main" xmlns="">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6" name="Line 14"/>
          <p:cNvSpPr>
            <a:spLocks noChangeShapeType="1"/>
          </p:cNvSpPr>
          <p:nvPr/>
        </p:nvSpPr>
        <p:spPr bwMode="auto">
          <a:xfrm rot="16200000">
            <a:off x="4473113" y="2584383"/>
            <a:ext cx="2684722" cy="0"/>
          </a:xfrm>
          <a:prstGeom prst="line">
            <a:avLst/>
          </a:prstGeom>
          <a:noFill/>
          <a:ln w="9525">
            <a:solidFill>
              <a:schemeClr val="tx2">
                <a:lumMod val="75000"/>
              </a:schemeClr>
            </a:solidFill>
            <a:round/>
            <a:headEnd/>
            <a:tailEnd type="triangle" w="med" len="med"/>
          </a:ln>
          <a:extLst>
            <a:ext uri="{909E8E84-426E-40DD-AFC4-6F175D3DCCD1}">
              <a14:hiddenFill xmlns:a14="http://schemas.microsoft.com/office/drawing/2010/main" xmlns="">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7" name="Line 16"/>
          <p:cNvSpPr>
            <a:spLocks noChangeShapeType="1"/>
          </p:cNvSpPr>
          <p:nvPr/>
        </p:nvSpPr>
        <p:spPr bwMode="auto">
          <a:xfrm rot="16200000">
            <a:off x="5325273" y="2585027"/>
            <a:ext cx="2686009" cy="0"/>
          </a:xfrm>
          <a:prstGeom prst="line">
            <a:avLst/>
          </a:prstGeom>
          <a:noFill/>
          <a:ln w="9525">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8" name="Line 17"/>
          <p:cNvSpPr>
            <a:spLocks noChangeShapeType="1"/>
          </p:cNvSpPr>
          <p:nvPr/>
        </p:nvSpPr>
        <p:spPr bwMode="auto">
          <a:xfrm rot="16200000">
            <a:off x="6641679" y="2585027"/>
            <a:ext cx="2686009" cy="0"/>
          </a:xfrm>
          <a:prstGeom prst="line">
            <a:avLst/>
          </a:prstGeom>
          <a:noFill/>
          <a:ln w="9525">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29" name="Line 18"/>
          <p:cNvSpPr>
            <a:spLocks noChangeShapeType="1"/>
          </p:cNvSpPr>
          <p:nvPr/>
        </p:nvSpPr>
        <p:spPr bwMode="auto">
          <a:xfrm rot="16200000">
            <a:off x="7711975" y="2585027"/>
            <a:ext cx="2686009" cy="0"/>
          </a:xfrm>
          <a:prstGeom prst="line">
            <a:avLst/>
          </a:prstGeom>
          <a:noFill/>
          <a:ln w="9525">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30" name="Line 19"/>
          <p:cNvSpPr>
            <a:spLocks noChangeShapeType="1"/>
          </p:cNvSpPr>
          <p:nvPr/>
        </p:nvSpPr>
        <p:spPr bwMode="auto">
          <a:xfrm rot="16200000">
            <a:off x="8810888" y="2585027"/>
            <a:ext cx="2686009" cy="0"/>
          </a:xfrm>
          <a:prstGeom prst="line">
            <a:avLst/>
          </a:prstGeom>
          <a:noFill/>
          <a:ln w="9525">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31" name="Text Box 52"/>
          <p:cNvSpPr txBox="1">
            <a:spLocks noChangeArrowheads="1"/>
          </p:cNvSpPr>
          <p:nvPr/>
        </p:nvSpPr>
        <p:spPr bwMode="auto">
          <a:xfrm>
            <a:off x="5047829" y="1130013"/>
            <a:ext cx="697536" cy="518480"/>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vert="horz"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zh-CN" altLang="en-US" sz="1400" b="1" i="0" kern="0" dirty="0">
                <a:latin typeface="微软雅黑" pitchFamily="34" charset="-122"/>
                <a:ea typeface="微软雅黑" pitchFamily="34" charset="-122"/>
              </a:rPr>
              <a:t>单位：</a:t>
            </a:r>
            <a:r>
              <a:rPr lang="zh-CN" altLang="en-US" sz="1200" b="1" i="0" kern="0" dirty="0">
                <a:latin typeface="微软雅黑" pitchFamily="34" charset="-122"/>
                <a:ea typeface="微软雅黑" pitchFamily="34" charset="-122"/>
              </a:rPr>
              <a:t>亿元</a:t>
            </a:r>
          </a:p>
        </p:txBody>
      </p:sp>
      <p:sp>
        <p:nvSpPr>
          <p:cNvPr id="32" name="Text Box 53"/>
          <p:cNvSpPr txBox="1">
            <a:spLocks noChangeArrowheads="1"/>
          </p:cNvSpPr>
          <p:nvPr/>
        </p:nvSpPr>
        <p:spPr bwMode="auto">
          <a:xfrm>
            <a:off x="6258244" y="3952763"/>
            <a:ext cx="817203" cy="333814"/>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zh-CN" altLang="en-US" sz="1400" b="1" i="0" kern="0" dirty="0">
                <a:latin typeface="Impact" pitchFamily="34" charset="0"/>
                <a:ea typeface="微软雅黑" pitchFamily="34" charset="-122"/>
              </a:rPr>
              <a:t>一季度</a:t>
            </a:r>
            <a:endParaRPr lang="en-US" altLang="zh-CN" sz="1400" b="1" i="0" kern="0" dirty="0">
              <a:latin typeface="Impact" pitchFamily="34" charset="0"/>
              <a:ea typeface="微软雅黑" pitchFamily="34" charset="-122"/>
            </a:endParaRPr>
          </a:p>
        </p:txBody>
      </p:sp>
      <p:sp>
        <p:nvSpPr>
          <p:cNvPr id="33" name="Text Box 54"/>
          <p:cNvSpPr txBox="1">
            <a:spLocks noChangeArrowheads="1"/>
          </p:cNvSpPr>
          <p:nvPr/>
        </p:nvSpPr>
        <p:spPr bwMode="auto">
          <a:xfrm>
            <a:off x="7571788" y="3952760"/>
            <a:ext cx="817203" cy="333814"/>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lvl="0" eaLnBrk="1" hangingPunct="1">
              <a:spcBef>
                <a:spcPct val="50000"/>
              </a:spcBef>
              <a:defRPr/>
            </a:pPr>
            <a:r>
              <a:rPr lang="zh-CN" altLang="en-US" sz="1400" b="1" i="0" kern="0" dirty="0">
                <a:latin typeface="Impact" pitchFamily="34" charset="0"/>
                <a:ea typeface="微软雅黑" pitchFamily="34" charset="-122"/>
              </a:rPr>
              <a:t>二季度</a:t>
            </a:r>
            <a:endParaRPr lang="en-US" altLang="zh-CN" sz="1400" b="1" i="0" kern="0" dirty="0">
              <a:latin typeface="Impact" pitchFamily="34" charset="0"/>
              <a:ea typeface="微软雅黑" pitchFamily="34" charset="-122"/>
            </a:endParaRPr>
          </a:p>
        </p:txBody>
      </p:sp>
      <p:sp>
        <p:nvSpPr>
          <p:cNvPr id="34" name="Text Box 55"/>
          <p:cNvSpPr txBox="1">
            <a:spLocks noChangeArrowheads="1"/>
          </p:cNvSpPr>
          <p:nvPr/>
        </p:nvSpPr>
        <p:spPr bwMode="auto">
          <a:xfrm>
            <a:off x="8656670" y="3952760"/>
            <a:ext cx="817203" cy="333814"/>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lvl="0" eaLnBrk="1" hangingPunct="1">
              <a:spcBef>
                <a:spcPct val="50000"/>
              </a:spcBef>
              <a:defRPr/>
            </a:pPr>
            <a:r>
              <a:rPr lang="zh-CN" altLang="en-US" sz="1400" b="1" i="0" kern="0" dirty="0">
                <a:latin typeface="Impact" pitchFamily="34" charset="0"/>
                <a:ea typeface="微软雅黑" pitchFamily="34" charset="-122"/>
              </a:rPr>
              <a:t>三季度</a:t>
            </a:r>
            <a:endParaRPr lang="en-US" altLang="zh-CN" sz="1400" b="1" i="0" kern="0" dirty="0">
              <a:latin typeface="Impact" pitchFamily="34" charset="0"/>
              <a:ea typeface="微软雅黑" pitchFamily="34" charset="-122"/>
            </a:endParaRPr>
          </a:p>
        </p:txBody>
      </p:sp>
      <p:sp>
        <p:nvSpPr>
          <p:cNvPr id="35" name="Text Box 56"/>
          <p:cNvSpPr txBox="1">
            <a:spLocks noChangeArrowheads="1"/>
          </p:cNvSpPr>
          <p:nvPr/>
        </p:nvSpPr>
        <p:spPr bwMode="auto">
          <a:xfrm>
            <a:off x="9739567" y="3952760"/>
            <a:ext cx="817203" cy="333814"/>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lvl="0" eaLnBrk="1" hangingPunct="1">
              <a:spcBef>
                <a:spcPct val="50000"/>
              </a:spcBef>
              <a:defRPr/>
            </a:pPr>
            <a:r>
              <a:rPr lang="zh-CN" altLang="en-US" sz="1400" b="1" i="0" kern="0" dirty="0">
                <a:latin typeface="Impact" pitchFamily="34" charset="0"/>
                <a:ea typeface="微软雅黑" pitchFamily="34" charset="-122"/>
              </a:rPr>
              <a:t>四季度</a:t>
            </a:r>
            <a:endParaRPr lang="en-US" altLang="zh-CN" sz="1400" b="1" i="0" kern="0" dirty="0">
              <a:latin typeface="Impact" pitchFamily="34" charset="0"/>
              <a:ea typeface="微软雅黑" pitchFamily="34" charset="-122"/>
            </a:endParaRPr>
          </a:p>
        </p:txBody>
      </p:sp>
      <p:sp>
        <p:nvSpPr>
          <p:cNvPr id="36" name="Line 5"/>
          <p:cNvSpPr>
            <a:spLocks noChangeShapeType="1"/>
          </p:cNvSpPr>
          <p:nvPr/>
        </p:nvSpPr>
        <p:spPr bwMode="auto">
          <a:xfrm rot="10800000">
            <a:off x="5826920" y="1854358"/>
            <a:ext cx="4331263" cy="0"/>
          </a:xfrm>
          <a:prstGeom prst="line">
            <a:avLst/>
          </a:prstGeom>
          <a:noFill/>
          <a:ln w="9525">
            <a:solidFill>
              <a:schemeClr val="tx2">
                <a:lumMod val="75000"/>
              </a:schemeClr>
            </a:solidFill>
            <a:round/>
            <a:headEnd/>
            <a:tailEnd/>
          </a:ln>
          <a:extLst>
            <a:ext uri="{909E8E84-426E-40DD-AFC4-6F175D3DCCD1}">
              <a14:hiddenFill xmlns:a14="http://schemas.microsoft.com/office/drawing/2010/main" xmlns="">
                <a:noFill/>
              </a14:hiddenFill>
            </a:ext>
          </a:extLst>
        </p:spPr>
        <p:txBody>
          <a:bodyPr lIns="117226" tIns="58613" rIns="117226" bIns="58613"/>
          <a:lstStyle/>
          <a:p>
            <a:pPr>
              <a:defRPr/>
            </a:pPr>
            <a:endParaRPr lang="zh-CN" altLang="en-US" sz="1400" kern="0" dirty="0">
              <a:latin typeface="微软雅黑" pitchFamily="34" charset="-122"/>
              <a:ea typeface="微软雅黑" pitchFamily="34" charset="-122"/>
            </a:endParaRPr>
          </a:p>
        </p:txBody>
      </p:sp>
      <p:sp>
        <p:nvSpPr>
          <p:cNvPr id="37" name="圆角矩形标注 36"/>
          <p:cNvSpPr/>
          <p:nvPr/>
        </p:nvSpPr>
        <p:spPr>
          <a:xfrm>
            <a:off x="9375369" y="1666672"/>
            <a:ext cx="696740" cy="339705"/>
          </a:xfrm>
          <a:prstGeom prst="wedgeRoundRectCallout">
            <a:avLst>
              <a:gd name="adj1" fmla="val 47590"/>
              <a:gd name="adj2" fmla="val 85257"/>
              <a:gd name="adj3" fmla="val 16667"/>
            </a:avLst>
          </a:prstGeom>
          <a:solidFill>
            <a:schemeClr val="bg1"/>
          </a:solidFill>
          <a:ln w="952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r>
              <a:rPr lang="en-US" altLang="zh-CN" sz="1400" b="1" dirty="0">
                <a:solidFill>
                  <a:schemeClr val="tx1"/>
                </a:solidFill>
                <a:latin typeface="微软雅黑" panose="020B0503020204020204" pitchFamily="34" charset="-122"/>
                <a:ea typeface="微软雅黑" panose="020B0503020204020204" pitchFamily="34" charset="-122"/>
              </a:rPr>
              <a:t>65%</a:t>
            </a:r>
            <a:endParaRPr lang="zh-CN" altLang="en-US" sz="1400" b="1" dirty="0">
              <a:solidFill>
                <a:schemeClr val="tx1"/>
              </a:solidFill>
              <a:latin typeface="微软雅黑" panose="020B0503020204020204" pitchFamily="34" charset="-122"/>
              <a:ea typeface="微软雅黑" panose="020B0503020204020204" pitchFamily="34" charset="-122"/>
            </a:endParaRPr>
          </a:p>
        </p:txBody>
      </p:sp>
      <p:sp>
        <p:nvSpPr>
          <p:cNvPr id="38" name="Text Box 53"/>
          <p:cNvSpPr txBox="1">
            <a:spLocks noChangeArrowheads="1"/>
          </p:cNvSpPr>
          <p:nvPr/>
        </p:nvSpPr>
        <p:spPr bwMode="auto">
          <a:xfrm>
            <a:off x="5394354" y="3359363"/>
            <a:ext cx="461291" cy="333814"/>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algn="r" eaLnBrk="1" hangingPunct="1">
              <a:spcBef>
                <a:spcPct val="50000"/>
              </a:spcBef>
              <a:defRPr/>
            </a:pPr>
            <a:r>
              <a:rPr lang="en-US" altLang="zh-CN" sz="1400" i="0" kern="0" dirty="0">
                <a:latin typeface="Impact" pitchFamily="34" charset="0"/>
                <a:ea typeface="微软雅黑" pitchFamily="34" charset="-122"/>
              </a:rPr>
              <a:t>4</a:t>
            </a:r>
          </a:p>
        </p:txBody>
      </p:sp>
      <p:sp>
        <p:nvSpPr>
          <p:cNvPr id="39" name="Text Box 53"/>
          <p:cNvSpPr txBox="1">
            <a:spLocks noChangeArrowheads="1"/>
          </p:cNvSpPr>
          <p:nvPr/>
        </p:nvSpPr>
        <p:spPr bwMode="auto">
          <a:xfrm>
            <a:off x="5394354" y="2803700"/>
            <a:ext cx="461291" cy="333814"/>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algn="r" eaLnBrk="1" hangingPunct="1">
              <a:spcBef>
                <a:spcPct val="50000"/>
              </a:spcBef>
              <a:defRPr/>
            </a:pPr>
            <a:r>
              <a:rPr lang="en-US" altLang="zh-CN" sz="1400" i="0" kern="0" dirty="0">
                <a:latin typeface="Impact" pitchFamily="34" charset="0"/>
                <a:ea typeface="微软雅黑" pitchFamily="34" charset="-122"/>
              </a:rPr>
              <a:t>6</a:t>
            </a:r>
          </a:p>
        </p:txBody>
      </p:sp>
      <p:sp>
        <p:nvSpPr>
          <p:cNvPr id="40" name="Text Box 53"/>
          <p:cNvSpPr txBox="1">
            <a:spLocks noChangeArrowheads="1"/>
          </p:cNvSpPr>
          <p:nvPr/>
        </p:nvSpPr>
        <p:spPr bwMode="auto">
          <a:xfrm>
            <a:off x="5394354" y="2248036"/>
            <a:ext cx="461291" cy="333814"/>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algn="r" eaLnBrk="1" hangingPunct="1">
              <a:spcBef>
                <a:spcPct val="50000"/>
              </a:spcBef>
              <a:defRPr/>
            </a:pPr>
            <a:r>
              <a:rPr lang="en-US" altLang="zh-CN" sz="1400" i="0" kern="0" dirty="0">
                <a:latin typeface="Impact" pitchFamily="34" charset="0"/>
                <a:ea typeface="微软雅黑" pitchFamily="34" charset="-122"/>
              </a:rPr>
              <a:t>8</a:t>
            </a:r>
          </a:p>
        </p:txBody>
      </p:sp>
      <p:sp>
        <p:nvSpPr>
          <p:cNvPr id="41" name="Text Box 53"/>
          <p:cNvSpPr txBox="1">
            <a:spLocks noChangeArrowheads="1"/>
          </p:cNvSpPr>
          <p:nvPr/>
        </p:nvSpPr>
        <p:spPr bwMode="auto">
          <a:xfrm>
            <a:off x="5394354" y="1692372"/>
            <a:ext cx="461291" cy="333814"/>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lIns="117226" tIns="58613" rIns="117226" bIns="58613">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algn="r" eaLnBrk="1" hangingPunct="1">
              <a:spcBef>
                <a:spcPct val="50000"/>
              </a:spcBef>
              <a:defRPr/>
            </a:pPr>
            <a:r>
              <a:rPr lang="en-US" altLang="zh-CN" sz="1400" i="0" kern="0" dirty="0">
                <a:latin typeface="Impact" pitchFamily="34" charset="0"/>
                <a:ea typeface="微软雅黑" pitchFamily="34" charset="-122"/>
              </a:rPr>
              <a:t>10</a:t>
            </a:r>
          </a:p>
        </p:txBody>
      </p:sp>
      <p:sp>
        <p:nvSpPr>
          <p:cNvPr id="42" name="任意多边形 41"/>
          <p:cNvSpPr/>
          <p:nvPr/>
        </p:nvSpPr>
        <p:spPr>
          <a:xfrm>
            <a:off x="5828024" y="2213321"/>
            <a:ext cx="4333207" cy="1713424"/>
          </a:xfrm>
          <a:custGeom>
            <a:avLst/>
            <a:gdLst/>
            <a:ahLst/>
            <a:cxnLst/>
            <a:rect l="l" t="t" r="r" b="b"/>
            <a:pathLst>
              <a:path w="3250328" h="1427523">
                <a:moveTo>
                  <a:pt x="3250328" y="0"/>
                </a:moveTo>
                <a:lnTo>
                  <a:pt x="3250328" y="1427523"/>
                </a:lnTo>
                <a:lnTo>
                  <a:pt x="0" y="1427523"/>
                </a:lnTo>
                <a:lnTo>
                  <a:pt x="621428" y="552450"/>
                </a:lnTo>
                <a:lnTo>
                  <a:pt x="1618378" y="393700"/>
                </a:lnTo>
                <a:lnTo>
                  <a:pt x="2424828" y="330200"/>
                </a:lnTo>
                <a:close/>
              </a:path>
            </a:pathLst>
          </a:custGeom>
          <a:solidFill>
            <a:srgbClr val="05AFFB">
              <a:alpha val="52000"/>
            </a:srgbClr>
          </a:solidFill>
          <a:ln>
            <a:solidFill>
              <a:srgbClr val="05AFFB"/>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solidFill>
                <a:schemeClr val="tx1"/>
              </a:solidFill>
              <a:ea typeface="微软雅黑" panose="020B0503020204020204" pitchFamily="34" charset="-122"/>
            </a:endParaRPr>
          </a:p>
        </p:txBody>
      </p:sp>
      <p:sp>
        <p:nvSpPr>
          <p:cNvPr id="43" name="Oval 24"/>
          <p:cNvSpPr>
            <a:spLocks noChangeArrowheads="1"/>
          </p:cNvSpPr>
          <p:nvPr/>
        </p:nvSpPr>
        <p:spPr bwMode="auto">
          <a:xfrm flipV="1">
            <a:off x="6623155" y="2838689"/>
            <a:ext cx="95964" cy="84680"/>
          </a:xfrm>
          <a:prstGeom prst="ellipse">
            <a:avLst/>
          </a:prstGeom>
          <a:solidFill>
            <a:srgbClr val="DEA900"/>
          </a:solidFill>
          <a:ln w="19050">
            <a:solidFill>
              <a:schemeClr val="tx2">
                <a:lumMod val="75000"/>
              </a:schemeClr>
            </a:solidFill>
            <a:round/>
            <a:headEnd/>
            <a:tailEnd/>
          </a:ln>
          <a:effectLst/>
        </p:spPr>
        <p:txBody>
          <a:bodyPr wrap="none" lIns="117226" tIns="58613" rIns="117226" bIns="58613" anchor="ctr"/>
          <a:lstStyle/>
          <a:p>
            <a:endParaRPr lang="zh-CN" altLang="en-US" sz="1400" kern="0" dirty="0">
              <a:latin typeface="Impact" pitchFamily="34" charset="0"/>
              <a:ea typeface="微软雅黑" pitchFamily="34" charset="-122"/>
            </a:endParaRPr>
          </a:p>
        </p:txBody>
      </p:sp>
      <p:sp>
        <p:nvSpPr>
          <p:cNvPr id="44" name="Rectangle 48"/>
          <p:cNvSpPr>
            <a:spLocks noChangeArrowheads="1"/>
          </p:cNvSpPr>
          <p:nvPr/>
        </p:nvSpPr>
        <p:spPr bwMode="auto">
          <a:xfrm>
            <a:off x="6567371" y="2540087"/>
            <a:ext cx="981510" cy="282448"/>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lIns="117226" tIns="58613" rIns="117226" bIns="58613" anchor="ctr"/>
          <a:lstStyle/>
          <a:p>
            <a:pPr algn="ctr">
              <a:lnSpc>
                <a:spcPct val="150000"/>
              </a:lnSpc>
            </a:pPr>
            <a:r>
              <a:rPr lang="zh-CN" altLang="en-US" sz="1300" kern="0" dirty="0">
                <a:latin typeface="微软雅黑" pitchFamily="34" charset="-122"/>
                <a:ea typeface="微软雅黑" pitchFamily="34" charset="-122"/>
              </a:rPr>
              <a:t>添加文字</a:t>
            </a:r>
          </a:p>
        </p:txBody>
      </p:sp>
      <p:sp>
        <p:nvSpPr>
          <p:cNvPr id="45" name="Oval 24"/>
          <p:cNvSpPr>
            <a:spLocks noChangeArrowheads="1"/>
          </p:cNvSpPr>
          <p:nvPr/>
        </p:nvSpPr>
        <p:spPr bwMode="auto">
          <a:xfrm flipV="1">
            <a:off x="7937492" y="2638267"/>
            <a:ext cx="95964" cy="84680"/>
          </a:xfrm>
          <a:prstGeom prst="ellipse">
            <a:avLst/>
          </a:prstGeom>
          <a:solidFill>
            <a:srgbClr val="DEA900"/>
          </a:solidFill>
          <a:ln w="19050">
            <a:solidFill>
              <a:schemeClr val="tx2">
                <a:lumMod val="75000"/>
              </a:schemeClr>
            </a:solidFill>
            <a:round/>
            <a:headEnd/>
            <a:tailEnd/>
          </a:ln>
          <a:effectLst/>
        </p:spPr>
        <p:txBody>
          <a:bodyPr wrap="none" lIns="117226" tIns="58613" rIns="117226" bIns="58613" anchor="ctr"/>
          <a:lstStyle/>
          <a:p>
            <a:endParaRPr lang="zh-CN" altLang="en-US" sz="1400" kern="0" dirty="0">
              <a:latin typeface="Impact" pitchFamily="34" charset="0"/>
              <a:ea typeface="微软雅黑" pitchFamily="34" charset="-122"/>
            </a:endParaRPr>
          </a:p>
        </p:txBody>
      </p:sp>
      <p:sp>
        <p:nvSpPr>
          <p:cNvPr id="46" name="Oval 24"/>
          <p:cNvSpPr>
            <a:spLocks noChangeArrowheads="1"/>
          </p:cNvSpPr>
          <p:nvPr/>
        </p:nvSpPr>
        <p:spPr bwMode="auto">
          <a:xfrm flipV="1">
            <a:off x="10100186" y="2164253"/>
            <a:ext cx="95964" cy="84680"/>
          </a:xfrm>
          <a:prstGeom prst="ellipse">
            <a:avLst/>
          </a:prstGeom>
          <a:solidFill>
            <a:srgbClr val="DEA900"/>
          </a:solidFill>
          <a:ln w="19050">
            <a:solidFill>
              <a:schemeClr val="tx2">
                <a:lumMod val="75000"/>
              </a:schemeClr>
            </a:solidFill>
            <a:round/>
            <a:headEnd/>
            <a:tailEnd/>
          </a:ln>
          <a:effectLst/>
        </p:spPr>
        <p:txBody>
          <a:bodyPr wrap="none" lIns="117226" tIns="58613" rIns="117226" bIns="58613" anchor="ctr"/>
          <a:lstStyle/>
          <a:p>
            <a:endParaRPr lang="zh-CN" altLang="en-US" sz="1400" kern="0" dirty="0">
              <a:latin typeface="Impact" pitchFamily="34" charset="0"/>
              <a:ea typeface="微软雅黑" pitchFamily="34" charset="-122"/>
            </a:endParaRPr>
          </a:p>
        </p:txBody>
      </p:sp>
      <p:sp>
        <p:nvSpPr>
          <p:cNvPr id="47" name="Rectangle 48"/>
          <p:cNvSpPr>
            <a:spLocks noChangeArrowheads="1"/>
          </p:cNvSpPr>
          <p:nvPr/>
        </p:nvSpPr>
        <p:spPr bwMode="auto">
          <a:xfrm>
            <a:off x="7963406" y="2386383"/>
            <a:ext cx="981510" cy="282448"/>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lIns="117226" tIns="58613" rIns="117226" bIns="58613" anchor="ctr"/>
          <a:lstStyle/>
          <a:p>
            <a:pPr algn="ctr">
              <a:lnSpc>
                <a:spcPct val="150000"/>
              </a:lnSpc>
            </a:pPr>
            <a:r>
              <a:rPr lang="zh-CN" altLang="en-US" sz="1300" kern="0" dirty="0">
                <a:latin typeface="微软雅黑" pitchFamily="34" charset="-122"/>
                <a:ea typeface="微软雅黑" pitchFamily="34" charset="-122"/>
              </a:rPr>
              <a:t>添加文字</a:t>
            </a:r>
          </a:p>
        </p:txBody>
      </p:sp>
      <p:sp>
        <p:nvSpPr>
          <p:cNvPr id="48" name="Rectangle 48"/>
          <p:cNvSpPr>
            <a:spLocks noChangeArrowheads="1"/>
          </p:cNvSpPr>
          <p:nvPr/>
        </p:nvSpPr>
        <p:spPr bwMode="auto">
          <a:xfrm>
            <a:off x="10117701" y="2042505"/>
            <a:ext cx="981510" cy="282448"/>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lIns="117226" tIns="58613" rIns="117226" bIns="58613" anchor="ctr"/>
          <a:lstStyle/>
          <a:p>
            <a:pPr algn="ctr">
              <a:lnSpc>
                <a:spcPct val="150000"/>
              </a:lnSpc>
            </a:pPr>
            <a:r>
              <a:rPr lang="zh-CN" altLang="en-US" sz="1300" kern="0" dirty="0">
                <a:latin typeface="微软雅黑" pitchFamily="34" charset="-122"/>
                <a:ea typeface="微软雅黑" pitchFamily="34" charset="-122"/>
              </a:rPr>
              <a:t>添加文字</a:t>
            </a:r>
          </a:p>
        </p:txBody>
      </p:sp>
      <p:cxnSp>
        <p:nvCxnSpPr>
          <p:cNvPr id="49" name="直接连接符 48"/>
          <p:cNvCxnSpPr/>
          <p:nvPr/>
        </p:nvCxnSpPr>
        <p:spPr>
          <a:xfrm>
            <a:off x="1466414" y="4649952"/>
            <a:ext cx="7751078" cy="0"/>
          </a:xfrm>
          <a:prstGeom prst="line">
            <a:avLst/>
          </a:prstGeom>
          <a:ln>
            <a:solidFill>
              <a:srgbClr val="0070C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9001030"/>
      </p:ext>
    </p:extLst>
  </p:cSld>
  <p:clrMapOvr>
    <a:masterClrMapping/>
  </p:clrMapOvr>
  <mc:AlternateContent xmlns:mc="http://schemas.openxmlformats.org/markup-compatibility/2006">
    <mc:Choice xmlns:p14="http://schemas.microsoft.com/office/powerpoint/2010/main" xmlns=""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250" fill="hold"/>
                                        <p:tgtEl>
                                          <p:spTgt spid="20"/>
                                        </p:tgtEl>
                                        <p:attrNameLst>
                                          <p:attrName>ppt_x</p:attrName>
                                        </p:attrNameLst>
                                      </p:cBhvr>
                                      <p:tavLst>
                                        <p:tav tm="0">
                                          <p:val>
                                            <p:strVal val="0-#ppt_w/2"/>
                                          </p:val>
                                        </p:tav>
                                        <p:tav tm="100000">
                                          <p:val>
                                            <p:strVal val="#ppt_x"/>
                                          </p:val>
                                        </p:tav>
                                      </p:tavLst>
                                    </p:anim>
                                    <p:anim calcmode="lin" valueType="num">
                                      <p:cBhvr additive="base">
                                        <p:cTn id="12" dur="25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250"/>
                                        <p:tgtEl>
                                          <p:spTgt spid="19"/>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left)">
                                      <p:cBhvr>
                                        <p:cTn id="20" dur="500"/>
                                        <p:tgtEl>
                                          <p:spTgt spid="49"/>
                                        </p:tgtEl>
                                      </p:cBhvr>
                                    </p:animEffect>
                                  </p:childTnLst>
                                </p:cTn>
                              </p:par>
                            </p:childTnLst>
                          </p:cTn>
                        </p:par>
                        <p:par>
                          <p:cTn id="21" fill="hold">
                            <p:stCondLst>
                              <p:cond delay="1500"/>
                            </p:stCondLst>
                            <p:childTnLst>
                              <p:par>
                                <p:cTn id="22" presetID="52"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Scale>
                                      <p:cBhvr>
                                        <p:cTn id="24"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1"/>
                                        </p:tgtEl>
                                        <p:attrNameLst>
                                          <p:attrName>ppt_x</p:attrName>
                                          <p:attrName>ppt_y</p:attrName>
                                        </p:attrNameLst>
                                      </p:cBhvr>
                                    </p:animMotion>
                                    <p:animEffect transition="in" filter="fade">
                                      <p:cBhvr>
                                        <p:cTn id="26" dur="1000"/>
                                        <p:tgtEl>
                                          <p:spTgt spid="21"/>
                                        </p:tgtEl>
                                      </p:cBhvr>
                                    </p:animEffect>
                                  </p:childTnLst>
                                </p:cTn>
                              </p:par>
                            </p:childTnLst>
                          </p:cTn>
                        </p:par>
                        <p:par>
                          <p:cTn id="27" fill="hold">
                            <p:stCondLst>
                              <p:cond delay="2500"/>
                            </p:stCondLst>
                            <p:childTnLst>
                              <p:par>
                                <p:cTn id="28" presetID="2" presetClass="entr" presetSubtype="8"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0-#ppt_w/2"/>
                                          </p:val>
                                        </p:tav>
                                        <p:tav tm="100000">
                                          <p:val>
                                            <p:strVal val="#ppt_x"/>
                                          </p:val>
                                        </p:tav>
                                      </p:tavLst>
                                    </p:anim>
                                    <p:anim calcmode="lin" valueType="num">
                                      <p:cBhvr additive="base">
                                        <p:cTn id="31" dur="500" fill="hold"/>
                                        <p:tgtEl>
                                          <p:spTgt spid="3"/>
                                        </p:tgtEl>
                                        <p:attrNameLst>
                                          <p:attrName>ppt_y</p:attrName>
                                        </p:attrNameLst>
                                      </p:cBhvr>
                                      <p:tavLst>
                                        <p:tav tm="0">
                                          <p:val>
                                            <p:strVal val="#ppt_y"/>
                                          </p:val>
                                        </p:tav>
                                        <p:tav tm="100000">
                                          <p:val>
                                            <p:strVal val="#ppt_y"/>
                                          </p:val>
                                        </p:tav>
                                      </p:tavLst>
                                    </p:anim>
                                  </p:childTnLst>
                                </p:cTn>
                              </p:par>
                              <p:par>
                                <p:cTn id="32" presetID="32" presetClass="emph" presetSubtype="0" repeatCount="3000" fill="hold" nodeType="withEffect">
                                  <p:stCondLst>
                                    <p:cond delay="0"/>
                                  </p:stCondLst>
                                  <p:childTnLst>
                                    <p:animRot by="120000">
                                      <p:cBhvr>
                                        <p:cTn id="33" dur="25" fill="hold">
                                          <p:stCondLst>
                                            <p:cond delay="0"/>
                                          </p:stCondLst>
                                        </p:cTn>
                                        <p:tgtEl>
                                          <p:spTgt spid="3"/>
                                        </p:tgtEl>
                                        <p:attrNameLst>
                                          <p:attrName>r</p:attrName>
                                        </p:attrNameLst>
                                      </p:cBhvr>
                                    </p:animRot>
                                    <p:animRot by="-240000">
                                      <p:cBhvr>
                                        <p:cTn id="34" dur="50" fill="hold">
                                          <p:stCondLst>
                                            <p:cond delay="50"/>
                                          </p:stCondLst>
                                        </p:cTn>
                                        <p:tgtEl>
                                          <p:spTgt spid="3"/>
                                        </p:tgtEl>
                                        <p:attrNameLst>
                                          <p:attrName>r</p:attrName>
                                        </p:attrNameLst>
                                      </p:cBhvr>
                                    </p:animRot>
                                    <p:animRot by="240000">
                                      <p:cBhvr>
                                        <p:cTn id="35" dur="50" fill="hold">
                                          <p:stCondLst>
                                            <p:cond delay="100"/>
                                          </p:stCondLst>
                                        </p:cTn>
                                        <p:tgtEl>
                                          <p:spTgt spid="3"/>
                                        </p:tgtEl>
                                        <p:attrNameLst>
                                          <p:attrName>r</p:attrName>
                                        </p:attrNameLst>
                                      </p:cBhvr>
                                    </p:animRot>
                                    <p:animRot by="-240000">
                                      <p:cBhvr>
                                        <p:cTn id="36" dur="50" fill="hold">
                                          <p:stCondLst>
                                            <p:cond delay="150"/>
                                          </p:stCondLst>
                                        </p:cTn>
                                        <p:tgtEl>
                                          <p:spTgt spid="3"/>
                                        </p:tgtEl>
                                        <p:attrNameLst>
                                          <p:attrName>r</p:attrName>
                                        </p:attrNameLst>
                                      </p:cBhvr>
                                    </p:animRot>
                                    <p:animRot by="120000">
                                      <p:cBhvr>
                                        <p:cTn id="37" dur="50" fill="hold">
                                          <p:stCondLst>
                                            <p:cond delay="200"/>
                                          </p:stCondLst>
                                        </p:cTn>
                                        <p:tgtEl>
                                          <p:spTgt spid="3"/>
                                        </p:tgtEl>
                                        <p:attrNameLst>
                                          <p:attrName>r</p:attrName>
                                        </p:attrNameLst>
                                      </p:cBhvr>
                                    </p:animRot>
                                  </p:childTnLst>
                                </p:cTn>
                              </p:par>
                            </p:childTnLst>
                          </p:cTn>
                        </p:par>
                        <p:par>
                          <p:cTn id="38" fill="hold">
                            <p:stCondLst>
                              <p:cond delay="3250"/>
                            </p:stCondLst>
                            <p:childTnLst>
                              <p:par>
                                <p:cTn id="39" presetID="22" presetClass="entr" presetSubtype="4"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down)">
                                      <p:cBhvr>
                                        <p:cTn id="41" dur="500"/>
                                        <p:tgtEl>
                                          <p:spTgt spid="2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childTnLst>
                          </p:cTn>
                        </p:par>
                        <p:par>
                          <p:cTn id="45" fill="hold">
                            <p:stCondLst>
                              <p:cond delay="3750"/>
                            </p:stCondLst>
                            <p:childTnLst>
                              <p:par>
                                <p:cTn id="46" presetID="22" presetClass="entr" presetSubtype="8"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left)">
                                      <p:cBhvr>
                                        <p:cTn id="48" dur="500"/>
                                        <p:tgtEl>
                                          <p:spTgt spid="2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500"/>
                                        <p:tgtEl>
                                          <p:spTgt spid="3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left)">
                                      <p:cBhvr>
                                        <p:cTn id="54" dur="500"/>
                                        <p:tgtEl>
                                          <p:spTgt spid="23"/>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down)">
                                      <p:cBhvr>
                                        <p:cTn id="60" dur="500"/>
                                        <p:tgtEl>
                                          <p:spTgt spid="27"/>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down)">
                                      <p:cBhvr>
                                        <p:cTn id="63" dur="500"/>
                                        <p:tgtEl>
                                          <p:spTgt spid="28"/>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down)">
                                      <p:cBhvr>
                                        <p:cTn id="66" dur="500"/>
                                        <p:tgtEl>
                                          <p:spTgt spid="29"/>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down)">
                                      <p:cBhvr>
                                        <p:cTn id="69" dur="500"/>
                                        <p:tgtEl>
                                          <p:spTgt spid="30"/>
                                        </p:tgtEl>
                                      </p:cBhvr>
                                    </p:animEffect>
                                  </p:childTnLst>
                                </p:cTn>
                              </p:par>
                            </p:childTnLst>
                          </p:cTn>
                        </p:par>
                        <p:par>
                          <p:cTn id="70" fill="hold">
                            <p:stCondLst>
                              <p:cond delay="4250"/>
                            </p:stCondLst>
                            <p:childTnLst>
                              <p:par>
                                <p:cTn id="71" presetID="2" presetClass="entr" presetSubtype="4"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additive="base">
                                        <p:cTn id="73" dur="250" fill="hold"/>
                                        <p:tgtEl>
                                          <p:spTgt spid="31"/>
                                        </p:tgtEl>
                                        <p:attrNameLst>
                                          <p:attrName>ppt_x</p:attrName>
                                        </p:attrNameLst>
                                      </p:cBhvr>
                                      <p:tavLst>
                                        <p:tav tm="0">
                                          <p:val>
                                            <p:strVal val="#ppt_x"/>
                                          </p:val>
                                        </p:tav>
                                        <p:tav tm="100000">
                                          <p:val>
                                            <p:strVal val="#ppt_x"/>
                                          </p:val>
                                        </p:tav>
                                      </p:tavLst>
                                    </p:anim>
                                    <p:anim calcmode="lin" valueType="num">
                                      <p:cBhvr additive="base">
                                        <p:cTn id="74" dur="250" fill="hold"/>
                                        <p:tgtEl>
                                          <p:spTgt spid="31"/>
                                        </p:tgtEl>
                                        <p:attrNameLst>
                                          <p:attrName>ppt_y</p:attrName>
                                        </p:attrNameLst>
                                      </p:cBhvr>
                                      <p:tavLst>
                                        <p:tav tm="0">
                                          <p:val>
                                            <p:strVal val="1+#ppt_h/2"/>
                                          </p:val>
                                        </p:tav>
                                        <p:tav tm="100000">
                                          <p:val>
                                            <p:strVal val="#ppt_y"/>
                                          </p:val>
                                        </p:tav>
                                      </p:tavLst>
                                    </p:anim>
                                  </p:childTnLst>
                                </p:cTn>
                              </p:par>
                            </p:childTnLst>
                          </p:cTn>
                        </p:par>
                        <p:par>
                          <p:cTn id="75" fill="hold">
                            <p:stCondLst>
                              <p:cond delay="4500"/>
                            </p:stCondLst>
                            <p:childTnLst>
                              <p:par>
                                <p:cTn id="76" presetID="10" presetClass="entr" presetSubtype="0" fill="hold" grpId="0" nodeType="after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250"/>
                                        <p:tgtEl>
                                          <p:spTgt spid="41"/>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250"/>
                                        <p:tgtEl>
                                          <p:spTgt spid="40"/>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fade">
                                      <p:cBhvr>
                                        <p:cTn id="84" dur="250"/>
                                        <p:tgtEl>
                                          <p:spTgt spid="39"/>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250"/>
                                        <p:tgtEl>
                                          <p:spTgt spid="38"/>
                                        </p:tgtEl>
                                      </p:cBhvr>
                                    </p:animEffect>
                                  </p:childTnLst>
                                </p:cTn>
                              </p:par>
                              <p:par>
                                <p:cTn id="88" presetID="2" presetClass="entr" presetSubtype="4" fill="hold" grpId="0" nodeType="withEffect">
                                  <p:stCondLst>
                                    <p:cond delay="0"/>
                                  </p:stCondLst>
                                  <p:childTnLst>
                                    <p:set>
                                      <p:cBhvr>
                                        <p:cTn id="89" dur="1" fill="hold">
                                          <p:stCondLst>
                                            <p:cond delay="0"/>
                                          </p:stCondLst>
                                        </p:cTn>
                                        <p:tgtEl>
                                          <p:spTgt spid="32"/>
                                        </p:tgtEl>
                                        <p:attrNameLst>
                                          <p:attrName>style.visibility</p:attrName>
                                        </p:attrNameLst>
                                      </p:cBhvr>
                                      <p:to>
                                        <p:strVal val="visible"/>
                                      </p:to>
                                    </p:set>
                                    <p:anim calcmode="lin" valueType="num">
                                      <p:cBhvr additive="base">
                                        <p:cTn id="90" dur="250" fill="hold"/>
                                        <p:tgtEl>
                                          <p:spTgt spid="32"/>
                                        </p:tgtEl>
                                        <p:attrNameLst>
                                          <p:attrName>ppt_x</p:attrName>
                                        </p:attrNameLst>
                                      </p:cBhvr>
                                      <p:tavLst>
                                        <p:tav tm="0">
                                          <p:val>
                                            <p:strVal val="#ppt_x"/>
                                          </p:val>
                                        </p:tav>
                                        <p:tav tm="100000">
                                          <p:val>
                                            <p:strVal val="#ppt_x"/>
                                          </p:val>
                                        </p:tav>
                                      </p:tavLst>
                                    </p:anim>
                                    <p:anim calcmode="lin" valueType="num">
                                      <p:cBhvr additive="base">
                                        <p:cTn id="91" dur="250" fill="hold"/>
                                        <p:tgtEl>
                                          <p:spTgt spid="32"/>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33"/>
                                        </p:tgtEl>
                                        <p:attrNameLst>
                                          <p:attrName>style.visibility</p:attrName>
                                        </p:attrNameLst>
                                      </p:cBhvr>
                                      <p:to>
                                        <p:strVal val="visible"/>
                                      </p:to>
                                    </p:set>
                                    <p:anim calcmode="lin" valueType="num">
                                      <p:cBhvr additive="base">
                                        <p:cTn id="94" dur="250" fill="hold"/>
                                        <p:tgtEl>
                                          <p:spTgt spid="33"/>
                                        </p:tgtEl>
                                        <p:attrNameLst>
                                          <p:attrName>ppt_x</p:attrName>
                                        </p:attrNameLst>
                                      </p:cBhvr>
                                      <p:tavLst>
                                        <p:tav tm="0">
                                          <p:val>
                                            <p:strVal val="#ppt_x"/>
                                          </p:val>
                                        </p:tav>
                                        <p:tav tm="100000">
                                          <p:val>
                                            <p:strVal val="#ppt_x"/>
                                          </p:val>
                                        </p:tav>
                                      </p:tavLst>
                                    </p:anim>
                                    <p:anim calcmode="lin" valueType="num">
                                      <p:cBhvr additive="base">
                                        <p:cTn id="95" dur="250" fill="hold"/>
                                        <p:tgtEl>
                                          <p:spTgt spid="33"/>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34"/>
                                        </p:tgtEl>
                                        <p:attrNameLst>
                                          <p:attrName>style.visibility</p:attrName>
                                        </p:attrNameLst>
                                      </p:cBhvr>
                                      <p:to>
                                        <p:strVal val="visible"/>
                                      </p:to>
                                    </p:set>
                                    <p:anim calcmode="lin" valueType="num">
                                      <p:cBhvr additive="base">
                                        <p:cTn id="98" dur="250" fill="hold"/>
                                        <p:tgtEl>
                                          <p:spTgt spid="34"/>
                                        </p:tgtEl>
                                        <p:attrNameLst>
                                          <p:attrName>ppt_x</p:attrName>
                                        </p:attrNameLst>
                                      </p:cBhvr>
                                      <p:tavLst>
                                        <p:tav tm="0">
                                          <p:val>
                                            <p:strVal val="#ppt_x"/>
                                          </p:val>
                                        </p:tav>
                                        <p:tav tm="100000">
                                          <p:val>
                                            <p:strVal val="#ppt_x"/>
                                          </p:val>
                                        </p:tav>
                                      </p:tavLst>
                                    </p:anim>
                                    <p:anim calcmode="lin" valueType="num">
                                      <p:cBhvr additive="base">
                                        <p:cTn id="99" dur="250" fill="hold"/>
                                        <p:tgtEl>
                                          <p:spTgt spid="34"/>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35"/>
                                        </p:tgtEl>
                                        <p:attrNameLst>
                                          <p:attrName>style.visibility</p:attrName>
                                        </p:attrNameLst>
                                      </p:cBhvr>
                                      <p:to>
                                        <p:strVal val="visible"/>
                                      </p:to>
                                    </p:set>
                                    <p:anim calcmode="lin" valueType="num">
                                      <p:cBhvr additive="base">
                                        <p:cTn id="102" dur="250" fill="hold"/>
                                        <p:tgtEl>
                                          <p:spTgt spid="35"/>
                                        </p:tgtEl>
                                        <p:attrNameLst>
                                          <p:attrName>ppt_x</p:attrName>
                                        </p:attrNameLst>
                                      </p:cBhvr>
                                      <p:tavLst>
                                        <p:tav tm="0">
                                          <p:val>
                                            <p:strVal val="#ppt_x"/>
                                          </p:val>
                                        </p:tav>
                                        <p:tav tm="100000">
                                          <p:val>
                                            <p:strVal val="#ppt_x"/>
                                          </p:val>
                                        </p:tav>
                                      </p:tavLst>
                                    </p:anim>
                                    <p:anim calcmode="lin" valueType="num">
                                      <p:cBhvr additive="base">
                                        <p:cTn id="103" dur="250" fill="hold"/>
                                        <p:tgtEl>
                                          <p:spTgt spid="35"/>
                                        </p:tgtEl>
                                        <p:attrNameLst>
                                          <p:attrName>ppt_y</p:attrName>
                                        </p:attrNameLst>
                                      </p:cBhvr>
                                      <p:tavLst>
                                        <p:tav tm="0">
                                          <p:val>
                                            <p:strVal val="1+#ppt_h/2"/>
                                          </p:val>
                                        </p:tav>
                                        <p:tav tm="100000">
                                          <p:val>
                                            <p:strVal val="#ppt_y"/>
                                          </p:val>
                                        </p:tav>
                                      </p:tavLst>
                                    </p:anim>
                                  </p:childTnLst>
                                </p:cTn>
                              </p:par>
                            </p:childTnLst>
                          </p:cTn>
                        </p:par>
                        <p:par>
                          <p:cTn id="104" fill="hold">
                            <p:stCondLst>
                              <p:cond delay="4750"/>
                            </p:stCondLst>
                            <p:childTnLst>
                              <p:par>
                                <p:cTn id="105" presetID="22" presetClass="entr" presetSubtype="8" fill="hold" grpId="0" nodeType="afterEffect">
                                  <p:stCondLst>
                                    <p:cond delay="0"/>
                                  </p:stCondLst>
                                  <p:childTnLst>
                                    <p:set>
                                      <p:cBhvr>
                                        <p:cTn id="106" dur="1" fill="hold">
                                          <p:stCondLst>
                                            <p:cond delay="0"/>
                                          </p:stCondLst>
                                        </p:cTn>
                                        <p:tgtEl>
                                          <p:spTgt spid="42"/>
                                        </p:tgtEl>
                                        <p:attrNameLst>
                                          <p:attrName>style.visibility</p:attrName>
                                        </p:attrNameLst>
                                      </p:cBhvr>
                                      <p:to>
                                        <p:strVal val="visible"/>
                                      </p:to>
                                    </p:set>
                                    <p:animEffect transition="in" filter="wipe(left)">
                                      <p:cBhvr>
                                        <p:cTn id="107" dur="500"/>
                                        <p:tgtEl>
                                          <p:spTgt spid="42"/>
                                        </p:tgtEl>
                                      </p:cBhvr>
                                    </p:animEffect>
                                  </p:childTnLst>
                                </p:cTn>
                              </p:par>
                            </p:childTnLst>
                          </p:cTn>
                        </p:par>
                        <p:par>
                          <p:cTn id="108" fill="hold">
                            <p:stCondLst>
                              <p:cond delay="5250"/>
                            </p:stCondLst>
                            <p:childTnLst>
                              <p:par>
                                <p:cTn id="109" presetID="53" presetClass="entr" presetSubtype="16" fill="hold" grpId="0" nodeType="afterEffect">
                                  <p:stCondLst>
                                    <p:cond delay="0"/>
                                  </p:stCondLst>
                                  <p:childTnLst>
                                    <p:set>
                                      <p:cBhvr>
                                        <p:cTn id="110" dur="1" fill="hold">
                                          <p:stCondLst>
                                            <p:cond delay="0"/>
                                          </p:stCondLst>
                                        </p:cTn>
                                        <p:tgtEl>
                                          <p:spTgt spid="43"/>
                                        </p:tgtEl>
                                        <p:attrNameLst>
                                          <p:attrName>style.visibility</p:attrName>
                                        </p:attrNameLst>
                                      </p:cBhvr>
                                      <p:to>
                                        <p:strVal val="visible"/>
                                      </p:to>
                                    </p:set>
                                    <p:anim calcmode="lin" valueType="num">
                                      <p:cBhvr>
                                        <p:cTn id="111" dur="500" fill="hold"/>
                                        <p:tgtEl>
                                          <p:spTgt spid="43"/>
                                        </p:tgtEl>
                                        <p:attrNameLst>
                                          <p:attrName>ppt_w</p:attrName>
                                        </p:attrNameLst>
                                      </p:cBhvr>
                                      <p:tavLst>
                                        <p:tav tm="0">
                                          <p:val>
                                            <p:fltVal val="0"/>
                                          </p:val>
                                        </p:tav>
                                        <p:tav tm="100000">
                                          <p:val>
                                            <p:strVal val="#ppt_w"/>
                                          </p:val>
                                        </p:tav>
                                      </p:tavLst>
                                    </p:anim>
                                    <p:anim calcmode="lin" valueType="num">
                                      <p:cBhvr>
                                        <p:cTn id="112" dur="500" fill="hold"/>
                                        <p:tgtEl>
                                          <p:spTgt spid="43"/>
                                        </p:tgtEl>
                                        <p:attrNameLst>
                                          <p:attrName>ppt_h</p:attrName>
                                        </p:attrNameLst>
                                      </p:cBhvr>
                                      <p:tavLst>
                                        <p:tav tm="0">
                                          <p:val>
                                            <p:fltVal val="0"/>
                                          </p:val>
                                        </p:tav>
                                        <p:tav tm="100000">
                                          <p:val>
                                            <p:strVal val="#ppt_h"/>
                                          </p:val>
                                        </p:tav>
                                      </p:tavLst>
                                    </p:anim>
                                    <p:animEffect transition="in" filter="fade">
                                      <p:cBhvr>
                                        <p:cTn id="113" dur="500"/>
                                        <p:tgtEl>
                                          <p:spTgt spid="43"/>
                                        </p:tgtEl>
                                      </p:cBhvr>
                                    </p:animEffect>
                                  </p:childTnLst>
                                </p:cTn>
                              </p:par>
                            </p:childTnLst>
                          </p:cTn>
                        </p:par>
                        <p:par>
                          <p:cTn id="114" fill="hold">
                            <p:stCondLst>
                              <p:cond delay="5750"/>
                            </p:stCondLst>
                            <p:childTnLst>
                              <p:par>
                                <p:cTn id="115" presetID="22" presetClass="entr" presetSubtype="8" fill="hold" grpId="0" nodeType="afterEffect">
                                  <p:stCondLst>
                                    <p:cond delay="0"/>
                                  </p:stCondLst>
                                  <p:childTnLst>
                                    <p:set>
                                      <p:cBhvr>
                                        <p:cTn id="116" dur="1" fill="hold">
                                          <p:stCondLst>
                                            <p:cond delay="0"/>
                                          </p:stCondLst>
                                        </p:cTn>
                                        <p:tgtEl>
                                          <p:spTgt spid="44"/>
                                        </p:tgtEl>
                                        <p:attrNameLst>
                                          <p:attrName>style.visibility</p:attrName>
                                        </p:attrNameLst>
                                      </p:cBhvr>
                                      <p:to>
                                        <p:strVal val="visible"/>
                                      </p:to>
                                    </p:set>
                                    <p:animEffect transition="in" filter="wipe(left)">
                                      <p:cBhvr>
                                        <p:cTn id="117" dur="500"/>
                                        <p:tgtEl>
                                          <p:spTgt spid="44"/>
                                        </p:tgtEl>
                                      </p:cBhvr>
                                    </p:animEffect>
                                  </p:childTnLst>
                                </p:cTn>
                              </p:par>
                            </p:childTnLst>
                          </p:cTn>
                        </p:par>
                        <p:par>
                          <p:cTn id="118" fill="hold">
                            <p:stCondLst>
                              <p:cond delay="6250"/>
                            </p:stCondLst>
                            <p:childTnLst>
                              <p:par>
                                <p:cTn id="119" presetID="53" presetClass="entr" presetSubtype="16" fill="hold" grpId="0" nodeType="afterEffect">
                                  <p:stCondLst>
                                    <p:cond delay="0"/>
                                  </p:stCondLst>
                                  <p:childTnLst>
                                    <p:set>
                                      <p:cBhvr>
                                        <p:cTn id="120" dur="1" fill="hold">
                                          <p:stCondLst>
                                            <p:cond delay="0"/>
                                          </p:stCondLst>
                                        </p:cTn>
                                        <p:tgtEl>
                                          <p:spTgt spid="45"/>
                                        </p:tgtEl>
                                        <p:attrNameLst>
                                          <p:attrName>style.visibility</p:attrName>
                                        </p:attrNameLst>
                                      </p:cBhvr>
                                      <p:to>
                                        <p:strVal val="visible"/>
                                      </p:to>
                                    </p:set>
                                    <p:anim calcmode="lin" valueType="num">
                                      <p:cBhvr>
                                        <p:cTn id="121" dur="500" fill="hold"/>
                                        <p:tgtEl>
                                          <p:spTgt spid="45"/>
                                        </p:tgtEl>
                                        <p:attrNameLst>
                                          <p:attrName>ppt_w</p:attrName>
                                        </p:attrNameLst>
                                      </p:cBhvr>
                                      <p:tavLst>
                                        <p:tav tm="0">
                                          <p:val>
                                            <p:fltVal val="0"/>
                                          </p:val>
                                        </p:tav>
                                        <p:tav tm="100000">
                                          <p:val>
                                            <p:strVal val="#ppt_w"/>
                                          </p:val>
                                        </p:tav>
                                      </p:tavLst>
                                    </p:anim>
                                    <p:anim calcmode="lin" valueType="num">
                                      <p:cBhvr>
                                        <p:cTn id="122" dur="500" fill="hold"/>
                                        <p:tgtEl>
                                          <p:spTgt spid="45"/>
                                        </p:tgtEl>
                                        <p:attrNameLst>
                                          <p:attrName>ppt_h</p:attrName>
                                        </p:attrNameLst>
                                      </p:cBhvr>
                                      <p:tavLst>
                                        <p:tav tm="0">
                                          <p:val>
                                            <p:fltVal val="0"/>
                                          </p:val>
                                        </p:tav>
                                        <p:tav tm="100000">
                                          <p:val>
                                            <p:strVal val="#ppt_h"/>
                                          </p:val>
                                        </p:tav>
                                      </p:tavLst>
                                    </p:anim>
                                    <p:animEffect transition="in" filter="fade">
                                      <p:cBhvr>
                                        <p:cTn id="123" dur="500"/>
                                        <p:tgtEl>
                                          <p:spTgt spid="45"/>
                                        </p:tgtEl>
                                      </p:cBhvr>
                                    </p:animEffect>
                                  </p:childTnLst>
                                </p:cTn>
                              </p:par>
                            </p:childTnLst>
                          </p:cTn>
                        </p:par>
                        <p:par>
                          <p:cTn id="124" fill="hold">
                            <p:stCondLst>
                              <p:cond delay="6750"/>
                            </p:stCondLst>
                            <p:childTnLst>
                              <p:par>
                                <p:cTn id="125" presetID="22" presetClass="entr" presetSubtype="8" fill="hold" grpId="0" nodeType="afterEffect">
                                  <p:stCondLst>
                                    <p:cond delay="0"/>
                                  </p:stCondLst>
                                  <p:childTnLst>
                                    <p:set>
                                      <p:cBhvr>
                                        <p:cTn id="126" dur="1" fill="hold">
                                          <p:stCondLst>
                                            <p:cond delay="0"/>
                                          </p:stCondLst>
                                        </p:cTn>
                                        <p:tgtEl>
                                          <p:spTgt spid="47"/>
                                        </p:tgtEl>
                                        <p:attrNameLst>
                                          <p:attrName>style.visibility</p:attrName>
                                        </p:attrNameLst>
                                      </p:cBhvr>
                                      <p:to>
                                        <p:strVal val="visible"/>
                                      </p:to>
                                    </p:set>
                                    <p:animEffect transition="in" filter="wipe(left)">
                                      <p:cBhvr>
                                        <p:cTn id="127" dur="500"/>
                                        <p:tgtEl>
                                          <p:spTgt spid="47"/>
                                        </p:tgtEl>
                                      </p:cBhvr>
                                    </p:animEffect>
                                  </p:childTnLst>
                                </p:cTn>
                              </p:par>
                            </p:childTnLst>
                          </p:cTn>
                        </p:par>
                        <p:par>
                          <p:cTn id="128" fill="hold">
                            <p:stCondLst>
                              <p:cond delay="7250"/>
                            </p:stCondLst>
                            <p:childTnLst>
                              <p:par>
                                <p:cTn id="129" presetID="53" presetClass="entr" presetSubtype="16" fill="hold" grpId="0" nodeType="afterEffect">
                                  <p:stCondLst>
                                    <p:cond delay="0"/>
                                  </p:stCondLst>
                                  <p:childTnLst>
                                    <p:set>
                                      <p:cBhvr>
                                        <p:cTn id="130" dur="1" fill="hold">
                                          <p:stCondLst>
                                            <p:cond delay="0"/>
                                          </p:stCondLst>
                                        </p:cTn>
                                        <p:tgtEl>
                                          <p:spTgt spid="46"/>
                                        </p:tgtEl>
                                        <p:attrNameLst>
                                          <p:attrName>style.visibility</p:attrName>
                                        </p:attrNameLst>
                                      </p:cBhvr>
                                      <p:to>
                                        <p:strVal val="visible"/>
                                      </p:to>
                                    </p:set>
                                    <p:anim calcmode="lin" valueType="num">
                                      <p:cBhvr>
                                        <p:cTn id="131" dur="500" fill="hold"/>
                                        <p:tgtEl>
                                          <p:spTgt spid="46"/>
                                        </p:tgtEl>
                                        <p:attrNameLst>
                                          <p:attrName>ppt_w</p:attrName>
                                        </p:attrNameLst>
                                      </p:cBhvr>
                                      <p:tavLst>
                                        <p:tav tm="0">
                                          <p:val>
                                            <p:fltVal val="0"/>
                                          </p:val>
                                        </p:tav>
                                        <p:tav tm="100000">
                                          <p:val>
                                            <p:strVal val="#ppt_w"/>
                                          </p:val>
                                        </p:tav>
                                      </p:tavLst>
                                    </p:anim>
                                    <p:anim calcmode="lin" valueType="num">
                                      <p:cBhvr>
                                        <p:cTn id="132" dur="500" fill="hold"/>
                                        <p:tgtEl>
                                          <p:spTgt spid="46"/>
                                        </p:tgtEl>
                                        <p:attrNameLst>
                                          <p:attrName>ppt_h</p:attrName>
                                        </p:attrNameLst>
                                      </p:cBhvr>
                                      <p:tavLst>
                                        <p:tav tm="0">
                                          <p:val>
                                            <p:fltVal val="0"/>
                                          </p:val>
                                        </p:tav>
                                        <p:tav tm="100000">
                                          <p:val>
                                            <p:strVal val="#ppt_h"/>
                                          </p:val>
                                        </p:tav>
                                      </p:tavLst>
                                    </p:anim>
                                    <p:animEffect transition="in" filter="fade">
                                      <p:cBhvr>
                                        <p:cTn id="133" dur="500"/>
                                        <p:tgtEl>
                                          <p:spTgt spid="46"/>
                                        </p:tgtEl>
                                      </p:cBhvr>
                                    </p:animEffect>
                                  </p:childTnLst>
                                </p:cTn>
                              </p:par>
                            </p:childTnLst>
                          </p:cTn>
                        </p:par>
                        <p:par>
                          <p:cTn id="134" fill="hold">
                            <p:stCondLst>
                              <p:cond delay="7750"/>
                            </p:stCondLst>
                            <p:childTnLst>
                              <p:par>
                                <p:cTn id="135" presetID="22" presetClass="entr" presetSubtype="8" fill="hold" grpId="0" nodeType="afterEffect">
                                  <p:stCondLst>
                                    <p:cond delay="0"/>
                                  </p:stCondLst>
                                  <p:childTnLst>
                                    <p:set>
                                      <p:cBhvr>
                                        <p:cTn id="136" dur="1" fill="hold">
                                          <p:stCondLst>
                                            <p:cond delay="0"/>
                                          </p:stCondLst>
                                        </p:cTn>
                                        <p:tgtEl>
                                          <p:spTgt spid="48"/>
                                        </p:tgtEl>
                                        <p:attrNameLst>
                                          <p:attrName>style.visibility</p:attrName>
                                        </p:attrNameLst>
                                      </p:cBhvr>
                                      <p:to>
                                        <p:strVal val="visible"/>
                                      </p:to>
                                    </p:set>
                                    <p:animEffect transition="in" filter="wipe(left)">
                                      <p:cBhvr>
                                        <p:cTn id="137" dur="500"/>
                                        <p:tgtEl>
                                          <p:spTgt spid="48"/>
                                        </p:tgtEl>
                                      </p:cBhvr>
                                    </p:animEffect>
                                  </p:childTnLst>
                                </p:cTn>
                              </p:par>
                            </p:childTnLst>
                          </p:cTn>
                        </p:par>
                        <p:par>
                          <p:cTn id="138" fill="hold">
                            <p:stCondLst>
                              <p:cond delay="8250"/>
                            </p:stCondLst>
                            <p:childTnLst>
                              <p:par>
                                <p:cTn id="139" presetID="42" presetClass="entr" presetSubtype="0" fill="hold" grpId="0" nodeType="afterEffect">
                                  <p:stCondLst>
                                    <p:cond delay="0"/>
                                  </p:stCondLst>
                                  <p:childTnLst>
                                    <p:set>
                                      <p:cBhvr>
                                        <p:cTn id="140" dur="1" fill="hold">
                                          <p:stCondLst>
                                            <p:cond delay="0"/>
                                          </p:stCondLst>
                                        </p:cTn>
                                        <p:tgtEl>
                                          <p:spTgt spid="37"/>
                                        </p:tgtEl>
                                        <p:attrNameLst>
                                          <p:attrName>style.visibility</p:attrName>
                                        </p:attrNameLst>
                                      </p:cBhvr>
                                      <p:to>
                                        <p:strVal val="visible"/>
                                      </p:to>
                                    </p:set>
                                    <p:animEffect transition="in" filter="fade">
                                      <p:cBhvr>
                                        <p:cTn id="141" dur="1000"/>
                                        <p:tgtEl>
                                          <p:spTgt spid="37"/>
                                        </p:tgtEl>
                                      </p:cBhvr>
                                    </p:animEffect>
                                    <p:anim calcmode="lin" valueType="num">
                                      <p:cBhvr>
                                        <p:cTn id="142" dur="1000" fill="hold"/>
                                        <p:tgtEl>
                                          <p:spTgt spid="37"/>
                                        </p:tgtEl>
                                        <p:attrNameLst>
                                          <p:attrName>ppt_x</p:attrName>
                                        </p:attrNameLst>
                                      </p:cBhvr>
                                      <p:tavLst>
                                        <p:tav tm="0">
                                          <p:val>
                                            <p:strVal val="#ppt_x"/>
                                          </p:val>
                                        </p:tav>
                                        <p:tav tm="100000">
                                          <p:val>
                                            <p:strVal val="#ppt_x"/>
                                          </p:val>
                                        </p:tav>
                                      </p:tavLst>
                                    </p:anim>
                                    <p:anim calcmode="lin" valueType="num">
                                      <p:cBhvr>
                                        <p:cTn id="14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P spid="20" grpId="0" animBg="1"/>
      <p:bldP spid="21" grpId="0"/>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animBg="1"/>
      <p:bldP spid="37" grpId="0" animBg="1"/>
      <p:bldP spid="38" grpId="0"/>
      <p:bldP spid="39" grpId="0"/>
      <p:bldP spid="40" grpId="0"/>
      <p:bldP spid="41" grpId="0"/>
      <p:bldP spid="42" grpId="0" animBg="1"/>
      <p:bldP spid="43" grpId="0" animBg="1"/>
      <p:bldP spid="44" grpId="0"/>
      <p:bldP spid="45" grpId="0" animBg="1"/>
      <p:bldP spid="46" grpId="0" animBg="1"/>
      <p:bldP spid="47" grpId="0"/>
      <p:bldP spid="4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效益成果</a:t>
            </a:r>
          </a:p>
        </p:txBody>
      </p:sp>
      <p:sp>
        <p:nvSpPr>
          <p:cNvPr id="50" name="五边形 2"/>
          <p:cNvSpPr/>
          <p:nvPr/>
        </p:nvSpPr>
        <p:spPr>
          <a:xfrm flipH="1">
            <a:off x="5695431" y="5400520"/>
            <a:ext cx="5891343" cy="844072"/>
          </a:xfrm>
          <a:custGeom>
            <a:avLst/>
            <a:gdLst/>
            <a:ahLst/>
            <a:cxnLst/>
            <a:rect l="l" t="t" r="r" b="b"/>
            <a:pathLst>
              <a:path w="3809784" h="545840">
                <a:moveTo>
                  <a:pt x="3536864" y="0"/>
                </a:moveTo>
                <a:lnTo>
                  <a:pt x="2298463" y="0"/>
                </a:lnTo>
                <a:lnTo>
                  <a:pt x="1511321" y="0"/>
                </a:lnTo>
                <a:lnTo>
                  <a:pt x="272920" y="0"/>
                </a:lnTo>
                <a:lnTo>
                  <a:pt x="0" y="272920"/>
                </a:lnTo>
                <a:lnTo>
                  <a:pt x="272920" y="545840"/>
                </a:lnTo>
                <a:lnTo>
                  <a:pt x="1511321" y="545840"/>
                </a:lnTo>
                <a:lnTo>
                  <a:pt x="2298463" y="545840"/>
                </a:lnTo>
                <a:lnTo>
                  <a:pt x="3536864" y="545840"/>
                </a:lnTo>
                <a:lnTo>
                  <a:pt x="3809784" y="272920"/>
                </a:lnTo>
                <a:close/>
              </a:path>
            </a:pathLst>
          </a:custGeom>
          <a:solidFill>
            <a:srgbClr val="757376"/>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1" name="五边形 5"/>
          <p:cNvSpPr/>
          <p:nvPr/>
        </p:nvSpPr>
        <p:spPr>
          <a:xfrm>
            <a:off x="6068883" y="4359057"/>
            <a:ext cx="5144439" cy="844072"/>
          </a:xfrm>
          <a:custGeom>
            <a:avLst/>
            <a:gdLst/>
            <a:ahLst/>
            <a:cxnLst/>
            <a:rect l="l" t="t" r="r" b="b"/>
            <a:pathLst>
              <a:path w="3326780" h="545840">
                <a:moveTo>
                  <a:pt x="272920" y="0"/>
                </a:moveTo>
                <a:lnTo>
                  <a:pt x="1028317" y="0"/>
                </a:lnTo>
                <a:lnTo>
                  <a:pt x="2298463" y="0"/>
                </a:lnTo>
                <a:lnTo>
                  <a:pt x="3053860" y="0"/>
                </a:lnTo>
                <a:lnTo>
                  <a:pt x="3326780" y="272920"/>
                </a:lnTo>
                <a:lnTo>
                  <a:pt x="3053860" y="545840"/>
                </a:lnTo>
                <a:lnTo>
                  <a:pt x="2298463" y="545840"/>
                </a:lnTo>
                <a:lnTo>
                  <a:pt x="1028317" y="545840"/>
                </a:lnTo>
                <a:lnTo>
                  <a:pt x="272920" y="545840"/>
                </a:lnTo>
                <a:lnTo>
                  <a:pt x="0" y="272920"/>
                </a:lnTo>
                <a:close/>
              </a:path>
            </a:pathLst>
          </a:custGeom>
          <a:solidFill>
            <a:schemeClr val="accent5">
              <a:lumMod val="75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2" name="五边形 7"/>
          <p:cNvSpPr/>
          <p:nvPr/>
        </p:nvSpPr>
        <p:spPr>
          <a:xfrm>
            <a:off x="6539540" y="3317593"/>
            <a:ext cx="4203123" cy="844072"/>
          </a:xfrm>
          <a:custGeom>
            <a:avLst/>
            <a:gdLst/>
            <a:ahLst/>
            <a:cxnLst/>
            <a:rect l="l" t="t" r="r" b="b"/>
            <a:pathLst>
              <a:path w="2718054" h="545840">
                <a:moveTo>
                  <a:pt x="272920" y="0"/>
                </a:moveTo>
                <a:lnTo>
                  <a:pt x="419591" y="0"/>
                </a:lnTo>
                <a:lnTo>
                  <a:pt x="2298463" y="0"/>
                </a:lnTo>
                <a:lnTo>
                  <a:pt x="2445134" y="0"/>
                </a:lnTo>
                <a:lnTo>
                  <a:pt x="2718054" y="272920"/>
                </a:lnTo>
                <a:lnTo>
                  <a:pt x="2445134" y="545840"/>
                </a:lnTo>
                <a:lnTo>
                  <a:pt x="2298463" y="545840"/>
                </a:lnTo>
                <a:lnTo>
                  <a:pt x="419591" y="545840"/>
                </a:lnTo>
                <a:lnTo>
                  <a:pt x="272920" y="545840"/>
                </a:lnTo>
                <a:lnTo>
                  <a:pt x="0" y="272920"/>
                </a:lnTo>
                <a:close/>
              </a:path>
            </a:pathLst>
          </a:custGeom>
          <a:solidFill>
            <a:schemeClr val="accent1">
              <a:lumMod val="75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3" name="五边形 9"/>
          <p:cNvSpPr/>
          <p:nvPr/>
        </p:nvSpPr>
        <p:spPr>
          <a:xfrm>
            <a:off x="7158463" y="2276128"/>
            <a:ext cx="2965279" cy="844072"/>
          </a:xfrm>
          <a:custGeom>
            <a:avLst/>
            <a:gdLst/>
            <a:ahLst/>
            <a:cxnLst/>
            <a:rect l="l" t="t" r="r" b="b"/>
            <a:pathLst>
              <a:path w="1917572" h="545840">
                <a:moveTo>
                  <a:pt x="272920" y="0"/>
                </a:moveTo>
                <a:lnTo>
                  <a:pt x="1135241" y="0"/>
                </a:lnTo>
                <a:lnTo>
                  <a:pt x="1222047" y="0"/>
                </a:lnTo>
                <a:lnTo>
                  <a:pt x="1644652" y="0"/>
                </a:lnTo>
                <a:lnTo>
                  <a:pt x="1917572" y="272920"/>
                </a:lnTo>
                <a:lnTo>
                  <a:pt x="1644652" y="545840"/>
                </a:lnTo>
                <a:lnTo>
                  <a:pt x="1222047" y="545840"/>
                </a:lnTo>
                <a:lnTo>
                  <a:pt x="1135241" y="545840"/>
                </a:lnTo>
                <a:lnTo>
                  <a:pt x="272920" y="545840"/>
                </a:lnTo>
                <a:lnTo>
                  <a:pt x="0" y="272920"/>
                </a:lnTo>
                <a:close/>
              </a:path>
            </a:pathLst>
          </a:custGeom>
          <a:solidFill>
            <a:schemeClr val="accent1">
              <a:lumMod val="75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sp>
        <p:nvSpPr>
          <p:cNvPr id="54" name="等腰三角形 53"/>
          <p:cNvSpPr/>
          <p:nvPr/>
        </p:nvSpPr>
        <p:spPr>
          <a:xfrm>
            <a:off x="7764705" y="1196388"/>
            <a:ext cx="1752796" cy="876537"/>
          </a:xfrm>
          <a:prstGeom prst="triangle">
            <a:avLst/>
          </a:prstGeom>
          <a:solidFill>
            <a:schemeClr val="tx2">
              <a:lumMod val="50000"/>
              <a:lumOff val="5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p>
        </p:txBody>
      </p:sp>
      <p:grpSp>
        <p:nvGrpSpPr>
          <p:cNvPr id="55" name="组 12"/>
          <p:cNvGrpSpPr/>
          <p:nvPr/>
        </p:nvGrpSpPr>
        <p:grpSpPr>
          <a:xfrm>
            <a:off x="938033" y="2072925"/>
            <a:ext cx="4085700" cy="3637638"/>
            <a:chOff x="1100309" y="1795731"/>
            <a:chExt cx="3064275" cy="2728228"/>
          </a:xfrm>
        </p:grpSpPr>
        <p:sp>
          <p:nvSpPr>
            <p:cNvPr id="56" name="矩形 55"/>
            <p:cNvSpPr/>
            <p:nvPr/>
          </p:nvSpPr>
          <p:spPr>
            <a:xfrm>
              <a:off x="1100309" y="2254635"/>
              <a:ext cx="3064275" cy="2269324"/>
            </a:xfrm>
            <a:prstGeom prst="rect">
              <a:avLst/>
            </a:prstGeom>
          </p:spPr>
          <p:txBody>
            <a:bodyPr wrap="square">
              <a:spAutoFit/>
            </a:bodyPr>
            <a:lstStyle/>
            <a:p>
              <a:pPr lvl="0">
                <a:lnSpc>
                  <a:spcPct val="130000"/>
                </a:lnSpc>
              </a:pPr>
              <a:r>
                <a:rPr lang="zh-CN" altLang="en-US" sz="1333" dirty="0">
                  <a:solidFill>
                    <a:schemeClr val="tx1">
                      <a:lumMod val="75000"/>
                      <a:lumOff val="25000"/>
                    </a:schemeClr>
                  </a:solidFill>
                </a:rPr>
                <a:t>标题数字等都可以通过点击和重新输入进行更改，顶部“开始”面板中可以对字体、字号、颜色、行距等进行修改。建议正文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倍字间距。标题数字等都可以通过点击和重新输入进行更改，顶部“开始”面板中可以对字体、字号、颜色、行距等进行修改。建议正文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a:t>
              </a:r>
              <a:endParaRPr lang="en-US" altLang="zh-CN" sz="1333" dirty="0">
                <a:solidFill>
                  <a:schemeClr val="tx1">
                    <a:lumMod val="75000"/>
                    <a:lumOff val="25000"/>
                  </a:schemeClr>
                </a:solidFill>
              </a:endParaRPr>
            </a:p>
            <a:p>
              <a:pPr lvl="0">
                <a:lnSpc>
                  <a:spcPct val="130000"/>
                </a:lnSpc>
              </a:pPr>
              <a:endParaRPr lang="en-US" altLang="zh-CN" sz="1333" dirty="0">
                <a:solidFill>
                  <a:schemeClr val="tx1">
                    <a:lumMod val="75000"/>
                    <a:lumOff val="25000"/>
                  </a:schemeClr>
                </a:solidFill>
              </a:endParaRPr>
            </a:p>
            <a:p>
              <a:pPr>
                <a:lnSpc>
                  <a:spcPct val="130000"/>
                </a:lnSpc>
              </a:pPr>
              <a:r>
                <a:rPr lang="zh-CN" altLang="en-US" sz="1333" dirty="0">
                  <a:solidFill>
                    <a:schemeClr val="tx1">
                      <a:lumMod val="75000"/>
                      <a:lumOff val="25000"/>
                    </a:schemeClr>
                  </a:solidFill>
                </a:rPr>
                <a:t>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倍字间距。标题数字等都可以通过点击和重新输入进行更改，顶部“开始”面板中可以对字体、字号、颜色、行距等进行修改。建议正文</a:t>
              </a:r>
              <a:r>
                <a:rPr lang="en-US" altLang="zh-CN" sz="1333" dirty="0">
                  <a:solidFill>
                    <a:schemeClr val="tx1">
                      <a:lumMod val="75000"/>
                      <a:lumOff val="25000"/>
                    </a:schemeClr>
                  </a:solidFill>
                </a:rPr>
                <a:t>10</a:t>
              </a:r>
              <a:r>
                <a:rPr lang="zh-CN" altLang="en-US" sz="1333" dirty="0">
                  <a:solidFill>
                    <a:schemeClr val="tx1">
                      <a:lumMod val="75000"/>
                      <a:lumOff val="25000"/>
                    </a:schemeClr>
                  </a:solidFill>
                </a:rPr>
                <a:t>号字，</a:t>
              </a:r>
              <a:r>
                <a:rPr lang="en-US" altLang="zh-CN" sz="1333" dirty="0">
                  <a:solidFill>
                    <a:schemeClr val="tx1">
                      <a:lumMod val="75000"/>
                      <a:lumOff val="25000"/>
                    </a:schemeClr>
                  </a:solidFill>
                </a:rPr>
                <a:t>1.3</a:t>
              </a:r>
              <a:r>
                <a:rPr lang="zh-CN" altLang="en-US" sz="1333" dirty="0">
                  <a:solidFill>
                    <a:schemeClr val="tx1">
                      <a:lumMod val="75000"/>
                      <a:lumOff val="25000"/>
                    </a:schemeClr>
                  </a:solidFill>
                </a:rPr>
                <a:t>倍字间距。</a:t>
              </a:r>
            </a:p>
          </p:txBody>
        </p:sp>
        <p:sp>
          <p:nvSpPr>
            <p:cNvPr id="57" name="矩形 56"/>
            <p:cNvSpPr/>
            <p:nvPr/>
          </p:nvSpPr>
          <p:spPr>
            <a:xfrm>
              <a:off x="1100310" y="1795731"/>
              <a:ext cx="855042" cy="392511"/>
            </a:xfrm>
            <a:prstGeom prst="rect">
              <a:avLst/>
            </a:prstGeom>
          </p:spPr>
          <p:txBody>
            <a:bodyPr wrap="none">
              <a:spAutoFit/>
            </a:bodyPr>
            <a:lstStyle/>
            <a:p>
              <a:pPr>
                <a:lnSpc>
                  <a:spcPct val="150000"/>
                </a:lnSpc>
              </a:pPr>
              <a:r>
                <a:rPr lang="zh-CN" altLang="en-US" sz="1867" b="1" dirty="0">
                  <a:solidFill>
                    <a:schemeClr val="tx1">
                      <a:lumMod val="75000"/>
                      <a:lumOff val="25000"/>
                    </a:schemeClr>
                  </a:solidFill>
                </a:rPr>
                <a:t>标题文字</a:t>
              </a:r>
              <a:endParaRPr lang="en-US" altLang="zh-CN" sz="1867" b="1" dirty="0">
                <a:solidFill>
                  <a:schemeClr val="tx1">
                    <a:lumMod val="75000"/>
                    <a:lumOff val="25000"/>
                  </a:schemeClr>
                </a:solidFill>
              </a:endParaRPr>
            </a:p>
          </p:txBody>
        </p:sp>
      </p:grpSp>
      <p:sp>
        <p:nvSpPr>
          <p:cNvPr id="58" name="矩形 57"/>
          <p:cNvSpPr/>
          <p:nvPr/>
        </p:nvSpPr>
        <p:spPr>
          <a:xfrm>
            <a:off x="7646277" y="2391967"/>
            <a:ext cx="1989647" cy="584775"/>
          </a:xfrm>
          <a:prstGeom prst="rect">
            <a:avLst/>
          </a:prstGeom>
        </p:spPr>
        <p:txBody>
          <a:bodyPr wrap="none">
            <a:spAutoFit/>
          </a:bodyPr>
          <a:lstStyle/>
          <a:p>
            <a:pPr algn="ctr"/>
            <a:r>
              <a:rPr lang="en-US" altLang="zh-CN" sz="3200" b="1" dirty="0">
                <a:solidFill>
                  <a:schemeClr val="bg1">
                    <a:lumMod val="95000"/>
                  </a:schemeClr>
                </a:solidFill>
              </a:rPr>
              <a:t>01</a:t>
            </a:r>
            <a:r>
              <a:rPr lang="zh-CN" altLang="en-US" sz="3200" b="1" dirty="0">
                <a:solidFill>
                  <a:schemeClr val="bg1">
                    <a:lumMod val="95000"/>
                  </a:schemeClr>
                </a:solidFill>
              </a:rPr>
              <a:t> 关键字</a:t>
            </a:r>
            <a:endParaRPr lang="en-US" altLang="zh-CN" sz="3200" b="1" dirty="0">
              <a:solidFill>
                <a:schemeClr val="bg1">
                  <a:lumMod val="95000"/>
                </a:schemeClr>
              </a:solidFill>
            </a:endParaRPr>
          </a:p>
        </p:txBody>
      </p:sp>
      <p:sp>
        <p:nvSpPr>
          <p:cNvPr id="59" name="矩形 58"/>
          <p:cNvSpPr/>
          <p:nvPr/>
        </p:nvSpPr>
        <p:spPr>
          <a:xfrm>
            <a:off x="7441094" y="3409270"/>
            <a:ext cx="2400016" cy="584775"/>
          </a:xfrm>
          <a:prstGeom prst="rect">
            <a:avLst/>
          </a:prstGeom>
        </p:spPr>
        <p:txBody>
          <a:bodyPr wrap="none">
            <a:spAutoFit/>
          </a:bodyPr>
          <a:lstStyle/>
          <a:p>
            <a:pPr algn="ctr"/>
            <a:r>
              <a:rPr lang="en-US" altLang="zh-CN" sz="3200" b="1" dirty="0">
                <a:solidFill>
                  <a:schemeClr val="bg1"/>
                </a:solidFill>
              </a:rPr>
              <a:t>02</a:t>
            </a:r>
            <a:r>
              <a:rPr lang="zh-CN" altLang="en-US" sz="3200" b="1" dirty="0">
                <a:solidFill>
                  <a:schemeClr val="bg1"/>
                </a:solidFill>
              </a:rPr>
              <a:t> 关键文字</a:t>
            </a:r>
            <a:endParaRPr lang="en-US" altLang="zh-CN" sz="3200" b="1" dirty="0">
              <a:solidFill>
                <a:schemeClr val="bg1"/>
              </a:solidFill>
            </a:endParaRPr>
          </a:p>
        </p:txBody>
      </p:sp>
      <p:sp>
        <p:nvSpPr>
          <p:cNvPr id="60" name="矩形 59"/>
          <p:cNvSpPr/>
          <p:nvPr/>
        </p:nvSpPr>
        <p:spPr>
          <a:xfrm>
            <a:off x="7030726" y="4491507"/>
            <a:ext cx="3220753" cy="584775"/>
          </a:xfrm>
          <a:prstGeom prst="rect">
            <a:avLst/>
          </a:prstGeom>
        </p:spPr>
        <p:txBody>
          <a:bodyPr wrap="none">
            <a:spAutoFit/>
          </a:bodyPr>
          <a:lstStyle/>
          <a:p>
            <a:pPr algn="ctr"/>
            <a:r>
              <a:rPr lang="en-US" altLang="zh-CN" sz="3200" b="1" dirty="0">
                <a:solidFill>
                  <a:schemeClr val="bg1"/>
                </a:solidFill>
              </a:rPr>
              <a:t>03</a:t>
            </a:r>
            <a:r>
              <a:rPr lang="zh-CN" altLang="en-US" sz="3200" b="1" dirty="0">
                <a:solidFill>
                  <a:schemeClr val="bg1"/>
                </a:solidFill>
              </a:rPr>
              <a:t> 关键字关键字</a:t>
            </a:r>
            <a:endParaRPr lang="en-US" altLang="zh-CN" sz="3200" b="1" dirty="0">
              <a:solidFill>
                <a:schemeClr val="bg1"/>
              </a:solidFill>
            </a:endParaRPr>
          </a:p>
        </p:txBody>
      </p:sp>
      <p:sp>
        <p:nvSpPr>
          <p:cNvPr id="61" name="矩形 60"/>
          <p:cNvSpPr/>
          <p:nvPr/>
        </p:nvSpPr>
        <p:spPr>
          <a:xfrm>
            <a:off x="7030726" y="5534185"/>
            <a:ext cx="3220753" cy="584775"/>
          </a:xfrm>
          <a:prstGeom prst="rect">
            <a:avLst/>
          </a:prstGeom>
        </p:spPr>
        <p:txBody>
          <a:bodyPr wrap="none">
            <a:spAutoFit/>
          </a:bodyPr>
          <a:lstStyle/>
          <a:p>
            <a:pPr algn="ctr"/>
            <a:r>
              <a:rPr lang="en-US" altLang="zh-CN" sz="3200" b="1" dirty="0">
                <a:solidFill>
                  <a:schemeClr val="bg1"/>
                </a:solidFill>
              </a:rPr>
              <a:t>04</a:t>
            </a:r>
            <a:r>
              <a:rPr lang="zh-CN" altLang="en-US" sz="3200" b="1" dirty="0">
                <a:solidFill>
                  <a:schemeClr val="bg1"/>
                </a:solidFill>
              </a:rPr>
              <a:t> 关键字关键字</a:t>
            </a:r>
            <a:endParaRPr lang="en-US" altLang="zh-CN" sz="3200" b="1" dirty="0">
              <a:solidFill>
                <a:schemeClr val="bg1"/>
              </a:solidFill>
            </a:endParaRPr>
          </a:p>
        </p:txBody>
      </p:sp>
    </p:spTree>
    <p:extLst>
      <p:ext uri="{BB962C8B-B14F-4D97-AF65-F5344CB8AC3E}">
        <p14:creationId xmlns:p14="http://schemas.microsoft.com/office/powerpoint/2010/main" xmlns="" val="1914277834"/>
      </p:ext>
    </p:extLst>
  </p:cSld>
  <p:clrMapOvr>
    <a:masterClrMapping/>
  </p:clrMapOvr>
  <mc:AlternateContent xmlns:mc="http://schemas.openxmlformats.org/markup-compatibility/2006">
    <mc:Choice xmlns:p14="http://schemas.microsoft.com/office/powerpoint/2010/main" xmlns=""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ppt_x"/>
                                          </p:val>
                                        </p:tav>
                                        <p:tav tm="100000">
                                          <p:val>
                                            <p:strVal val="#ppt_x"/>
                                          </p:val>
                                        </p:tav>
                                      </p:tavLst>
                                    </p:anim>
                                    <p:anim calcmode="lin" valueType="num">
                                      <p:cBhvr additive="base">
                                        <p:cTn id="16" dur="500" fill="hold"/>
                                        <p:tgtEl>
                                          <p:spTgt spid="5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ppt_x"/>
                                          </p:val>
                                        </p:tav>
                                        <p:tav tm="100000">
                                          <p:val>
                                            <p:strVal val="#ppt_x"/>
                                          </p:val>
                                        </p:tav>
                                      </p:tavLst>
                                    </p:anim>
                                    <p:anim calcmode="lin" valueType="num">
                                      <p:cBhvr additive="base">
                                        <p:cTn id="20" dur="500" fill="hold"/>
                                        <p:tgtEl>
                                          <p:spTgt spid="5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500" fill="hold"/>
                                        <p:tgtEl>
                                          <p:spTgt spid="51"/>
                                        </p:tgtEl>
                                        <p:attrNameLst>
                                          <p:attrName>ppt_x</p:attrName>
                                        </p:attrNameLst>
                                      </p:cBhvr>
                                      <p:tavLst>
                                        <p:tav tm="0">
                                          <p:val>
                                            <p:strVal val="#ppt_x"/>
                                          </p:val>
                                        </p:tav>
                                        <p:tav tm="100000">
                                          <p:val>
                                            <p:strVal val="#ppt_x"/>
                                          </p:val>
                                        </p:tav>
                                      </p:tavLst>
                                    </p:anim>
                                    <p:anim calcmode="lin" valueType="num">
                                      <p:cBhvr additive="base">
                                        <p:cTn id="24" dur="500" fill="hold"/>
                                        <p:tgtEl>
                                          <p:spTgt spid="5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2"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additive="base">
                                        <p:cTn id="32" dur="500" fill="hold"/>
                                        <p:tgtEl>
                                          <p:spTgt spid="58"/>
                                        </p:tgtEl>
                                        <p:attrNameLst>
                                          <p:attrName>ppt_x</p:attrName>
                                        </p:attrNameLst>
                                      </p:cBhvr>
                                      <p:tavLst>
                                        <p:tav tm="0">
                                          <p:val>
                                            <p:strVal val="1+#ppt_w/2"/>
                                          </p:val>
                                        </p:tav>
                                        <p:tav tm="100000">
                                          <p:val>
                                            <p:strVal val="#ppt_x"/>
                                          </p:val>
                                        </p:tav>
                                      </p:tavLst>
                                    </p:anim>
                                    <p:anim calcmode="lin" valueType="num">
                                      <p:cBhvr additive="base">
                                        <p:cTn id="33" dur="500" fill="hold"/>
                                        <p:tgtEl>
                                          <p:spTgt spid="58"/>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250"/>
                                  </p:stCondLst>
                                  <p:childTnLst>
                                    <p:set>
                                      <p:cBhvr>
                                        <p:cTn id="35" dur="1" fill="hold">
                                          <p:stCondLst>
                                            <p:cond delay="0"/>
                                          </p:stCondLst>
                                        </p:cTn>
                                        <p:tgtEl>
                                          <p:spTgt spid="59"/>
                                        </p:tgtEl>
                                        <p:attrNameLst>
                                          <p:attrName>style.visibility</p:attrName>
                                        </p:attrNameLst>
                                      </p:cBhvr>
                                      <p:to>
                                        <p:strVal val="visible"/>
                                      </p:to>
                                    </p:set>
                                    <p:anim calcmode="lin" valueType="num">
                                      <p:cBhvr additive="base">
                                        <p:cTn id="36" dur="500" fill="hold"/>
                                        <p:tgtEl>
                                          <p:spTgt spid="59"/>
                                        </p:tgtEl>
                                        <p:attrNameLst>
                                          <p:attrName>ppt_x</p:attrName>
                                        </p:attrNameLst>
                                      </p:cBhvr>
                                      <p:tavLst>
                                        <p:tav tm="0">
                                          <p:val>
                                            <p:strVal val="1+#ppt_w/2"/>
                                          </p:val>
                                        </p:tav>
                                        <p:tav tm="100000">
                                          <p:val>
                                            <p:strVal val="#ppt_x"/>
                                          </p:val>
                                        </p:tav>
                                      </p:tavLst>
                                    </p:anim>
                                    <p:anim calcmode="lin" valueType="num">
                                      <p:cBhvr additive="base">
                                        <p:cTn id="37" dur="500" fill="hold"/>
                                        <p:tgtEl>
                                          <p:spTgt spid="5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50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500" fill="hold"/>
                                        <p:tgtEl>
                                          <p:spTgt spid="60"/>
                                        </p:tgtEl>
                                        <p:attrNameLst>
                                          <p:attrName>ppt_x</p:attrName>
                                        </p:attrNameLst>
                                      </p:cBhvr>
                                      <p:tavLst>
                                        <p:tav tm="0">
                                          <p:val>
                                            <p:strVal val="1+#ppt_w/2"/>
                                          </p:val>
                                        </p:tav>
                                        <p:tav tm="100000">
                                          <p:val>
                                            <p:strVal val="#ppt_x"/>
                                          </p:val>
                                        </p:tav>
                                      </p:tavLst>
                                    </p:anim>
                                    <p:anim calcmode="lin" valueType="num">
                                      <p:cBhvr additive="base">
                                        <p:cTn id="41" dur="500" fill="hold"/>
                                        <p:tgtEl>
                                          <p:spTgt spid="60"/>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750"/>
                                  </p:stCondLst>
                                  <p:childTnLst>
                                    <p:set>
                                      <p:cBhvr>
                                        <p:cTn id="43" dur="1" fill="hold">
                                          <p:stCondLst>
                                            <p:cond delay="0"/>
                                          </p:stCondLst>
                                        </p:cTn>
                                        <p:tgtEl>
                                          <p:spTgt spid="61"/>
                                        </p:tgtEl>
                                        <p:attrNameLst>
                                          <p:attrName>style.visibility</p:attrName>
                                        </p:attrNameLst>
                                      </p:cBhvr>
                                      <p:to>
                                        <p:strVal val="visible"/>
                                      </p:to>
                                    </p:set>
                                    <p:anim calcmode="lin" valueType="num">
                                      <p:cBhvr additive="base">
                                        <p:cTn id="44" dur="500" fill="hold"/>
                                        <p:tgtEl>
                                          <p:spTgt spid="61"/>
                                        </p:tgtEl>
                                        <p:attrNameLst>
                                          <p:attrName>ppt_x</p:attrName>
                                        </p:attrNameLst>
                                      </p:cBhvr>
                                      <p:tavLst>
                                        <p:tav tm="0">
                                          <p:val>
                                            <p:strVal val="1+#ppt_w/2"/>
                                          </p:val>
                                        </p:tav>
                                        <p:tav tm="100000">
                                          <p:val>
                                            <p:strVal val="#ppt_x"/>
                                          </p:val>
                                        </p:tav>
                                      </p:tavLst>
                                    </p:anim>
                                    <p:anim calcmode="lin" valueType="num">
                                      <p:cBhvr additive="base">
                                        <p:cTn id="45" dur="500" fill="hold"/>
                                        <p:tgtEl>
                                          <p:spTgt spid="61"/>
                                        </p:tgtEl>
                                        <p:attrNameLst>
                                          <p:attrName>ppt_y</p:attrName>
                                        </p:attrNameLst>
                                      </p:cBhvr>
                                      <p:tavLst>
                                        <p:tav tm="0">
                                          <p:val>
                                            <p:strVal val="#ppt_y"/>
                                          </p:val>
                                        </p:tav>
                                        <p:tav tm="100000">
                                          <p:val>
                                            <p:strVal val="#ppt_y"/>
                                          </p:val>
                                        </p:tav>
                                      </p:tavLst>
                                    </p:anim>
                                  </p:childTnLst>
                                </p:cTn>
                              </p:par>
                            </p:childTnLst>
                          </p:cTn>
                        </p:par>
                        <p:par>
                          <p:cTn id="46" fill="hold">
                            <p:stCondLst>
                              <p:cond delay="2250"/>
                            </p:stCondLst>
                            <p:childTnLst>
                              <p:par>
                                <p:cTn id="47" presetID="42" presetClass="entr" presetSubtype="0" fill="hold"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1000"/>
                                        <p:tgtEl>
                                          <p:spTgt spid="55"/>
                                        </p:tgtEl>
                                      </p:cBhvr>
                                    </p:animEffect>
                                    <p:anim calcmode="lin" valueType="num">
                                      <p:cBhvr>
                                        <p:cTn id="50" dur="1000" fill="hold"/>
                                        <p:tgtEl>
                                          <p:spTgt spid="55"/>
                                        </p:tgtEl>
                                        <p:attrNameLst>
                                          <p:attrName>ppt_x</p:attrName>
                                        </p:attrNameLst>
                                      </p:cBhvr>
                                      <p:tavLst>
                                        <p:tav tm="0">
                                          <p:val>
                                            <p:strVal val="#ppt_x"/>
                                          </p:val>
                                        </p:tav>
                                        <p:tav tm="100000">
                                          <p:val>
                                            <p:strVal val="#ppt_x"/>
                                          </p:val>
                                        </p:tav>
                                      </p:tavLst>
                                    </p:anim>
                                    <p:anim calcmode="lin" valueType="num">
                                      <p:cBhvr>
                                        <p:cTn id="51"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0" grpId="0" animBg="1"/>
      <p:bldP spid="51" grpId="0" animBg="1"/>
      <p:bldP spid="52" grpId="0" animBg="1"/>
      <p:bldP spid="53" grpId="0" animBg="1"/>
      <p:bldP spid="54" grpId="0" animBg="1"/>
      <p:bldP spid="58" grpId="0"/>
      <p:bldP spid="59" grpId="0"/>
      <p:bldP spid="60" grpId="0"/>
      <p:bldP spid="6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3" name="组合 2"/>
          <p:cNvGrpSpPr/>
          <p:nvPr/>
        </p:nvGrpSpPr>
        <p:grpSpPr>
          <a:xfrm>
            <a:off x="3168238" y="1715807"/>
            <a:ext cx="9022176" cy="2722664"/>
            <a:chOff x="3168238" y="1715807"/>
            <a:chExt cx="9022176" cy="2722664"/>
          </a:xfrm>
        </p:grpSpPr>
        <p:sp>
          <p:nvSpPr>
            <p:cNvPr id="4" name="Freeform 6"/>
            <p:cNvSpPr>
              <a:spLocks/>
            </p:cNvSpPr>
            <p:nvPr/>
          </p:nvSpPr>
          <p:spPr bwMode="auto">
            <a:xfrm>
              <a:off x="3168238" y="1715807"/>
              <a:ext cx="9022176" cy="2722664"/>
            </a:xfrm>
            <a:custGeom>
              <a:avLst/>
              <a:gdLst>
                <a:gd name="T0" fmla="*/ 4263 w 4263"/>
                <a:gd name="T1" fmla="*/ 0 h 1286"/>
                <a:gd name="T2" fmla="*/ 0 w 4263"/>
                <a:gd name="T3" fmla="*/ 0 h 1286"/>
                <a:gd name="T4" fmla="*/ 371 w 4263"/>
                <a:gd name="T5" fmla="*/ 642 h 1286"/>
                <a:gd name="T6" fmla="*/ 0 w 4263"/>
                <a:gd name="T7" fmla="*/ 1286 h 1286"/>
                <a:gd name="T8" fmla="*/ 4263 w 4263"/>
                <a:gd name="T9" fmla="*/ 1286 h 1286"/>
                <a:gd name="T10" fmla="*/ 4263 w 4263"/>
                <a:gd name="T11" fmla="*/ 0 h 1286"/>
              </a:gdLst>
              <a:ahLst/>
              <a:cxnLst>
                <a:cxn ang="0">
                  <a:pos x="T0" y="T1"/>
                </a:cxn>
                <a:cxn ang="0">
                  <a:pos x="T2" y="T3"/>
                </a:cxn>
                <a:cxn ang="0">
                  <a:pos x="T4" y="T5"/>
                </a:cxn>
                <a:cxn ang="0">
                  <a:pos x="T6" y="T7"/>
                </a:cxn>
                <a:cxn ang="0">
                  <a:pos x="T8" y="T9"/>
                </a:cxn>
                <a:cxn ang="0">
                  <a:pos x="T10" y="T11"/>
                </a:cxn>
              </a:cxnLst>
              <a:rect l="0" t="0" r="r" b="b"/>
              <a:pathLst>
                <a:path w="4263" h="1286">
                  <a:moveTo>
                    <a:pt x="4263" y="0"/>
                  </a:moveTo>
                  <a:lnTo>
                    <a:pt x="0" y="0"/>
                  </a:lnTo>
                  <a:lnTo>
                    <a:pt x="371" y="642"/>
                  </a:lnTo>
                  <a:lnTo>
                    <a:pt x="0" y="1286"/>
                  </a:lnTo>
                  <a:lnTo>
                    <a:pt x="4263" y="1286"/>
                  </a:lnTo>
                  <a:lnTo>
                    <a:pt x="4263" y="0"/>
                  </a:lnTo>
                  <a:close/>
                </a:path>
              </a:pathLst>
            </a:custGeom>
            <a:solidFill>
              <a:srgbClr val="0070C0"/>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5" name="Rectangle 8"/>
            <p:cNvSpPr>
              <a:spLocks noChangeArrowheads="1"/>
            </p:cNvSpPr>
            <p:nvPr/>
          </p:nvSpPr>
          <p:spPr bwMode="auto">
            <a:xfrm>
              <a:off x="4175243" y="2533988"/>
              <a:ext cx="6155531" cy="12311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en-US" sz="8000" b="1" dirty="0">
                  <a:solidFill>
                    <a:schemeClr val="bg1"/>
                  </a:solidFill>
                  <a:latin typeface="微软雅黑" panose="020B0503020204020204" pitchFamily="34" charset="-122"/>
                  <a:ea typeface="微软雅黑" panose="020B0503020204020204" pitchFamily="34" charset="-122"/>
                  <a:cs typeface="宋体" pitchFamily="2" charset="-122"/>
                </a:rPr>
                <a:t>工作总结认识</a:t>
              </a:r>
              <a:endParaRPr lang="zh-CN" altLang="zh-CN" sz="80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sp>
        <p:nvSpPr>
          <p:cNvPr id="6" name="矩形 5"/>
          <p:cNvSpPr/>
          <p:nvPr/>
        </p:nvSpPr>
        <p:spPr>
          <a:xfrm>
            <a:off x="11855097" y="1715807"/>
            <a:ext cx="335316" cy="27226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7" name="组合 6"/>
          <p:cNvGrpSpPr/>
          <p:nvPr/>
        </p:nvGrpSpPr>
        <p:grpSpPr>
          <a:xfrm>
            <a:off x="1125413" y="1820686"/>
            <a:ext cx="2325318" cy="2542706"/>
            <a:chOff x="1125413" y="1820686"/>
            <a:chExt cx="2325318" cy="2542706"/>
          </a:xfrm>
        </p:grpSpPr>
        <p:sp>
          <p:nvSpPr>
            <p:cNvPr id="8" name="Freeform 7"/>
            <p:cNvSpPr>
              <a:spLocks/>
            </p:cNvSpPr>
            <p:nvPr/>
          </p:nvSpPr>
          <p:spPr bwMode="auto">
            <a:xfrm>
              <a:off x="1125413" y="1820686"/>
              <a:ext cx="2325318" cy="2542706"/>
            </a:xfrm>
            <a:custGeom>
              <a:avLst/>
              <a:gdLst>
                <a:gd name="T0" fmla="*/ 346 w 1387"/>
                <a:gd name="T1" fmla="*/ 1201 h 1201"/>
                <a:gd name="T2" fmla="*/ 0 w 1387"/>
                <a:gd name="T3" fmla="*/ 600 h 1201"/>
                <a:gd name="T4" fmla="*/ 346 w 1387"/>
                <a:gd name="T5" fmla="*/ 0 h 1201"/>
                <a:gd name="T6" fmla="*/ 1041 w 1387"/>
                <a:gd name="T7" fmla="*/ 0 h 1201"/>
                <a:gd name="T8" fmla="*/ 1387 w 1387"/>
                <a:gd name="T9" fmla="*/ 600 h 1201"/>
                <a:gd name="T10" fmla="*/ 1041 w 1387"/>
                <a:gd name="T11" fmla="*/ 1201 h 1201"/>
                <a:gd name="T12" fmla="*/ 346 w 1387"/>
                <a:gd name="T13" fmla="*/ 1201 h 1201"/>
                <a:gd name="connsiteX0" fmla="*/ 66 w 7571"/>
                <a:gd name="connsiteY0" fmla="*/ 10000 h 10000"/>
                <a:gd name="connsiteX1" fmla="*/ 0 w 7571"/>
                <a:gd name="connsiteY1" fmla="*/ 5146 h 10000"/>
                <a:gd name="connsiteX2" fmla="*/ 66 w 7571"/>
                <a:gd name="connsiteY2" fmla="*/ 0 h 10000"/>
                <a:gd name="connsiteX3" fmla="*/ 5076 w 7571"/>
                <a:gd name="connsiteY3" fmla="*/ 0 h 10000"/>
                <a:gd name="connsiteX4" fmla="*/ 7571 w 7571"/>
                <a:gd name="connsiteY4" fmla="*/ 4996 h 10000"/>
                <a:gd name="connsiteX5" fmla="*/ 5076 w 7571"/>
                <a:gd name="connsiteY5" fmla="*/ 10000 h 10000"/>
                <a:gd name="connsiteX6" fmla="*/ 66 w 7571"/>
                <a:gd name="connsiteY6" fmla="*/ 10000 h 10000"/>
                <a:gd name="connsiteX0" fmla="*/ 0 w 9913"/>
                <a:gd name="connsiteY0" fmla="*/ 10000 h 10000"/>
                <a:gd name="connsiteX1" fmla="*/ 0 w 9913"/>
                <a:gd name="connsiteY1" fmla="*/ 0 h 10000"/>
                <a:gd name="connsiteX2" fmla="*/ 6618 w 9913"/>
                <a:gd name="connsiteY2" fmla="*/ 0 h 10000"/>
                <a:gd name="connsiteX3" fmla="*/ 9913 w 9913"/>
                <a:gd name="connsiteY3" fmla="*/ 4996 h 10000"/>
                <a:gd name="connsiteX4" fmla="*/ 6618 w 9913"/>
                <a:gd name="connsiteY4" fmla="*/ 10000 h 10000"/>
                <a:gd name="connsiteX5" fmla="*/ 0 w 9913"/>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3" h="10000">
                  <a:moveTo>
                    <a:pt x="0" y="10000"/>
                  </a:moveTo>
                  <a:lnTo>
                    <a:pt x="0" y="0"/>
                  </a:lnTo>
                  <a:lnTo>
                    <a:pt x="6618" y="0"/>
                  </a:lnTo>
                  <a:lnTo>
                    <a:pt x="9913" y="4996"/>
                  </a:lnTo>
                  <a:lnTo>
                    <a:pt x="6618" y="10000"/>
                  </a:lnTo>
                  <a:lnTo>
                    <a:pt x="0" y="1000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0" scaled="1"/>
              <a:tileRect/>
            </a:gradFill>
            <a:ln w="82550">
              <a:noFill/>
              <a:prstDash val="solid"/>
              <a:round/>
              <a:headEnd/>
              <a:tailEnd/>
            </a:ln>
            <a:extLst/>
          </p:spPr>
          <p:txBody>
            <a:bodyPr vert="horz" wrap="square" lIns="121917" tIns="60958" rIns="121917" bIns="60958" numCol="1" anchor="t" anchorCtr="0" compatLnSpc="1">
              <a:prstTxWarp prst="textNoShape">
                <a:avLst/>
              </a:prstTxWarp>
            </a:bodyPr>
            <a:lstStyle/>
            <a:p>
              <a:endParaRPr lang="zh-CN" altLang="en-US">
                <a:latin typeface="方正中等线简体" panose="02010601030101010101" pitchFamily="2" charset="-122"/>
                <a:ea typeface="方正中等线简体" panose="02010601030101010101" pitchFamily="2" charset="-122"/>
              </a:endParaRPr>
            </a:p>
          </p:txBody>
        </p:sp>
        <p:sp>
          <p:nvSpPr>
            <p:cNvPr id="9" name="Freeform 13"/>
            <p:cNvSpPr>
              <a:spLocks noEditPoints="1"/>
            </p:cNvSpPr>
            <p:nvPr/>
          </p:nvSpPr>
          <p:spPr bwMode="auto">
            <a:xfrm>
              <a:off x="1515820" y="2426308"/>
              <a:ext cx="868363" cy="1195352"/>
            </a:xfrm>
            <a:custGeom>
              <a:avLst/>
              <a:gdLst>
                <a:gd name="T0" fmla="*/ 175 w 401"/>
                <a:gd name="T1" fmla="*/ 37 h 552"/>
                <a:gd name="T2" fmla="*/ 129 w 401"/>
                <a:gd name="T3" fmla="*/ 485 h 552"/>
                <a:gd name="T4" fmla="*/ 322 w 401"/>
                <a:gd name="T5" fmla="*/ 407 h 552"/>
                <a:gd name="T6" fmla="*/ 144 w 401"/>
                <a:gd name="T7" fmla="*/ 407 h 552"/>
                <a:gd name="T8" fmla="*/ 118 w 401"/>
                <a:gd name="T9" fmla="*/ 395 h 552"/>
                <a:gd name="T10" fmla="*/ 66 w 401"/>
                <a:gd name="T11" fmla="*/ 346 h 552"/>
                <a:gd name="T12" fmla="*/ 40 w 401"/>
                <a:gd name="T13" fmla="*/ 278 h 552"/>
                <a:gd name="T14" fmla="*/ 38 w 401"/>
                <a:gd name="T15" fmla="*/ 237 h 552"/>
                <a:gd name="T16" fmla="*/ 49 w 401"/>
                <a:gd name="T17" fmla="*/ 191 h 552"/>
                <a:gd name="T18" fmla="*/ 72 w 401"/>
                <a:gd name="T19" fmla="*/ 150 h 552"/>
                <a:gd name="T20" fmla="*/ 105 w 401"/>
                <a:gd name="T21" fmla="*/ 117 h 552"/>
                <a:gd name="T22" fmla="*/ 146 w 401"/>
                <a:gd name="T23" fmla="*/ 96 h 552"/>
                <a:gd name="T24" fmla="*/ 191 w 401"/>
                <a:gd name="T25" fmla="*/ 86 h 552"/>
                <a:gd name="T26" fmla="*/ 144 w 401"/>
                <a:gd name="T27" fmla="*/ 266 h 552"/>
                <a:gd name="T28" fmla="*/ 154 w 401"/>
                <a:gd name="T29" fmla="*/ 271 h 552"/>
                <a:gd name="T30" fmla="*/ 152 w 401"/>
                <a:gd name="T31" fmla="*/ 314 h 552"/>
                <a:gd name="T32" fmla="*/ 167 w 401"/>
                <a:gd name="T33" fmla="*/ 335 h 552"/>
                <a:gd name="T34" fmla="*/ 185 w 401"/>
                <a:gd name="T35" fmla="*/ 335 h 552"/>
                <a:gd name="T36" fmla="*/ 198 w 401"/>
                <a:gd name="T37" fmla="*/ 314 h 552"/>
                <a:gd name="T38" fmla="*/ 198 w 401"/>
                <a:gd name="T39" fmla="*/ 271 h 552"/>
                <a:gd name="T40" fmla="*/ 213 w 401"/>
                <a:gd name="T41" fmla="*/ 266 h 552"/>
                <a:gd name="T42" fmla="*/ 211 w 401"/>
                <a:gd name="T43" fmla="*/ 341 h 552"/>
                <a:gd name="T44" fmla="*/ 218 w 401"/>
                <a:gd name="T45" fmla="*/ 358 h 552"/>
                <a:gd name="T46" fmla="*/ 234 w 401"/>
                <a:gd name="T47" fmla="*/ 364 h 552"/>
                <a:gd name="T48" fmla="*/ 254 w 401"/>
                <a:gd name="T49" fmla="*/ 349 h 552"/>
                <a:gd name="T50" fmla="*/ 257 w 401"/>
                <a:gd name="T51" fmla="*/ 276 h 552"/>
                <a:gd name="T52" fmla="*/ 270 w 401"/>
                <a:gd name="T53" fmla="*/ 266 h 552"/>
                <a:gd name="T54" fmla="*/ 268 w 401"/>
                <a:gd name="T55" fmla="*/ 276 h 552"/>
                <a:gd name="T56" fmla="*/ 270 w 401"/>
                <a:gd name="T57" fmla="*/ 323 h 552"/>
                <a:gd name="T58" fmla="*/ 291 w 401"/>
                <a:gd name="T59" fmla="*/ 336 h 552"/>
                <a:gd name="T60" fmla="*/ 307 w 401"/>
                <a:gd name="T61" fmla="*/ 330 h 552"/>
                <a:gd name="T62" fmla="*/ 314 w 401"/>
                <a:gd name="T63" fmla="*/ 276 h 552"/>
                <a:gd name="T64" fmla="*/ 312 w 401"/>
                <a:gd name="T65" fmla="*/ 266 h 552"/>
                <a:gd name="T66" fmla="*/ 275 w 401"/>
                <a:gd name="T67" fmla="*/ 253 h 552"/>
                <a:gd name="T68" fmla="*/ 191 w 401"/>
                <a:gd name="T69" fmla="*/ 49 h 552"/>
                <a:gd name="T70" fmla="*/ 152 w 401"/>
                <a:gd name="T71" fmla="*/ 55 h 552"/>
                <a:gd name="T72" fmla="*/ 100 w 401"/>
                <a:gd name="T73" fmla="*/ 77 h 552"/>
                <a:gd name="T74" fmla="*/ 56 w 401"/>
                <a:gd name="T75" fmla="*/ 113 h 552"/>
                <a:gd name="T76" fmla="*/ 23 w 401"/>
                <a:gd name="T77" fmla="*/ 158 h 552"/>
                <a:gd name="T78" fmla="*/ 4 w 401"/>
                <a:gd name="T79" fmla="*/ 212 h 552"/>
                <a:gd name="T80" fmla="*/ 0 w 401"/>
                <a:gd name="T81" fmla="*/ 253 h 552"/>
                <a:gd name="T82" fmla="*/ 5 w 401"/>
                <a:gd name="T83" fmla="*/ 300 h 552"/>
                <a:gd name="T84" fmla="*/ 22 w 401"/>
                <a:gd name="T85" fmla="*/ 343 h 552"/>
                <a:gd name="T86" fmla="*/ 44 w 401"/>
                <a:gd name="T87" fmla="*/ 381 h 552"/>
                <a:gd name="T88" fmla="*/ 77 w 401"/>
                <a:gd name="T89" fmla="*/ 413 h 552"/>
                <a:gd name="T90" fmla="*/ 115 w 401"/>
                <a:gd name="T91" fmla="*/ 436 h 552"/>
                <a:gd name="T92" fmla="*/ 66 w 401"/>
                <a:gd name="T93" fmla="*/ 506 h 552"/>
                <a:gd name="T94" fmla="*/ 401 w 401"/>
                <a:gd name="T95" fmla="*/ 50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1" h="552">
                  <a:moveTo>
                    <a:pt x="291" y="0"/>
                  </a:moveTo>
                  <a:lnTo>
                    <a:pt x="175" y="0"/>
                  </a:lnTo>
                  <a:lnTo>
                    <a:pt x="175" y="37"/>
                  </a:lnTo>
                  <a:lnTo>
                    <a:pt x="291" y="37"/>
                  </a:lnTo>
                  <a:lnTo>
                    <a:pt x="291" y="0"/>
                  </a:lnTo>
                  <a:close/>
                  <a:moveTo>
                    <a:pt x="129" y="485"/>
                  </a:moveTo>
                  <a:lnTo>
                    <a:pt x="339" y="485"/>
                  </a:lnTo>
                  <a:lnTo>
                    <a:pt x="339" y="407"/>
                  </a:lnTo>
                  <a:lnTo>
                    <a:pt x="322" y="407"/>
                  </a:lnTo>
                  <a:lnTo>
                    <a:pt x="322" y="394"/>
                  </a:lnTo>
                  <a:lnTo>
                    <a:pt x="144" y="394"/>
                  </a:lnTo>
                  <a:lnTo>
                    <a:pt x="144" y="407"/>
                  </a:lnTo>
                  <a:lnTo>
                    <a:pt x="139" y="407"/>
                  </a:lnTo>
                  <a:lnTo>
                    <a:pt x="139" y="407"/>
                  </a:lnTo>
                  <a:lnTo>
                    <a:pt x="118" y="395"/>
                  </a:lnTo>
                  <a:lnTo>
                    <a:pt x="98" y="382"/>
                  </a:lnTo>
                  <a:lnTo>
                    <a:pt x="80" y="366"/>
                  </a:lnTo>
                  <a:lnTo>
                    <a:pt x="66" y="346"/>
                  </a:lnTo>
                  <a:lnTo>
                    <a:pt x="54" y="325"/>
                  </a:lnTo>
                  <a:lnTo>
                    <a:pt x="44" y="302"/>
                  </a:lnTo>
                  <a:lnTo>
                    <a:pt x="40" y="278"/>
                  </a:lnTo>
                  <a:lnTo>
                    <a:pt x="36" y="253"/>
                  </a:lnTo>
                  <a:lnTo>
                    <a:pt x="36" y="253"/>
                  </a:lnTo>
                  <a:lnTo>
                    <a:pt x="38" y="237"/>
                  </a:lnTo>
                  <a:lnTo>
                    <a:pt x="40" y="220"/>
                  </a:lnTo>
                  <a:lnTo>
                    <a:pt x="44" y="206"/>
                  </a:lnTo>
                  <a:lnTo>
                    <a:pt x="49" y="191"/>
                  </a:lnTo>
                  <a:lnTo>
                    <a:pt x="56" y="176"/>
                  </a:lnTo>
                  <a:lnTo>
                    <a:pt x="62" y="163"/>
                  </a:lnTo>
                  <a:lnTo>
                    <a:pt x="72" y="150"/>
                  </a:lnTo>
                  <a:lnTo>
                    <a:pt x="82" y="139"/>
                  </a:lnTo>
                  <a:lnTo>
                    <a:pt x="93" y="127"/>
                  </a:lnTo>
                  <a:lnTo>
                    <a:pt x="105" y="117"/>
                  </a:lnTo>
                  <a:lnTo>
                    <a:pt x="118" y="109"/>
                  </a:lnTo>
                  <a:lnTo>
                    <a:pt x="131" y="103"/>
                  </a:lnTo>
                  <a:lnTo>
                    <a:pt x="146" y="96"/>
                  </a:lnTo>
                  <a:lnTo>
                    <a:pt x="160" y="91"/>
                  </a:lnTo>
                  <a:lnTo>
                    <a:pt x="175" y="88"/>
                  </a:lnTo>
                  <a:lnTo>
                    <a:pt x="191" y="86"/>
                  </a:lnTo>
                  <a:lnTo>
                    <a:pt x="191" y="253"/>
                  </a:lnTo>
                  <a:lnTo>
                    <a:pt x="144" y="253"/>
                  </a:lnTo>
                  <a:lnTo>
                    <a:pt x="144" y="266"/>
                  </a:lnTo>
                  <a:lnTo>
                    <a:pt x="156" y="266"/>
                  </a:lnTo>
                  <a:lnTo>
                    <a:pt x="156" y="266"/>
                  </a:lnTo>
                  <a:lnTo>
                    <a:pt x="154" y="271"/>
                  </a:lnTo>
                  <a:lnTo>
                    <a:pt x="152" y="276"/>
                  </a:lnTo>
                  <a:lnTo>
                    <a:pt x="152" y="314"/>
                  </a:lnTo>
                  <a:lnTo>
                    <a:pt x="152" y="314"/>
                  </a:lnTo>
                  <a:lnTo>
                    <a:pt x="154" y="323"/>
                  </a:lnTo>
                  <a:lnTo>
                    <a:pt x="159" y="330"/>
                  </a:lnTo>
                  <a:lnTo>
                    <a:pt x="167" y="335"/>
                  </a:lnTo>
                  <a:lnTo>
                    <a:pt x="175" y="336"/>
                  </a:lnTo>
                  <a:lnTo>
                    <a:pt x="175" y="336"/>
                  </a:lnTo>
                  <a:lnTo>
                    <a:pt x="185" y="335"/>
                  </a:lnTo>
                  <a:lnTo>
                    <a:pt x="191" y="330"/>
                  </a:lnTo>
                  <a:lnTo>
                    <a:pt x="196" y="323"/>
                  </a:lnTo>
                  <a:lnTo>
                    <a:pt x="198" y="314"/>
                  </a:lnTo>
                  <a:lnTo>
                    <a:pt x="198" y="276"/>
                  </a:lnTo>
                  <a:lnTo>
                    <a:pt x="198" y="276"/>
                  </a:lnTo>
                  <a:lnTo>
                    <a:pt x="198" y="271"/>
                  </a:lnTo>
                  <a:lnTo>
                    <a:pt x="196" y="266"/>
                  </a:lnTo>
                  <a:lnTo>
                    <a:pt x="213" y="266"/>
                  </a:lnTo>
                  <a:lnTo>
                    <a:pt x="213" y="266"/>
                  </a:lnTo>
                  <a:lnTo>
                    <a:pt x="211" y="271"/>
                  </a:lnTo>
                  <a:lnTo>
                    <a:pt x="211" y="276"/>
                  </a:lnTo>
                  <a:lnTo>
                    <a:pt x="211" y="341"/>
                  </a:lnTo>
                  <a:lnTo>
                    <a:pt x="211" y="341"/>
                  </a:lnTo>
                  <a:lnTo>
                    <a:pt x="213" y="349"/>
                  </a:lnTo>
                  <a:lnTo>
                    <a:pt x="218" y="358"/>
                  </a:lnTo>
                  <a:lnTo>
                    <a:pt x="224" y="363"/>
                  </a:lnTo>
                  <a:lnTo>
                    <a:pt x="234" y="364"/>
                  </a:lnTo>
                  <a:lnTo>
                    <a:pt x="234" y="364"/>
                  </a:lnTo>
                  <a:lnTo>
                    <a:pt x="242" y="363"/>
                  </a:lnTo>
                  <a:lnTo>
                    <a:pt x="249" y="358"/>
                  </a:lnTo>
                  <a:lnTo>
                    <a:pt x="254" y="349"/>
                  </a:lnTo>
                  <a:lnTo>
                    <a:pt x="257" y="341"/>
                  </a:lnTo>
                  <a:lnTo>
                    <a:pt x="257" y="276"/>
                  </a:lnTo>
                  <a:lnTo>
                    <a:pt x="257" y="276"/>
                  </a:lnTo>
                  <a:lnTo>
                    <a:pt x="255" y="271"/>
                  </a:lnTo>
                  <a:lnTo>
                    <a:pt x="254" y="266"/>
                  </a:lnTo>
                  <a:lnTo>
                    <a:pt x="270" y="266"/>
                  </a:lnTo>
                  <a:lnTo>
                    <a:pt x="270" y="266"/>
                  </a:lnTo>
                  <a:lnTo>
                    <a:pt x="270" y="271"/>
                  </a:lnTo>
                  <a:lnTo>
                    <a:pt x="268" y="276"/>
                  </a:lnTo>
                  <a:lnTo>
                    <a:pt x="268" y="314"/>
                  </a:lnTo>
                  <a:lnTo>
                    <a:pt x="268" y="314"/>
                  </a:lnTo>
                  <a:lnTo>
                    <a:pt x="270" y="323"/>
                  </a:lnTo>
                  <a:lnTo>
                    <a:pt x="275" y="330"/>
                  </a:lnTo>
                  <a:lnTo>
                    <a:pt x="283" y="335"/>
                  </a:lnTo>
                  <a:lnTo>
                    <a:pt x="291" y="336"/>
                  </a:lnTo>
                  <a:lnTo>
                    <a:pt x="291" y="336"/>
                  </a:lnTo>
                  <a:lnTo>
                    <a:pt x="299" y="335"/>
                  </a:lnTo>
                  <a:lnTo>
                    <a:pt x="307" y="330"/>
                  </a:lnTo>
                  <a:lnTo>
                    <a:pt x="312" y="323"/>
                  </a:lnTo>
                  <a:lnTo>
                    <a:pt x="314" y="314"/>
                  </a:lnTo>
                  <a:lnTo>
                    <a:pt x="314" y="276"/>
                  </a:lnTo>
                  <a:lnTo>
                    <a:pt x="314" y="276"/>
                  </a:lnTo>
                  <a:lnTo>
                    <a:pt x="314" y="271"/>
                  </a:lnTo>
                  <a:lnTo>
                    <a:pt x="312" y="266"/>
                  </a:lnTo>
                  <a:lnTo>
                    <a:pt x="322" y="266"/>
                  </a:lnTo>
                  <a:lnTo>
                    <a:pt x="322" y="253"/>
                  </a:lnTo>
                  <a:lnTo>
                    <a:pt x="275" y="253"/>
                  </a:lnTo>
                  <a:lnTo>
                    <a:pt x="275" y="39"/>
                  </a:lnTo>
                  <a:lnTo>
                    <a:pt x="191" y="39"/>
                  </a:lnTo>
                  <a:lnTo>
                    <a:pt x="191" y="49"/>
                  </a:lnTo>
                  <a:lnTo>
                    <a:pt x="191" y="49"/>
                  </a:lnTo>
                  <a:lnTo>
                    <a:pt x="172" y="50"/>
                  </a:lnTo>
                  <a:lnTo>
                    <a:pt x="152" y="55"/>
                  </a:lnTo>
                  <a:lnTo>
                    <a:pt x="134" y="60"/>
                  </a:lnTo>
                  <a:lnTo>
                    <a:pt x="116" y="68"/>
                  </a:lnTo>
                  <a:lnTo>
                    <a:pt x="100" y="77"/>
                  </a:lnTo>
                  <a:lnTo>
                    <a:pt x="84" y="88"/>
                  </a:lnTo>
                  <a:lnTo>
                    <a:pt x="69" y="100"/>
                  </a:lnTo>
                  <a:lnTo>
                    <a:pt x="56" y="113"/>
                  </a:lnTo>
                  <a:lnTo>
                    <a:pt x="43" y="127"/>
                  </a:lnTo>
                  <a:lnTo>
                    <a:pt x="33" y="142"/>
                  </a:lnTo>
                  <a:lnTo>
                    <a:pt x="23" y="158"/>
                  </a:lnTo>
                  <a:lnTo>
                    <a:pt x="15" y="176"/>
                  </a:lnTo>
                  <a:lnTo>
                    <a:pt x="8" y="194"/>
                  </a:lnTo>
                  <a:lnTo>
                    <a:pt x="4" y="212"/>
                  </a:lnTo>
                  <a:lnTo>
                    <a:pt x="0" y="232"/>
                  </a:lnTo>
                  <a:lnTo>
                    <a:pt x="0" y="253"/>
                  </a:lnTo>
                  <a:lnTo>
                    <a:pt x="0" y="253"/>
                  </a:lnTo>
                  <a:lnTo>
                    <a:pt x="0" y="269"/>
                  </a:lnTo>
                  <a:lnTo>
                    <a:pt x="2" y="284"/>
                  </a:lnTo>
                  <a:lnTo>
                    <a:pt x="5" y="300"/>
                  </a:lnTo>
                  <a:lnTo>
                    <a:pt x="10" y="315"/>
                  </a:lnTo>
                  <a:lnTo>
                    <a:pt x="15" y="328"/>
                  </a:lnTo>
                  <a:lnTo>
                    <a:pt x="22" y="343"/>
                  </a:lnTo>
                  <a:lnTo>
                    <a:pt x="28" y="356"/>
                  </a:lnTo>
                  <a:lnTo>
                    <a:pt x="36" y="369"/>
                  </a:lnTo>
                  <a:lnTo>
                    <a:pt x="44" y="381"/>
                  </a:lnTo>
                  <a:lnTo>
                    <a:pt x="54" y="392"/>
                  </a:lnTo>
                  <a:lnTo>
                    <a:pt x="66" y="403"/>
                  </a:lnTo>
                  <a:lnTo>
                    <a:pt x="77" y="413"/>
                  </a:lnTo>
                  <a:lnTo>
                    <a:pt x="89" y="421"/>
                  </a:lnTo>
                  <a:lnTo>
                    <a:pt x="102" y="430"/>
                  </a:lnTo>
                  <a:lnTo>
                    <a:pt x="115" y="436"/>
                  </a:lnTo>
                  <a:lnTo>
                    <a:pt x="129" y="443"/>
                  </a:lnTo>
                  <a:lnTo>
                    <a:pt x="129" y="485"/>
                  </a:lnTo>
                  <a:close/>
                  <a:moveTo>
                    <a:pt x="66" y="506"/>
                  </a:moveTo>
                  <a:lnTo>
                    <a:pt x="66" y="552"/>
                  </a:lnTo>
                  <a:lnTo>
                    <a:pt x="401" y="552"/>
                  </a:lnTo>
                  <a:lnTo>
                    <a:pt x="401" y="506"/>
                  </a:lnTo>
                  <a:lnTo>
                    <a:pt x="66" y="50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2095403" y="1418527"/>
            <a:ext cx="807436" cy="804317"/>
            <a:chOff x="2159282" y="1328539"/>
            <a:chExt cx="807436" cy="804317"/>
          </a:xfrm>
        </p:grpSpPr>
        <p:sp>
          <p:nvSpPr>
            <p:cNvPr id="11" name="Freeform 29"/>
            <p:cNvSpPr>
              <a:spLocks/>
            </p:cNvSpPr>
            <p:nvPr/>
          </p:nvSpPr>
          <p:spPr bwMode="auto">
            <a:xfrm>
              <a:off x="2159282" y="1328539"/>
              <a:ext cx="807436" cy="774535"/>
            </a:xfrm>
            <a:custGeom>
              <a:avLst/>
              <a:gdLst>
                <a:gd name="T0" fmla="*/ 42 w 219"/>
                <a:gd name="T1" fmla="*/ 210 h 210"/>
                <a:gd name="T2" fmla="*/ 0 w 219"/>
                <a:gd name="T3" fmla="*/ 80 h 210"/>
                <a:gd name="T4" fmla="*/ 109 w 219"/>
                <a:gd name="T5" fmla="*/ 0 h 210"/>
                <a:gd name="T6" fmla="*/ 219 w 219"/>
                <a:gd name="T7" fmla="*/ 80 h 210"/>
                <a:gd name="T8" fmla="*/ 177 w 219"/>
                <a:gd name="T9" fmla="*/ 210 h 210"/>
                <a:gd name="T10" fmla="*/ 42 w 219"/>
                <a:gd name="T11" fmla="*/ 210 h 210"/>
              </a:gdLst>
              <a:ahLst/>
              <a:cxnLst>
                <a:cxn ang="0">
                  <a:pos x="T0" y="T1"/>
                </a:cxn>
                <a:cxn ang="0">
                  <a:pos x="T2" y="T3"/>
                </a:cxn>
                <a:cxn ang="0">
                  <a:pos x="T4" y="T5"/>
                </a:cxn>
                <a:cxn ang="0">
                  <a:pos x="T6" y="T7"/>
                </a:cxn>
                <a:cxn ang="0">
                  <a:pos x="T8" y="T9"/>
                </a:cxn>
                <a:cxn ang="0">
                  <a:pos x="T10" y="T11"/>
                </a:cxn>
              </a:cxnLst>
              <a:rect l="0" t="0" r="r" b="b"/>
              <a:pathLst>
                <a:path w="219" h="210">
                  <a:moveTo>
                    <a:pt x="42" y="210"/>
                  </a:moveTo>
                  <a:lnTo>
                    <a:pt x="0" y="80"/>
                  </a:lnTo>
                  <a:lnTo>
                    <a:pt x="109" y="0"/>
                  </a:lnTo>
                  <a:lnTo>
                    <a:pt x="219" y="80"/>
                  </a:lnTo>
                  <a:lnTo>
                    <a:pt x="177" y="210"/>
                  </a:lnTo>
                  <a:lnTo>
                    <a:pt x="42" y="21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2" name="TextBox 11"/>
            <p:cNvSpPr txBox="1"/>
            <p:nvPr/>
          </p:nvSpPr>
          <p:spPr>
            <a:xfrm>
              <a:off x="2296933" y="1363415"/>
              <a:ext cx="532518" cy="769441"/>
            </a:xfrm>
            <a:prstGeom prst="rect">
              <a:avLst/>
            </a:prstGeom>
            <a:noFill/>
          </p:spPr>
          <p:txBody>
            <a:bodyPr wrap="non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005389985"/>
      </p:ext>
    </p:extLst>
  </p:cSld>
  <p:clrMapOvr>
    <a:masterClrMapping/>
  </p:clrMapOvr>
  <mc:AlternateContent xmlns:mc="http://schemas.openxmlformats.org/markup-compatibility/2006">
    <mc:Choice xmlns:p14="http://schemas.microsoft.com/office/powerpoint/2010/main" xmlns=""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53" presetClass="entr" presetSubtype="16"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26" presetClass="emph" presetSubtype="0" fill="hold" nodeType="afterEffect">
                                  <p:stCondLst>
                                    <p:cond delay="0"/>
                                  </p:stCondLst>
                                  <p:childTnLst>
                                    <p:animEffect transition="out" filter="fade">
                                      <p:cBhvr>
                                        <p:cTn id="24" dur="500" tmFilter="0, 0; .2, .5; .8, .5; 1, 0"/>
                                        <p:tgtEl>
                                          <p:spTgt spid="10"/>
                                        </p:tgtEl>
                                      </p:cBhvr>
                                    </p:animEffect>
                                    <p:animScale>
                                      <p:cBhvr>
                                        <p:cTn id="25" dur="250" autoRev="1" fill="hold"/>
                                        <p:tgtEl>
                                          <p:spTgt spid="10"/>
                                        </p:tgtEl>
                                      </p:cBhvr>
                                      <p:by x="105000" y="105000"/>
                                    </p:animScale>
                                  </p:childTnLst>
                                </p:cTn>
                              </p:par>
                              <p:par>
                                <p:cTn id="26" presetID="32" presetClass="emph" presetSubtype="0" fill="hold" nodeType="withEffect">
                                  <p:stCondLst>
                                    <p:cond delay="0"/>
                                  </p:stCondLst>
                                  <p:childTnLst>
                                    <p:animRot by="120000">
                                      <p:cBhvr>
                                        <p:cTn id="27" dur="100" fill="hold">
                                          <p:stCondLst>
                                            <p:cond delay="0"/>
                                          </p:stCondLst>
                                        </p:cTn>
                                        <p:tgtEl>
                                          <p:spTgt spid="10"/>
                                        </p:tgtEl>
                                        <p:attrNameLst>
                                          <p:attrName>r</p:attrName>
                                        </p:attrNameLst>
                                      </p:cBhvr>
                                    </p:animRot>
                                    <p:animRot by="-240000">
                                      <p:cBhvr>
                                        <p:cTn id="28" dur="200" fill="hold">
                                          <p:stCondLst>
                                            <p:cond delay="200"/>
                                          </p:stCondLst>
                                        </p:cTn>
                                        <p:tgtEl>
                                          <p:spTgt spid="10"/>
                                        </p:tgtEl>
                                        <p:attrNameLst>
                                          <p:attrName>r</p:attrName>
                                        </p:attrNameLst>
                                      </p:cBhvr>
                                    </p:animRot>
                                    <p:animRot by="240000">
                                      <p:cBhvr>
                                        <p:cTn id="29" dur="200" fill="hold">
                                          <p:stCondLst>
                                            <p:cond delay="400"/>
                                          </p:stCondLst>
                                        </p:cTn>
                                        <p:tgtEl>
                                          <p:spTgt spid="10"/>
                                        </p:tgtEl>
                                        <p:attrNameLst>
                                          <p:attrName>r</p:attrName>
                                        </p:attrNameLst>
                                      </p:cBhvr>
                                    </p:animRot>
                                    <p:animRot by="-240000">
                                      <p:cBhvr>
                                        <p:cTn id="30" dur="200" fill="hold">
                                          <p:stCondLst>
                                            <p:cond delay="600"/>
                                          </p:stCondLst>
                                        </p:cTn>
                                        <p:tgtEl>
                                          <p:spTgt spid="10"/>
                                        </p:tgtEl>
                                        <p:attrNameLst>
                                          <p:attrName>r</p:attrName>
                                        </p:attrNameLst>
                                      </p:cBhvr>
                                    </p:animRot>
                                    <p:animRot by="120000">
                                      <p:cBhvr>
                                        <p:cTn id="31" dur="200" fill="hold">
                                          <p:stCondLst>
                                            <p:cond delay="80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不足之处</a:t>
            </a:r>
          </a:p>
        </p:txBody>
      </p:sp>
      <p:grpSp>
        <p:nvGrpSpPr>
          <p:cNvPr id="46" name="组合 45"/>
          <p:cNvGrpSpPr/>
          <p:nvPr/>
        </p:nvGrpSpPr>
        <p:grpSpPr>
          <a:xfrm>
            <a:off x="758629" y="2733171"/>
            <a:ext cx="1769965" cy="1880589"/>
            <a:chOff x="395537" y="2426415"/>
            <a:chExt cx="1327474" cy="1410442"/>
          </a:xfrm>
          <a:solidFill>
            <a:srgbClr val="C00000"/>
          </a:solidFill>
        </p:grpSpPr>
        <p:sp>
          <p:nvSpPr>
            <p:cNvPr id="47" name="六边形 46"/>
            <p:cNvSpPr/>
            <p:nvPr/>
          </p:nvSpPr>
          <p:spPr>
            <a:xfrm rot="16200000">
              <a:off x="354053" y="2467899"/>
              <a:ext cx="1410442" cy="1327474"/>
            </a:xfrm>
            <a:prstGeom prst="hexagon">
              <a:avLst/>
            </a:prstGeom>
            <a:solidFill>
              <a:schemeClr val="accent1">
                <a:lumMod val="75000"/>
              </a:schemeClr>
            </a:solidFill>
            <a:ln w="15875" cap="rnd" cmpd="sng" algn="ctr">
              <a:noFill/>
              <a:prstDash val="solid"/>
            </a:ln>
            <a:effectLst/>
          </p:spPr>
          <p:txBody>
            <a:bodyPr rtlCol="0" anchor="ctr"/>
            <a:lstStyle/>
            <a:p>
              <a:pPr algn="ctr" defTabSz="1219170">
                <a:defRPr/>
              </a:pPr>
              <a:endParaRPr lang="zh-CN" altLang="en-US" sz="3200" kern="0">
                <a:solidFill>
                  <a:prstClr val="white"/>
                </a:solidFill>
                <a:latin typeface="+mj-ea"/>
                <a:ea typeface="+mj-ea"/>
              </a:endParaRPr>
            </a:p>
          </p:txBody>
        </p:sp>
        <p:sp>
          <p:nvSpPr>
            <p:cNvPr id="48" name="TextBox 28"/>
            <p:cNvSpPr txBox="1"/>
            <p:nvPr/>
          </p:nvSpPr>
          <p:spPr>
            <a:xfrm>
              <a:off x="576707" y="2931581"/>
              <a:ext cx="906739" cy="377075"/>
            </a:xfrm>
            <a:prstGeom prst="rect">
              <a:avLst/>
            </a:prstGeom>
            <a:noFill/>
            <a:ln>
              <a:noFill/>
            </a:ln>
          </p:spPr>
          <p:txBody>
            <a:bodyPr wrap="none" rtlCol="0">
              <a:spAutoFit/>
            </a:bodyPr>
            <a:lstStyle/>
            <a:p>
              <a:pPr defTabSz="1219170">
                <a:defRPr/>
              </a:pPr>
              <a:r>
                <a:rPr lang="zh-CN" altLang="en-US" sz="2667" b="1" kern="0" dirty="0">
                  <a:solidFill>
                    <a:prstClr val="white"/>
                  </a:solidFill>
                  <a:latin typeface="+mj-ea"/>
                  <a:ea typeface="+mj-ea"/>
                </a:rPr>
                <a:t>关键词</a:t>
              </a:r>
            </a:p>
          </p:txBody>
        </p:sp>
      </p:grpSp>
      <p:sp>
        <p:nvSpPr>
          <p:cNvPr id="49" name="等腰三角形 48"/>
          <p:cNvSpPr/>
          <p:nvPr/>
        </p:nvSpPr>
        <p:spPr>
          <a:xfrm rot="5400000">
            <a:off x="2635689" y="3577458"/>
            <a:ext cx="299888" cy="258524"/>
          </a:xfrm>
          <a:prstGeom prst="triangle">
            <a:avLst/>
          </a:prstGeom>
          <a:solidFill>
            <a:schemeClr val="accent1">
              <a:lumMod val="75000"/>
            </a:schemeClr>
          </a:solidFill>
          <a:ln w="25400" cap="flat" cmpd="sng" algn="ctr">
            <a:no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0" name="等腰三角形 49"/>
          <p:cNvSpPr/>
          <p:nvPr/>
        </p:nvSpPr>
        <p:spPr>
          <a:xfrm rot="5400000">
            <a:off x="2953228" y="3573102"/>
            <a:ext cx="299888" cy="258524"/>
          </a:xfrm>
          <a:prstGeom prst="triangle">
            <a:avLst/>
          </a:prstGeom>
          <a:solidFill>
            <a:schemeClr val="accent1">
              <a:lumMod val="75000"/>
            </a:schemeClr>
          </a:solidFill>
          <a:ln w="25400" cap="flat" cmpd="sng" algn="ctr">
            <a:no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1" name="六边形 50"/>
          <p:cNvSpPr/>
          <p:nvPr/>
        </p:nvSpPr>
        <p:spPr>
          <a:xfrm rot="16200000">
            <a:off x="3233902" y="1801260"/>
            <a:ext cx="3978445" cy="3744417"/>
          </a:xfrm>
          <a:prstGeom prst="hexagon">
            <a:avLst/>
          </a:prstGeom>
          <a:blipFill dpi="0" rotWithShape="1">
            <a:blip r:embed="rId3" cstate="print">
              <a:extLst>
                <a:ext uri="{28A0092B-C50C-407E-A947-70E740481C1C}">
                  <a14:useLocalDpi xmlns:a14="http://schemas.microsoft.com/office/drawing/2010/main" xmlns="" val="0"/>
                </a:ext>
              </a:extLst>
            </a:blip>
            <a:srcRect/>
            <a:stretch>
              <a:fillRect/>
            </a:stretch>
          </a:blipFill>
          <a:ln w="15875" cap="rnd" cmpd="sng" algn="ctr">
            <a:solidFill>
              <a:srgbClr val="DDDDDD"/>
            </a:solid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2" name="六边形 51"/>
          <p:cNvSpPr/>
          <p:nvPr/>
        </p:nvSpPr>
        <p:spPr>
          <a:xfrm rot="16200000">
            <a:off x="5815923" y="1611028"/>
            <a:ext cx="1063155" cy="1000616"/>
          </a:xfrm>
          <a:prstGeom prst="hexagon">
            <a:avLst/>
          </a:prstGeom>
          <a:solidFill>
            <a:schemeClr val="accent1">
              <a:lumMod val="75000"/>
            </a:schemeClr>
          </a:solidFill>
          <a:ln w="15875" cap="rnd" cmpd="sng" algn="ctr">
            <a:no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3" name="TextBox 33"/>
          <p:cNvSpPr txBox="1"/>
          <p:nvPr/>
        </p:nvSpPr>
        <p:spPr>
          <a:xfrm>
            <a:off x="5922175" y="1760168"/>
            <a:ext cx="825867" cy="748988"/>
          </a:xfrm>
          <a:prstGeom prst="rect">
            <a:avLst/>
          </a:prstGeom>
          <a:noFill/>
        </p:spPr>
        <p:txBody>
          <a:bodyPr wrap="none" rtlCol="0">
            <a:spAutoFit/>
          </a:bodyPr>
          <a:lstStyle/>
          <a:p>
            <a:r>
              <a:rPr lang="en-US" altLang="zh-CN" sz="4267" dirty="0">
                <a:solidFill>
                  <a:prstClr val="white"/>
                </a:solidFill>
                <a:latin typeface="+mj-ea"/>
                <a:ea typeface="+mj-ea"/>
              </a:rPr>
              <a:t>01</a:t>
            </a:r>
            <a:endParaRPr lang="zh-CN" altLang="en-US" sz="4267" dirty="0">
              <a:solidFill>
                <a:prstClr val="white"/>
              </a:solidFill>
              <a:latin typeface="+mj-ea"/>
              <a:ea typeface="+mj-ea"/>
            </a:endParaRPr>
          </a:p>
        </p:txBody>
      </p:sp>
      <p:sp>
        <p:nvSpPr>
          <p:cNvPr id="54" name="六边形 53"/>
          <p:cNvSpPr/>
          <p:nvPr/>
        </p:nvSpPr>
        <p:spPr>
          <a:xfrm rot="16200000">
            <a:off x="6563755" y="3173156"/>
            <a:ext cx="1063155" cy="1000616"/>
          </a:xfrm>
          <a:prstGeom prst="hexagon">
            <a:avLst/>
          </a:prstGeom>
          <a:solidFill>
            <a:schemeClr val="accent1">
              <a:lumMod val="75000"/>
            </a:schemeClr>
          </a:solidFill>
          <a:ln w="15875" cap="rnd" cmpd="sng" algn="ctr">
            <a:no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5" name="TextBox 35"/>
          <p:cNvSpPr txBox="1"/>
          <p:nvPr/>
        </p:nvSpPr>
        <p:spPr>
          <a:xfrm>
            <a:off x="6670007" y="3322296"/>
            <a:ext cx="825867" cy="748988"/>
          </a:xfrm>
          <a:prstGeom prst="rect">
            <a:avLst/>
          </a:prstGeom>
          <a:noFill/>
        </p:spPr>
        <p:txBody>
          <a:bodyPr wrap="none" rtlCol="0">
            <a:spAutoFit/>
          </a:bodyPr>
          <a:lstStyle/>
          <a:p>
            <a:r>
              <a:rPr lang="en-US" altLang="zh-CN" sz="4267" dirty="0">
                <a:solidFill>
                  <a:prstClr val="white"/>
                </a:solidFill>
                <a:latin typeface="+mj-ea"/>
                <a:ea typeface="+mj-ea"/>
              </a:rPr>
              <a:t>02</a:t>
            </a:r>
            <a:endParaRPr lang="zh-CN" altLang="en-US" sz="4267" dirty="0">
              <a:solidFill>
                <a:prstClr val="white"/>
              </a:solidFill>
              <a:latin typeface="+mj-ea"/>
              <a:ea typeface="+mj-ea"/>
            </a:endParaRPr>
          </a:p>
        </p:txBody>
      </p:sp>
      <p:sp>
        <p:nvSpPr>
          <p:cNvPr id="56" name="六边形 55"/>
          <p:cNvSpPr/>
          <p:nvPr/>
        </p:nvSpPr>
        <p:spPr>
          <a:xfrm rot="16200000">
            <a:off x="5892471" y="4856863"/>
            <a:ext cx="1063155" cy="1000616"/>
          </a:xfrm>
          <a:prstGeom prst="hexagon">
            <a:avLst/>
          </a:prstGeom>
          <a:solidFill>
            <a:schemeClr val="accent1">
              <a:lumMod val="75000"/>
            </a:schemeClr>
          </a:solidFill>
          <a:ln w="15875" cap="rnd" cmpd="sng" algn="ctr">
            <a:noFill/>
            <a:prstDash val="solid"/>
          </a:ln>
          <a:effectLst/>
        </p:spPr>
        <p:txBody>
          <a:bodyPr rtlCol="0" anchor="ctr"/>
          <a:lstStyle/>
          <a:p>
            <a:pPr algn="ctr" defTabSz="1219170">
              <a:defRPr/>
            </a:pPr>
            <a:endParaRPr lang="zh-CN" altLang="en-US" sz="3200" kern="0">
              <a:solidFill>
                <a:prstClr val="black">
                  <a:lumMod val="95000"/>
                  <a:lumOff val="5000"/>
                </a:prstClr>
              </a:solidFill>
              <a:latin typeface="+mj-ea"/>
              <a:ea typeface="+mj-ea"/>
            </a:endParaRPr>
          </a:p>
        </p:txBody>
      </p:sp>
      <p:sp>
        <p:nvSpPr>
          <p:cNvPr id="57" name="TextBox 37"/>
          <p:cNvSpPr txBox="1"/>
          <p:nvPr/>
        </p:nvSpPr>
        <p:spPr>
          <a:xfrm>
            <a:off x="5998723" y="5006004"/>
            <a:ext cx="825867" cy="748988"/>
          </a:xfrm>
          <a:prstGeom prst="rect">
            <a:avLst/>
          </a:prstGeom>
          <a:noFill/>
        </p:spPr>
        <p:txBody>
          <a:bodyPr wrap="none" rtlCol="0">
            <a:spAutoFit/>
          </a:bodyPr>
          <a:lstStyle/>
          <a:p>
            <a:r>
              <a:rPr lang="en-US" altLang="zh-CN" sz="4267" dirty="0">
                <a:solidFill>
                  <a:prstClr val="white"/>
                </a:solidFill>
                <a:latin typeface="+mj-ea"/>
                <a:ea typeface="+mj-ea"/>
              </a:rPr>
              <a:t>03</a:t>
            </a:r>
            <a:endParaRPr lang="zh-CN" altLang="en-US" sz="4267" dirty="0">
              <a:solidFill>
                <a:prstClr val="white"/>
              </a:solidFill>
              <a:latin typeface="+mj-ea"/>
              <a:ea typeface="+mj-ea"/>
            </a:endParaRPr>
          </a:p>
        </p:txBody>
      </p:sp>
      <p:sp>
        <p:nvSpPr>
          <p:cNvPr id="58" name="TextBox 38"/>
          <p:cNvSpPr txBox="1"/>
          <p:nvPr/>
        </p:nvSpPr>
        <p:spPr bwMode="auto">
          <a:xfrm>
            <a:off x="7213807" y="1387740"/>
            <a:ext cx="3778739" cy="1200329"/>
          </a:xfrm>
          <a:prstGeom prst="rect">
            <a:avLst/>
          </a:prstGeom>
          <a:noFill/>
        </p:spPr>
        <p:txBody>
          <a:bodyPr wrap="square">
            <a:spAutoFit/>
          </a:bodyPr>
          <a:lstStyle/>
          <a:p>
            <a:pPr defTabSz="1219170">
              <a:lnSpc>
                <a:spcPct val="150000"/>
              </a:lnSpc>
              <a:defRPr/>
            </a:pPr>
            <a:r>
              <a:rPr lang="zh-CN" altLang="en-US" sz="1600" kern="0" dirty="0">
                <a:solidFill>
                  <a:schemeClr val="tx1">
                    <a:lumMod val="95000"/>
                    <a:lumOff val="5000"/>
                  </a:schemeClr>
                </a:solidFill>
                <a:latin typeface="+mj-ea"/>
                <a:ea typeface="+mj-ea"/>
              </a:rPr>
              <a:t>这里输入简单的文字概述这里输入简单文字概述简单的文字概述这里输入简单的文字概述这里输入简单</a:t>
            </a:r>
          </a:p>
        </p:txBody>
      </p:sp>
      <p:sp>
        <p:nvSpPr>
          <p:cNvPr id="59" name="TextBox 39"/>
          <p:cNvSpPr txBox="1"/>
          <p:nvPr/>
        </p:nvSpPr>
        <p:spPr bwMode="auto">
          <a:xfrm>
            <a:off x="7885883" y="3009024"/>
            <a:ext cx="3778739" cy="1200329"/>
          </a:xfrm>
          <a:prstGeom prst="rect">
            <a:avLst/>
          </a:prstGeom>
          <a:noFill/>
        </p:spPr>
        <p:txBody>
          <a:bodyPr wrap="square">
            <a:spAutoFit/>
          </a:bodyPr>
          <a:lstStyle/>
          <a:p>
            <a:pPr defTabSz="1219170">
              <a:lnSpc>
                <a:spcPct val="150000"/>
              </a:lnSpc>
              <a:defRPr/>
            </a:pPr>
            <a:r>
              <a:rPr lang="zh-CN" altLang="en-US" sz="1600" kern="0" dirty="0">
                <a:solidFill>
                  <a:schemeClr val="tx1">
                    <a:lumMod val="95000"/>
                    <a:lumOff val="5000"/>
                  </a:schemeClr>
                </a:solidFill>
                <a:latin typeface="+mj-ea"/>
                <a:ea typeface="+mj-ea"/>
              </a:rPr>
              <a:t>这里输入简单的文字概述这里输入简单文字概述简单的文字概述这里输入简单的文字概述这里输入简单</a:t>
            </a:r>
          </a:p>
        </p:txBody>
      </p:sp>
      <p:sp>
        <p:nvSpPr>
          <p:cNvPr id="60" name="TextBox 40"/>
          <p:cNvSpPr txBox="1"/>
          <p:nvPr/>
        </p:nvSpPr>
        <p:spPr bwMode="auto">
          <a:xfrm>
            <a:off x="7213807" y="4748112"/>
            <a:ext cx="3778739" cy="1200329"/>
          </a:xfrm>
          <a:prstGeom prst="rect">
            <a:avLst/>
          </a:prstGeom>
          <a:noFill/>
        </p:spPr>
        <p:txBody>
          <a:bodyPr wrap="square">
            <a:spAutoFit/>
          </a:bodyPr>
          <a:lstStyle/>
          <a:p>
            <a:pPr defTabSz="1219170">
              <a:lnSpc>
                <a:spcPct val="150000"/>
              </a:lnSpc>
              <a:defRPr/>
            </a:pPr>
            <a:r>
              <a:rPr lang="zh-CN" altLang="en-US" sz="1600" kern="0" dirty="0">
                <a:solidFill>
                  <a:schemeClr val="tx1">
                    <a:lumMod val="95000"/>
                    <a:lumOff val="5000"/>
                  </a:schemeClr>
                </a:solidFill>
                <a:latin typeface="+mj-ea"/>
                <a:ea typeface="+mj-ea"/>
              </a:rPr>
              <a:t>这里输入简单的文字概述这里输入简单文字概述简单的文字概述这里输入简单的文字概述这里输入简单</a:t>
            </a:r>
          </a:p>
        </p:txBody>
      </p:sp>
    </p:spTree>
    <p:extLst>
      <p:ext uri="{BB962C8B-B14F-4D97-AF65-F5344CB8AC3E}">
        <p14:creationId xmlns:p14="http://schemas.microsoft.com/office/powerpoint/2010/main" xmlns="" val="3271471707"/>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1000" fill="hold"/>
                                        <p:tgtEl>
                                          <p:spTgt spid="46"/>
                                        </p:tgtEl>
                                        <p:attrNameLst>
                                          <p:attrName>ppt_w</p:attrName>
                                        </p:attrNameLst>
                                      </p:cBhvr>
                                      <p:tavLst>
                                        <p:tav tm="0">
                                          <p:val>
                                            <p:fltVal val="0"/>
                                          </p:val>
                                        </p:tav>
                                        <p:tav tm="100000">
                                          <p:val>
                                            <p:strVal val="#ppt_w"/>
                                          </p:val>
                                        </p:tav>
                                      </p:tavLst>
                                    </p:anim>
                                    <p:anim calcmode="lin" valueType="num">
                                      <p:cBhvr>
                                        <p:cTn id="12" dur="1000" fill="hold"/>
                                        <p:tgtEl>
                                          <p:spTgt spid="46"/>
                                        </p:tgtEl>
                                        <p:attrNameLst>
                                          <p:attrName>ppt_h</p:attrName>
                                        </p:attrNameLst>
                                      </p:cBhvr>
                                      <p:tavLst>
                                        <p:tav tm="0">
                                          <p:val>
                                            <p:fltVal val="0"/>
                                          </p:val>
                                        </p:tav>
                                        <p:tav tm="100000">
                                          <p:val>
                                            <p:strVal val="#ppt_h"/>
                                          </p:val>
                                        </p:tav>
                                      </p:tavLst>
                                    </p:anim>
                                    <p:anim calcmode="lin" valueType="num">
                                      <p:cBhvr>
                                        <p:cTn id="13" dur="1000" fill="hold"/>
                                        <p:tgtEl>
                                          <p:spTgt spid="46"/>
                                        </p:tgtEl>
                                        <p:attrNameLst>
                                          <p:attrName>style.rotation</p:attrName>
                                        </p:attrNameLst>
                                      </p:cBhvr>
                                      <p:tavLst>
                                        <p:tav tm="0">
                                          <p:val>
                                            <p:fltVal val="90"/>
                                          </p:val>
                                        </p:tav>
                                        <p:tav tm="100000">
                                          <p:val>
                                            <p:fltVal val="0"/>
                                          </p:val>
                                        </p:tav>
                                      </p:tavLst>
                                    </p:anim>
                                    <p:animEffect transition="in" filter="fade">
                                      <p:cBhvr>
                                        <p:cTn id="14" dur="1000"/>
                                        <p:tgtEl>
                                          <p:spTgt spid="46"/>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500"/>
                                        <p:tgtEl>
                                          <p:spTgt spid="49"/>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left)">
                                      <p:cBhvr>
                                        <p:cTn id="22" dur="500"/>
                                        <p:tgtEl>
                                          <p:spTgt spid="50"/>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fltVal val="0"/>
                                          </p:val>
                                        </p:tav>
                                        <p:tav tm="100000">
                                          <p:val>
                                            <p:strVal val="#ppt_w"/>
                                          </p:val>
                                        </p:tav>
                                      </p:tavLst>
                                    </p:anim>
                                    <p:anim calcmode="lin" valueType="num">
                                      <p:cBhvr>
                                        <p:cTn id="27" dur="500" fill="hold"/>
                                        <p:tgtEl>
                                          <p:spTgt spid="51"/>
                                        </p:tgtEl>
                                        <p:attrNameLst>
                                          <p:attrName>ppt_h</p:attrName>
                                        </p:attrNameLst>
                                      </p:cBhvr>
                                      <p:tavLst>
                                        <p:tav tm="0">
                                          <p:val>
                                            <p:fltVal val="0"/>
                                          </p:val>
                                        </p:tav>
                                        <p:tav tm="100000">
                                          <p:val>
                                            <p:strVal val="#ppt_h"/>
                                          </p:val>
                                        </p:tav>
                                      </p:tavLst>
                                    </p:anim>
                                    <p:animEffect transition="in" filter="fade">
                                      <p:cBhvr>
                                        <p:cTn id="28" dur="500"/>
                                        <p:tgtEl>
                                          <p:spTgt spid="51"/>
                                        </p:tgtEl>
                                      </p:cBhvr>
                                    </p:animEffect>
                                  </p:childTnLst>
                                </p:cTn>
                              </p:par>
                            </p:childTnLst>
                          </p:cTn>
                        </p:par>
                        <p:par>
                          <p:cTn id="29" fill="hold">
                            <p:stCondLst>
                              <p:cond delay="3000"/>
                            </p:stCondLst>
                            <p:childTnLst>
                              <p:par>
                                <p:cTn id="30" presetID="2" presetClass="entr" presetSubtype="8" fill="hold" grpId="0"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500" fill="hold"/>
                                        <p:tgtEl>
                                          <p:spTgt spid="52"/>
                                        </p:tgtEl>
                                        <p:attrNameLst>
                                          <p:attrName>ppt_x</p:attrName>
                                        </p:attrNameLst>
                                      </p:cBhvr>
                                      <p:tavLst>
                                        <p:tav tm="0">
                                          <p:val>
                                            <p:strVal val="0-#ppt_w/2"/>
                                          </p:val>
                                        </p:tav>
                                        <p:tav tm="100000">
                                          <p:val>
                                            <p:strVal val="#ppt_x"/>
                                          </p:val>
                                        </p:tav>
                                      </p:tavLst>
                                    </p:anim>
                                    <p:anim calcmode="lin" valueType="num">
                                      <p:cBhvr additive="base">
                                        <p:cTn id="33" dur="500" fill="hold"/>
                                        <p:tgtEl>
                                          <p:spTgt spid="5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0-#ppt_w/2"/>
                                          </p:val>
                                        </p:tav>
                                        <p:tav tm="100000">
                                          <p:val>
                                            <p:strVal val="#ppt_x"/>
                                          </p:val>
                                        </p:tav>
                                      </p:tavLst>
                                    </p:anim>
                                    <p:anim calcmode="lin" valueType="num">
                                      <p:cBhvr additive="base">
                                        <p:cTn id="37" dur="500" fill="hold"/>
                                        <p:tgtEl>
                                          <p:spTgt spid="53"/>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1000"/>
                                        <p:tgtEl>
                                          <p:spTgt spid="58"/>
                                        </p:tgtEl>
                                      </p:cBhvr>
                                    </p:animEffect>
                                    <p:anim calcmode="lin" valueType="num">
                                      <p:cBhvr>
                                        <p:cTn id="42" dur="1000" fill="hold"/>
                                        <p:tgtEl>
                                          <p:spTgt spid="58"/>
                                        </p:tgtEl>
                                        <p:attrNameLst>
                                          <p:attrName>ppt_x</p:attrName>
                                        </p:attrNameLst>
                                      </p:cBhvr>
                                      <p:tavLst>
                                        <p:tav tm="0">
                                          <p:val>
                                            <p:strVal val="#ppt_x"/>
                                          </p:val>
                                        </p:tav>
                                        <p:tav tm="100000">
                                          <p:val>
                                            <p:strVal val="#ppt_x"/>
                                          </p:val>
                                        </p:tav>
                                      </p:tavLst>
                                    </p:anim>
                                    <p:anim calcmode="lin" valueType="num">
                                      <p:cBhvr>
                                        <p:cTn id="43" dur="1000" fill="hold"/>
                                        <p:tgtEl>
                                          <p:spTgt spid="58"/>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500" fill="hold"/>
                                        <p:tgtEl>
                                          <p:spTgt spid="55"/>
                                        </p:tgtEl>
                                        <p:attrNameLst>
                                          <p:attrName>ppt_x</p:attrName>
                                        </p:attrNameLst>
                                      </p:cBhvr>
                                      <p:tavLst>
                                        <p:tav tm="0">
                                          <p:val>
                                            <p:strVal val="0-#ppt_w/2"/>
                                          </p:val>
                                        </p:tav>
                                        <p:tav tm="100000">
                                          <p:val>
                                            <p:strVal val="#ppt_x"/>
                                          </p:val>
                                        </p:tav>
                                      </p:tavLst>
                                    </p:anim>
                                    <p:anim calcmode="lin" valueType="num">
                                      <p:cBhvr additive="base">
                                        <p:cTn id="48" dur="500" fill="hold"/>
                                        <p:tgtEl>
                                          <p:spTgt spid="5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54"/>
                                        </p:tgtEl>
                                        <p:attrNameLst>
                                          <p:attrName>style.visibility</p:attrName>
                                        </p:attrNameLst>
                                      </p:cBhvr>
                                      <p:to>
                                        <p:strVal val="visible"/>
                                      </p:to>
                                    </p:set>
                                    <p:anim calcmode="lin" valueType="num">
                                      <p:cBhvr additive="base">
                                        <p:cTn id="51" dur="500" fill="hold"/>
                                        <p:tgtEl>
                                          <p:spTgt spid="54"/>
                                        </p:tgtEl>
                                        <p:attrNameLst>
                                          <p:attrName>ppt_x</p:attrName>
                                        </p:attrNameLst>
                                      </p:cBhvr>
                                      <p:tavLst>
                                        <p:tav tm="0">
                                          <p:val>
                                            <p:strVal val="0-#ppt_w/2"/>
                                          </p:val>
                                        </p:tav>
                                        <p:tav tm="100000">
                                          <p:val>
                                            <p:strVal val="#ppt_x"/>
                                          </p:val>
                                        </p:tav>
                                      </p:tavLst>
                                    </p:anim>
                                    <p:anim calcmode="lin" valueType="num">
                                      <p:cBhvr additive="base">
                                        <p:cTn id="52" dur="500" fill="hold"/>
                                        <p:tgtEl>
                                          <p:spTgt spid="54"/>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1000"/>
                                        <p:tgtEl>
                                          <p:spTgt spid="59"/>
                                        </p:tgtEl>
                                      </p:cBhvr>
                                    </p:animEffect>
                                    <p:anim calcmode="lin" valueType="num">
                                      <p:cBhvr>
                                        <p:cTn id="57" dur="1000" fill="hold"/>
                                        <p:tgtEl>
                                          <p:spTgt spid="59"/>
                                        </p:tgtEl>
                                        <p:attrNameLst>
                                          <p:attrName>ppt_x</p:attrName>
                                        </p:attrNameLst>
                                      </p:cBhvr>
                                      <p:tavLst>
                                        <p:tav tm="0">
                                          <p:val>
                                            <p:strVal val="#ppt_x"/>
                                          </p:val>
                                        </p:tav>
                                        <p:tav tm="100000">
                                          <p:val>
                                            <p:strVal val="#ppt_x"/>
                                          </p:val>
                                        </p:tav>
                                      </p:tavLst>
                                    </p:anim>
                                    <p:anim calcmode="lin" valueType="num">
                                      <p:cBhvr>
                                        <p:cTn id="58" dur="1000" fill="hold"/>
                                        <p:tgtEl>
                                          <p:spTgt spid="59"/>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2" presetClass="entr" presetSubtype="8" fill="hold" grpId="0" nodeType="afterEffect">
                                  <p:stCondLst>
                                    <p:cond delay="0"/>
                                  </p:stCondLst>
                                  <p:childTnLst>
                                    <p:set>
                                      <p:cBhvr>
                                        <p:cTn id="61" dur="1" fill="hold">
                                          <p:stCondLst>
                                            <p:cond delay="0"/>
                                          </p:stCondLst>
                                        </p:cTn>
                                        <p:tgtEl>
                                          <p:spTgt spid="57"/>
                                        </p:tgtEl>
                                        <p:attrNameLst>
                                          <p:attrName>style.visibility</p:attrName>
                                        </p:attrNameLst>
                                      </p:cBhvr>
                                      <p:to>
                                        <p:strVal val="visible"/>
                                      </p:to>
                                    </p:set>
                                    <p:anim calcmode="lin" valueType="num">
                                      <p:cBhvr additive="base">
                                        <p:cTn id="62" dur="500" fill="hold"/>
                                        <p:tgtEl>
                                          <p:spTgt spid="57"/>
                                        </p:tgtEl>
                                        <p:attrNameLst>
                                          <p:attrName>ppt_x</p:attrName>
                                        </p:attrNameLst>
                                      </p:cBhvr>
                                      <p:tavLst>
                                        <p:tav tm="0">
                                          <p:val>
                                            <p:strVal val="0-#ppt_w/2"/>
                                          </p:val>
                                        </p:tav>
                                        <p:tav tm="100000">
                                          <p:val>
                                            <p:strVal val="#ppt_x"/>
                                          </p:val>
                                        </p:tav>
                                      </p:tavLst>
                                    </p:anim>
                                    <p:anim calcmode="lin" valueType="num">
                                      <p:cBhvr additive="base">
                                        <p:cTn id="63" dur="500" fill="hold"/>
                                        <p:tgtEl>
                                          <p:spTgt spid="57"/>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56"/>
                                        </p:tgtEl>
                                        <p:attrNameLst>
                                          <p:attrName>style.visibility</p:attrName>
                                        </p:attrNameLst>
                                      </p:cBhvr>
                                      <p:to>
                                        <p:strVal val="visible"/>
                                      </p:to>
                                    </p:set>
                                    <p:anim calcmode="lin" valueType="num">
                                      <p:cBhvr additive="base">
                                        <p:cTn id="66" dur="500" fill="hold"/>
                                        <p:tgtEl>
                                          <p:spTgt spid="56"/>
                                        </p:tgtEl>
                                        <p:attrNameLst>
                                          <p:attrName>ppt_x</p:attrName>
                                        </p:attrNameLst>
                                      </p:cBhvr>
                                      <p:tavLst>
                                        <p:tav tm="0">
                                          <p:val>
                                            <p:strVal val="0-#ppt_w/2"/>
                                          </p:val>
                                        </p:tav>
                                        <p:tav tm="100000">
                                          <p:val>
                                            <p:strVal val="#ppt_x"/>
                                          </p:val>
                                        </p:tav>
                                      </p:tavLst>
                                    </p:anim>
                                    <p:anim calcmode="lin" valueType="num">
                                      <p:cBhvr additive="base">
                                        <p:cTn id="67" dur="500" fill="hold"/>
                                        <p:tgtEl>
                                          <p:spTgt spid="56"/>
                                        </p:tgtEl>
                                        <p:attrNameLst>
                                          <p:attrName>ppt_y</p:attrName>
                                        </p:attrNameLst>
                                      </p:cBhvr>
                                      <p:tavLst>
                                        <p:tav tm="0">
                                          <p:val>
                                            <p:strVal val="#ppt_y"/>
                                          </p:val>
                                        </p:tav>
                                        <p:tav tm="100000">
                                          <p:val>
                                            <p:strVal val="#ppt_y"/>
                                          </p:val>
                                        </p:tav>
                                      </p:tavLst>
                                    </p:anim>
                                  </p:childTnLst>
                                </p:cTn>
                              </p:par>
                            </p:childTnLst>
                          </p:cTn>
                        </p:par>
                        <p:par>
                          <p:cTn id="68" fill="hold">
                            <p:stCondLst>
                              <p:cond delay="6500"/>
                            </p:stCondLst>
                            <p:childTnLst>
                              <p:par>
                                <p:cTn id="69" presetID="42" presetClass="entr" presetSubtype="0" fill="hold" grpId="0"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fade">
                                      <p:cBhvr>
                                        <p:cTn id="71" dur="1000"/>
                                        <p:tgtEl>
                                          <p:spTgt spid="60"/>
                                        </p:tgtEl>
                                      </p:cBhvr>
                                    </p:animEffect>
                                    <p:anim calcmode="lin" valueType="num">
                                      <p:cBhvr>
                                        <p:cTn id="72" dur="1000" fill="hold"/>
                                        <p:tgtEl>
                                          <p:spTgt spid="60"/>
                                        </p:tgtEl>
                                        <p:attrNameLst>
                                          <p:attrName>ppt_x</p:attrName>
                                        </p:attrNameLst>
                                      </p:cBhvr>
                                      <p:tavLst>
                                        <p:tav tm="0">
                                          <p:val>
                                            <p:strVal val="#ppt_x"/>
                                          </p:val>
                                        </p:tav>
                                        <p:tav tm="100000">
                                          <p:val>
                                            <p:strVal val="#ppt_x"/>
                                          </p:val>
                                        </p:tav>
                                      </p:tavLst>
                                    </p:anim>
                                    <p:anim calcmode="lin" valueType="num">
                                      <p:cBhvr>
                                        <p:cTn id="73"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9" grpId="0" animBg="1"/>
      <p:bldP spid="50" grpId="0" animBg="1"/>
      <p:bldP spid="51" grpId="0" animBg="1"/>
      <p:bldP spid="52" grpId="0" animBg="1"/>
      <p:bldP spid="53" grpId="0"/>
      <p:bldP spid="54" grpId="0" animBg="1"/>
      <p:bldP spid="55" grpId="0"/>
      <p:bldP spid="56" grpId="0" animBg="1"/>
      <p:bldP spid="57" grpId="0"/>
      <p:bldP spid="58" grpId="0"/>
      <p:bldP spid="59" grpId="0"/>
      <p:bldP spid="6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不足之处</a:t>
            </a:r>
          </a:p>
        </p:txBody>
      </p:sp>
      <p:grpSp>
        <p:nvGrpSpPr>
          <p:cNvPr id="24" name="组合 23"/>
          <p:cNvGrpSpPr/>
          <p:nvPr/>
        </p:nvGrpSpPr>
        <p:grpSpPr>
          <a:xfrm>
            <a:off x="1101012" y="1729110"/>
            <a:ext cx="2211325" cy="987348"/>
            <a:chOff x="465719" y="1295954"/>
            <a:chExt cx="1658494" cy="740511"/>
          </a:xfrm>
        </p:grpSpPr>
        <p:sp>
          <p:nvSpPr>
            <p:cNvPr id="26"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3"/>
            </a:solidFill>
            <a:ln>
              <a:noFill/>
            </a:ln>
            <a:effectLst/>
          </p:spPr>
          <p:txBody>
            <a:bodyPr wrap="none" anchor="ctr"/>
            <a:lstStyle/>
            <a:p>
              <a:endParaRPr lang="en-US" sz="3200">
                <a:latin typeface="+mn-ea"/>
              </a:endParaRPr>
            </a:p>
          </p:txBody>
        </p:sp>
        <p:sp>
          <p:nvSpPr>
            <p:cNvPr id="27"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sz="32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28" name="TextBox 6"/>
          <p:cNvSpPr txBox="1"/>
          <p:nvPr/>
        </p:nvSpPr>
        <p:spPr>
          <a:xfrm>
            <a:off x="3548213" y="1958707"/>
            <a:ext cx="8116407" cy="762617"/>
          </a:xfrm>
          <a:prstGeom prst="rect">
            <a:avLst/>
          </a:prstGeom>
          <a:noFill/>
        </p:spPr>
        <p:txBody>
          <a:bodyPr wrap="square" lIns="115161" tIns="57581" rIns="115161" bIns="57581"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29" name="TextBox 7"/>
          <p:cNvSpPr txBox="1"/>
          <p:nvPr/>
        </p:nvSpPr>
        <p:spPr>
          <a:xfrm>
            <a:off x="3392124" y="1605969"/>
            <a:ext cx="3552395" cy="405176"/>
          </a:xfrm>
          <a:prstGeom prst="rect">
            <a:avLst/>
          </a:prstGeom>
          <a:noFill/>
        </p:spPr>
        <p:txBody>
          <a:bodyPr wrap="square" lIns="76200" tIns="38100" rIns="76200" bIns="38100" rtlCol="0">
            <a:spAutoFit/>
          </a:bodyPr>
          <a:lstStyle/>
          <a:p>
            <a:r>
              <a:rPr lang="zh-CN" altLang="zh-CN" sz="2133" b="1" dirty="0">
                <a:solidFill>
                  <a:schemeClr val="tx2">
                    <a:lumMod val="75000"/>
                  </a:schemeClr>
                </a:solidFill>
                <a:latin typeface="+mj-ea"/>
                <a:ea typeface="+mj-ea"/>
              </a:rPr>
              <a:t>（一）</a:t>
            </a:r>
            <a:r>
              <a:rPr lang="zh-CN" altLang="en-US" sz="2133" b="1" dirty="0">
                <a:solidFill>
                  <a:schemeClr val="tx2">
                    <a:lumMod val="75000"/>
                  </a:schemeClr>
                </a:solidFill>
                <a:latin typeface="+mj-ea"/>
                <a:ea typeface="+mj-ea"/>
              </a:rPr>
              <a:t>单击填加标题</a:t>
            </a:r>
          </a:p>
        </p:txBody>
      </p:sp>
      <p:grpSp>
        <p:nvGrpSpPr>
          <p:cNvPr id="30" name="组合 29"/>
          <p:cNvGrpSpPr/>
          <p:nvPr/>
        </p:nvGrpSpPr>
        <p:grpSpPr>
          <a:xfrm>
            <a:off x="1101012" y="4654698"/>
            <a:ext cx="2211325" cy="1034571"/>
            <a:chOff x="465719" y="3291830"/>
            <a:chExt cx="1658494" cy="740511"/>
          </a:xfrm>
        </p:grpSpPr>
        <p:sp>
          <p:nvSpPr>
            <p:cNvPr id="31"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75000"/>
              </a:schemeClr>
            </a:solidFill>
            <a:ln>
              <a:noFill/>
            </a:ln>
            <a:effectLst/>
          </p:spPr>
          <p:txBody>
            <a:bodyPr wrap="none" anchor="ctr"/>
            <a:lstStyle/>
            <a:p>
              <a:endParaRPr lang="en-US" sz="3200">
                <a:latin typeface="+mn-ea"/>
              </a:endParaRPr>
            </a:p>
          </p:txBody>
        </p:sp>
        <p:pic>
          <p:nvPicPr>
            <p:cNvPr id="3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33" name="TextBox 11"/>
          <p:cNvSpPr txBox="1"/>
          <p:nvPr/>
        </p:nvSpPr>
        <p:spPr>
          <a:xfrm>
            <a:off x="3548213" y="3473682"/>
            <a:ext cx="8116407" cy="762617"/>
          </a:xfrm>
          <a:prstGeom prst="rect">
            <a:avLst/>
          </a:prstGeom>
          <a:noFill/>
        </p:spPr>
        <p:txBody>
          <a:bodyPr wrap="square" lIns="115161" tIns="57581" rIns="115161" bIns="57581"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34" name="TextBox 12"/>
          <p:cNvSpPr txBox="1"/>
          <p:nvPr/>
        </p:nvSpPr>
        <p:spPr>
          <a:xfrm>
            <a:off x="3392124" y="3120943"/>
            <a:ext cx="3552395" cy="405176"/>
          </a:xfrm>
          <a:prstGeom prst="rect">
            <a:avLst/>
          </a:prstGeom>
          <a:noFill/>
        </p:spPr>
        <p:txBody>
          <a:bodyPr wrap="square" lIns="76200" tIns="38100" rIns="76200" bIns="38100" rtlCol="0">
            <a:spAutoFit/>
          </a:bodyPr>
          <a:lstStyle/>
          <a:p>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二</a:t>
            </a:r>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单击填加标题</a:t>
            </a:r>
          </a:p>
        </p:txBody>
      </p:sp>
      <p:sp>
        <p:nvSpPr>
          <p:cNvPr id="35" name="TextBox 13"/>
          <p:cNvSpPr txBox="1"/>
          <p:nvPr/>
        </p:nvSpPr>
        <p:spPr>
          <a:xfrm>
            <a:off x="3548213" y="4935038"/>
            <a:ext cx="8116407" cy="762617"/>
          </a:xfrm>
          <a:prstGeom prst="rect">
            <a:avLst/>
          </a:prstGeom>
          <a:noFill/>
        </p:spPr>
        <p:txBody>
          <a:bodyPr wrap="square" lIns="115161" tIns="57581" rIns="115161" bIns="57581" rtlCol="0">
            <a:spAutoFit/>
          </a:bodyPr>
          <a:lstStyle/>
          <a:p>
            <a:pPr>
              <a:lnSpc>
                <a:spcPct val="150000"/>
              </a:lnSpc>
            </a:pPr>
            <a:r>
              <a:rPr lang="zh-CN" altLang="en-US" sz="1400" dirty="0">
                <a:latin typeface="+mj-ea"/>
                <a:ea typeface="+mj-ea"/>
              </a:rPr>
              <a:t>单击此处添加文本单击此处添加文本 单击此处添加文本单击此处添加文本单击此处添加文本</a:t>
            </a:r>
            <a:endParaRPr lang="en-US" altLang="zh-CN" sz="1400" dirty="0">
              <a:latin typeface="+mj-ea"/>
              <a:ea typeface="+mj-ea"/>
            </a:endParaRPr>
          </a:p>
          <a:p>
            <a:pPr>
              <a:lnSpc>
                <a:spcPct val="150000"/>
              </a:lnSpc>
            </a:pPr>
            <a:r>
              <a:rPr lang="zh-CN" altLang="en-US" sz="1400" dirty="0">
                <a:latin typeface="+mj-ea"/>
                <a:ea typeface="+mj-ea"/>
              </a:rPr>
              <a:t>单击此处添加文本单击此处添加文本单击此处添加文本 单击此处添加文本单击此处添加文本</a:t>
            </a:r>
            <a:endParaRPr lang="en-US" altLang="zh-CN" sz="1400" dirty="0">
              <a:latin typeface="+mj-ea"/>
              <a:ea typeface="+mj-ea"/>
            </a:endParaRPr>
          </a:p>
        </p:txBody>
      </p:sp>
      <p:sp>
        <p:nvSpPr>
          <p:cNvPr id="36" name="TextBox 14"/>
          <p:cNvSpPr txBox="1"/>
          <p:nvPr/>
        </p:nvSpPr>
        <p:spPr>
          <a:xfrm>
            <a:off x="3392124" y="4582299"/>
            <a:ext cx="3552395" cy="405176"/>
          </a:xfrm>
          <a:prstGeom prst="rect">
            <a:avLst/>
          </a:prstGeom>
          <a:noFill/>
        </p:spPr>
        <p:txBody>
          <a:bodyPr wrap="square" lIns="76200" tIns="38100" rIns="76200" bIns="38100" rtlCol="0">
            <a:spAutoFit/>
          </a:bodyPr>
          <a:lstStyle/>
          <a:p>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三</a:t>
            </a:r>
            <a:r>
              <a:rPr lang="zh-CN" altLang="zh-CN" sz="2133" b="1" dirty="0">
                <a:solidFill>
                  <a:schemeClr val="tx2">
                    <a:lumMod val="75000"/>
                  </a:schemeClr>
                </a:solidFill>
                <a:latin typeface="+mj-ea"/>
                <a:ea typeface="+mj-ea"/>
              </a:rPr>
              <a:t>）</a:t>
            </a:r>
            <a:r>
              <a:rPr lang="zh-CN" altLang="en-US" sz="2133" b="1" dirty="0">
                <a:solidFill>
                  <a:schemeClr val="tx2">
                    <a:lumMod val="75000"/>
                  </a:schemeClr>
                </a:solidFill>
                <a:latin typeface="+mj-ea"/>
                <a:ea typeface="+mj-ea"/>
              </a:rPr>
              <a:t>单击填加标题</a:t>
            </a:r>
          </a:p>
        </p:txBody>
      </p:sp>
      <p:grpSp>
        <p:nvGrpSpPr>
          <p:cNvPr id="37" name="Group 4"/>
          <p:cNvGrpSpPr/>
          <p:nvPr/>
        </p:nvGrpSpPr>
        <p:grpSpPr>
          <a:xfrm>
            <a:off x="1101012" y="3192812"/>
            <a:ext cx="2211325" cy="1033581"/>
            <a:chOff x="1372486" y="3793072"/>
            <a:chExt cx="6146978" cy="2804667"/>
          </a:xfrm>
        </p:grpSpPr>
        <p:sp>
          <p:nvSpPr>
            <p:cNvPr id="38"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E8B218"/>
            </a:solidFill>
            <a:ln>
              <a:noFill/>
            </a:ln>
            <a:effectLst/>
          </p:spPr>
          <p:txBody>
            <a:bodyPr wrap="none" anchor="ctr"/>
            <a:lstStyle/>
            <a:p>
              <a:endParaRPr lang="en-US" sz="3200">
                <a:latin typeface="+mn-ea"/>
              </a:endParaRPr>
            </a:p>
          </p:txBody>
        </p:sp>
        <p:grpSp>
          <p:nvGrpSpPr>
            <p:cNvPr id="39" name="Group 2"/>
            <p:cNvGrpSpPr>
              <a:grpSpLocks/>
            </p:cNvGrpSpPr>
            <p:nvPr/>
          </p:nvGrpSpPr>
          <p:grpSpPr bwMode="auto">
            <a:xfrm>
              <a:off x="3531959" y="4060393"/>
              <a:ext cx="1906518" cy="1888205"/>
              <a:chOff x="1569458" y="688424"/>
              <a:chExt cx="334962" cy="331788"/>
            </a:xfrm>
            <a:solidFill>
              <a:schemeClr val="bg1"/>
            </a:solidFill>
          </p:grpSpPr>
          <p:sp>
            <p:nvSpPr>
              <p:cNvPr id="40"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1"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2"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3"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4"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sp>
            <p:nvSpPr>
              <p:cNvPr id="45"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3200">
                  <a:latin typeface="+mn-ea"/>
                </a:endParaRPr>
              </a:p>
            </p:txBody>
          </p:sp>
        </p:grpSp>
      </p:grpSp>
    </p:spTree>
    <p:extLst>
      <p:ext uri="{BB962C8B-B14F-4D97-AF65-F5344CB8AC3E}">
        <p14:creationId xmlns:p14="http://schemas.microsoft.com/office/powerpoint/2010/main" xmlns="" val="16339703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750"/>
                                        <p:tgtEl>
                                          <p:spTgt spid="28"/>
                                        </p:tgtEl>
                                      </p:cBhvr>
                                    </p:animEffect>
                                  </p:childTnLst>
                                </p:cTn>
                              </p:par>
                            </p:childTnLst>
                          </p:cTn>
                        </p:par>
                        <p:par>
                          <p:cTn id="21" fill="hold">
                            <p:stCondLst>
                              <p:cond delay="2250"/>
                            </p:stCondLst>
                            <p:childTnLst>
                              <p:par>
                                <p:cTn id="22" presetID="2" presetClass="entr" presetSubtype="8" decel="100000"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500" fill="hold"/>
                                        <p:tgtEl>
                                          <p:spTgt spid="37"/>
                                        </p:tgtEl>
                                        <p:attrNameLst>
                                          <p:attrName>ppt_x</p:attrName>
                                        </p:attrNameLst>
                                      </p:cBhvr>
                                      <p:tavLst>
                                        <p:tav tm="0">
                                          <p:val>
                                            <p:strVal val="0-#ppt_w/2"/>
                                          </p:val>
                                        </p:tav>
                                        <p:tav tm="100000">
                                          <p:val>
                                            <p:strVal val="#ppt_x"/>
                                          </p:val>
                                        </p:tav>
                                      </p:tavLst>
                                    </p:anim>
                                    <p:anim calcmode="lin" valueType="num">
                                      <p:cBhvr additive="base">
                                        <p:cTn id="25" dur="500" fill="hold"/>
                                        <p:tgtEl>
                                          <p:spTgt spid="37"/>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3250"/>
                            </p:stCondLst>
                            <p:childTnLst>
                              <p:par>
                                <p:cTn id="31" presetID="22" presetClass="entr" presetSubtype="8"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left)">
                                      <p:cBhvr>
                                        <p:cTn id="33" dur="750"/>
                                        <p:tgtEl>
                                          <p:spTgt spid="33"/>
                                        </p:tgtEl>
                                      </p:cBhvr>
                                    </p:animEffect>
                                  </p:childTnLst>
                                </p:cTn>
                              </p:par>
                            </p:childTnLst>
                          </p:cTn>
                        </p:par>
                        <p:par>
                          <p:cTn id="34" fill="hold">
                            <p:stCondLst>
                              <p:cond delay="4000"/>
                            </p:stCondLst>
                            <p:childTnLst>
                              <p:par>
                                <p:cTn id="35" presetID="2" presetClass="entr" presetSubtype="8" decel="100000"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fill="hold"/>
                                        <p:tgtEl>
                                          <p:spTgt spid="30"/>
                                        </p:tgtEl>
                                        <p:attrNameLst>
                                          <p:attrName>ppt_x</p:attrName>
                                        </p:attrNameLst>
                                      </p:cBhvr>
                                      <p:tavLst>
                                        <p:tav tm="0">
                                          <p:val>
                                            <p:strVal val="0-#ppt_w/2"/>
                                          </p:val>
                                        </p:tav>
                                        <p:tav tm="100000">
                                          <p:val>
                                            <p:strVal val="#ppt_x"/>
                                          </p:val>
                                        </p:tav>
                                      </p:tavLst>
                                    </p:anim>
                                    <p:anim calcmode="lin" valueType="num">
                                      <p:cBhvr additive="base">
                                        <p:cTn id="38" dur="500" fill="hold"/>
                                        <p:tgtEl>
                                          <p:spTgt spid="30"/>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P spid="29" grpId="0"/>
      <p:bldP spid="33" grpId="0"/>
      <p:bldP spid="34" grpId="0"/>
      <p:bldP spid="35" grpId="0"/>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35451" y="1270139"/>
            <a:ext cx="1838717" cy="165432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lumMod val="75000"/>
            </a:schemeClr>
          </a:solidFill>
          <a:ln w="25400" cap="flat" cmpd="sng" algn="ctr">
            <a:noFill/>
            <a:prstDash val="solid"/>
          </a:ln>
          <a:effectLst/>
        </p:spPr>
        <p:txBody>
          <a:bodyPr lIns="117226" tIns="58613" rIns="117226" bIns="58613" rtlCol="0" anchor="ctr"/>
          <a:lstStyle/>
          <a:p>
            <a:pPr algn="ctr"/>
            <a:endParaRPr lang="zh-CN" altLang="en-US" sz="2600" b="1" kern="0">
              <a:solidFill>
                <a:sysClr val="window" lastClr="FFFFFF"/>
              </a:solidFill>
              <a:latin typeface="微软雅黑" pitchFamily="34" charset="-122"/>
              <a:ea typeface="微软雅黑" pitchFamily="34" charset="-122"/>
            </a:endParaRPr>
          </a:p>
        </p:txBody>
      </p:sp>
      <p:sp>
        <p:nvSpPr>
          <p:cNvPr id="3" name="椭圆 1"/>
          <p:cNvSpPr/>
          <p:nvPr/>
        </p:nvSpPr>
        <p:spPr>
          <a:xfrm>
            <a:off x="3467335" y="2720858"/>
            <a:ext cx="923730" cy="1654323"/>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2B83E5"/>
          </a:solidFill>
          <a:ln w="25400" cap="flat" cmpd="sng" algn="ctr">
            <a:noFill/>
            <a:prstDash val="solid"/>
          </a:ln>
          <a:effectLst/>
        </p:spPr>
        <p:txBody>
          <a:bodyPr lIns="117226" tIns="58613" rIns="117226" bIns="58613"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4" name="椭圆 1"/>
          <p:cNvSpPr/>
          <p:nvPr/>
        </p:nvSpPr>
        <p:spPr>
          <a:xfrm rot="5400000">
            <a:off x="3433094" y="4095082"/>
            <a:ext cx="1646493" cy="1847461"/>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lumMod val="75000"/>
            </a:schemeClr>
          </a:solidFill>
          <a:ln w="25400" cap="flat" cmpd="sng" algn="ctr">
            <a:noFill/>
            <a:prstDash val="solid"/>
          </a:ln>
          <a:effectLst/>
        </p:spPr>
        <p:txBody>
          <a:bodyPr lIns="117226" tIns="58613" rIns="117226" bIns="58613" rtlCol="0" anchor="ctr"/>
          <a:lstStyle/>
          <a:p>
            <a:pPr algn="ctr"/>
            <a:endParaRPr lang="zh-CN" altLang="en-US" sz="2600" b="1" kern="0">
              <a:solidFill>
                <a:sysClr val="window" lastClr="FFFFFF"/>
              </a:solidFill>
              <a:latin typeface="微软雅黑" pitchFamily="34" charset="-122"/>
              <a:ea typeface="微软雅黑" pitchFamily="34" charset="-122"/>
            </a:endParaRPr>
          </a:p>
        </p:txBody>
      </p:sp>
      <p:sp>
        <p:nvSpPr>
          <p:cNvPr id="5" name="椭圆 1"/>
          <p:cNvSpPr/>
          <p:nvPr/>
        </p:nvSpPr>
        <p:spPr>
          <a:xfrm rot="10800000">
            <a:off x="1992057" y="1042180"/>
            <a:ext cx="1838717" cy="165432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2B83E5"/>
          </a:solidFill>
          <a:ln w="25400" cap="flat" cmpd="sng" algn="ctr">
            <a:noFill/>
            <a:prstDash val="solid"/>
          </a:ln>
          <a:effectLst/>
        </p:spPr>
        <p:txBody>
          <a:bodyPr lIns="117226" tIns="58613" rIns="117226" bIns="58613"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6" name="椭圆 1"/>
          <p:cNvSpPr/>
          <p:nvPr/>
        </p:nvSpPr>
        <p:spPr>
          <a:xfrm rot="6199008">
            <a:off x="2385346" y="3455022"/>
            <a:ext cx="827161" cy="1740579"/>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tx2">
              <a:lumMod val="40000"/>
              <a:lumOff val="60000"/>
            </a:schemeClr>
          </a:solidFill>
          <a:ln w="25400" cap="flat" cmpd="sng" algn="ctr">
            <a:noFill/>
            <a:prstDash val="solid"/>
          </a:ln>
          <a:effectLst/>
        </p:spPr>
        <p:txBody>
          <a:bodyPr lIns="117226" tIns="58613" rIns="117226" bIns="58613" rtlCol="0" anchor="ctr"/>
          <a:lstStyle/>
          <a:p>
            <a:pPr algn="ctr">
              <a:defRPr/>
            </a:pPr>
            <a:endParaRPr lang="zh-CN" altLang="en-US" kern="0" dirty="0">
              <a:solidFill>
                <a:sysClr val="window" lastClr="FFFFFF"/>
              </a:solidFill>
              <a:ea typeface="微软雅黑" panose="020B0503020204020204" pitchFamily="34" charset="-122"/>
            </a:endParaRPr>
          </a:p>
        </p:txBody>
      </p:sp>
      <p:sp>
        <p:nvSpPr>
          <p:cNvPr id="7" name="圆角矩形 14"/>
          <p:cNvSpPr/>
          <p:nvPr/>
        </p:nvSpPr>
        <p:spPr>
          <a:xfrm>
            <a:off x="5303118" y="1670290"/>
            <a:ext cx="4417840" cy="647343"/>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accent1">
              <a:lumMod val="75000"/>
            </a:schemeClr>
          </a:solidFill>
          <a:ln w="25400" cap="flat" cmpd="sng" algn="ctr">
            <a:noFill/>
            <a:prstDash val="solid"/>
          </a:ln>
          <a:effectLst/>
        </p:spPr>
        <p:txBody>
          <a:bodyPr lIns="117226" tIns="58613" rIns="117226" bIns="58613" rtlCol="0" anchor="ctr"/>
          <a:lstStyle/>
          <a:p>
            <a:pPr algn="ctr">
              <a:defRPr/>
            </a:pPr>
            <a:r>
              <a:rPr lang="zh-CN" altLang="en-US" sz="2600" b="1" kern="0" dirty="0">
                <a:solidFill>
                  <a:sysClr val="window" lastClr="FFFFFF"/>
                </a:solidFill>
                <a:latin typeface="微软雅黑" pitchFamily="34" charset="-122"/>
                <a:ea typeface="微软雅黑" pitchFamily="34" charset="-122"/>
              </a:rPr>
              <a:t>您的标题写在这里</a:t>
            </a:r>
          </a:p>
        </p:txBody>
      </p:sp>
      <p:sp>
        <p:nvSpPr>
          <p:cNvPr id="8" name="圆角矩形 14"/>
          <p:cNvSpPr/>
          <p:nvPr/>
        </p:nvSpPr>
        <p:spPr>
          <a:xfrm>
            <a:off x="4932898" y="4477842"/>
            <a:ext cx="4499109" cy="647343"/>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chemeClr val="accent1">
              <a:lumMod val="75000"/>
            </a:schemeClr>
          </a:solidFill>
          <a:ln w="25400" cap="flat" cmpd="sng" algn="ctr">
            <a:noFill/>
            <a:prstDash val="solid"/>
          </a:ln>
          <a:effectLst/>
        </p:spPr>
        <p:txBody>
          <a:bodyPr lIns="117226" tIns="58613" rIns="117226" bIns="58613" rtlCol="0" anchor="ctr"/>
          <a:lstStyle/>
          <a:p>
            <a:pPr algn="ctr"/>
            <a:r>
              <a:rPr lang="zh-CN" altLang="en-US" sz="2600" b="1" kern="0" dirty="0">
                <a:solidFill>
                  <a:sysClr val="window" lastClr="FFFFFF"/>
                </a:solidFill>
                <a:latin typeface="微软雅黑" pitchFamily="34" charset="-122"/>
                <a:ea typeface="微软雅黑" pitchFamily="34" charset="-122"/>
              </a:rPr>
              <a:t>您的标题写在这里</a:t>
            </a:r>
          </a:p>
        </p:txBody>
      </p:sp>
      <p:sp>
        <p:nvSpPr>
          <p:cNvPr id="9" name="TextBox 8"/>
          <p:cNvSpPr txBox="1"/>
          <p:nvPr/>
        </p:nvSpPr>
        <p:spPr>
          <a:xfrm>
            <a:off x="4231701" y="1692912"/>
            <a:ext cx="675957" cy="980145"/>
          </a:xfrm>
          <a:prstGeom prst="rect">
            <a:avLst/>
          </a:prstGeom>
          <a:noFill/>
        </p:spPr>
        <p:txBody>
          <a:bodyPr wrap="square" lIns="117226" tIns="58613" rIns="117226" bIns="58613" rtlCol="0">
            <a:spAutoFit/>
          </a:bodyPr>
          <a:lstStyle/>
          <a:p>
            <a:pPr>
              <a:defRPr/>
            </a:pPr>
            <a:r>
              <a:rPr lang="en-US" altLang="zh-CN" sz="5600" b="1" kern="0" dirty="0">
                <a:solidFill>
                  <a:schemeClr val="tx1">
                    <a:lumMod val="95000"/>
                    <a:lumOff val="5000"/>
                  </a:schemeClr>
                </a:solidFill>
                <a:latin typeface="Arial Black" pitchFamily="34" charset="0"/>
                <a:ea typeface="微软雅黑" pitchFamily="34" charset="-122"/>
              </a:rPr>
              <a:t>A</a:t>
            </a:r>
            <a:endParaRPr lang="zh-CN" altLang="en-US" sz="5600" b="1" kern="0" dirty="0">
              <a:solidFill>
                <a:schemeClr val="tx1">
                  <a:lumMod val="95000"/>
                  <a:lumOff val="5000"/>
                </a:schemeClr>
              </a:solidFill>
              <a:latin typeface="Arial Black" pitchFamily="34" charset="0"/>
              <a:ea typeface="微软雅黑" pitchFamily="34" charset="-122"/>
            </a:endParaRPr>
          </a:p>
        </p:txBody>
      </p:sp>
      <p:sp>
        <p:nvSpPr>
          <p:cNvPr id="10" name="TextBox 9"/>
          <p:cNvSpPr txBox="1"/>
          <p:nvPr/>
        </p:nvSpPr>
        <p:spPr>
          <a:xfrm>
            <a:off x="4071051" y="4634524"/>
            <a:ext cx="675957" cy="980145"/>
          </a:xfrm>
          <a:prstGeom prst="rect">
            <a:avLst/>
          </a:prstGeom>
          <a:noFill/>
        </p:spPr>
        <p:txBody>
          <a:bodyPr wrap="square" lIns="117226" tIns="58613" rIns="117226" bIns="58613" rtlCol="0">
            <a:spAutoFit/>
          </a:bodyPr>
          <a:lstStyle/>
          <a:p>
            <a:pPr>
              <a:defRPr/>
            </a:pPr>
            <a:r>
              <a:rPr lang="en-US" altLang="zh-CN" sz="5600" b="1" kern="0" dirty="0">
                <a:solidFill>
                  <a:schemeClr val="tx1">
                    <a:lumMod val="95000"/>
                    <a:lumOff val="5000"/>
                  </a:schemeClr>
                </a:solidFill>
                <a:latin typeface="Arial Black" pitchFamily="34" charset="0"/>
                <a:ea typeface="微软雅黑" pitchFamily="34" charset="-122"/>
              </a:rPr>
              <a:t>B</a:t>
            </a:r>
            <a:endParaRPr lang="zh-CN" altLang="en-US" sz="5600" b="1" kern="0" dirty="0">
              <a:solidFill>
                <a:schemeClr val="tx1">
                  <a:lumMod val="95000"/>
                  <a:lumOff val="5000"/>
                </a:schemeClr>
              </a:solidFill>
              <a:latin typeface="Arial Black" pitchFamily="34" charset="0"/>
              <a:ea typeface="微软雅黑" pitchFamily="34" charset="-122"/>
            </a:endParaRPr>
          </a:p>
        </p:txBody>
      </p:sp>
      <p:sp>
        <p:nvSpPr>
          <p:cNvPr id="11" name="TextBox 10"/>
          <p:cNvSpPr txBox="1"/>
          <p:nvPr/>
        </p:nvSpPr>
        <p:spPr>
          <a:xfrm>
            <a:off x="5436565" y="2461487"/>
            <a:ext cx="4948226" cy="758546"/>
          </a:xfrm>
          <a:prstGeom prst="rect">
            <a:avLst/>
          </a:prstGeom>
          <a:noFill/>
        </p:spPr>
        <p:txBody>
          <a:bodyPr wrap="square" lIns="117226" tIns="58613" rIns="117226" bIns="58613" rtlCol="0">
            <a:spAutoFit/>
          </a:bodyPr>
          <a:lstStyle/>
          <a:p>
            <a:pPr>
              <a:lnSpc>
                <a:spcPct val="130000"/>
              </a:lnSpc>
              <a:defRPr/>
            </a:pPr>
            <a:r>
              <a:rPr lang="zh-CN" altLang="en-US" sz="16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latin typeface="微软雅黑" pitchFamily="34" charset="-122"/>
              <a:ea typeface="微软雅黑" pitchFamily="34" charset="-122"/>
            </a:endParaRPr>
          </a:p>
        </p:txBody>
      </p:sp>
      <p:sp>
        <p:nvSpPr>
          <p:cNvPr id="12" name="TextBox 11"/>
          <p:cNvSpPr txBox="1"/>
          <p:nvPr/>
        </p:nvSpPr>
        <p:spPr>
          <a:xfrm>
            <a:off x="5303118" y="5125185"/>
            <a:ext cx="5317529" cy="727384"/>
          </a:xfrm>
          <a:prstGeom prst="rect">
            <a:avLst/>
          </a:prstGeom>
          <a:noFill/>
        </p:spPr>
        <p:txBody>
          <a:bodyPr wrap="square" lIns="117226" tIns="58613" rIns="117226" bIns="58613" rtlCol="0">
            <a:spAutoFit/>
          </a:bodyPr>
          <a:lstStyle/>
          <a:p>
            <a:pPr>
              <a:lnSpc>
                <a:spcPct val="130000"/>
              </a:lnSpc>
              <a:defRPr/>
            </a:pPr>
            <a:r>
              <a:rPr lang="zh-CN" altLang="en-US" sz="16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latin typeface="微软雅黑" pitchFamily="34" charset="-122"/>
              <a:ea typeface="微软雅黑" pitchFamily="34" charset="-122"/>
            </a:endParaRPr>
          </a:p>
        </p:txBody>
      </p:sp>
      <p:sp>
        <p:nvSpPr>
          <p:cNvPr id="13" name="TextBox 12"/>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主要工作成绩</a:t>
            </a:r>
          </a:p>
        </p:txBody>
      </p:sp>
    </p:spTree>
    <p:extLst>
      <p:ext uri="{BB962C8B-B14F-4D97-AF65-F5344CB8AC3E}">
        <p14:creationId xmlns:p14="http://schemas.microsoft.com/office/powerpoint/2010/main" xmlns="" val="133290413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250"/>
                                        <p:tgtEl>
                                          <p:spTgt spid="5"/>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250"/>
                                        <p:tgtEl>
                                          <p:spTgt spid="2"/>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250"/>
                                        <p:tgtEl>
                                          <p:spTgt spid="3"/>
                                        </p:tgtEl>
                                      </p:cBhvr>
                                    </p:animEffect>
                                  </p:childTnLst>
                                </p:cTn>
                              </p:par>
                            </p:childTnLst>
                          </p:cTn>
                        </p:par>
                        <p:par>
                          <p:cTn id="20" fill="hold">
                            <p:stCondLst>
                              <p:cond delay="1250"/>
                            </p:stCondLst>
                            <p:childTnLst>
                              <p:par>
                                <p:cTn id="21" presetID="21"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heel(1)">
                                      <p:cBhvr>
                                        <p:cTn id="23" dur="500"/>
                                        <p:tgtEl>
                                          <p:spTgt spid="4"/>
                                        </p:tgtEl>
                                      </p:cBhvr>
                                    </p:animEffect>
                                  </p:childTnLst>
                                </p:cTn>
                              </p:par>
                              <p:par>
                                <p:cTn id="24" presetID="22" presetClass="entr" presetSubtype="2" fill="hold" grpId="0" nodeType="with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wipe(right)">
                                      <p:cBhvr>
                                        <p:cTn id="26" dur="250"/>
                                        <p:tgtEl>
                                          <p:spTgt spid="6"/>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250"/>
                                        <p:tgtEl>
                                          <p:spTgt spid="9"/>
                                        </p:tgtEl>
                                      </p:cBhvr>
                                    </p:animEffect>
                                    <p:anim calcmode="lin" valueType="num">
                                      <p:cBhvr>
                                        <p:cTn id="31" dur="250" fill="hold"/>
                                        <p:tgtEl>
                                          <p:spTgt spid="9"/>
                                        </p:tgtEl>
                                        <p:attrNameLst>
                                          <p:attrName>ppt_x</p:attrName>
                                        </p:attrNameLst>
                                      </p:cBhvr>
                                      <p:tavLst>
                                        <p:tav tm="0">
                                          <p:val>
                                            <p:strVal val="#ppt_x"/>
                                          </p:val>
                                        </p:tav>
                                        <p:tav tm="100000">
                                          <p:val>
                                            <p:strVal val="#ppt_x"/>
                                          </p:val>
                                        </p:tav>
                                      </p:tavLst>
                                    </p:anim>
                                    <p:anim calcmode="lin" valueType="num">
                                      <p:cBhvr>
                                        <p:cTn id="32" dur="25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2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250"/>
                                        <p:tgtEl>
                                          <p:spTgt spid="7"/>
                                        </p:tgtEl>
                                      </p:cBhvr>
                                    </p:animEffect>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250"/>
                                        <p:tgtEl>
                                          <p:spTgt spid="11"/>
                                        </p:tgtEl>
                                      </p:cBhvr>
                                    </p:animEffect>
                                  </p:childTnLst>
                                </p:cTn>
                              </p:par>
                            </p:childTnLst>
                          </p:cTn>
                        </p:par>
                        <p:par>
                          <p:cTn id="41" fill="hold">
                            <p:stCondLst>
                              <p:cond delay="2750"/>
                            </p:stCondLst>
                            <p:childTnLst>
                              <p:par>
                                <p:cTn id="42" presetID="42"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250"/>
                                        <p:tgtEl>
                                          <p:spTgt spid="10"/>
                                        </p:tgtEl>
                                      </p:cBhvr>
                                    </p:animEffect>
                                    <p:anim calcmode="lin" valueType="num">
                                      <p:cBhvr>
                                        <p:cTn id="45" dur="250" fill="hold"/>
                                        <p:tgtEl>
                                          <p:spTgt spid="10"/>
                                        </p:tgtEl>
                                        <p:attrNameLst>
                                          <p:attrName>ppt_x</p:attrName>
                                        </p:attrNameLst>
                                      </p:cBhvr>
                                      <p:tavLst>
                                        <p:tav tm="0">
                                          <p:val>
                                            <p:strVal val="#ppt_x"/>
                                          </p:val>
                                        </p:tav>
                                        <p:tav tm="100000">
                                          <p:val>
                                            <p:strVal val="#ppt_x"/>
                                          </p:val>
                                        </p:tav>
                                      </p:tavLst>
                                    </p:anim>
                                    <p:anim calcmode="lin" valueType="num">
                                      <p:cBhvr>
                                        <p:cTn id="46" dur="250" fill="hold"/>
                                        <p:tgtEl>
                                          <p:spTgt spid="10"/>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250"/>
                                        <p:tgtEl>
                                          <p:spTgt spid="8"/>
                                        </p:tgtEl>
                                      </p:cBhvr>
                                    </p:animEffect>
                                  </p:childTnLst>
                                </p:cTn>
                              </p:par>
                            </p:childTnLst>
                          </p:cTn>
                        </p:par>
                        <p:par>
                          <p:cTn id="51" fill="hold">
                            <p:stCondLst>
                              <p:cond delay="3250"/>
                            </p:stCondLst>
                            <p:childTnLst>
                              <p:par>
                                <p:cTn id="52" presetID="42"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250"/>
                                        <p:tgtEl>
                                          <p:spTgt spid="12"/>
                                        </p:tgtEl>
                                      </p:cBhvr>
                                    </p:animEffect>
                                    <p:anim calcmode="lin" valueType="num">
                                      <p:cBhvr>
                                        <p:cTn id="55" dur="250" fill="hold"/>
                                        <p:tgtEl>
                                          <p:spTgt spid="12"/>
                                        </p:tgtEl>
                                        <p:attrNameLst>
                                          <p:attrName>ppt_x</p:attrName>
                                        </p:attrNameLst>
                                      </p:cBhvr>
                                      <p:tavLst>
                                        <p:tav tm="0">
                                          <p:val>
                                            <p:strVal val="#ppt_x"/>
                                          </p:val>
                                        </p:tav>
                                        <p:tav tm="100000">
                                          <p:val>
                                            <p:strVal val="#ppt_x"/>
                                          </p:val>
                                        </p:tav>
                                      </p:tavLst>
                                    </p:anim>
                                    <p:anim calcmode="lin" valueType="num">
                                      <p:cBhvr>
                                        <p:cTn id="56" dur="2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0" grpId="0"/>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9"/>
          <p:cNvSpPr>
            <a:spLocks/>
          </p:cNvSpPr>
          <p:nvPr/>
        </p:nvSpPr>
        <p:spPr bwMode="auto">
          <a:xfrm flipH="1">
            <a:off x="5951190" y="2120563"/>
            <a:ext cx="5037847" cy="992634"/>
          </a:xfrm>
          <a:custGeom>
            <a:avLst/>
            <a:gdLst>
              <a:gd name="T0" fmla="*/ 0 w 2452"/>
              <a:gd name="T1" fmla="*/ 770 h 770"/>
              <a:gd name="T2" fmla="*/ 2452 w 2452"/>
              <a:gd name="T3" fmla="*/ 0 h 770"/>
              <a:gd name="T4" fmla="*/ 1008 w 2452"/>
              <a:gd name="T5" fmla="*/ 770 h 770"/>
              <a:gd name="T6" fmla="*/ 0 w 2452"/>
              <a:gd name="T7" fmla="*/ 770 h 770"/>
            </a:gdLst>
            <a:ahLst/>
            <a:cxnLst>
              <a:cxn ang="0">
                <a:pos x="T0" y="T1"/>
              </a:cxn>
              <a:cxn ang="0">
                <a:pos x="T2" y="T3"/>
              </a:cxn>
              <a:cxn ang="0">
                <a:pos x="T4" y="T5"/>
              </a:cxn>
              <a:cxn ang="0">
                <a:pos x="T6" y="T7"/>
              </a:cxn>
            </a:cxnLst>
            <a:rect l="0" t="0" r="r" b="b"/>
            <a:pathLst>
              <a:path w="2452" h="770">
                <a:moveTo>
                  <a:pt x="0" y="770"/>
                </a:moveTo>
                <a:lnTo>
                  <a:pt x="2452" y="0"/>
                </a:lnTo>
                <a:lnTo>
                  <a:pt x="1008" y="770"/>
                </a:lnTo>
                <a:lnTo>
                  <a:pt x="0" y="770"/>
                </a:lnTo>
                <a:close/>
              </a:path>
            </a:pathLst>
          </a:custGeom>
          <a:gradFill rotWithShape="1">
            <a:gsLst>
              <a:gs pos="0">
                <a:srgbClr val="FFFFFF"/>
              </a:gs>
              <a:gs pos="100000">
                <a:srgbClr val="FFFFFF">
                  <a:lumMod val="85000"/>
                </a:srgbClr>
              </a:gs>
            </a:gsLst>
            <a:lin ang="5400000" scaled="1"/>
          </a:gradFill>
          <a:ln>
            <a:noFill/>
          </a:ln>
          <a:effectLst/>
        </p:spPr>
        <p:txBody>
          <a:bodyPr wrap="none" lIns="117226" tIns="58613" rIns="117226" bIns="58613" anchor="ctr"/>
          <a:lstStyle/>
          <a:p>
            <a:pPr>
              <a:defRPr/>
            </a:pPr>
            <a:endParaRPr lang="zh-CN" altLang="en-US" kern="0" dirty="0">
              <a:solidFill>
                <a:srgbClr val="000000"/>
              </a:solidFill>
              <a:latin typeface="Arial" charset="0"/>
              <a:ea typeface="微软雅黑" panose="020B0503020204020204" pitchFamily="34" charset="-122"/>
            </a:endParaRPr>
          </a:p>
        </p:txBody>
      </p:sp>
      <p:sp>
        <p:nvSpPr>
          <p:cNvPr id="3" name="Freeform 36"/>
          <p:cNvSpPr>
            <a:spLocks/>
          </p:cNvSpPr>
          <p:nvPr/>
        </p:nvSpPr>
        <p:spPr bwMode="auto">
          <a:xfrm>
            <a:off x="1157195" y="2115488"/>
            <a:ext cx="5270046" cy="992634"/>
          </a:xfrm>
          <a:custGeom>
            <a:avLst/>
            <a:gdLst>
              <a:gd name="T0" fmla="*/ 0 w 2452"/>
              <a:gd name="T1" fmla="*/ 770 h 770"/>
              <a:gd name="T2" fmla="*/ 2452 w 2452"/>
              <a:gd name="T3" fmla="*/ 0 h 770"/>
              <a:gd name="T4" fmla="*/ 1008 w 2452"/>
              <a:gd name="T5" fmla="*/ 770 h 770"/>
              <a:gd name="T6" fmla="*/ 0 w 2452"/>
              <a:gd name="T7" fmla="*/ 770 h 770"/>
            </a:gdLst>
            <a:ahLst/>
            <a:cxnLst>
              <a:cxn ang="0">
                <a:pos x="T0" y="T1"/>
              </a:cxn>
              <a:cxn ang="0">
                <a:pos x="T2" y="T3"/>
              </a:cxn>
              <a:cxn ang="0">
                <a:pos x="T4" y="T5"/>
              </a:cxn>
              <a:cxn ang="0">
                <a:pos x="T6" y="T7"/>
              </a:cxn>
            </a:cxnLst>
            <a:rect l="0" t="0" r="r" b="b"/>
            <a:pathLst>
              <a:path w="2452" h="770">
                <a:moveTo>
                  <a:pt x="0" y="770"/>
                </a:moveTo>
                <a:lnTo>
                  <a:pt x="2452" y="0"/>
                </a:lnTo>
                <a:lnTo>
                  <a:pt x="1008" y="770"/>
                </a:lnTo>
                <a:lnTo>
                  <a:pt x="0" y="770"/>
                </a:lnTo>
                <a:close/>
              </a:path>
            </a:pathLst>
          </a:custGeom>
          <a:gradFill rotWithShape="1">
            <a:gsLst>
              <a:gs pos="0">
                <a:srgbClr val="FFFFFF"/>
              </a:gs>
              <a:gs pos="100000">
                <a:srgbClr val="FFFFFF">
                  <a:lumMod val="85000"/>
                </a:srgbClr>
              </a:gs>
            </a:gsLst>
            <a:lin ang="5400000" scaled="1"/>
          </a:gradFill>
          <a:ln>
            <a:noFill/>
          </a:ln>
          <a:effectLst/>
        </p:spPr>
        <p:txBody>
          <a:bodyPr wrap="none" lIns="117226" tIns="58613" rIns="117226" bIns="58613" anchor="ctr"/>
          <a:lstStyle/>
          <a:p>
            <a:pPr>
              <a:defRPr/>
            </a:pPr>
            <a:endParaRPr lang="zh-CN" altLang="en-US" kern="0" dirty="0">
              <a:solidFill>
                <a:srgbClr val="000000"/>
              </a:solidFill>
              <a:latin typeface="Arial" charset="0"/>
              <a:ea typeface="微软雅黑" panose="020B0503020204020204" pitchFamily="34" charset="-122"/>
            </a:endParaRPr>
          </a:p>
        </p:txBody>
      </p:sp>
      <p:sp>
        <p:nvSpPr>
          <p:cNvPr id="4" name="Freeform 40"/>
          <p:cNvSpPr>
            <a:spLocks/>
          </p:cNvSpPr>
          <p:nvPr/>
        </p:nvSpPr>
        <p:spPr bwMode="auto">
          <a:xfrm>
            <a:off x="3586820" y="2380319"/>
            <a:ext cx="2316784" cy="732878"/>
          </a:xfrm>
          <a:custGeom>
            <a:avLst/>
            <a:gdLst>
              <a:gd name="T0" fmla="*/ 1315 w 1315"/>
              <a:gd name="T1" fmla="*/ 0 h 590"/>
              <a:gd name="T2" fmla="*/ 0 w 1315"/>
              <a:gd name="T3" fmla="*/ 590 h 590"/>
              <a:gd name="T4" fmla="*/ 1315 w 1315"/>
              <a:gd name="T5" fmla="*/ 590 h 590"/>
              <a:gd name="T6" fmla="*/ 1315 w 1315"/>
              <a:gd name="T7" fmla="*/ 0 h 590"/>
            </a:gdLst>
            <a:ahLst/>
            <a:cxnLst>
              <a:cxn ang="0">
                <a:pos x="T0" y="T1"/>
              </a:cxn>
              <a:cxn ang="0">
                <a:pos x="T2" y="T3"/>
              </a:cxn>
              <a:cxn ang="0">
                <a:pos x="T4" y="T5"/>
              </a:cxn>
              <a:cxn ang="0">
                <a:pos x="T6" y="T7"/>
              </a:cxn>
            </a:cxnLst>
            <a:rect l="0" t="0" r="r" b="b"/>
            <a:pathLst>
              <a:path w="1315" h="590">
                <a:moveTo>
                  <a:pt x="1315" y="0"/>
                </a:moveTo>
                <a:lnTo>
                  <a:pt x="0" y="590"/>
                </a:lnTo>
                <a:lnTo>
                  <a:pt x="1315" y="590"/>
                </a:lnTo>
                <a:lnTo>
                  <a:pt x="1315" y="0"/>
                </a:lnTo>
                <a:close/>
              </a:path>
            </a:pathLst>
          </a:custGeom>
          <a:gradFill rotWithShape="1">
            <a:gsLst>
              <a:gs pos="0">
                <a:srgbClr val="FFFFFF"/>
              </a:gs>
              <a:gs pos="100000">
                <a:srgbClr val="FFFFFF">
                  <a:lumMod val="85000"/>
                </a:srgbClr>
              </a:gs>
            </a:gsLst>
            <a:lin ang="5400000" scaled="1"/>
          </a:gradFill>
          <a:ln>
            <a:noFill/>
          </a:ln>
          <a:effectLst/>
        </p:spPr>
        <p:txBody>
          <a:bodyPr wrap="none" lIns="117226" tIns="58613" rIns="117226" bIns="58613" anchor="ctr"/>
          <a:lstStyle/>
          <a:p>
            <a:pPr>
              <a:defRPr/>
            </a:pPr>
            <a:endParaRPr lang="zh-CN" altLang="en-US" kern="0" dirty="0">
              <a:solidFill>
                <a:srgbClr val="000000"/>
              </a:solidFill>
              <a:latin typeface="Arial" charset="0"/>
              <a:ea typeface="微软雅黑" panose="020B0503020204020204" pitchFamily="34" charset="-122"/>
            </a:endParaRPr>
          </a:p>
        </p:txBody>
      </p:sp>
      <p:sp>
        <p:nvSpPr>
          <p:cNvPr id="5" name="Freeform 41"/>
          <p:cNvSpPr>
            <a:spLocks/>
          </p:cNvSpPr>
          <p:nvPr/>
        </p:nvSpPr>
        <p:spPr bwMode="auto">
          <a:xfrm flipH="1">
            <a:off x="6292649" y="2380319"/>
            <a:ext cx="2316784" cy="732878"/>
          </a:xfrm>
          <a:custGeom>
            <a:avLst/>
            <a:gdLst>
              <a:gd name="T0" fmla="*/ 1315 w 1315"/>
              <a:gd name="T1" fmla="*/ 0 h 590"/>
              <a:gd name="T2" fmla="*/ 0 w 1315"/>
              <a:gd name="T3" fmla="*/ 590 h 590"/>
              <a:gd name="T4" fmla="*/ 1315 w 1315"/>
              <a:gd name="T5" fmla="*/ 590 h 590"/>
              <a:gd name="T6" fmla="*/ 1315 w 1315"/>
              <a:gd name="T7" fmla="*/ 0 h 590"/>
            </a:gdLst>
            <a:ahLst/>
            <a:cxnLst>
              <a:cxn ang="0">
                <a:pos x="T0" y="T1"/>
              </a:cxn>
              <a:cxn ang="0">
                <a:pos x="T2" y="T3"/>
              </a:cxn>
              <a:cxn ang="0">
                <a:pos x="T4" y="T5"/>
              </a:cxn>
              <a:cxn ang="0">
                <a:pos x="T6" y="T7"/>
              </a:cxn>
            </a:cxnLst>
            <a:rect l="0" t="0" r="r" b="b"/>
            <a:pathLst>
              <a:path w="1315" h="590">
                <a:moveTo>
                  <a:pt x="1315" y="0"/>
                </a:moveTo>
                <a:lnTo>
                  <a:pt x="0" y="590"/>
                </a:lnTo>
                <a:lnTo>
                  <a:pt x="1315" y="590"/>
                </a:lnTo>
                <a:lnTo>
                  <a:pt x="1315" y="0"/>
                </a:lnTo>
                <a:close/>
              </a:path>
            </a:pathLst>
          </a:custGeom>
          <a:gradFill rotWithShape="1">
            <a:gsLst>
              <a:gs pos="0">
                <a:srgbClr val="FFFFFF"/>
              </a:gs>
              <a:gs pos="100000">
                <a:srgbClr val="FFFFFF">
                  <a:lumMod val="85000"/>
                </a:srgbClr>
              </a:gs>
            </a:gsLst>
            <a:lin ang="5400000" scaled="1"/>
          </a:gradFill>
          <a:ln>
            <a:noFill/>
          </a:ln>
          <a:effectLst/>
        </p:spPr>
        <p:txBody>
          <a:bodyPr wrap="none" lIns="117226" tIns="58613" rIns="117226" bIns="58613" anchor="ctr"/>
          <a:lstStyle/>
          <a:p>
            <a:pPr>
              <a:defRPr/>
            </a:pPr>
            <a:endParaRPr lang="zh-CN" altLang="en-US" kern="0" dirty="0">
              <a:solidFill>
                <a:srgbClr val="000000"/>
              </a:solidFill>
              <a:latin typeface="Arial" charset="0"/>
              <a:ea typeface="微软雅黑" panose="020B0503020204020204" pitchFamily="34" charset="-122"/>
            </a:endParaRPr>
          </a:p>
        </p:txBody>
      </p:sp>
      <p:grpSp>
        <p:nvGrpSpPr>
          <p:cNvPr id="6" name="组合 5"/>
          <p:cNvGrpSpPr/>
          <p:nvPr/>
        </p:nvGrpSpPr>
        <p:grpSpPr>
          <a:xfrm>
            <a:off x="1094951" y="3254307"/>
            <a:ext cx="2180349" cy="2046901"/>
            <a:chOff x="339778" y="3334493"/>
            <a:chExt cx="2215948" cy="2310633"/>
          </a:xfrm>
        </p:grpSpPr>
        <p:sp>
          <p:nvSpPr>
            <p:cNvPr id="7" name="AutoShape 39"/>
            <p:cNvSpPr>
              <a:spLocks noChangeArrowheads="1"/>
            </p:cNvSpPr>
            <p:nvPr/>
          </p:nvSpPr>
          <p:spPr bwMode="auto">
            <a:xfrm>
              <a:off x="339778"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40" tIns="45720" rIns="91440" bIns="45720"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8" name="AutoShape 38"/>
            <p:cNvSpPr>
              <a:spLocks noChangeArrowheads="1"/>
            </p:cNvSpPr>
            <p:nvPr/>
          </p:nvSpPr>
          <p:spPr bwMode="auto">
            <a:xfrm>
              <a:off x="403038"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9" name="组合 8"/>
          <p:cNvGrpSpPr/>
          <p:nvPr/>
        </p:nvGrpSpPr>
        <p:grpSpPr>
          <a:xfrm>
            <a:off x="3688147" y="3254307"/>
            <a:ext cx="2180349" cy="2046901"/>
            <a:chOff x="2655908" y="3334493"/>
            <a:chExt cx="2215948" cy="2310633"/>
          </a:xfrm>
        </p:grpSpPr>
        <p:sp>
          <p:nvSpPr>
            <p:cNvPr id="10" name="AutoShape 49"/>
            <p:cNvSpPr>
              <a:spLocks noChangeArrowheads="1"/>
            </p:cNvSpPr>
            <p:nvPr/>
          </p:nvSpPr>
          <p:spPr bwMode="auto">
            <a:xfrm>
              <a:off x="2655908"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40" tIns="45720" rIns="91440" bIns="45720"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11" name="AutoShape 48"/>
            <p:cNvSpPr>
              <a:spLocks noChangeArrowheads="1"/>
            </p:cNvSpPr>
            <p:nvPr/>
          </p:nvSpPr>
          <p:spPr bwMode="auto">
            <a:xfrm>
              <a:off x="2719168"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12" name="组合 11"/>
          <p:cNvGrpSpPr/>
          <p:nvPr/>
        </p:nvGrpSpPr>
        <p:grpSpPr>
          <a:xfrm>
            <a:off x="6281343" y="3254307"/>
            <a:ext cx="2180349" cy="2046901"/>
            <a:chOff x="4972039" y="3334493"/>
            <a:chExt cx="2215948" cy="2310633"/>
          </a:xfrm>
        </p:grpSpPr>
        <p:sp>
          <p:nvSpPr>
            <p:cNvPr id="13" name="AutoShape 52"/>
            <p:cNvSpPr>
              <a:spLocks noChangeArrowheads="1"/>
            </p:cNvSpPr>
            <p:nvPr/>
          </p:nvSpPr>
          <p:spPr bwMode="auto">
            <a:xfrm>
              <a:off x="4972039"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40" tIns="45720" rIns="91440" bIns="45720"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14" name="AutoShape 51"/>
            <p:cNvSpPr>
              <a:spLocks noChangeArrowheads="1"/>
            </p:cNvSpPr>
            <p:nvPr/>
          </p:nvSpPr>
          <p:spPr bwMode="auto">
            <a:xfrm>
              <a:off x="5035299"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15" name="组合 14"/>
          <p:cNvGrpSpPr/>
          <p:nvPr/>
        </p:nvGrpSpPr>
        <p:grpSpPr>
          <a:xfrm>
            <a:off x="8874537" y="3254307"/>
            <a:ext cx="2180349" cy="2046901"/>
            <a:chOff x="7290002" y="3334493"/>
            <a:chExt cx="2215948" cy="2310633"/>
          </a:xfrm>
        </p:grpSpPr>
        <p:sp>
          <p:nvSpPr>
            <p:cNvPr id="16" name="AutoShape 55"/>
            <p:cNvSpPr>
              <a:spLocks noChangeArrowheads="1"/>
            </p:cNvSpPr>
            <p:nvPr/>
          </p:nvSpPr>
          <p:spPr bwMode="auto">
            <a:xfrm>
              <a:off x="7290002" y="3334493"/>
              <a:ext cx="2215948" cy="2310633"/>
            </a:xfrm>
            <a:prstGeom prst="roundRect">
              <a:avLst>
                <a:gd name="adj" fmla="val 4060"/>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91440" tIns="45720" rIns="91440" bIns="45720" numCol="1" anchor="ctr" anchorCtr="0" compatLnSpc="1">
              <a:prstTxWarp prst="textNoShape">
                <a:avLst/>
              </a:prstTxWarp>
            </a:bodyPr>
            <a:lstStyle/>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endParaRPr lang="en-US" altLang="zh-CN" sz="1600" kern="0" dirty="0">
                <a:solidFill>
                  <a:srgbClr val="000000"/>
                </a:solidFill>
                <a:latin typeface="微软雅黑"/>
                <a:ea typeface="微软雅黑"/>
              </a:endParaRP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a:p>
              <a:pPr algn="ctr">
                <a:lnSpc>
                  <a:spcPct val="150000"/>
                </a:lnSpc>
                <a:buClr>
                  <a:srgbClr val="007EEA"/>
                </a:buClr>
                <a:defRPr/>
              </a:pPr>
              <a:r>
                <a:rPr lang="zh-CN" altLang="en-US" sz="1600" kern="0" dirty="0">
                  <a:solidFill>
                    <a:srgbClr val="000000"/>
                  </a:solidFill>
                  <a:latin typeface="微软雅黑"/>
                  <a:ea typeface="微软雅黑"/>
                </a:rPr>
                <a:t>单击此处添加文字内容</a:t>
              </a:r>
            </a:p>
          </p:txBody>
        </p:sp>
        <p:sp>
          <p:nvSpPr>
            <p:cNvPr id="17" name="AutoShape 54"/>
            <p:cNvSpPr>
              <a:spLocks noChangeArrowheads="1"/>
            </p:cNvSpPr>
            <p:nvPr/>
          </p:nvSpPr>
          <p:spPr bwMode="auto">
            <a:xfrm>
              <a:off x="7353262" y="3403000"/>
              <a:ext cx="2085764" cy="370141"/>
            </a:xfrm>
            <a:prstGeom prst="roundRect">
              <a:avLst>
                <a:gd name="adj" fmla="val 16667"/>
              </a:avLst>
            </a:prstGeom>
            <a:solidFill>
              <a:srgbClr val="2B83E5"/>
            </a:solidFill>
            <a:ln w="9525" algn="ctr">
              <a:noFill/>
              <a:miter lim="800000"/>
              <a:headEnd/>
              <a:tailEnd/>
            </a:ln>
            <a:effectLst/>
          </p:spPr>
          <p:txBody>
            <a:bodyPr wrap="none" anchor="ctr"/>
            <a:lstStyle/>
            <a:p>
              <a:pPr algn="ctr">
                <a:defRPr/>
              </a:pPr>
              <a:r>
                <a:rPr lang="zh-CN" altLang="en-US" b="1" kern="0" dirty="0">
                  <a:solidFill>
                    <a:srgbClr val="FFFFFF"/>
                  </a:solidFill>
                  <a:effectLst>
                    <a:outerShdw blurRad="38100" dist="38100" dir="2700000" algn="tl">
                      <a:srgbClr val="000000">
                        <a:alpha val="43137"/>
                      </a:srgbClr>
                    </a:outerShdw>
                  </a:effectLst>
                  <a:ea typeface="微软雅黑" pitchFamily="34" charset="-122"/>
                  <a:cs typeface="Arial" pitchFamily="34" charset="0"/>
                </a:rPr>
                <a:t>标题文字内容</a:t>
              </a:r>
            </a:p>
          </p:txBody>
        </p:sp>
      </p:grpSp>
      <p:grpSp>
        <p:nvGrpSpPr>
          <p:cNvPr id="18" name="组合 17"/>
          <p:cNvGrpSpPr/>
          <p:nvPr/>
        </p:nvGrpSpPr>
        <p:grpSpPr>
          <a:xfrm>
            <a:off x="5179288" y="1027213"/>
            <a:ext cx="1739440" cy="1618790"/>
            <a:chOff x="3778670" y="1197833"/>
            <a:chExt cx="1507427" cy="1558181"/>
          </a:xfrm>
        </p:grpSpPr>
        <p:grpSp>
          <p:nvGrpSpPr>
            <p:cNvPr id="19" name="组合 18"/>
            <p:cNvGrpSpPr/>
            <p:nvPr/>
          </p:nvGrpSpPr>
          <p:grpSpPr>
            <a:xfrm>
              <a:off x="3778670" y="1207760"/>
              <a:ext cx="1507427" cy="1548254"/>
              <a:chOff x="-2175792" y="3087687"/>
              <a:chExt cx="1524000" cy="1565276"/>
            </a:xfrm>
          </p:grpSpPr>
          <p:sp>
            <p:nvSpPr>
              <p:cNvPr id="21" name="Oval 12"/>
              <p:cNvSpPr>
                <a:spLocks noChangeArrowheads="1"/>
              </p:cNvSpPr>
              <p:nvPr/>
            </p:nvSpPr>
            <p:spPr bwMode="auto">
              <a:xfrm>
                <a:off x="-2175792" y="4076700"/>
                <a:ext cx="1524000" cy="576263"/>
              </a:xfrm>
              <a:prstGeom prst="ellipse">
                <a:avLst/>
              </a:prstGeom>
              <a:gradFill rotWithShape="1">
                <a:gsLst>
                  <a:gs pos="0">
                    <a:srgbClr val="000000"/>
                  </a:gs>
                  <a:gs pos="100000">
                    <a:srgbClr val="000000">
                      <a:gamma/>
                      <a:shade val="46275"/>
                      <a:invGamma/>
                      <a:alpha val="0"/>
                    </a:srgbClr>
                  </a:gs>
                </a:gsLst>
                <a:path path="shape">
                  <a:fillToRect l="50000" t="50000" r="50000" b="50000"/>
                </a:path>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zh-CN" altLang="en-US" sz="2600" kern="0" dirty="0">
                  <a:solidFill>
                    <a:srgbClr val="FFFFFF"/>
                  </a:solidFill>
                  <a:latin typeface="Arial" charset="0"/>
                  <a:ea typeface="微软雅黑" panose="020B0503020204020204" pitchFamily="34" charset="-122"/>
                </a:endParaRPr>
              </a:p>
            </p:txBody>
          </p:sp>
          <p:sp>
            <p:nvSpPr>
              <p:cNvPr id="22" name="Oval 13"/>
              <p:cNvSpPr>
                <a:spLocks noChangeArrowheads="1"/>
              </p:cNvSpPr>
              <p:nvPr/>
            </p:nvSpPr>
            <p:spPr bwMode="auto">
              <a:xfrm>
                <a:off x="-2104355" y="3087687"/>
                <a:ext cx="1384300" cy="1370013"/>
              </a:xfrm>
              <a:prstGeom prst="ellipse">
                <a:avLst/>
              </a:prstGeom>
              <a:solidFill>
                <a:srgbClr val="2B83E5"/>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eaLnBrk="0" hangingPunct="0">
                  <a:defRPr/>
                </a:pPr>
                <a:r>
                  <a:rPr lang="zh-CN" altLang="en-US" sz="2800" b="1" kern="0" dirty="0" smtClean="0">
                    <a:solidFill>
                      <a:srgbClr val="FFFFFF"/>
                    </a:solidFill>
                    <a:latin typeface="微软雅黑"/>
                    <a:ea typeface="微软雅黑"/>
                  </a:rPr>
                  <a:t>仍需努力</a:t>
                </a:r>
                <a:endParaRPr lang="en-US" altLang="zh-CN" sz="2800" b="1" kern="0" dirty="0">
                  <a:solidFill>
                    <a:srgbClr val="FFFFFF"/>
                  </a:solidFill>
                  <a:latin typeface="微软雅黑"/>
                  <a:ea typeface="微软雅黑"/>
                </a:endParaRPr>
              </a:p>
            </p:txBody>
          </p:sp>
        </p:grpSp>
        <p:sp>
          <p:nvSpPr>
            <p:cNvPr id="20" name="Freeform 12"/>
            <p:cNvSpPr>
              <a:spLocks/>
            </p:cNvSpPr>
            <p:nvPr/>
          </p:nvSpPr>
          <p:spPr bwMode="auto">
            <a:xfrm>
              <a:off x="3930278" y="1197833"/>
              <a:ext cx="1214000" cy="402640"/>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FFFFFF">
                    <a:gamma/>
                    <a:shade val="46275"/>
                    <a:invGamma/>
                    <a:alpha val="0"/>
                  </a:srgbClr>
                </a:gs>
              </a:gsLst>
              <a:lin ang="5400000" scaled="1"/>
            </a:gradFill>
            <a:ln>
              <a:noFill/>
            </a:ln>
            <a:extLst>
              <a:ext uri="{91240B29-F687-4F45-9708-019B960494DF}">
                <a14:hiddenLine xmlns:a14="http://schemas.microsoft.com/office/drawing/2010/main" xmlns="" w="12700">
                  <a:solidFill>
                    <a:srgbClr val="000000"/>
                  </a:solidFill>
                  <a:prstDash val="solid"/>
                  <a:round/>
                  <a:headEnd/>
                  <a:tailEnd/>
                </a14:hiddenLine>
              </a:ext>
            </a:extLst>
          </p:spPr>
          <p:txBody>
            <a:bodyPr/>
            <a:lstStyle/>
            <a:p>
              <a:pPr>
                <a:defRPr/>
              </a:pPr>
              <a:endParaRPr lang="zh-CN" altLang="en-US" kern="0" dirty="0">
                <a:solidFill>
                  <a:srgbClr val="000000"/>
                </a:solidFill>
                <a:latin typeface="Arial" charset="0"/>
                <a:ea typeface="微软雅黑" panose="020B0503020204020204" pitchFamily="34" charset="-122"/>
              </a:endParaRPr>
            </a:p>
          </p:txBody>
        </p:sp>
      </p:grpSp>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不足之处</a:t>
            </a:r>
          </a:p>
        </p:txBody>
      </p:sp>
    </p:spTree>
    <p:extLst>
      <p:ext uri="{BB962C8B-B14F-4D97-AF65-F5344CB8AC3E}">
        <p14:creationId xmlns:p14="http://schemas.microsoft.com/office/powerpoint/2010/main" xmlns="" val="405483521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par>
                                <p:cTn id="8" presetID="42"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1000"/>
                                        <p:tgtEl>
                                          <p:spTgt spid="18"/>
                                        </p:tgtEl>
                                      </p:cBhvr>
                                    </p:animEffect>
                                    <p:anim calcmode="lin" valueType="num">
                                      <p:cBhvr>
                                        <p:cTn id="11" dur="1000" fill="hold"/>
                                        <p:tgtEl>
                                          <p:spTgt spid="18"/>
                                        </p:tgtEl>
                                        <p:attrNameLst>
                                          <p:attrName>ppt_x</p:attrName>
                                        </p:attrNameLst>
                                      </p:cBhvr>
                                      <p:tavLst>
                                        <p:tav tm="0">
                                          <p:val>
                                            <p:strVal val="#ppt_x"/>
                                          </p:val>
                                        </p:tav>
                                        <p:tav tm="100000">
                                          <p:val>
                                            <p:strVal val="#ppt_x"/>
                                          </p:val>
                                        </p:tav>
                                      </p:tavLst>
                                    </p:anim>
                                    <p:anim calcmode="lin" valueType="num">
                                      <p:cBhvr>
                                        <p:cTn id="12" dur="1000" fill="hold"/>
                                        <p:tgtEl>
                                          <p:spTgt spid="18"/>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par>
                                <p:cTn id="17" presetID="22" presetClass="entr" presetSubtype="1" fill="hold" grpId="0" nodeType="withEffect">
                                  <p:stCondLst>
                                    <p:cond delay="10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par>
                                <p:cTn id="20" presetID="22" presetClass="entr" presetSubtype="1" fill="hold" grpId="0" nodeType="withEffect">
                                  <p:stCondLst>
                                    <p:cond delay="20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par>
                                <p:cTn id="23" presetID="22" presetClass="entr" presetSubtype="1" fill="hold" grpId="0" nodeType="withEffect">
                                  <p:stCondLst>
                                    <p:cond delay="300"/>
                                  </p:stCondLst>
                                  <p:childTnLst>
                                    <p:set>
                                      <p:cBhvr>
                                        <p:cTn id="24" dur="1" fill="hold">
                                          <p:stCondLst>
                                            <p:cond delay="0"/>
                                          </p:stCondLst>
                                        </p:cTn>
                                        <p:tgtEl>
                                          <p:spTgt spid="2"/>
                                        </p:tgtEl>
                                        <p:attrNameLst>
                                          <p:attrName>style.visibility</p:attrName>
                                        </p:attrNameLst>
                                      </p:cBhvr>
                                      <p:to>
                                        <p:strVal val="visible"/>
                                      </p:to>
                                    </p:set>
                                    <p:animEffect transition="in" filter="wipe(up)">
                                      <p:cBhvr>
                                        <p:cTn id="25" dur="500"/>
                                        <p:tgtEl>
                                          <p:spTgt spid="2"/>
                                        </p:tgtEl>
                                      </p:cBhvr>
                                    </p:animEffect>
                                  </p:childTnLst>
                                </p:cTn>
                              </p:par>
                            </p:childTnLst>
                          </p:cTn>
                        </p:par>
                        <p:par>
                          <p:cTn id="26" fill="hold">
                            <p:stCondLst>
                              <p:cond delay="1800"/>
                            </p:stCondLst>
                            <p:childTnLst>
                              <p:par>
                                <p:cTn id="27" presetID="4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3"/>
          <p:cNvSpPr>
            <a:spLocks noChangeShapeType="1"/>
          </p:cNvSpPr>
          <p:nvPr/>
        </p:nvSpPr>
        <p:spPr bwMode="auto">
          <a:xfrm>
            <a:off x="1839146" y="3217022"/>
            <a:ext cx="8395723" cy="23819"/>
          </a:xfrm>
          <a:prstGeom prst="line">
            <a:avLst/>
          </a:prstGeom>
          <a:noFill/>
          <a:ln w="28575">
            <a:solidFill>
              <a:srgbClr val="3878A4"/>
            </a:solidFill>
            <a:round/>
            <a:headEnd/>
            <a:tailEnd/>
          </a:ln>
          <a:extLst>
            <a:ext uri="{909E8E84-426E-40DD-AFC4-6F175D3DCCD1}">
              <a14:hiddenFill xmlns:a14="http://schemas.microsoft.com/office/drawing/2010/main" xmlns="">
                <a:noFill/>
              </a14:hiddenFill>
            </a:ext>
          </a:extLst>
        </p:spPr>
        <p:txBody>
          <a:bodyPr lIns="121898" tIns="60948" rIns="121898" bIns="60948"/>
          <a:lstStyle/>
          <a:p>
            <a:endParaRPr lang="zh-CN" altLang="en-US"/>
          </a:p>
        </p:txBody>
      </p:sp>
      <p:sp>
        <p:nvSpPr>
          <p:cNvPr id="4" name="Line 4"/>
          <p:cNvSpPr>
            <a:spLocks noChangeShapeType="1"/>
          </p:cNvSpPr>
          <p:nvPr/>
        </p:nvSpPr>
        <p:spPr bwMode="auto">
          <a:xfrm>
            <a:off x="1839146" y="1886389"/>
            <a:ext cx="8395723" cy="11116"/>
          </a:xfrm>
          <a:prstGeom prst="line">
            <a:avLst/>
          </a:prstGeom>
          <a:noFill/>
          <a:ln w="28575">
            <a:solidFill>
              <a:srgbClr val="3878A4"/>
            </a:solidFill>
            <a:round/>
            <a:headEnd/>
            <a:tailEnd/>
          </a:ln>
          <a:extLst>
            <a:ext uri="{909E8E84-426E-40DD-AFC4-6F175D3DCCD1}">
              <a14:hiddenFill xmlns:a14="http://schemas.microsoft.com/office/drawing/2010/main" xmlns="">
                <a:noFill/>
              </a14:hiddenFill>
            </a:ext>
          </a:extLst>
        </p:spPr>
        <p:txBody>
          <a:bodyPr lIns="121898" tIns="60948" rIns="121898" bIns="60948"/>
          <a:lstStyle/>
          <a:p>
            <a:endParaRPr lang="zh-CN" altLang="en-US"/>
          </a:p>
        </p:txBody>
      </p:sp>
      <p:sp>
        <p:nvSpPr>
          <p:cNvPr id="5" name="AutoShape 5"/>
          <p:cNvSpPr>
            <a:spLocks noChangeArrowheads="1"/>
          </p:cNvSpPr>
          <p:nvPr/>
        </p:nvSpPr>
        <p:spPr bwMode="auto">
          <a:xfrm>
            <a:off x="1834912" y="1394148"/>
            <a:ext cx="8446516" cy="981302"/>
          </a:xfrm>
          <a:prstGeom prst="roundRect">
            <a:avLst>
              <a:gd name="adj" fmla="val 16667"/>
            </a:avLst>
          </a:prstGeom>
          <a:solidFill>
            <a:schemeClr val="tx2">
              <a:lumMod val="60000"/>
              <a:lumOff val="40000"/>
            </a:schemeClr>
          </a:solidFill>
          <a:ln w="38100">
            <a:solidFill>
              <a:schemeClr val="bg1"/>
            </a:solidFill>
            <a:round/>
            <a:headEnd/>
            <a:tailEnd/>
          </a:ln>
        </p:spPr>
        <p:txBody>
          <a:bodyPr lIns="121898" tIns="60948" rIns="121898" bIns="60948"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spcBef>
                <a:spcPct val="20000"/>
              </a:spcBef>
            </a:pPr>
            <a:r>
              <a:rPr lang="zh-CN" altLang="en-US" sz="1600" dirty="0">
                <a:solidFill>
                  <a:schemeClr val="bg1"/>
                </a:solidFill>
                <a:latin typeface="微软雅黑" pitchFamily="34" charset="-122"/>
                <a:ea typeface="微软雅黑" pitchFamily="34" charset="-122"/>
              </a:rPr>
              <a:t>输入文字请输入文字请输入文字请输入文字请输入文字请输入文字请输入文字请输入文字请输入文字请输入文字请输入文字请输入文字请输入文字请输入文字请输入文字请输入</a:t>
            </a:r>
          </a:p>
        </p:txBody>
      </p:sp>
      <p:sp>
        <p:nvSpPr>
          <p:cNvPr id="6" name="AutoShape 6"/>
          <p:cNvSpPr>
            <a:spLocks noChangeArrowheads="1"/>
          </p:cNvSpPr>
          <p:nvPr/>
        </p:nvSpPr>
        <p:spPr bwMode="auto">
          <a:xfrm>
            <a:off x="1834915" y="2734309"/>
            <a:ext cx="8399956" cy="981302"/>
          </a:xfrm>
          <a:prstGeom prst="roundRect">
            <a:avLst>
              <a:gd name="adj" fmla="val 16667"/>
            </a:avLst>
          </a:prstGeom>
          <a:solidFill>
            <a:srgbClr val="2B83E5"/>
          </a:solidFill>
          <a:ln w="38100">
            <a:solidFill>
              <a:schemeClr val="bg1"/>
            </a:solidFill>
            <a:round/>
            <a:headEnd/>
            <a:tailEnd/>
          </a:ln>
        </p:spPr>
        <p:txBody>
          <a:bodyPr lIns="121898" tIns="60948" rIns="121898" bIns="60948"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spcBef>
                <a:spcPct val="20000"/>
              </a:spcBef>
            </a:pPr>
            <a:r>
              <a:rPr lang="zh-CN" altLang="en-US" sz="1600" dirty="0">
                <a:solidFill>
                  <a:schemeClr val="bg1"/>
                </a:solidFill>
                <a:latin typeface="微软雅黑" pitchFamily="34" charset="-122"/>
                <a:ea typeface="微软雅黑" pitchFamily="34" charset="-122"/>
              </a:rPr>
              <a:t>请输入文字请输入文字请输入文字请输入文字请输入文字请输入文字请输入文字请输入文字请输入文字请输入文字请输入文字请输入文字请输入文字请输入文字请输入文字请</a:t>
            </a:r>
            <a:r>
              <a:rPr lang="zh-CN" altLang="en-US" sz="1600" dirty="0" smtClean="0">
                <a:solidFill>
                  <a:schemeClr val="bg1"/>
                </a:solidFill>
                <a:latin typeface="微软雅黑" pitchFamily="34" charset="-122"/>
                <a:ea typeface="微软雅黑" pitchFamily="34" charset="-122"/>
              </a:rPr>
              <a:t>输入</a:t>
            </a:r>
            <a:endParaRPr lang="zh-CN" altLang="en-US" sz="1600" dirty="0">
              <a:solidFill>
                <a:schemeClr val="bg1"/>
              </a:solidFill>
              <a:latin typeface="微软雅黑" pitchFamily="34" charset="-122"/>
              <a:ea typeface="微软雅黑" pitchFamily="34" charset="-122"/>
            </a:endParaRPr>
          </a:p>
        </p:txBody>
      </p:sp>
      <p:sp>
        <p:nvSpPr>
          <p:cNvPr id="7" name="Line 7"/>
          <p:cNvSpPr>
            <a:spLocks noChangeShapeType="1"/>
          </p:cNvSpPr>
          <p:nvPr/>
        </p:nvSpPr>
        <p:spPr bwMode="auto">
          <a:xfrm>
            <a:off x="1860308" y="4582586"/>
            <a:ext cx="8421120" cy="0"/>
          </a:xfrm>
          <a:prstGeom prst="line">
            <a:avLst/>
          </a:prstGeom>
          <a:noFill/>
          <a:ln w="28575">
            <a:solidFill>
              <a:srgbClr val="3878A4"/>
            </a:solidFill>
            <a:round/>
            <a:headEnd/>
            <a:tailEnd/>
          </a:ln>
          <a:extLst>
            <a:ext uri="{909E8E84-426E-40DD-AFC4-6F175D3DCCD1}">
              <a14:hiddenFill xmlns:a14="http://schemas.microsoft.com/office/drawing/2010/main" xmlns="">
                <a:noFill/>
              </a14:hiddenFill>
            </a:ext>
          </a:extLst>
        </p:spPr>
        <p:txBody>
          <a:bodyPr lIns="121898" tIns="60948" rIns="121898" bIns="60948"/>
          <a:lstStyle/>
          <a:p>
            <a:endParaRPr lang="zh-CN" altLang="en-US"/>
          </a:p>
        </p:txBody>
      </p:sp>
      <p:sp>
        <p:nvSpPr>
          <p:cNvPr id="8" name="AutoShape 14"/>
          <p:cNvSpPr>
            <a:spLocks noChangeArrowheads="1"/>
          </p:cNvSpPr>
          <p:nvPr/>
        </p:nvSpPr>
        <p:spPr bwMode="auto">
          <a:xfrm>
            <a:off x="1881474" y="4091935"/>
            <a:ext cx="8399956" cy="981302"/>
          </a:xfrm>
          <a:prstGeom prst="roundRect">
            <a:avLst>
              <a:gd name="adj" fmla="val 16667"/>
            </a:avLst>
          </a:prstGeom>
          <a:solidFill>
            <a:schemeClr val="accent1">
              <a:lumMod val="75000"/>
            </a:schemeClr>
          </a:solidFill>
          <a:ln w="38100">
            <a:solidFill>
              <a:schemeClr val="bg1"/>
            </a:solidFill>
            <a:round/>
            <a:headEnd/>
            <a:tailEnd/>
          </a:ln>
        </p:spPr>
        <p:txBody>
          <a:bodyPr lIns="121898" tIns="60948" rIns="121898" bIns="60948"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spcBef>
                <a:spcPct val="20000"/>
              </a:spcBef>
            </a:pPr>
            <a:r>
              <a:rPr lang="zh-CN" altLang="en-US" sz="1600" dirty="0">
                <a:solidFill>
                  <a:schemeClr val="bg1"/>
                </a:solidFill>
                <a:latin typeface="微软雅黑" pitchFamily="34" charset="-122"/>
                <a:ea typeface="微软雅黑" pitchFamily="34" charset="-122"/>
              </a:rPr>
              <a:t>请输入文字请输入文字请输入文字请输入文字请输入文字请输入文字请输入文字请输入文字请输入文字请输入文字请输入文字请输入文字请输入文字请输入文字请输入文字请</a:t>
            </a:r>
            <a:r>
              <a:rPr lang="zh-CN" altLang="en-US" sz="1600" dirty="0" smtClean="0">
                <a:solidFill>
                  <a:schemeClr val="bg1"/>
                </a:solidFill>
                <a:latin typeface="微软雅黑" pitchFamily="34" charset="-122"/>
                <a:ea typeface="微软雅黑" pitchFamily="34" charset="-122"/>
              </a:rPr>
              <a:t>输入</a:t>
            </a:r>
            <a:endParaRPr lang="zh-CN" altLang="en-US" sz="1600" dirty="0">
              <a:solidFill>
                <a:schemeClr val="bg1"/>
              </a:solidFill>
              <a:latin typeface="微软雅黑" pitchFamily="34" charset="-122"/>
              <a:ea typeface="微软雅黑" pitchFamily="34" charset="-122"/>
            </a:endParaRPr>
          </a:p>
        </p:txBody>
      </p:sp>
      <p:sp>
        <p:nvSpPr>
          <p:cNvPr id="9" name="TextBox 8"/>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改善对策</a:t>
            </a:r>
          </a:p>
        </p:txBody>
      </p:sp>
    </p:spTree>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nodeType="afterGroup">
                            <p:stCondLst>
                              <p:cond delay="1000"/>
                            </p:stCondLst>
                            <p:childTnLst>
                              <p:par>
                                <p:cTn id="19" presetID="16" presetClass="entr" presetSubtype="42"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outHorizontal)">
                                      <p:cBhvr>
                                        <p:cTn id="21" dur="500"/>
                                        <p:tgtEl>
                                          <p:spTgt spid="5"/>
                                        </p:tgtEl>
                                      </p:cBhvr>
                                    </p:animEffect>
                                  </p:childTnLst>
                                </p:cTn>
                              </p:par>
                            </p:childTnLst>
                          </p:cTn>
                        </p:par>
                        <p:par>
                          <p:cTn id="22" fill="hold" nodeType="afterGroup">
                            <p:stCondLst>
                              <p:cond delay="1500"/>
                            </p:stCondLst>
                            <p:childTnLst>
                              <p:par>
                                <p:cTn id="23" presetID="16" presetClass="entr" presetSubtype="42"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outHorizontal)">
                                      <p:cBhvr>
                                        <p:cTn id="25" dur="500"/>
                                        <p:tgtEl>
                                          <p:spTgt spid="6"/>
                                        </p:tgtEl>
                                      </p:cBhvr>
                                    </p:animEffect>
                                  </p:childTnLst>
                                </p:cTn>
                              </p:par>
                            </p:childTnLst>
                          </p:cTn>
                        </p:par>
                        <p:par>
                          <p:cTn id="26" fill="hold" nodeType="afterGroup">
                            <p:stCondLst>
                              <p:cond delay="2000"/>
                            </p:stCondLst>
                            <p:childTnLst>
                              <p:par>
                                <p:cTn id="27" presetID="16" presetClass="entr" presetSubtype="4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outHorizontal)">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bldLvl="0" animBg="1" autoUpdateAnimBg="0"/>
      <p:bldP spid="6" grpId="0" bldLvl="0" animBg="1" autoUpdateAnimBg="0"/>
      <p:bldP spid="7" grpId="0" animBg="1"/>
      <p:bldP spid="8" grpId="0" bldLvl="0" animBg="1" autoUpdateAnimBg="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改善对策</a:t>
            </a:r>
          </a:p>
        </p:txBody>
      </p:sp>
      <p:cxnSp>
        <p:nvCxnSpPr>
          <p:cNvPr id="24" name="直接连接符 23"/>
          <p:cNvCxnSpPr/>
          <p:nvPr/>
        </p:nvCxnSpPr>
        <p:spPr>
          <a:xfrm>
            <a:off x="2623610" y="2374051"/>
            <a:ext cx="2129832" cy="2130603"/>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568556" y="2374052"/>
            <a:ext cx="1064917" cy="1065301"/>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8974245" y="3439353"/>
            <a:ext cx="1064917" cy="1065301"/>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740868" y="2374051"/>
            <a:ext cx="2129832" cy="2130603"/>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857111" y="2374051"/>
            <a:ext cx="2129832" cy="2130603"/>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Rectangle 13" descr="FD1DDF730CE4456e89755B07FE1653D0# #Rectangle 13"/>
          <p:cNvSpPr>
            <a:spLocks noChangeArrowheads="1"/>
          </p:cNvSpPr>
          <p:nvPr/>
        </p:nvSpPr>
        <p:spPr bwMode="auto">
          <a:xfrm>
            <a:off x="1902595" y="4975879"/>
            <a:ext cx="2320404" cy="76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grpSp>
        <p:nvGrpSpPr>
          <p:cNvPr id="31" name="组合 30"/>
          <p:cNvGrpSpPr/>
          <p:nvPr/>
        </p:nvGrpSpPr>
        <p:grpSpPr>
          <a:xfrm>
            <a:off x="1585183" y="2767122"/>
            <a:ext cx="2111960" cy="2112724"/>
            <a:chOff x="1369994" y="2067694"/>
            <a:chExt cx="1584176" cy="1584176"/>
          </a:xfrm>
          <a:solidFill>
            <a:srgbClr val="2B83E5"/>
          </a:solidFill>
        </p:grpSpPr>
        <p:sp>
          <p:nvSpPr>
            <p:cNvPr id="32" name="菱形 31"/>
            <p:cNvSpPr/>
            <p:nvPr/>
          </p:nvSpPr>
          <p:spPr>
            <a:xfrm>
              <a:off x="1369994" y="2067694"/>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flipH="1">
              <a:off x="1608084" y="2721283"/>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34" name="组合 33"/>
          <p:cNvGrpSpPr/>
          <p:nvPr/>
        </p:nvGrpSpPr>
        <p:grpSpPr>
          <a:xfrm>
            <a:off x="3714919" y="1998859"/>
            <a:ext cx="2111960" cy="2112724"/>
            <a:chOff x="3029144" y="1491630"/>
            <a:chExt cx="1584176" cy="1584176"/>
          </a:xfrm>
          <a:solidFill>
            <a:schemeClr val="accent1">
              <a:lumMod val="75000"/>
            </a:schemeClr>
          </a:solidFill>
        </p:grpSpPr>
        <p:sp>
          <p:nvSpPr>
            <p:cNvPr id="35" name="菱形 34"/>
            <p:cNvSpPr/>
            <p:nvPr/>
          </p:nvSpPr>
          <p:spPr>
            <a:xfrm>
              <a:off x="3029144" y="1491630"/>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flipH="1">
              <a:off x="3267234" y="2145219"/>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37" name="组合 36"/>
          <p:cNvGrpSpPr/>
          <p:nvPr/>
        </p:nvGrpSpPr>
        <p:grpSpPr>
          <a:xfrm>
            <a:off x="5833771" y="2767122"/>
            <a:ext cx="2111960" cy="2112724"/>
            <a:chOff x="4577170" y="2067694"/>
            <a:chExt cx="1584176" cy="1584176"/>
          </a:xfrm>
          <a:solidFill>
            <a:srgbClr val="2B83E5"/>
          </a:solidFill>
        </p:grpSpPr>
        <p:sp>
          <p:nvSpPr>
            <p:cNvPr id="38" name="菱形 37"/>
            <p:cNvSpPr/>
            <p:nvPr/>
          </p:nvSpPr>
          <p:spPr>
            <a:xfrm>
              <a:off x="4577170" y="2067694"/>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flipH="1">
              <a:off x="4815260" y="2721283"/>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grpSp>
        <p:nvGrpSpPr>
          <p:cNvPr id="40" name="组合 39"/>
          <p:cNvGrpSpPr/>
          <p:nvPr/>
        </p:nvGrpSpPr>
        <p:grpSpPr>
          <a:xfrm>
            <a:off x="7937853" y="1998859"/>
            <a:ext cx="2111960" cy="2112724"/>
            <a:chOff x="6145277" y="1491630"/>
            <a:chExt cx="1584176" cy="1584176"/>
          </a:xfrm>
          <a:solidFill>
            <a:schemeClr val="accent1">
              <a:lumMod val="75000"/>
            </a:schemeClr>
          </a:solidFill>
        </p:grpSpPr>
        <p:sp>
          <p:nvSpPr>
            <p:cNvPr id="41" name="菱形 40"/>
            <p:cNvSpPr/>
            <p:nvPr/>
          </p:nvSpPr>
          <p:spPr>
            <a:xfrm>
              <a:off x="6145277" y="1491630"/>
              <a:ext cx="1584176" cy="1584176"/>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flipH="1">
              <a:off x="6383367" y="2145219"/>
              <a:ext cx="1061967" cy="253857"/>
            </a:xfrm>
            <a:prstGeom prst="rect">
              <a:avLst/>
            </a:prstGeom>
            <a:grp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a:t>
              </a:r>
            </a:p>
          </p:txBody>
        </p:sp>
      </p:grpSp>
      <p:sp>
        <p:nvSpPr>
          <p:cNvPr id="43" name="Rectangle 13" descr="FD1DDF730CE4456e89755B07FE1653D0# #Rectangle 13"/>
          <p:cNvSpPr>
            <a:spLocks noChangeArrowheads="1"/>
          </p:cNvSpPr>
          <p:nvPr/>
        </p:nvSpPr>
        <p:spPr bwMode="auto">
          <a:xfrm>
            <a:off x="4032331" y="1230596"/>
            <a:ext cx="2320404" cy="76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sp>
        <p:nvSpPr>
          <p:cNvPr id="44" name="Rectangle 13" descr="FD1DDF730CE4456e89755B07FE1653D0# #Rectangle 13"/>
          <p:cNvSpPr>
            <a:spLocks noChangeArrowheads="1"/>
          </p:cNvSpPr>
          <p:nvPr/>
        </p:nvSpPr>
        <p:spPr bwMode="auto">
          <a:xfrm>
            <a:off x="6151183" y="4975879"/>
            <a:ext cx="2320404" cy="76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sp>
        <p:nvSpPr>
          <p:cNvPr id="45" name="Rectangle 13" descr="FD1DDF730CE4456e89755B07FE1653D0# #Rectangle 13"/>
          <p:cNvSpPr>
            <a:spLocks noChangeArrowheads="1"/>
          </p:cNvSpPr>
          <p:nvPr/>
        </p:nvSpPr>
        <p:spPr bwMode="auto">
          <a:xfrm>
            <a:off x="8255265" y="1230596"/>
            <a:ext cx="2320404" cy="76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400" dirty="0">
                <a:latin typeface="+mj-ea"/>
                <a:ea typeface="+mj-ea"/>
              </a:rPr>
              <a:t>单击此处添加简短说明，</a:t>
            </a:r>
            <a:endParaRPr lang="en-US" altLang="zh-CN" sz="1400" dirty="0">
              <a:latin typeface="+mj-ea"/>
              <a:ea typeface="+mj-ea"/>
            </a:endParaRPr>
          </a:p>
          <a:p>
            <a:pPr eaLnBrk="1" hangingPunct="1">
              <a:spcBef>
                <a:spcPct val="0"/>
              </a:spcBef>
              <a:buNone/>
              <a:defRPr/>
            </a:pPr>
            <a:r>
              <a:rPr lang="zh-CN" altLang="en-US" sz="1400" dirty="0">
                <a:latin typeface="+mj-ea"/>
                <a:ea typeface="+mj-ea"/>
              </a:rPr>
              <a:t>添加简短说明文字，</a:t>
            </a:r>
            <a:endParaRPr lang="en-US" altLang="zh-CN" sz="1400" dirty="0">
              <a:latin typeface="+mj-ea"/>
              <a:ea typeface="+mj-ea"/>
            </a:endParaRPr>
          </a:p>
          <a:p>
            <a:pPr eaLnBrk="1" hangingPunct="1">
              <a:spcBef>
                <a:spcPct val="0"/>
              </a:spcBef>
              <a:buNone/>
              <a:defRPr/>
            </a:pPr>
            <a:r>
              <a:rPr lang="zh-CN" altLang="en-US" sz="1400" dirty="0">
                <a:latin typeface="+mj-ea"/>
                <a:ea typeface="+mj-ea"/>
              </a:rPr>
              <a:t>具体说明文字添加此处。</a:t>
            </a:r>
            <a:endParaRPr lang="en-US" altLang="zh-CN" sz="1400" dirty="0">
              <a:latin typeface="+mj-ea"/>
              <a:ea typeface="+mj-ea"/>
            </a:endParaRPr>
          </a:p>
        </p:txBody>
      </p:sp>
    </p:spTree>
    <p:extLst>
      <p:ext uri="{BB962C8B-B14F-4D97-AF65-F5344CB8AC3E}">
        <p14:creationId xmlns:p14="http://schemas.microsoft.com/office/powerpoint/2010/main" xmlns="" val="2221092903"/>
      </p:ext>
    </p:extLst>
  </p:cSld>
  <p:clrMapOvr>
    <a:masterClrMapping/>
  </p:clrMapOvr>
  <mc:AlternateContent xmlns:mc="http://schemas.openxmlformats.org/markup-compatibility/2006">
    <mc:Choice xmlns:p14="http://schemas.microsoft.com/office/powerpoint/2010/main" xmlns="" Requires="p14">
      <p:transition spd="slow" p14:dur="2500" advClick="0" advTm="3000">
        <p:checker/>
      </p:transition>
    </mc:Choice>
    <mc:Fallback>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300"/>
                                        <p:tgtEl>
                                          <p:spTgt spid="26"/>
                                        </p:tgtEl>
                                      </p:cBhvr>
                                    </p:animEffect>
                                  </p:childTnLst>
                                </p:cTn>
                              </p:par>
                            </p:childTnLst>
                          </p:cTn>
                        </p:par>
                        <p:par>
                          <p:cTn id="12" fill="hold">
                            <p:stCondLst>
                              <p:cond delay="8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300"/>
                                        <p:tgtEl>
                                          <p:spTgt spid="24"/>
                                        </p:tgtEl>
                                      </p:cBhvr>
                                    </p:animEffect>
                                  </p:childTnLst>
                                </p:cTn>
                              </p:par>
                            </p:childTnLst>
                          </p:cTn>
                        </p:par>
                        <p:par>
                          <p:cTn id="16" fill="hold">
                            <p:stCondLst>
                              <p:cond delay="1100"/>
                            </p:stCondLst>
                            <p:childTnLst>
                              <p:par>
                                <p:cTn id="17" presetID="22" presetClass="entr" presetSubtype="8"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300"/>
                                        <p:tgtEl>
                                          <p:spTgt spid="28"/>
                                        </p:tgtEl>
                                      </p:cBhvr>
                                    </p:animEffect>
                                  </p:childTnLst>
                                </p:cTn>
                              </p:par>
                            </p:childTnLst>
                          </p:cTn>
                        </p:par>
                        <p:par>
                          <p:cTn id="20" fill="hold">
                            <p:stCondLst>
                              <p:cond delay="1400"/>
                            </p:stCondLst>
                            <p:childTnLst>
                              <p:par>
                                <p:cTn id="21" presetID="22" presetClass="entr" presetSubtype="8"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left)">
                                      <p:cBhvr>
                                        <p:cTn id="23" dur="300"/>
                                        <p:tgtEl>
                                          <p:spTgt spid="29"/>
                                        </p:tgtEl>
                                      </p:cBhvr>
                                    </p:animEffect>
                                  </p:childTnLst>
                                </p:cTn>
                              </p:par>
                            </p:childTnLst>
                          </p:cTn>
                        </p:par>
                        <p:par>
                          <p:cTn id="24" fill="hold">
                            <p:stCondLst>
                              <p:cond delay="1700"/>
                            </p:stCondLst>
                            <p:childTnLst>
                              <p:par>
                                <p:cTn id="25" presetID="22" presetClass="entr" presetSubtype="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300"/>
                                        <p:tgtEl>
                                          <p:spTgt spid="27"/>
                                        </p:tgtEl>
                                      </p:cBhvr>
                                    </p:animEffect>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800"/>
                                        <p:tgtEl>
                                          <p:spTgt spid="31"/>
                                        </p:tgtEl>
                                      </p:cBhvr>
                                    </p:animEffect>
                                    <p:anim calcmode="lin" valueType="num">
                                      <p:cBhvr>
                                        <p:cTn id="32" dur="800" fill="hold"/>
                                        <p:tgtEl>
                                          <p:spTgt spid="31"/>
                                        </p:tgtEl>
                                        <p:attrNameLst>
                                          <p:attrName>ppt_x</p:attrName>
                                        </p:attrNameLst>
                                      </p:cBhvr>
                                      <p:tavLst>
                                        <p:tav tm="0">
                                          <p:val>
                                            <p:strVal val="#ppt_x"/>
                                          </p:val>
                                        </p:tav>
                                        <p:tav tm="100000">
                                          <p:val>
                                            <p:strVal val="#ppt_x"/>
                                          </p:val>
                                        </p:tav>
                                      </p:tavLst>
                                    </p:anim>
                                    <p:anim calcmode="lin" valueType="num">
                                      <p:cBhvr>
                                        <p:cTn id="33" dur="800" fill="hold"/>
                                        <p:tgtEl>
                                          <p:spTgt spid="3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800"/>
                                        <p:tgtEl>
                                          <p:spTgt spid="30"/>
                                        </p:tgtEl>
                                      </p:cBhvr>
                                    </p:animEffect>
                                    <p:anim calcmode="lin" valueType="num">
                                      <p:cBhvr>
                                        <p:cTn id="37" dur="800" fill="hold"/>
                                        <p:tgtEl>
                                          <p:spTgt spid="30"/>
                                        </p:tgtEl>
                                        <p:attrNameLst>
                                          <p:attrName>ppt_x</p:attrName>
                                        </p:attrNameLst>
                                      </p:cBhvr>
                                      <p:tavLst>
                                        <p:tav tm="0">
                                          <p:val>
                                            <p:strVal val="#ppt_x"/>
                                          </p:val>
                                        </p:tav>
                                        <p:tav tm="100000">
                                          <p:val>
                                            <p:strVal val="#ppt_x"/>
                                          </p:val>
                                        </p:tav>
                                      </p:tavLst>
                                    </p:anim>
                                    <p:anim calcmode="lin" valueType="num">
                                      <p:cBhvr>
                                        <p:cTn id="38" dur="800" fill="hold"/>
                                        <p:tgtEl>
                                          <p:spTgt spid="30"/>
                                        </p:tgtEl>
                                        <p:attrNameLst>
                                          <p:attrName>ppt_y</p:attrName>
                                        </p:attrNameLst>
                                      </p:cBhvr>
                                      <p:tavLst>
                                        <p:tav tm="0">
                                          <p:val>
                                            <p:strVal val="#ppt_y+.1"/>
                                          </p:val>
                                        </p:tav>
                                        <p:tav tm="100000">
                                          <p:val>
                                            <p:strVal val="#ppt_y"/>
                                          </p:val>
                                        </p:tav>
                                      </p:tavLst>
                                    </p:anim>
                                  </p:childTnLst>
                                </p:cTn>
                              </p:par>
                            </p:childTnLst>
                          </p:cTn>
                        </p:par>
                        <p:par>
                          <p:cTn id="39" fill="hold">
                            <p:stCondLst>
                              <p:cond delay="2800"/>
                            </p:stCondLst>
                            <p:childTnLst>
                              <p:par>
                                <p:cTn id="40" presetID="42" presetClass="entr" presetSubtype="0"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800"/>
                                        <p:tgtEl>
                                          <p:spTgt spid="34"/>
                                        </p:tgtEl>
                                      </p:cBhvr>
                                    </p:animEffect>
                                    <p:anim calcmode="lin" valueType="num">
                                      <p:cBhvr>
                                        <p:cTn id="43" dur="800" fill="hold"/>
                                        <p:tgtEl>
                                          <p:spTgt spid="34"/>
                                        </p:tgtEl>
                                        <p:attrNameLst>
                                          <p:attrName>ppt_x</p:attrName>
                                        </p:attrNameLst>
                                      </p:cBhvr>
                                      <p:tavLst>
                                        <p:tav tm="0">
                                          <p:val>
                                            <p:strVal val="#ppt_x"/>
                                          </p:val>
                                        </p:tav>
                                        <p:tav tm="100000">
                                          <p:val>
                                            <p:strVal val="#ppt_x"/>
                                          </p:val>
                                        </p:tav>
                                      </p:tavLst>
                                    </p:anim>
                                    <p:anim calcmode="lin" valueType="num">
                                      <p:cBhvr>
                                        <p:cTn id="44" dur="800" fill="hold"/>
                                        <p:tgtEl>
                                          <p:spTgt spid="34"/>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800"/>
                                        <p:tgtEl>
                                          <p:spTgt spid="43"/>
                                        </p:tgtEl>
                                      </p:cBhvr>
                                    </p:animEffect>
                                    <p:anim calcmode="lin" valueType="num">
                                      <p:cBhvr>
                                        <p:cTn id="48" dur="800" fill="hold"/>
                                        <p:tgtEl>
                                          <p:spTgt spid="43"/>
                                        </p:tgtEl>
                                        <p:attrNameLst>
                                          <p:attrName>ppt_x</p:attrName>
                                        </p:attrNameLst>
                                      </p:cBhvr>
                                      <p:tavLst>
                                        <p:tav tm="0">
                                          <p:val>
                                            <p:strVal val="#ppt_x"/>
                                          </p:val>
                                        </p:tav>
                                        <p:tav tm="100000">
                                          <p:val>
                                            <p:strVal val="#ppt_x"/>
                                          </p:val>
                                        </p:tav>
                                      </p:tavLst>
                                    </p:anim>
                                    <p:anim calcmode="lin" valueType="num">
                                      <p:cBhvr>
                                        <p:cTn id="49" dur="800" fill="hold"/>
                                        <p:tgtEl>
                                          <p:spTgt spid="43"/>
                                        </p:tgtEl>
                                        <p:attrNameLst>
                                          <p:attrName>ppt_y</p:attrName>
                                        </p:attrNameLst>
                                      </p:cBhvr>
                                      <p:tavLst>
                                        <p:tav tm="0">
                                          <p:val>
                                            <p:strVal val="#ppt_y-.1"/>
                                          </p:val>
                                        </p:tav>
                                        <p:tav tm="100000">
                                          <p:val>
                                            <p:strVal val="#ppt_y"/>
                                          </p:val>
                                        </p:tav>
                                      </p:tavLst>
                                    </p:anim>
                                  </p:childTnLst>
                                </p:cTn>
                              </p:par>
                            </p:childTnLst>
                          </p:cTn>
                        </p:par>
                        <p:par>
                          <p:cTn id="50" fill="hold">
                            <p:stCondLst>
                              <p:cond delay="3600"/>
                            </p:stCondLst>
                            <p:childTnLst>
                              <p:par>
                                <p:cTn id="51" presetID="47" presetClass="entr" presetSubtype="0"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800"/>
                                        <p:tgtEl>
                                          <p:spTgt spid="37"/>
                                        </p:tgtEl>
                                      </p:cBhvr>
                                    </p:animEffect>
                                    <p:anim calcmode="lin" valueType="num">
                                      <p:cBhvr>
                                        <p:cTn id="54" dur="800" fill="hold"/>
                                        <p:tgtEl>
                                          <p:spTgt spid="37"/>
                                        </p:tgtEl>
                                        <p:attrNameLst>
                                          <p:attrName>ppt_x</p:attrName>
                                        </p:attrNameLst>
                                      </p:cBhvr>
                                      <p:tavLst>
                                        <p:tav tm="0">
                                          <p:val>
                                            <p:strVal val="#ppt_x"/>
                                          </p:val>
                                        </p:tav>
                                        <p:tav tm="100000">
                                          <p:val>
                                            <p:strVal val="#ppt_x"/>
                                          </p:val>
                                        </p:tav>
                                      </p:tavLst>
                                    </p:anim>
                                    <p:anim calcmode="lin" valueType="num">
                                      <p:cBhvr>
                                        <p:cTn id="55" dur="800" fill="hold"/>
                                        <p:tgtEl>
                                          <p:spTgt spid="3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800"/>
                                        <p:tgtEl>
                                          <p:spTgt spid="44"/>
                                        </p:tgtEl>
                                      </p:cBhvr>
                                    </p:animEffect>
                                    <p:anim calcmode="lin" valueType="num">
                                      <p:cBhvr>
                                        <p:cTn id="59" dur="800" fill="hold"/>
                                        <p:tgtEl>
                                          <p:spTgt spid="44"/>
                                        </p:tgtEl>
                                        <p:attrNameLst>
                                          <p:attrName>ppt_x</p:attrName>
                                        </p:attrNameLst>
                                      </p:cBhvr>
                                      <p:tavLst>
                                        <p:tav tm="0">
                                          <p:val>
                                            <p:strVal val="#ppt_x"/>
                                          </p:val>
                                        </p:tav>
                                        <p:tav tm="100000">
                                          <p:val>
                                            <p:strVal val="#ppt_x"/>
                                          </p:val>
                                        </p:tav>
                                      </p:tavLst>
                                    </p:anim>
                                    <p:anim calcmode="lin" valueType="num">
                                      <p:cBhvr>
                                        <p:cTn id="60" dur="800" fill="hold"/>
                                        <p:tgtEl>
                                          <p:spTgt spid="44"/>
                                        </p:tgtEl>
                                        <p:attrNameLst>
                                          <p:attrName>ppt_y</p:attrName>
                                        </p:attrNameLst>
                                      </p:cBhvr>
                                      <p:tavLst>
                                        <p:tav tm="0">
                                          <p:val>
                                            <p:strVal val="#ppt_y+.1"/>
                                          </p:val>
                                        </p:tav>
                                        <p:tav tm="100000">
                                          <p:val>
                                            <p:strVal val="#ppt_y"/>
                                          </p:val>
                                        </p:tav>
                                      </p:tavLst>
                                    </p:anim>
                                  </p:childTnLst>
                                </p:cTn>
                              </p:par>
                            </p:childTnLst>
                          </p:cTn>
                        </p:par>
                        <p:par>
                          <p:cTn id="61" fill="hold">
                            <p:stCondLst>
                              <p:cond delay="4400"/>
                            </p:stCondLst>
                            <p:childTnLst>
                              <p:par>
                                <p:cTn id="62" presetID="42" presetClass="entr" presetSubtype="0" fill="hold"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800"/>
                                        <p:tgtEl>
                                          <p:spTgt spid="40"/>
                                        </p:tgtEl>
                                      </p:cBhvr>
                                    </p:animEffect>
                                    <p:anim calcmode="lin" valueType="num">
                                      <p:cBhvr>
                                        <p:cTn id="65" dur="800" fill="hold"/>
                                        <p:tgtEl>
                                          <p:spTgt spid="40"/>
                                        </p:tgtEl>
                                        <p:attrNameLst>
                                          <p:attrName>ppt_x</p:attrName>
                                        </p:attrNameLst>
                                      </p:cBhvr>
                                      <p:tavLst>
                                        <p:tav tm="0">
                                          <p:val>
                                            <p:strVal val="#ppt_x"/>
                                          </p:val>
                                        </p:tav>
                                        <p:tav tm="100000">
                                          <p:val>
                                            <p:strVal val="#ppt_x"/>
                                          </p:val>
                                        </p:tav>
                                      </p:tavLst>
                                    </p:anim>
                                    <p:anim calcmode="lin" valueType="num">
                                      <p:cBhvr>
                                        <p:cTn id="66" dur="800" fill="hold"/>
                                        <p:tgtEl>
                                          <p:spTgt spid="40"/>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800"/>
                                        <p:tgtEl>
                                          <p:spTgt spid="45"/>
                                        </p:tgtEl>
                                      </p:cBhvr>
                                    </p:animEffect>
                                    <p:anim calcmode="lin" valueType="num">
                                      <p:cBhvr>
                                        <p:cTn id="70" dur="800" fill="hold"/>
                                        <p:tgtEl>
                                          <p:spTgt spid="45"/>
                                        </p:tgtEl>
                                        <p:attrNameLst>
                                          <p:attrName>ppt_x</p:attrName>
                                        </p:attrNameLst>
                                      </p:cBhvr>
                                      <p:tavLst>
                                        <p:tav tm="0">
                                          <p:val>
                                            <p:strVal val="#ppt_x"/>
                                          </p:val>
                                        </p:tav>
                                        <p:tav tm="100000">
                                          <p:val>
                                            <p:strVal val="#ppt_x"/>
                                          </p:val>
                                        </p:tav>
                                      </p:tavLst>
                                    </p:anim>
                                    <p:anim calcmode="lin" valueType="num">
                                      <p:cBhvr>
                                        <p:cTn id="71" dur="8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0" grpId="0"/>
      <p:bldP spid="43" grpId="0"/>
      <p:bldP spid="44" grpId="0"/>
      <p:bldP spid="4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改善对策</a:t>
            </a:r>
          </a:p>
        </p:txBody>
      </p:sp>
      <p:sp>
        <p:nvSpPr>
          <p:cNvPr id="46" name="椭圆 30"/>
          <p:cNvSpPr>
            <a:spLocks noChangeAspect="1"/>
          </p:cNvSpPr>
          <p:nvPr/>
        </p:nvSpPr>
        <p:spPr bwMode="auto">
          <a:xfrm>
            <a:off x="2262969" y="2025260"/>
            <a:ext cx="3108977" cy="2799094"/>
          </a:xfrm>
          <a:prstGeom prst="ellipse">
            <a:avLst/>
          </a:prstGeom>
          <a:solidFill>
            <a:srgbClr val="2B83E5"/>
          </a:solidFill>
          <a:ln>
            <a:noFill/>
          </a:ln>
        </p:spPr>
        <p:txBody>
          <a:bodyPr wrap="none" lIns="117226" tIns="58613" rIns="117226" bIns="58613" anchor="ctr"/>
          <a:lstStyle/>
          <a:p>
            <a:pPr fontAlgn="base">
              <a:spcBef>
                <a:spcPct val="0"/>
              </a:spcBef>
              <a:spcAft>
                <a:spcPct val="0"/>
              </a:spcAft>
            </a:pPr>
            <a:endParaRPr lang="zh-CN" altLang="en-US" sz="2600" b="1" kern="0">
              <a:solidFill>
                <a:prstClr val="white"/>
              </a:solidFill>
              <a:latin typeface="微软雅黑" pitchFamily="34" charset="-122"/>
              <a:ea typeface="微软雅黑" pitchFamily="34" charset="-122"/>
            </a:endParaRPr>
          </a:p>
        </p:txBody>
      </p:sp>
      <p:sp>
        <p:nvSpPr>
          <p:cNvPr id="47" name="椭圆 46"/>
          <p:cNvSpPr>
            <a:spLocks noChangeAspect="1"/>
          </p:cNvSpPr>
          <p:nvPr/>
        </p:nvSpPr>
        <p:spPr bwMode="auto">
          <a:xfrm>
            <a:off x="1981488" y="1771837"/>
            <a:ext cx="3671938" cy="3305940"/>
          </a:xfrm>
          <a:prstGeom prst="ellipse">
            <a:avLst/>
          </a:prstGeom>
          <a:noFill/>
          <a:ln w="76200">
            <a:solidFill>
              <a:srgbClr val="2B83E5"/>
            </a:solidFill>
            <a:round/>
            <a:headEnd/>
            <a:tailEnd/>
          </a:ln>
          <a:extLst>
            <a:ext uri="{909E8E84-426E-40DD-AFC4-6F175D3DCCD1}">
              <a14:hiddenFill xmlns:a14="http://schemas.microsoft.com/office/drawing/2010/main" xmlns="">
                <a:solidFill>
                  <a:srgbClr val="FFFFFF"/>
                </a:solidFill>
              </a14:hiddenFill>
            </a:ext>
          </a:extLst>
        </p:spPr>
        <p:txBody>
          <a:bodyPr lIns="117226" tIns="58613" rIns="117226" bIns="58613" anchor="ctr"/>
          <a:lstStyle/>
          <a:p>
            <a:pPr algn="ctr" fontAlgn="base">
              <a:spcBef>
                <a:spcPct val="0"/>
              </a:spcBef>
              <a:spcAft>
                <a:spcPct val="0"/>
              </a:spcAft>
              <a:defRPr/>
            </a:pPr>
            <a:endParaRPr lang="zh-CN" altLang="en-US" kern="0" dirty="0">
              <a:solidFill>
                <a:srgbClr val="0070C0"/>
              </a:solidFill>
              <a:ea typeface="微软雅黑" panose="020B0503020204020204" pitchFamily="34" charset="-122"/>
            </a:endParaRPr>
          </a:p>
        </p:txBody>
      </p:sp>
      <p:sp>
        <p:nvSpPr>
          <p:cNvPr id="48" name="Rectangle 13"/>
          <p:cNvSpPr>
            <a:spLocks noChangeArrowheads="1"/>
          </p:cNvSpPr>
          <p:nvPr/>
        </p:nvSpPr>
        <p:spPr bwMode="auto">
          <a:xfrm>
            <a:off x="2902118" y="3000847"/>
            <a:ext cx="1830679" cy="918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17226" tIns="58613" rIns="117226" bIns="58613">
            <a:spAutoFit/>
          </a:bodyPr>
          <a:lstStyle/>
          <a:p>
            <a:pPr algn="ctr" fontAlgn="base">
              <a:spcBef>
                <a:spcPct val="0"/>
              </a:spcBef>
              <a:spcAft>
                <a:spcPct val="0"/>
              </a:spcAft>
              <a:defRPr/>
            </a:pPr>
            <a:r>
              <a:rPr lang="zh-CN" altLang="en-US" sz="2600" b="1" kern="0" dirty="0">
                <a:solidFill>
                  <a:prstClr val="white">
                    <a:lumMod val="95000"/>
                  </a:prstClr>
                </a:solidFill>
                <a:latin typeface="微软雅黑" pitchFamily="34" charset="-122"/>
                <a:ea typeface="微软雅黑" pitchFamily="34" charset="-122"/>
              </a:rPr>
              <a:t>单击此处添加标题</a:t>
            </a:r>
          </a:p>
        </p:txBody>
      </p:sp>
      <p:grpSp>
        <p:nvGrpSpPr>
          <p:cNvPr id="49" name="Group 11"/>
          <p:cNvGrpSpPr>
            <a:grpSpLocks/>
          </p:cNvGrpSpPr>
          <p:nvPr/>
        </p:nvGrpSpPr>
        <p:grpSpPr bwMode="auto">
          <a:xfrm>
            <a:off x="5941255" y="3240112"/>
            <a:ext cx="4048252" cy="369515"/>
            <a:chOff x="0" y="40580"/>
            <a:chExt cx="3729063" cy="307771"/>
          </a:xfrm>
        </p:grpSpPr>
        <p:sp>
          <p:nvSpPr>
            <p:cNvPr id="50" name="矩形 49"/>
            <p:cNvSpPr>
              <a:spLocks/>
            </p:cNvSpPr>
            <p:nvPr/>
          </p:nvSpPr>
          <p:spPr bwMode="auto">
            <a:xfrm>
              <a:off x="0" y="48348"/>
              <a:ext cx="3729063" cy="292132"/>
            </a:xfrm>
            <a:prstGeom prst="rect">
              <a:avLst/>
            </a:prstGeom>
            <a:solidFill>
              <a:srgbClr val="2B83E5"/>
            </a:solidFill>
            <a:ln>
              <a:noFill/>
            </a:ln>
          </p:spPr>
          <p:txBody>
            <a:bodyPr wrap="none" anchor="ctr"/>
            <a:lstStyle/>
            <a:p>
              <a:pPr fontAlgn="base">
                <a:spcBef>
                  <a:spcPct val="0"/>
                </a:spcBef>
                <a:spcAft>
                  <a:spcPct val="0"/>
                </a:spcAft>
              </a:pPr>
              <a:endParaRPr lang="zh-CN" altLang="en-US" sz="2600" b="1" kern="0">
                <a:solidFill>
                  <a:prstClr val="white"/>
                </a:solidFill>
                <a:latin typeface="微软雅黑" pitchFamily="34" charset="-122"/>
                <a:ea typeface="微软雅黑" pitchFamily="34" charset="-122"/>
              </a:endParaRPr>
            </a:p>
          </p:txBody>
        </p:sp>
        <p:sp>
          <p:nvSpPr>
            <p:cNvPr id="51" name="TextBox 146"/>
            <p:cNvSpPr txBox="1">
              <a:spLocks noChangeArrowheads="1"/>
            </p:cNvSpPr>
            <p:nvPr/>
          </p:nvSpPr>
          <p:spPr bwMode="auto">
            <a:xfrm>
              <a:off x="255718" y="40580"/>
              <a:ext cx="2144507" cy="3077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defRPr/>
              </a:pPr>
              <a:r>
                <a:rPr lang="zh-CN" altLang="en-US" sz="1800" kern="0" dirty="0">
                  <a:solidFill>
                    <a:prstClr val="white"/>
                  </a:solidFill>
                  <a:latin typeface="微软雅黑" pitchFamily="34" charset="-122"/>
                  <a:ea typeface="微软雅黑" pitchFamily="34" charset="-122"/>
                </a:rPr>
                <a:t>单击此处添加标题</a:t>
              </a:r>
            </a:p>
          </p:txBody>
        </p:sp>
      </p:grpSp>
      <p:grpSp>
        <p:nvGrpSpPr>
          <p:cNvPr id="52" name="Group 15"/>
          <p:cNvGrpSpPr>
            <a:grpSpLocks/>
          </p:cNvGrpSpPr>
          <p:nvPr/>
        </p:nvGrpSpPr>
        <p:grpSpPr bwMode="auto">
          <a:xfrm>
            <a:off x="5084119" y="4650140"/>
            <a:ext cx="4905388" cy="369516"/>
            <a:chOff x="0" y="40524"/>
            <a:chExt cx="4372005" cy="307342"/>
          </a:xfrm>
        </p:grpSpPr>
        <p:sp>
          <p:nvSpPr>
            <p:cNvPr id="53" name="矩形 31"/>
            <p:cNvSpPr>
              <a:spLocks/>
            </p:cNvSpPr>
            <p:nvPr/>
          </p:nvSpPr>
          <p:spPr bwMode="auto">
            <a:xfrm>
              <a:off x="0" y="48280"/>
              <a:ext cx="4372005" cy="291724"/>
            </a:xfrm>
            <a:prstGeom prst="rect">
              <a:avLst/>
            </a:prstGeom>
            <a:solidFill>
              <a:srgbClr val="2B83E5"/>
            </a:solidFill>
            <a:ln>
              <a:noFill/>
            </a:ln>
          </p:spPr>
          <p:txBody>
            <a:bodyPr wrap="none" anchor="ctr"/>
            <a:lstStyle/>
            <a:p>
              <a:pPr fontAlgn="base">
                <a:spcBef>
                  <a:spcPct val="0"/>
                </a:spcBef>
                <a:spcAft>
                  <a:spcPct val="0"/>
                </a:spcAft>
              </a:pPr>
              <a:endParaRPr lang="zh-CN" altLang="en-US" sz="2600" b="1" kern="0">
                <a:solidFill>
                  <a:prstClr val="white"/>
                </a:solidFill>
                <a:latin typeface="微软雅黑" pitchFamily="34" charset="-122"/>
                <a:ea typeface="微软雅黑" pitchFamily="34" charset="-122"/>
              </a:endParaRPr>
            </a:p>
          </p:txBody>
        </p:sp>
        <p:sp>
          <p:nvSpPr>
            <p:cNvPr id="54" name="TextBox 146"/>
            <p:cNvSpPr txBox="1">
              <a:spLocks noChangeArrowheads="1"/>
            </p:cNvSpPr>
            <p:nvPr/>
          </p:nvSpPr>
          <p:spPr bwMode="auto">
            <a:xfrm>
              <a:off x="192880" y="40524"/>
              <a:ext cx="2123364" cy="3073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defRPr/>
              </a:pPr>
              <a:r>
                <a:rPr lang="zh-CN" altLang="en-US" sz="1800" kern="0" dirty="0">
                  <a:solidFill>
                    <a:prstClr val="white"/>
                  </a:solidFill>
                  <a:latin typeface="微软雅黑" pitchFamily="34" charset="-122"/>
                  <a:ea typeface="微软雅黑" pitchFamily="34" charset="-122"/>
                </a:rPr>
                <a:t>单击此处添加标题</a:t>
              </a:r>
            </a:p>
          </p:txBody>
        </p:sp>
      </p:grpSp>
      <p:grpSp>
        <p:nvGrpSpPr>
          <p:cNvPr id="55" name="Group 24"/>
          <p:cNvGrpSpPr>
            <a:grpSpLocks/>
          </p:cNvGrpSpPr>
          <p:nvPr/>
        </p:nvGrpSpPr>
        <p:grpSpPr bwMode="auto">
          <a:xfrm>
            <a:off x="5130678" y="2981793"/>
            <a:ext cx="988354" cy="887936"/>
            <a:chOff x="0" y="0"/>
            <a:chExt cx="739990" cy="739990"/>
          </a:xfrm>
        </p:grpSpPr>
        <p:grpSp>
          <p:nvGrpSpPr>
            <p:cNvPr id="56" name="Group 25"/>
            <p:cNvGrpSpPr>
              <a:grpSpLocks noChangeAspect="1"/>
            </p:cNvGrpSpPr>
            <p:nvPr/>
          </p:nvGrpSpPr>
          <p:grpSpPr bwMode="auto">
            <a:xfrm>
              <a:off x="0" y="0"/>
              <a:ext cx="739990" cy="739990"/>
              <a:chOff x="0" y="0"/>
              <a:chExt cx="822211" cy="822211"/>
            </a:xfrm>
          </p:grpSpPr>
          <p:sp>
            <p:nvSpPr>
              <p:cNvPr id="58" name="椭圆 35"/>
              <p:cNvSpPr>
                <a:spLocks noChangeAspect="1" noChangeArrowheads="1"/>
              </p:cNvSpPr>
              <p:nvPr/>
            </p:nvSpPr>
            <p:spPr bwMode="auto">
              <a:xfrm>
                <a:off x="0" y="0"/>
                <a:ext cx="822211" cy="822211"/>
              </a:xfrm>
              <a:prstGeom prst="ellipse">
                <a:avLst/>
              </a:prstGeom>
              <a:solidFill>
                <a:srgbClr val="0070C0"/>
              </a:solidFill>
              <a:ln w="9525">
                <a:noFill/>
                <a:round/>
                <a:headEnd/>
                <a:tailEnd/>
              </a:ln>
              <a:extLst/>
            </p:spPr>
            <p:txBody>
              <a:bodyPr wrap="none" anchor="ctr"/>
              <a:lstStyle/>
              <a:p>
                <a:pPr algn="ctr" eaLnBrk="0" fontAlgn="ctr" hangingPunct="0">
                  <a:spcBef>
                    <a:spcPct val="0"/>
                  </a:spcBef>
                  <a:spcAft>
                    <a:spcPct val="0"/>
                  </a:spcAft>
                  <a:buClr>
                    <a:srgbClr val="FF0000"/>
                  </a:buClr>
                  <a:buSzPct val="70000"/>
                  <a:defRPr/>
                </a:pPr>
                <a:endParaRPr lang="zh-CN" altLang="en-US" sz="2600" kern="0">
                  <a:solidFill>
                    <a:prstClr val="white"/>
                  </a:solidFill>
                  <a:ea typeface="微软雅黑" pitchFamily="34" charset="-122"/>
                </a:endParaRPr>
              </a:p>
            </p:txBody>
          </p:sp>
          <p:sp>
            <p:nvSpPr>
              <p:cNvPr id="59" name="椭圆 36"/>
              <p:cNvSpPr>
                <a:spLocks noChangeAspect="1"/>
              </p:cNvSpPr>
              <p:nvPr/>
            </p:nvSpPr>
            <p:spPr bwMode="auto">
              <a:xfrm>
                <a:off x="51058" y="51168"/>
                <a:ext cx="720096" cy="719876"/>
              </a:xfrm>
              <a:prstGeom prst="ellipse">
                <a:avLst/>
              </a:prstGeom>
              <a:solidFill>
                <a:srgbClr val="0070C0"/>
              </a:solidFill>
              <a:ln w="12700">
                <a:solidFill>
                  <a:srgbClr val="FFFFFF"/>
                </a:solidFill>
                <a:round/>
                <a:headEnd/>
                <a:tailEnd/>
              </a:ln>
            </p:spPr>
            <p:txBody>
              <a:bodyPr anchor="ctr"/>
              <a:lstStyle/>
              <a:p>
                <a:pPr fontAlgn="base">
                  <a:spcBef>
                    <a:spcPct val="0"/>
                  </a:spcBef>
                  <a:spcAft>
                    <a:spcPct val="0"/>
                  </a:spcAft>
                  <a:buClr>
                    <a:srgbClr val="FF0000"/>
                  </a:buClr>
                  <a:buSzPct val="70000"/>
                  <a:defRPr/>
                </a:pPr>
                <a:endParaRPr lang="zh-CN" altLang="en-US" kern="0" dirty="0">
                  <a:solidFill>
                    <a:prstClr val="white"/>
                  </a:solidFill>
                  <a:ea typeface="微软雅黑" panose="020B0503020204020204" pitchFamily="34" charset="-122"/>
                </a:endParaRPr>
              </a:p>
            </p:txBody>
          </p:sp>
        </p:grpSp>
        <p:sp>
          <p:nvSpPr>
            <p:cNvPr id="57" name="Rectangle 13"/>
            <p:cNvSpPr>
              <a:spLocks noChangeArrowheads="1"/>
            </p:cNvSpPr>
            <p:nvPr/>
          </p:nvSpPr>
          <p:spPr bwMode="auto">
            <a:xfrm>
              <a:off x="110919" y="169912"/>
              <a:ext cx="518152" cy="4103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fontAlgn="base">
                <a:spcBef>
                  <a:spcPct val="0"/>
                </a:spcBef>
                <a:spcAft>
                  <a:spcPct val="0"/>
                </a:spcAft>
                <a:defRPr/>
              </a:pPr>
              <a:r>
                <a:rPr lang="en-US" altLang="zh-CN" sz="2600" b="1" kern="0" dirty="0">
                  <a:solidFill>
                    <a:prstClr val="white"/>
                  </a:solidFill>
                  <a:latin typeface="Arial" charset="0"/>
                  <a:ea typeface="微软雅黑" pitchFamily="34" charset="-122"/>
                </a:rPr>
                <a:t>2</a:t>
              </a:r>
              <a:endParaRPr lang="zh-CN" altLang="en-US" sz="2600" b="1" kern="0" dirty="0">
                <a:solidFill>
                  <a:prstClr val="white"/>
                </a:solidFill>
                <a:latin typeface="Arial" charset="0"/>
                <a:ea typeface="微软雅黑" pitchFamily="34" charset="-122"/>
              </a:endParaRPr>
            </a:p>
          </p:txBody>
        </p:sp>
      </p:grpSp>
      <p:grpSp>
        <p:nvGrpSpPr>
          <p:cNvPr id="60" name="Group 29"/>
          <p:cNvGrpSpPr>
            <a:grpSpLocks/>
          </p:cNvGrpSpPr>
          <p:nvPr/>
        </p:nvGrpSpPr>
        <p:grpSpPr bwMode="auto">
          <a:xfrm>
            <a:off x="4186768" y="4391819"/>
            <a:ext cx="988354" cy="887936"/>
            <a:chOff x="0" y="0"/>
            <a:chExt cx="740120" cy="740120"/>
          </a:xfrm>
        </p:grpSpPr>
        <p:grpSp>
          <p:nvGrpSpPr>
            <p:cNvPr id="61" name="Group 30"/>
            <p:cNvGrpSpPr>
              <a:grpSpLocks noChangeAspect="1"/>
            </p:cNvGrpSpPr>
            <p:nvPr/>
          </p:nvGrpSpPr>
          <p:grpSpPr bwMode="auto">
            <a:xfrm>
              <a:off x="0" y="0"/>
              <a:ext cx="740120" cy="740120"/>
              <a:chOff x="0" y="0"/>
              <a:chExt cx="822355" cy="822355"/>
            </a:xfrm>
          </p:grpSpPr>
          <p:sp>
            <p:nvSpPr>
              <p:cNvPr id="63" name="椭圆 41"/>
              <p:cNvSpPr>
                <a:spLocks noChangeAspect="1" noChangeArrowheads="1"/>
              </p:cNvSpPr>
              <p:nvPr/>
            </p:nvSpPr>
            <p:spPr bwMode="auto">
              <a:xfrm>
                <a:off x="0" y="0"/>
                <a:ext cx="822355" cy="822355"/>
              </a:xfrm>
              <a:prstGeom prst="ellipse">
                <a:avLst/>
              </a:pr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0" fontAlgn="ctr" hangingPunct="0">
                  <a:spcBef>
                    <a:spcPct val="0"/>
                  </a:spcBef>
                  <a:spcAft>
                    <a:spcPct val="0"/>
                  </a:spcAft>
                  <a:buClr>
                    <a:srgbClr val="FF0000"/>
                  </a:buClr>
                  <a:buSzPct val="70000"/>
                  <a:defRPr/>
                </a:pPr>
                <a:endParaRPr lang="zh-CN" altLang="en-US" sz="2600" kern="0">
                  <a:solidFill>
                    <a:srgbClr val="0070C0"/>
                  </a:solidFill>
                  <a:ea typeface="微软雅黑" pitchFamily="34" charset="-122"/>
                </a:endParaRPr>
              </a:p>
            </p:txBody>
          </p:sp>
          <p:sp>
            <p:nvSpPr>
              <p:cNvPr id="64" name="椭圆 42"/>
              <p:cNvSpPr>
                <a:spLocks noChangeAspect="1"/>
              </p:cNvSpPr>
              <p:nvPr/>
            </p:nvSpPr>
            <p:spPr bwMode="auto">
              <a:xfrm>
                <a:off x="51066" y="51177"/>
                <a:ext cx="720222" cy="720002"/>
              </a:xfrm>
              <a:prstGeom prst="ellipse">
                <a:avLst/>
              </a:prstGeom>
              <a:solidFill>
                <a:sysClr val="window" lastClr="FFFFFF"/>
              </a:solidFill>
              <a:ln w="12700">
                <a:solidFill>
                  <a:srgbClr val="FFFFFF"/>
                </a:solidFill>
                <a:round/>
                <a:headEnd/>
                <a:tailEnd/>
              </a:ln>
            </p:spPr>
            <p:txBody>
              <a:bodyPr anchor="ctr"/>
              <a:lstStyle/>
              <a:p>
                <a:pPr fontAlgn="base">
                  <a:spcBef>
                    <a:spcPct val="0"/>
                  </a:spcBef>
                  <a:spcAft>
                    <a:spcPct val="0"/>
                  </a:spcAft>
                  <a:buClr>
                    <a:srgbClr val="FF0000"/>
                  </a:buClr>
                  <a:buSzPct val="70000"/>
                  <a:defRPr/>
                </a:pPr>
                <a:endParaRPr lang="zh-CN" altLang="en-US" kern="0" dirty="0">
                  <a:solidFill>
                    <a:srgbClr val="0070C0"/>
                  </a:solidFill>
                  <a:ea typeface="微软雅黑" panose="020B0503020204020204" pitchFamily="34" charset="-122"/>
                </a:endParaRPr>
              </a:p>
            </p:txBody>
          </p:sp>
        </p:grpSp>
        <p:sp>
          <p:nvSpPr>
            <p:cNvPr id="62" name="Rectangle 13"/>
            <p:cNvSpPr>
              <a:spLocks noChangeArrowheads="1"/>
            </p:cNvSpPr>
            <p:nvPr/>
          </p:nvSpPr>
          <p:spPr bwMode="auto">
            <a:xfrm>
              <a:off x="117278" y="169942"/>
              <a:ext cx="505564" cy="4104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fontAlgn="base">
                <a:spcBef>
                  <a:spcPct val="0"/>
                </a:spcBef>
                <a:spcAft>
                  <a:spcPct val="0"/>
                </a:spcAft>
                <a:defRPr/>
              </a:pPr>
              <a:r>
                <a:rPr lang="en-US" altLang="zh-CN" sz="2600" b="1" kern="0" dirty="0">
                  <a:latin typeface="Arial" charset="0"/>
                  <a:ea typeface="微软雅黑" pitchFamily="34" charset="-122"/>
                </a:rPr>
                <a:t>3</a:t>
              </a:r>
              <a:endParaRPr lang="zh-CN" altLang="en-US" sz="2600" b="1" kern="0" dirty="0">
                <a:latin typeface="Arial" charset="0"/>
                <a:ea typeface="微软雅黑" pitchFamily="34" charset="-122"/>
              </a:endParaRPr>
            </a:p>
          </p:txBody>
        </p:sp>
      </p:grpSp>
      <p:grpSp>
        <p:nvGrpSpPr>
          <p:cNvPr id="65" name="Group 11"/>
          <p:cNvGrpSpPr>
            <a:grpSpLocks/>
          </p:cNvGrpSpPr>
          <p:nvPr/>
        </p:nvGrpSpPr>
        <p:grpSpPr bwMode="auto">
          <a:xfrm>
            <a:off x="5018103" y="1854557"/>
            <a:ext cx="4971403" cy="369515"/>
            <a:chOff x="0" y="40580"/>
            <a:chExt cx="3729063" cy="307771"/>
          </a:xfrm>
        </p:grpSpPr>
        <p:sp>
          <p:nvSpPr>
            <p:cNvPr id="66" name="矩形 32"/>
            <p:cNvSpPr>
              <a:spLocks/>
            </p:cNvSpPr>
            <p:nvPr/>
          </p:nvSpPr>
          <p:spPr bwMode="auto">
            <a:xfrm>
              <a:off x="0" y="48348"/>
              <a:ext cx="3729063" cy="292132"/>
            </a:xfrm>
            <a:prstGeom prst="rect">
              <a:avLst/>
            </a:prstGeom>
            <a:solidFill>
              <a:srgbClr val="2B83E5"/>
            </a:solidFill>
            <a:ln>
              <a:noFill/>
            </a:ln>
          </p:spPr>
          <p:txBody>
            <a:bodyPr wrap="none" anchor="ctr"/>
            <a:lstStyle/>
            <a:p>
              <a:pPr fontAlgn="base">
                <a:spcBef>
                  <a:spcPct val="0"/>
                </a:spcBef>
                <a:spcAft>
                  <a:spcPct val="0"/>
                </a:spcAft>
              </a:pPr>
              <a:endParaRPr lang="zh-CN" altLang="en-US" sz="2600" b="1" kern="0">
                <a:solidFill>
                  <a:prstClr val="white"/>
                </a:solidFill>
                <a:latin typeface="微软雅黑" pitchFamily="34" charset="-122"/>
                <a:ea typeface="微软雅黑" pitchFamily="34" charset="-122"/>
              </a:endParaRPr>
            </a:p>
          </p:txBody>
        </p:sp>
        <p:sp>
          <p:nvSpPr>
            <p:cNvPr id="67" name="TextBox 146"/>
            <p:cNvSpPr txBox="1">
              <a:spLocks noChangeArrowheads="1"/>
            </p:cNvSpPr>
            <p:nvPr/>
          </p:nvSpPr>
          <p:spPr bwMode="auto">
            <a:xfrm>
              <a:off x="255719" y="40580"/>
              <a:ext cx="1911600" cy="3077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defRPr/>
              </a:pPr>
              <a:r>
                <a:rPr lang="zh-CN" altLang="en-US" sz="1800" kern="0" dirty="0">
                  <a:solidFill>
                    <a:prstClr val="white"/>
                  </a:solidFill>
                  <a:latin typeface="微软雅黑" pitchFamily="34" charset="-122"/>
                  <a:ea typeface="微软雅黑" pitchFamily="34" charset="-122"/>
                </a:rPr>
                <a:t>单击此处添加标题</a:t>
              </a:r>
            </a:p>
          </p:txBody>
        </p:sp>
      </p:grpSp>
      <p:grpSp>
        <p:nvGrpSpPr>
          <p:cNvPr id="68" name="Group 24"/>
          <p:cNvGrpSpPr>
            <a:grpSpLocks/>
          </p:cNvGrpSpPr>
          <p:nvPr/>
        </p:nvGrpSpPr>
        <p:grpSpPr bwMode="auto">
          <a:xfrm>
            <a:off x="4207525" y="1596237"/>
            <a:ext cx="988354" cy="887936"/>
            <a:chOff x="0" y="0"/>
            <a:chExt cx="739990" cy="739990"/>
          </a:xfrm>
        </p:grpSpPr>
        <p:grpSp>
          <p:nvGrpSpPr>
            <p:cNvPr id="69" name="Group 25"/>
            <p:cNvGrpSpPr>
              <a:grpSpLocks noChangeAspect="1"/>
            </p:cNvGrpSpPr>
            <p:nvPr/>
          </p:nvGrpSpPr>
          <p:grpSpPr bwMode="auto">
            <a:xfrm>
              <a:off x="0" y="0"/>
              <a:ext cx="739990" cy="739990"/>
              <a:chOff x="0" y="0"/>
              <a:chExt cx="822211" cy="822211"/>
            </a:xfrm>
          </p:grpSpPr>
          <p:sp>
            <p:nvSpPr>
              <p:cNvPr id="71" name="椭圆 35"/>
              <p:cNvSpPr>
                <a:spLocks noChangeAspect="1" noChangeArrowheads="1"/>
              </p:cNvSpPr>
              <p:nvPr/>
            </p:nvSpPr>
            <p:spPr bwMode="auto">
              <a:xfrm>
                <a:off x="0" y="0"/>
                <a:ext cx="822211" cy="822211"/>
              </a:xfrm>
              <a:prstGeom prst="ellipse">
                <a:avLst/>
              </a:prstGeom>
              <a:solidFill>
                <a:srgbClr val="0070C0"/>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algn="ctr" eaLnBrk="0" fontAlgn="ctr" hangingPunct="0">
                  <a:spcBef>
                    <a:spcPct val="0"/>
                  </a:spcBef>
                  <a:spcAft>
                    <a:spcPct val="0"/>
                  </a:spcAft>
                  <a:buClr>
                    <a:srgbClr val="FF0000"/>
                  </a:buClr>
                  <a:buSzPct val="70000"/>
                  <a:defRPr/>
                </a:pPr>
                <a:endParaRPr lang="zh-CN" altLang="en-US" sz="2600" kern="0">
                  <a:solidFill>
                    <a:srgbClr val="0070C0"/>
                  </a:solidFill>
                  <a:ea typeface="微软雅黑" pitchFamily="34" charset="-122"/>
                </a:endParaRPr>
              </a:p>
            </p:txBody>
          </p:sp>
          <p:sp>
            <p:nvSpPr>
              <p:cNvPr id="72" name="椭圆 36"/>
              <p:cNvSpPr>
                <a:spLocks noChangeAspect="1"/>
              </p:cNvSpPr>
              <p:nvPr/>
            </p:nvSpPr>
            <p:spPr bwMode="auto">
              <a:xfrm>
                <a:off x="51058" y="51168"/>
                <a:ext cx="720096" cy="719876"/>
              </a:xfrm>
              <a:prstGeom prst="ellipse">
                <a:avLst/>
              </a:prstGeom>
              <a:solidFill>
                <a:sysClr val="window" lastClr="FFFFFF"/>
              </a:solidFill>
              <a:ln w="12700">
                <a:solidFill>
                  <a:srgbClr val="FFFFFF"/>
                </a:solidFill>
                <a:round/>
                <a:headEnd/>
                <a:tailEnd/>
              </a:ln>
            </p:spPr>
            <p:txBody>
              <a:bodyPr anchor="ctr"/>
              <a:lstStyle/>
              <a:p>
                <a:pPr fontAlgn="base">
                  <a:spcBef>
                    <a:spcPct val="0"/>
                  </a:spcBef>
                  <a:spcAft>
                    <a:spcPct val="0"/>
                  </a:spcAft>
                  <a:buClr>
                    <a:srgbClr val="FF0000"/>
                  </a:buClr>
                  <a:buSzPct val="70000"/>
                  <a:defRPr/>
                </a:pPr>
                <a:endParaRPr lang="zh-CN" altLang="en-US" kern="0" dirty="0">
                  <a:solidFill>
                    <a:srgbClr val="0070C0"/>
                  </a:solidFill>
                  <a:ea typeface="微软雅黑" panose="020B0503020204020204" pitchFamily="34" charset="-122"/>
                </a:endParaRPr>
              </a:p>
            </p:txBody>
          </p:sp>
        </p:grpSp>
        <p:sp>
          <p:nvSpPr>
            <p:cNvPr id="70" name="Rectangle 13"/>
            <p:cNvSpPr>
              <a:spLocks noChangeArrowheads="1"/>
            </p:cNvSpPr>
            <p:nvPr/>
          </p:nvSpPr>
          <p:spPr bwMode="auto">
            <a:xfrm>
              <a:off x="110919" y="169912"/>
              <a:ext cx="518152" cy="4103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fontAlgn="base">
                <a:spcBef>
                  <a:spcPct val="0"/>
                </a:spcBef>
                <a:spcAft>
                  <a:spcPct val="0"/>
                </a:spcAft>
                <a:defRPr/>
              </a:pPr>
              <a:r>
                <a:rPr lang="en-US" altLang="zh-CN" sz="2600" b="1" kern="0" dirty="0">
                  <a:latin typeface="Arial" charset="0"/>
                  <a:ea typeface="微软雅黑" pitchFamily="34" charset="-122"/>
                </a:rPr>
                <a:t>1</a:t>
              </a:r>
              <a:endParaRPr lang="zh-CN" altLang="en-US" sz="2600" b="1" kern="0" dirty="0">
                <a:latin typeface="Arial" charset="0"/>
                <a:ea typeface="微软雅黑" pitchFamily="34" charset="-122"/>
              </a:endParaRPr>
            </a:p>
          </p:txBody>
        </p:sp>
      </p:grpSp>
      <p:sp>
        <p:nvSpPr>
          <p:cNvPr id="73" name="TextBox 72"/>
          <p:cNvSpPr txBox="1"/>
          <p:nvPr/>
        </p:nvSpPr>
        <p:spPr bwMode="auto">
          <a:xfrm>
            <a:off x="5765588" y="2241110"/>
            <a:ext cx="4133582" cy="726614"/>
          </a:xfrm>
          <a:prstGeom prst="rect">
            <a:avLst/>
          </a:prstGeom>
          <a:noFill/>
        </p:spPr>
        <p:txBody>
          <a:bodyPr wrap="square" lIns="117226" tIns="58613" rIns="117226" bIns="58613">
            <a:spAutoFit/>
          </a:bodyPr>
          <a:lstStyle/>
          <a:p>
            <a:pPr>
              <a:lnSpc>
                <a:spcPct val="150000"/>
              </a:lnSpc>
              <a:defRPr/>
            </a:pPr>
            <a:r>
              <a:rPr lang="zh-CN" altLang="en-US" sz="1400" kern="0" dirty="0">
                <a:latin typeface="微软雅黑" pitchFamily="34" charset="-122"/>
                <a:ea typeface="微软雅黑" pitchFamily="34" charset="-122"/>
              </a:rPr>
              <a:t>您的内容打在这里，或通过复制您的文本后在此框中选择粘贴</a:t>
            </a:r>
          </a:p>
        </p:txBody>
      </p:sp>
      <p:sp>
        <p:nvSpPr>
          <p:cNvPr id="74" name="TextBox 73"/>
          <p:cNvSpPr txBox="1"/>
          <p:nvPr/>
        </p:nvSpPr>
        <p:spPr bwMode="auto">
          <a:xfrm>
            <a:off x="6222228" y="3628787"/>
            <a:ext cx="3946578" cy="931286"/>
          </a:xfrm>
          <a:prstGeom prst="rect">
            <a:avLst/>
          </a:prstGeom>
          <a:noFill/>
        </p:spPr>
        <p:txBody>
          <a:bodyPr wrap="square" lIns="117226" tIns="58613" rIns="117226" bIns="58613">
            <a:spAutoFit/>
          </a:bodyPr>
          <a:lstStyle/>
          <a:p>
            <a:pPr>
              <a:lnSpc>
                <a:spcPct val="130000"/>
              </a:lnSpc>
              <a:defRPr/>
            </a:pPr>
            <a:r>
              <a:rPr lang="zh-CN" altLang="en-US" sz="14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1400" kern="0" dirty="0">
              <a:latin typeface="微软雅黑" pitchFamily="34" charset="-122"/>
              <a:ea typeface="微软雅黑" pitchFamily="34" charset="-122"/>
            </a:endParaRPr>
          </a:p>
        </p:txBody>
      </p:sp>
      <p:sp>
        <p:nvSpPr>
          <p:cNvPr id="32" name="TextBox 73"/>
          <p:cNvSpPr txBox="1"/>
          <p:nvPr/>
        </p:nvSpPr>
        <p:spPr bwMode="auto">
          <a:xfrm>
            <a:off x="5314568" y="5222592"/>
            <a:ext cx="3946578" cy="931286"/>
          </a:xfrm>
          <a:prstGeom prst="rect">
            <a:avLst/>
          </a:prstGeom>
          <a:noFill/>
        </p:spPr>
        <p:txBody>
          <a:bodyPr wrap="square" lIns="117226" tIns="58613" rIns="117226" bIns="58613">
            <a:spAutoFit/>
          </a:bodyPr>
          <a:lstStyle/>
          <a:p>
            <a:pPr>
              <a:lnSpc>
                <a:spcPct val="130000"/>
              </a:lnSpc>
              <a:defRPr/>
            </a:pPr>
            <a:r>
              <a:rPr lang="zh-CN" altLang="en-US" sz="1400" kern="0" dirty="0">
                <a:latin typeface="微软雅黑" pitchFamily="34" charset="-122"/>
                <a:ea typeface="微软雅黑" pitchFamily="34" charset="-122"/>
              </a:rPr>
              <a:t>您的内容打在这里，或通过复制您的文本后在此框中选择粘贴并选择只保留文字您的内容打在这里</a:t>
            </a:r>
            <a:endParaRPr lang="en-US" altLang="zh-CN" sz="1400" kern="0" dirty="0">
              <a:latin typeface="微软雅黑" pitchFamily="34" charset="-122"/>
              <a:ea typeface="微软雅黑" pitchFamily="34" charset="-122"/>
            </a:endParaRPr>
          </a:p>
        </p:txBody>
      </p:sp>
    </p:spTree>
    <p:extLst>
      <p:ext uri="{BB962C8B-B14F-4D97-AF65-F5344CB8AC3E}">
        <p14:creationId xmlns:p14="http://schemas.microsoft.com/office/powerpoint/2010/main" xmlns="" val="254242403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500" fill="hold"/>
                                        <p:tgtEl>
                                          <p:spTgt spid="47"/>
                                        </p:tgtEl>
                                        <p:attrNameLst>
                                          <p:attrName>ppt_w</p:attrName>
                                        </p:attrNameLst>
                                      </p:cBhvr>
                                      <p:tavLst>
                                        <p:tav tm="0">
                                          <p:val>
                                            <p:strVal val="4*#ppt_w"/>
                                          </p:val>
                                        </p:tav>
                                        <p:tav tm="100000">
                                          <p:val>
                                            <p:strVal val="#ppt_w"/>
                                          </p:val>
                                        </p:tav>
                                      </p:tavLst>
                                    </p:anim>
                                    <p:anim calcmode="lin" valueType="num">
                                      <p:cBhvr>
                                        <p:cTn id="12" dur="500" fill="hold"/>
                                        <p:tgtEl>
                                          <p:spTgt spid="47"/>
                                        </p:tgtEl>
                                        <p:attrNameLst>
                                          <p:attrName>ppt_h</p:attrName>
                                        </p:attrNameLst>
                                      </p:cBhvr>
                                      <p:tavLst>
                                        <p:tav tm="0">
                                          <p:val>
                                            <p:strVal val="4*#ppt_h"/>
                                          </p:val>
                                        </p:tav>
                                        <p:tav tm="100000">
                                          <p:val>
                                            <p:strVal val="#ppt_h"/>
                                          </p:val>
                                        </p:tav>
                                      </p:tavLst>
                                    </p:anim>
                                  </p:childTnLst>
                                </p:cTn>
                              </p:par>
                              <p:par>
                                <p:cTn id="13" presetID="23" presetClass="entr" presetSubtype="272" fill="hold" grpId="0" nodeType="withEffect">
                                  <p:stCondLst>
                                    <p:cond delay="250"/>
                                  </p:stCondLst>
                                  <p:childTnLst>
                                    <p:set>
                                      <p:cBhvr>
                                        <p:cTn id="14" dur="1" fill="hold">
                                          <p:stCondLst>
                                            <p:cond delay="0"/>
                                          </p:stCondLst>
                                        </p:cTn>
                                        <p:tgtEl>
                                          <p:spTgt spid="46"/>
                                        </p:tgtEl>
                                        <p:attrNameLst>
                                          <p:attrName>style.visibility</p:attrName>
                                        </p:attrNameLst>
                                      </p:cBhvr>
                                      <p:to>
                                        <p:strVal val="visible"/>
                                      </p:to>
                                    </p:set>
                                    <p:anim calcmode="lin" valueType="num">
                                      <p:cBhvr>
                                        <p:cTn id="15" dur="500" fill="hold"/>
                                        <p:tgtEl>
                                          <p:spTgt spid="46"/>
                                        </p:tgtEl>
                                        <p:attrNameLst>
                                          <p:attrName>ppt_w</p:attrName>
                                        </p:attrNameLst>
                                      </p:cBhvr>
                                      <p:tavLst>
                                        <p:tav tm="0">
                                          <p:val>
                                            <p:strVal val="2/3*#ppt_w"/>
                                          </p:val>
                                        </p:tav>
                                        <p:tav tm="100000">
                                          <p:val>
                                            <p:strVal val="#ppt_w"/>
                                          </p:val>
                                        </p:tav>
                                      </p:tavLst>
                                    </p:anim>
                                    <p:anim calcmode="lin" valueType="num">
                                      <p:cBhvr>
                                        <p:cTn id="16" dur="500" fill="hold"/>
                                        <p:tgtEl>
                                          <p:spTgt spid="46"/>
                                        </p:tgtEl>
                                        <p:attrNameLst>
                                          <p:attrName>ppt_h</p:attrName>
                                        </p:attrNameLst>
                                      </p:cBhvr>
                                      <p:tavLst>
                                        <p:tav tm="0">
                                          <p:val>
                                            <p:strVal val="2/3*#ppt_h"/>
                                          </p:val>
                                        </p:tav>
                                        <p:tav tm="100000">
                                          <p:val>
                                            <p:strVal val="#ppt_h"/>
                                          </p:val>
                                        </p:tav>
                                      </p:tavLst>
                                    </p:anim>
                                  </p:childTnLst>
                                </p:cTn>
                              </p:par>
                              <p:par>
                                <p:cTn id="17" presetID="23" presetClass="entr" presetSubtype="288" fill="hold" grpId="0" nodeType="withEffect">
                                  <p:stCondLst>
                                    <p:cond delay="50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ppt_w</p:attrName>
                                        </p:attrNameLst>
                                      </p:cBhvr>
                                      <p:tavLst>
                                        <p:tav tm="0">
                                          <p:val>
                                            <p:strVal val="4/3*#ppt_w"/>
                                          </p:val>
                                        </p:tav>
                                        <p:tav tm="100000">
                                          <p:val>
                                            <p:strVal val="#ppt_w"/>
                                          </p:val>
                                        </p:tav>
                                      </p:tavLst>
                                    </p:anim>
                                    <p:anim calcmode="lin" valueType="num">
                                      <p:cBhvr>
                                        <p:cTn id="20" dur="500" fill="hold"/>
                                        <p:tgtEl>
                                          <p:spTgt spid="48"/>
                                        </p:tgtEl>
                                        <p:attrNameLst>
                                          <p:attrName>ppt_h</p:attrName>
                                        </p:attrNameLst>
                                      </p:cBhvr>
                                      <p:tavLst>
                                        <p:tav tm="0">
                                          <p:val>
                                            <p:strVal val="4/3*#ppt_h"/>
                                          </p:val>
                                        </p:tav>
                                        <p:tav tm="100000">
                                          <p:val>
                                            <p:strVal val="#ppt_h"/>
                                          </p:val>
                                        </p:tav>
                                      </p:tavLst>
                                    </p:anim>
                                  </p:childTnLst>
                                </p:cTn>
                              </p:par>
                            </p:childTnLst>
                          </p:cTn>
                        </p:par>
                        <p:par>
                          <p:cTn id="21" fill="hold">
                            <p:stCondLst>
                              <p:cond delay="1500"/>
                            </p:stCondLst>
                            <p:childTnLst>
                              <p:par>
                                <p:cTn id="22" presetID="23" presetClass="entr" presetSubtype="16" fill="hold" nodeType="afterEffect">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cBhvr>
                                        <p:cTn id="24" dur="500" fill="hold"/>
                                        <p:tgtEl>
                                          <p:spTgt spid="68"/>
                                        </p:tgtEl>
                                        <p:attrNameLst>
                                          <p:attrName>ppt_w</p:attrName>
                                        </p:attrNameLst>
                                      </p:cBhvr>
                                      <p:tavLst>
                                        <p:tav tm="0">
                                          <p:val>
                                            <p:fltVal val="0"/>
                                          </p:val>
                                        </p:tav>
                                        <p:tav tm="100000">
                                          <p:val>
                                            <p:strVal val="#ppt_w"/>
                                          </p:val>
                                        </p:tav>
                                      </p:tavLst>
                                    </p:anim>
                                    <p:anim calcmode="lin" valueType="num">
                                      <p:cBhvr>
                                        <p:cTn id="25" dur="500" fill="hold"/>
                                        <p:tgtEl>
                                          <p:spTgt spid="68"/>
                                        </p:tgtEl>
                                        <p:attrNameLst>
                                          <p:attrName>ppt_h</p:attrName>
                                        </p:attrNameLst>
                                      </p:cBhvr>
                                      <p:tavLst>
                                        <p:tav tm="0">
                                          <p:val>
                                            <p:fltVal val="0"/>
                                          </p:val>
                                        </p:tav>
                                        <p:tav tm="100000">
                                          <p:val>
                                            <p:strVal val="#ppt_h"/>
                                          </p:val>
                                        </p:tav>
                                      </p:tavLst>
                                    </p:anim>
                                  </p:childTnLst>
                                </p:cTn>
                              </p:par>
                              <p:par>
                                <p:cTn id="26" presetID="12" presetClass="entr" presetSubtype="8" fill="hold" nodeType="withEffect">
                                  <p:stCondLst>
                                    <p:cond delay="200"/>
                                  </p:stCondLst>
                                  <p:childTnLst>
                                    <p:set>
                                      <p:cBhvr>
                                        <p:cTn id="27" dur="1" fill="hold">
                                          <p:stCondLst>
                                            <p:cond delay="0"/>
                                          </p:stCondLst>
                                        </p:cTn>
                                        <p:tgtEl>
                                          <p:spTgt spid="65"/>
                                        </p:tgtEl>
                                        <p:attrNameLst>
                                          <p:attrName>style.visibility</p:attrName>
                                        </p:attrNameLst>
                                      </p:cBhvr>
                                      <p:to>
                                        <p:strVal val="visible"/>
                                      </p:to>
                                    </p:set>
                                    <p:animEffect transition="in" filter="slide(fromLeft)">
                                      <p:cBhvr>
                                        <p:cTn id="28" dur="500"/>
                                        <p:tgtEl>
                                          <p:spTgt spid="65"/>
                                        </p:tgtEl>
                                      </p:cBhvr>
                                    </p:animEffect>
                                  </p:childTnLst>
                                </p:cTn>
                              </p:par>
                            </p:childTnLst>
                          </p:cTn>
                        </p:par>
                        <p:par>
                          <p:cTn id="29" fill="hold">
                            <p:stCondLst>
                              <p:cond delay="2200"/>
                            </p:stCondLst>
                            <p:childTnLst>
                              <p:par>
                                <p:cTn id="30" presetID="12" presetClass="entr" presetSubtype="8" fill="hold" grpId="0" nodeType="afterEffect">
                                  <p:stCondLst>
                                    <p:cond delay="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p:tgtEl>
                                          <p:spTgt spid="73"/>
                                        </p:tgtEl>
                                        <p:attrNameLst>
                                          <p:attrName>ppt_x</p:attrName>
                                        </p:attrNameLst>
                                      </p:cBhvr>
                                      <p:tavLst>
                                        <p:tav tm="0">
                                          <p:val>
                                            <p:strVal val="#ppt_x-#ppt_w*1.125000"/>
                                          </p:val>
                                        </p:tav>
                                        <p:tav tm="100000">
                                          <p:val>
                                            <p:strVal val="#ppt_x"/>
                                          </p:val>
                                        </p:tav>
                                      </p:tavLst>
                                    </p:anim>
                                    <p:animEffect transition="in" filter="wipe(right)">
                                      <p:cBhvr>
                                        <p:cTn id="33" dur="500"/>
                                        <p:tgtEl>
                                          <p:spTgt spid="73"/>
                                        </p:tgtEl>
                                      </p:cBhvr>
                                    </p:animEffect>
                                  </p:childTnLst>
                                </p:cTn>
                              </p:par>
                              <p:par>
                                <p:cTn id="34" presetID="23" presetClass="entr" presetSubtype="16" fill="hold" nodeType="withEffect">
                                  <p:stCondLst>
                                    <p:cond delay="400"/>
                                  </p:stCondLst>
                                  <p:childTnLst>
                                    <p:set>
                                      <p:cBhvr>
                                        <p:cTn id="35" dur="1" fill="hold">
                                          <p:stCondLst>
                                            <p:cond delay="0"/>
                                          </p:stCondLst>
                                        </p:cTn>
                                        <p:tgtEl>
                                          <p:spTgt spid="55"/>
                                        </p:tgtEl>
                                        <p:attrNameLst>
                                          <p:attrName>style.visibility</p:attrName>
                                        </p:attrNameLst>
                                      </p:cBhvr>
                                      <p:to>
                                        <p:strVal val="visible"/>
                                      </p:to>
                                    </p:set>
                                    <p:anim calcmode="lin" valueType="num">
                                      <p:cBhvr>
                                        <p:cTn id="36" dur="500" fill="hold"/>
                                        <p:tgtEl>
                                          <p:spTgt spid="55"/>
                                        </p:tgtEl>
                                        <p:attrNameLst>
                                          <p:attrName>ppt_w</p:attrName>
                                        </p:attrNameLst>
                                      </p:cBhvr>
                                      <p:tavLst>
                                        <p:tav tm="0">
                                          <p:val>
                                            <p:fltVal val="0"/>
                                          </p:val>
                                        </p:tav>
                                        <p:tav tm="100000">
                                          <p:val>
                                            <p:strVal val="#ppt_w"/>
                                          </p:val>
                                        </p:tav>
                                      </p:tavLst>
                                    </p:anim>
                                    <p:anim calcmode="lin" valueType="num">
                                      <p:cBhvr>
                                        <p:cTn id="37" dur="500" fill="hold"/>
                                        <p:tgtEl>
                                          <p:spTgt spid="55"/>
                                        </p:tgtEl>
                                        <p:attrNameLst>
                                          <p:attrName>ppt_h</p:attrName>
                                        </p:attrNameLst>
                                      </p:cBhvr>
                                      <p:tavLst>
                                        <p:tav tm="0">
                                          <p:val>
                                            <p:fltVal val="0"/>
                                          </p:val>
                                        </p:tav>
                                        <p:tav tm="100000">
                                          <p:val>
                                            <p:strVal val="#ppt_h"/>
                                          </p:val>
                                        </p:tav>
                                      </p:tavLst>
                                    </p:anim>
                                  </p:childTnLst>
                                </p:cTn>
                              </p:par>
                              <p:par>
                                <p:cTn id="38" presetID="12" presetClass="entr" presetSubtype="8" fill="hold" nodeType="withEffect">
                                  <p:stCondLst>
                                    <p:cond delay="600"/>
                                  </p:stCondLst>
                                  <p:childTnLst>
                                    <p:set>
                                      <p:cBhvr>
                                        <p:cTn id="39" dur="1" fill="hold">
                                          <p:stCondLst>
                                            <p:cond delay="0"/>
                                          </p:stCondLst>
                                        </p:cTn>
                                        <p:tgtEl>
                                          <p:spTgt spid="49"/>
                                        </p:tgtEl>
                                        <p:attrNameLst>
                                          <p:attrName>style.visibility</p:attrName>
                                        </p:attrNameLst>
                                      </p:cBhvr>
                                      <p:to>
                                        <p:strVal val="visible"/>
                                      </p:to>
                                    </p:set>
                                    <p:animEffect transition="in" filter="slide(fromLeft)">
                                      <p:cBhvr>
                                        <p:cTn id="40" dur="500"/>
                                        <p:tgtEl>
                                          <p:spTgt spid="49"/>
                                        </p:tgtEl>
                                      </p:cBhvr>
                                    </p:animEffect>
                                  </p:childTnLst>
                                </p:cTn>
                              </p:par>
                            </p:childTnLst>
                          </p:cTn>
                        </p:par>
                        <p:par>
                          <p:cTn id="41" fill="hold">
                            <p:stCondLst>
                              <p:cond delay="3300"/>
                            </p:stCondLst>
                            <p:childTnLst>
                              <p:par>
                                <p:cTn id="42" presetID="12" presetClass="entr" presetSubtype="8" fill="hold" grpId="0" nodeType="afterEffect">
                                  <p:stCondLst>
                                    <p:cond delay="0"/>
                                  </p:stCondLst>
                                  <p:childTnLst>
                                    <p:set>
                                      <p:cBhvr>
                                        <p:cTn id="43" dur="1" fill="hold">
                                          <p:stCondLst>
                                            <p:cond delay="0"/>
                                          </p:stCondLst>
                                        </p:cTn>
                                        <p:tgtEl>
                                          <p:spTgt spid="74"/>
                                        </p:tgtEl>
                                        <p:attrNameLst>
                                          <p:attrName>style.visibility</p:attrName>
                                        </p:attrNameLst>
                                      </p:cBhvr>
                                      <p:to>
                                        <p:strVal val="visible"/>
                                      </p:to>
                                    </p:set>
                                    <p:anim calcmode="lin" valueType="num">
                                      <p:cBhvr additive="base">
                                        <p:cTn id="44" dur="500"/>
                                        <p:tgtEl>
                                          <p:spTgt spid="74"/>
                                        </p:tgtEl>
                                        <p:attrNameLst>
                                          <p:attrName>ppt_x</p:attrName>
                                        </p:attrNameLst>
                                      </p:cBhvr>
                                      <p:tavLst>
                                        <p:tav tm="0">
                                          <p:val>
                                            <p:strVal val="#ppt_x-#ppt_w*1.125000"/>
                                          </p:val>
                                        </p:tav>
                                        <p:tav tm="100000">
                                          <p:val>
                                            <p:strVal val="#ppt_x"/>
                                          </p:val>
                                        </p:tav>
                                      </p:tavLst>
                                    </p:anim>
                                    <p:animEffect transition="in" filter="wipe(right)">
                                      <p:cBhvr>
                                        <p:cTn id="45" dur="500"/>
                                        <p:tgtEl>
                                          <p:spTgt spid="74"/>
                                        </p:tgtEl>
                                      </p:cBhvr>
                                    </p:animEffect>
                                  </p:childTnLst>
                                </p:cTn>
                              </p:par>
                              <p:par>
                                <p:cTn id="46" presetID="23" presetClass="entr" presetSubtype="16" fill="hold" nodeType="withEffect">
                                  <p:stCondLst>
                                    <p:cond delay="800"/>
                                  </p:stCondLst>
                                  <p:childTnLst>
                                    <p:set>
                                      <p:cBhvr>
                                        <p:cTn id="47" dur="1" fill="hold">
                                          <p:stCondLst>
                                            <p:cond delay="0"/>
                                          </p:stCondLst>
                                        </p:cTn>
                                        <p:tgtEl>
                                          <p:spTgt spid="60"/>
                                        </p:tgtEl>
                                        <p:attrNameLst>
                                          <p:attrName>style.visibility</p:attrName>
                                        </p:attrNameLst>
                                      </p:cBhvr>
                                      <p:to>
                                        <p:strVal val="visible"/>
                                      </p:to>
                                    </p:set>
                                    <p:anim calcmode="lin" valueType="num">
                                      <p:cBhvr>
                                        <p:cTn id="48" dur="500" fill="hold"/>
                                        <p:tgtEl>
                                          <p:spTgt spid="60"/>
                                        </p:tgtEl>
                                        <p:attrNameLst>
                                          <p:attrName>ppt_w</p:attrName>
                                        </p:attrNameLst>
                                      </p:cBhvr>
                                      <p:tavLst>
                                        <p:tav tm="0">
                                          <p:val>
                                            <p:fltVal val="0"/>
                                          </p:val>
                                        </p:tav>
                                        <p:tav tm="100000">
                                          <p:val>
                                            <p:strVal val="#ppt_w"/>
                                          </p:val>
                                        </p:tav>
                                      </p:tavLst>
                                    </p:anim>
                                    <p:anim calcmode="lin" valueType="num">
                                      <p:cBhvr>
                                        <p:cTn id="49" dur="500" fill="hold"/>
                                        <p:tgtEl>
                                          <p:spTgt spid="60"/>
                                        </p:tgtEl>
                                        <p:attrNameLst>
                                          <p:attrName>ppt_h</p:attrName>
                                        </p:attrNameLst>
                                      </p:cBhvr>
                                      <p:tavLst>
                                        <p:tav tm="0">
                                          <p:val>
                                            <p:fltVal val="0"/>
                                          </p:val>
                                        </p:tav>
                                        <p:tav tm="100000">
                                          <p:val>
                                            <p:strVal val="#ppt_h"/>
                                          </p:val>
                                        </p:tav>
                                      </p:tavLst>
                                    </p:anim>
                                  </p:childTnLst>
                                </p:cTn>
                              </p:par>
                              <p:par>
                                <p:cTn id="50" presetID="12" presetClass="entr" presetSubtype="8" fill="hold" nodeType="withEffect">
                                  <p:stCondLst>
                                    <p:cond delay="1000"/>
                                  </p:stCondLst>
                                  <p:childTnLst>
                                    <p:set>
                                      <p:cBhvr>
                                        <p:cTn id="51" dur="1" fill="hold">
                                          <p:stCondLst>
                                            <p:cond delay="0"/>
                                          </p:stCondLst>
                                        </p:cTn>
                                        <p:tgtEl>
                                          <p:spTgt spid="52"/>
                                        </p:tgtEl>
                                        <p:attrNameLst>
                                          <p:attrName>style.visibility</p:attrName>
                                        </p:attrNameLst>
                                      </p:cBhvr>
                                      <p:to>
                                        <p:strVal val="visible"/>
                                      </p:to>
                                    </p:set>
                                    <p:animEffect transition="in" filter="slide(fromLeft)">
                                      <p:cBhvr>
                                        <p:cTn id="52" dur="500"/>
                                        <p:tgtEl>
                                          <p:spTgt spid="52"/>
                                        </p:tgtEl>
                                      </p:cBhvr>
                                    </p:animEffect>
                                  </p:childTnLst>
                                </p:cTn>
                              </p:par>
                            </p:childTnLst>
                          </p:cTn>
                        </p:par>
                        <p:par>
                          <p:cTn id="53" fill="hold">
                            <p:stCondLst>
                              <p:cond delay="4800"/>
                            </p:stCondLst>
                            <p:childTnLst>
                              <p:par>
                                <p:cTn id="54" presetID="12" presetClass="entr" presetSubtype="8"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additive="base">
                                        <p:cTn id="56" dur="500"/>
                                        <p:tgtEl>
                                          <p:spTgt spid="32"/>
                                        </p:tgtEl>
                                        <p:attrNameLst>
                                          <p:attrName>ppt_x</p:attrName>
                                        </p:attrNameLst>
                                      </p:cBhvr>
                                      <p:tavLst>
                                        <p:tav tm="0">
                                          <p:val>
                                            <p:strVal val="#ppt_x-#ppt_w*1.125000"/>
                                          </p:val>
                                        </p:tav>
                                        <p:tav tm="100000">
                                          <p:val>
                                            <p:strVal val="#ppt_x"/>
                                          </p:val>
                                        </p:tav>
                                      </p:tavLst>
                                    </p:anim>
                                    <p:animEffect transition="in" filter="wipe(right)">
                                      <p:cBhvr>
                                        <p:cTn id="5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6" grpId="0" animBg="1"/>
      <p:bldP spid="47" grpId="0" animBg="1"/>
      <p:bldP spid="48" grpId="0"/>
      <p:bldP spid="73" grpId="0"/>
      <p:bldP spid="74" grpId="0"/>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493937" y="2361661"/>
            <a:ext cx="1337559" cy="2219411"/>
            <a:chOff x="889000" y="2520950"/>
            <a:chExt cx="1003300" cy="1664173"/>
          </a:xfrm>
          <a:solidFill>
            <a:srgbClr val="0070C0"/>
          </a:solidFill>
        </p:grpSpPr>
        <p:sp>
          <p:nvSpPr>
            <p:cNvPr id="48" name="Freeform 16"/>
            <p:cNvSpPr>
              <a:spLocks noEditPoints="1"/>
            </p:cNvSpPr>
            <p:nvPr/>
          </p:nvSpPr>
          <p:spPr bwMode="auto">
            <a:xfrm>
              <a:off x="889000" y="2520950"/>
              <a:ext cx="1003300" cy="1109663"/>
            </a:xfrm>
            <a:custGeom>
              <a:avLst/>
              <a:gdLst>
                <a:gd name="T0" fmla="*/ 315 w 632"/>
                <a:gd name="T1" fmla="*/ 617 h 699"/>
                <a:gd name="T2" fmla="*/ 322 w 632"/>
                <a:gd name="T3" fmla="*/ 617 h 699"/>
                <a:gd name="T4" fmla="*/ 357 w 632"/>
                <a:gd name="T5" fmla="*/ 591 h 699"/>
                <a:gd name="T6" fmla="*/ 365 w 632"/>
                <a:gd name="T7" fmla="*/ 589 h 699"/>
                <a:gd name="T8" fmla="*/ 383 w 632"/>
                <a:gd name="T9" fmla="*/ 581 h 699"/>
                <a:gd name="T10" fmla="*/ 377 w 632"/>
                <a:gd name="T11" fmla="*/ 576 h 699"/>
                <a:gd name="T12" fmla="*/ 378 w 632"/>
                <a:gd name="T13" fmla="*/ 567 h 699"/>
                <a:gd name="T14" fmla="*/ 374 w 632"/>
                <a:gd name="T15" fmla="*/ 555 h 699"/>
                <a:gd name="T16" fmla="*/ 349 w 632"/>
                <a:gd name="T17" fmla="*/ 536 h 699"/>
                <a:gd name="T18" fmla="*/ 340 w 632"/>
                <a:gd name="T19" fmla="*/ 534 h 699"/>
                <a:gd name="T20" fmla="*/ 323 w 632"/>
                <a:gd name="T21" fmla="*/ 541 h 699"/>
                <a:gd name="T22" fmla="*/ 320 w 632"/>
                <a:gd name="T23" fmla="*/ 552 h 699"/>
                <a:gd name="T24" fmla="*/ 328 w 632"/>
                <a:gd name="T25" fmla="*/ 575 h 699"/>
                <a:gd name="T26" fmla="*/ 327 w 632"/>
                <a:gd name="T27" fmla="*/ 576 h 699"/>
                <a:gd name="T28" fmla="*/ 306 w 632"/>
                <a:gd name="T29" fmla="*/ 573 h 699"/>
                <a:gd name="T30" fmla="*/ 290 w 632"/>
                <a:gd name="T31" fmla="*/ 565 h 699"/>
                <a:gd name="T32" fmla="*/ 290 w 632"/>
                <a:gd name="T33" fmla="*/ 560 h 699"/>
                <a:gd name="T34" fmla="*/ 298 w 632"/>
                <a:gd name="T35" fmla="*/ 542 h 699"/>
                <a:gd name="T36" fmla="*/ 296 w 632"/>
                <a:gd name="T37" fmla="*/ 531 h 699"/>
                <a:gd name="T38" fmla="*/ 278 w 632"/>
                <a:gd name="T39" fmla="*/ 523 h 699"/>
                <a:gd name="T40" fmla="*/ 262 w 632"/>
                <a:gd name="T41" fmla="*/ 523 h 699"/>
                <a:gd name="T42" fmla="*/ 244 w 632"/>
                <a:gd name="T43" fmla="*/ 533 h 699"/>
                <a:gd name="T44" fmla="*/ 241 w 632"/>
                <a:gd name="T45" fmla="*/ 542 h 699"/>
                <a:gd name="T46" fmla="*/ 248 w 632"/>
                <a:gd name="T47" fmla="*/ 575 h 699"/>
                <a:gd name="T48" fmla="*/ 278 w 632"/>
                <a:gd name="T49" fmla="*/ 597 h 699"/>
                <a:gd name="T50" fmla="*/ 262 w 632"/>
                <a:gd name="T51" fmla="*/ 567 h 699"/>
                <a:gd name="T52" fmla="*/ 259 w 632"/>
                <a:gd name="T53" fmla="*/ 541 h 699"/>
                <a:gd name="T54" fmla="*/ 264 w 632"/>
                <a:gd name="T55" fmla="*/ 539 h 699"/>
                <a:gd name="T56" fmla="*/ 281 w 632"/>
                <a:gd name="T57" fmla="*/ 539 h 699"/>
                <a:gd name="T58" fmla="*/ 278 w 632"/>
                <a:gd name="T59" fmla="*/ 547 h 699"/>
                <a:gd name="T60" fmla="*/ 273 w 632"/>
                <a:gd name="T61" fmla="*/ 567 h 699"/>
                <a:gd name="T62" fmla="*/ 281 w 632"/>
                <a:gd name="T63" fmla="*/ 579 h 699"/>
                <a:gd name="T64" fmla="*/ 315 w 632"/>
                <a:gd name="T65" fmla="*/ 591 h 699"/>
                <a:gd name="T66" fmla="*/ 309 w 632"/>
                <a:gd name="T67" fmla="*/ 609 h 699"/>
                <a:gd name="T68" fmla="*/ 312 w 632"/>
                <a:gd name="T69" fmla="*/ 615 h 699"/>
                <a:gd name="T70" fmla="*/ 399 w 632"/>
                <a:gd name="T71" fmla="*/ 600 h 699"/>
                <a:gd name="T72" fmla="*/ 357 w 632"/>
                <a:gd name="T73" fmla="*/ 609 h 699"/>
                <a:gd name="T74" fmla="*/ 335 w 632"/>
                <a:gd name="T75" fmla="*/ 628 h 699"/>
                <a:gd name="T76" fmla="*/ 343 w 632"/>
                <a:gd name="T77" fmla="*/ 642 h 699"/>
                <a:gd name="T78" fmla="*/ 365 w 632"/>
                <a:gd name="T79" fmla="*/ 625 h 699"/>
                <a:gd name="T80" fmla="*/ 398 w 632"/>
                <a:gd name="T81" fmla="*/ 617 h 699"/>
                <a:gd name="T82" fmla="*/ 427 w 632"/>
                <a:gd name="T83" fmla="*/ 604 h 699"/>
                <a:gd name="T84" fmla="*/ 424 w 632"/>
                <a:gd name="T85" fmla="*/ 621 h 699"/>
                <a:gd name="T86" fmla="*/ 51 w 632"/>
                <a:gd name="T87" fmla="*/ 651 h 699"/>
                <a:gd name="T88" fmla="*/ 475 w 632"/>
                <a:gd name="T89" fmla="*/ 305 h 699"/>
                <a:gd name="T90" fmla="*/ 0 w 632"/>
                <a:gd name="T91" fmla="*/ 0 h 699"/>
                <a:gd name="T92" fmla="*/ 524 w 632"/>
                <a:gd name="T93" fmla="*/ 466 h 699"/>
                <a:gd name="T94" fmla="*/ 152 w 632"/>
                <a:gd name="T95" fmla="*/ 116 h 699"/>
                <a:gd name="T96" fmla="*/ 152 w 632"/>
                <a:gd name="T97" fmla="*/ 82 h 699"/>
                <a:gd name="T98" fmla="*/ 84 w 632"/>
                <a:gd name="T99" fmla="*/ 187 h 699"/>
                <a:gd name="T100" fmla="*/ 428 w 632"/>
                <a:gd name="T101" fmla="*/ 222 h 699"/>
                <a:gd name="T102" fmla="*/ 428 w 632"/>
                <a:gd name="T103" fmla="*/ 242 h 699"/>
                <a:gd name="T104" fmla="*/ 84 w 632"/>
                <a:gd name="T105" fmla="*/ 281 h 699"/>
                <a:gd name="T106" fmla="*/ 428 w 632"/>
                <a:gd name="T107" fmla="*/ 281 h 699"/>
                <a:gd name="T108" fmla="*/ 84 w 632"/>
                <a:gd name="T109" fmla="*/ 357 h 699"/>
                <a:gd name="T110" fmla="*/ 571 w 632"/>
                <a:gd name="T111" fmla="*/ 250 h 699"/>
                <a:gd name="T112" fmla="*/ 632 w 632"/>
                <a:gd name="T113" fmla="*/ 311 h 699"/>
                <a:gd name="T114" fmla="*/ 454 w 632"/>
                <a:gd name="T115" fmla="*/ 489 h 699"/>
                <a:gd name="T116" fmla="*/ 393 w 632"/>
                <a:gd name="T117" fmla="*/ 428 h 699"/>
                <a:gd name="T118" fmla="*/ 375 w 632"/>
                <a:gd name="T119" fmla="*/ 445 h 699"/>
                <a:gd name="T120" fmla="*/ 445 w 632"/>
                <a:gd name="T121" fmla="*/ 50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2" h="699">
                  <a:moveTo>
                    <a:pt x="312" y="615"/>
                  </a:moveTo>
                  <a:lnTo>
                    <a:pt x="312" y="615"/>
                  </a:lnTo>
                  <a:lnTo>
                    <a:pt x="315" y="617"/>
                  </a:lnTo>
                  <a:lnTo>
                    <a:pt x="319" y="618"/>
                  </a:lnTo>
                  <a:lnTo>
                    <a:pt x="319" y="618"/>
                  </a:lnTo>
                  <a:lnTo>
                    <a:pt x="322" y="617"/>
                  </a:lnTo>
                  <a:lnTo>
                    <a:pt x="327" y="615"/>
                  </a:lnTo>
                  <a:lnTo>
                    <a:pt x="335" y="609"/>
                  </a:lnTo>
                  <a:lnTo>
                    <a:pt x="357" y="591"/>
                  </a:lnTo>
                  <a:lnTo>
                    <a:pt x="357" y="591"/>
                  </a:lnTo>
                  <a:lnTo>
                    <a:pt x="365" y="589"/>
                  </a:lnTo>
                  <a:lnTo>
                    <a:pt x="365" y="589"/>
                  </a:lnTo>
                  <a:lnTo>
                    <a:pt x="369" y="591"/>
                  </a:lnTo>
                  <a:lnTo>
                    <a:pt x="375" y="594"/>
                  </a:lnTo>
                  <a:lnTo>
                    <a:pt x="383" y="581"/>
                  </a:lnTo>
                  <a:lnTo>
                    <a:pt x="378" y="576"/>
                  </a:lnTo>
                  <a:lnTo>
                    <a:pt x="378" y="576"/>
                  </a:lnTo>
                  <a:lnTo>
                    <a:pt x="377" y="576"/>
                  </a:lnTo>
                  <a:lnTo>
                    <a:pt x="377" y="576"/>
                  </a:lnTo>
                  <a:lnTo>
                    <a:pt x="378" y="571"/>
                  </a:lnTo>
                  <a:lnTo>
                    <a:pt x="378" y="567"/>
                  </a:lnTo>
                  <a:lnTo>
                    <a:pt x="377" y="560"/>
                  </a:lnTo>
                  <a:lnTo>
                    <a:pt x="374" y="555"/>
                  </a:lnTo>
                  <a:lnTo>
                    <a:pt x="374" y="555"/>
                  </a:lnTo>
                  <a:lnTo>
                    <a:pt x="369" y="547"/>
                  </a:lnTo>
                  <a:lnTo>
                    <a:pt x="359" y="539"/>
                  </a:lnTo>
                  <a:lnTo>
                    <a:pt x="349" y="536"/>
                  </a:lnTo>
                  <a:lnTo>
                    <a:pt x="344" y="534"/>
                  </a:lnTo>
                  <a:lnTo>
                    <a:pt x="340" y="534"/>
                  </a:lnTo>
                  <a:lnTo>
                    <a:pt x="340" y="534"/>
                  </a:lnTo>
                  <a:lnTo>
                    <a:pt x="332" y="536"/>
                  </a:lnTo>
                  <a:lnTo>
                    <a:pt x="327" y="537"/>
                  </a:lnTo>
                  <a:lnTo>
                    <a:pt x="323" y="541"/>
                  </a:lnTo>
                  <a:lnTo>
                    <a:pt x="322" y="544"/>
                  </a:lnTo>
                  <a:lnTo>
                    <a:pt x="322" y="544"/>
                  </a:lnTo>
                  <a:lnTo>
                    <a:pt x="320" y="552"/>
                  </a:lnTo>
                  <a:lnTo>
                    <a:pt x="322" y="560"/>
                  </a:lnTo>
                  <a:lnTo>
                    <a:pt x="325" y="568"/>
                  </a:lnTo>
                  <a:lnTo>
                    <a:pt x="328" y="575"/>
                  </a:lnTo>
                  <a:lnTo>
                    <a:pt x="328" y="575"/>
                  </a:lnTo>
                  <a:lnTo>
                    <a:pt x="327" y="576"/>
                  </a:lnTo>
                  <a:lnTo>
                    <a:pt x="327" y="576"/>
                  </a:lnTo>
                  <a:lnTo>
                    <a:pt x="320" y="576"/>
                  </a:lnTo>
                  <a:lnTo>
                    <a:pt x="320" y="576"/>
                  </a:lnTo>
                  <a:lnTo>
                    <a:pt x="306" y="573"/>
                  </a:lnTo>
                  <a:lnTo>
                    <a:pt x="296" y="570"/>
                  </a:lnTo>
                  <a:lnTo>
                    <a:pt x="291" y="567"/>
                  </a:lnTo>
                  <a:lnTo>
                    <a:pt x="290" y="565"/>
                  </a:lnTo>
                  <a:lnTo>
                    <a:pt x="290" y="565"/>
                  </a:lnTo>
                  <a:lnTo>
                    <a:pt x="290" y="563"/>
                  </a:lnTo>
                  <a:lnTo>
                    <a:pt x="290" y="560"/>
                  </a:lnTo>
                  <a:lnTo>
                    <a:pt x="293" y="554"/>
                  </a:lnTo>
                  <a:lnTo>
                    <a:pt x="293" y="554"/>
                  </a:lnTo>
                  <a:lnTo>
                    <a:pt x="298" y="542"/>
                  </a:lnTo>
                  <a:lnTo>
                    <a:pt x="298" y="537"/>
                  </a:lnTo>
                  <a:lnTo>
                    <a:pt x="296" y="531"/>
                  </a:lnTo>
                  <a:lnTo>
                    <a:pt x="296" y="531"/>
                  </a:lnTo>
                  <a:lnTo>
                    <a:pt x="291" y="528"/>
                  </a:lnTo>
                  <a:lnTo>
                    <a:pt x="285" y="525"/>
                  </a:lnTo>
                  <a:lnTo>
                    <a:pt x="278" y="523"/>
                  </a:lnTo>
                  <a:lnTo>
                    <a:pt x="272" y="521"/>
                  </a:lnTo>
                  <a:lnTo>
                    <a:pt x="272" y="521"/>
                  </a:lnTo>
                  <a:lnTo>
                    <a:pt x="262" y="523"/>
                  </a:lnTo>
                  <a:lnTo>
                    <a:pt x="254" y="525"/>
                  </a:lnTo>
                  <a:lnTo>
                    <a:pt x="248" y="529"/>
                  </a:lnTo>
                  <a:lnTo>
                    <a:pt x="244" y="533"/>
                  </a:lnTo>
                  <a:lnTo>
                    <a:pt x="244" y="533"/>
                  </a:lnTo>
                  <a:lnTo>
                    <a:pt x="243" y="537"/>
                  </a:lnTo>
                  <a:lnTo>
                    <a:pt x="241" y="542"/>
                  </a:lnTo>
                  <a:lnTo>
                    <a:pt x="241" y="552"/>
                  </a:lnTo>
                  <a:lnTo>
                    <a:pt x="244" y="563"/>
                  </a:lnTo>
                  <a:lnTo>
                    <a:pt x="248" y="575"/>
                  </a:lnTo>
                  <a:lnTo>
                    <a:pt x="257" y="594"/>
                  </a:lnTo>
                  <a:lnTo>
                    <a:pt x="265" y="607"/>
                  </a:lnTo>
                  <a:lnTo>
                    <a:pt x="278" y="597"/>
                  </a:lnTo>
                  <a:lnTo>
                    <a:pt x="278" y="597"/>
                  </a:lnTo>
                  <a:lnTo>
                    <a:pt x="270" y="583"/>
                  </a:lnTo>
                  <a:lnTo>
                    <a:pt x="262" y="567"/>
                  </a:lnTo>
                  <a:lnTo>
                    <a:pt x="257" y="552"/>
                  </a:lnTo>
                  <a:lnTo>
                    <a:pt x="257" y="546"/>
                  </a:lnTo>
                  <a:lnTo>
                    <a:pt x="259" y="541"/>
                  </a:lnTo>
                  <a:lnTo>
                    <a:pt x="259" y="541"/>
                  </a:lnTo>
                  <a:lnTo>
                    <a:pt x="260" y="539"/>
                  </a:lnTo>
                  <a:lnTo>
                    <a:pt x="264" y="539"/>
                  </a:lnTo>
                  <a:lnTo>
                    <a:pt x="272" y="539"/>
                  </a:lnTo>
                  <a:lnTo>
                    <a:pt x="272" y="539"/>
                  </a:lnTo>
                  <a:lnTo>
                    <a:pt x="281" y="539"/>
                  </a:lnTo>
                  <a:lnTo>
                    <a:pt x="281" y="539"/>
                  </a:lnTo>
                  <a:lnTo>
                    <a:pt x="278" y="547"/>
                  </a:lnTo>
                  <a:lnTo>
                    <a:pt x="278" y="547"/>
                  </a:lnTo>
                  <a:lnTo>
                    <a:pt x="275" y="552"/>
                  </a:lnTo>
                  <a:lnTo>
                    <a:pt x="273" y="558"/>
                  </a:lnTo>
                  <a:lnTo>
                    <a:pt x="273" y="567"/>
                  </a:lnTo>
                  <a:lnTo>
                    <a:pt x="275" y="573"/>
                  </a:lnTo>
                  <a:lnTo>
                    <a:pt x="275" y="573"/>
                  </a:lnTo>
                  <a:lnTo>
                    <a:pt x="281" y="579"/>
                  </a:lnTo>
                  <a:lnTo>
                    <a:pt x="290" y="584"/>
                  </a:lnTo>
                  <a:lnTo>
                    <a:pt x="301" y="589"/>
                  </a:lnTo>
                  <a:lnTo>
                    <a:pt x="315" y="591"/>
                  </a:lnTo>
                  <a:lnTo>
                    <a:pt x="315" y="591"/>
                  </a:lnTo>
                  <a:lnTo>
                    <a:pt x="311" y="602"/>
                  </a:lnTo>
                  <a:lnTo>
                    <a:pt x="309" y="609"/>
                  </a:lnTo>
                  <a:lnTo>
                    <a:pt x="309" y="612"/>
                  </a:lnTo>
                  <a:lnTo>
                    <a:pt x="312" y="615"/>
                  </a:lnTo>
                  <a:lnTo>
                    <a:pt x="312" y="615"/>
                  </a:lnTo>
                  <a:close/>
                  <a:moveTo>
                    <a:pt x="398" y="617"/>
                  </a:moveTo>
                  <a:lnTo>
                    <a:pt x="399" y="600"/>
                  </a:lnTo>
                  <a:lnTo>
                    <a:pt x="399" y="600"/>
                  </a:lnTo>
                  <a:lnTo>
                    <a:pt x="383" y="600"/>
                  </a:lnTo>
                  <a:lnTo>
                    <a:pt x="370" y="604"/>
                  </a:lnTo>
                  <a:lnTo>
                    <a:pt x="357" y="609"/>
                  </a:lnTo>
                  <a:lnTo>
                    <a:pt x="348" y="615"/>
                  </a:lnTo>
                  <a:lnTo>
                    <a:pt x="340" y="621"/>
                  </a:lnTo>
                  <a:lnTo>
                    <a:pt x="335" y="628"/>
                  </a:lnTo>
                  <a:lnTo>
                    <a:pt x="330" y="633"/>
                  </a:lnTo>
                  <a:lnTo>
                    <a:pt x="343" y="642"/>
                  </a:lnTo>
                  <a:lnTo>
                    <a:pt x="343" y="642"/>
                  </a:lnTo>
                  <a:lnTo>
                    <a:pt x="346" y="639"/>
                  </a:lnTo>
                  <a:lnTo>
                    <a:pt x="357" y="630"/>
                  </a:lnTo>
                  <a:lnTo>
                    <a:pt x="365" y="625"/>
                  </a:lnTo>
                  <a:lnTo>
                    <a:pt x="374" y="620"/>
                  </a:lnTo>
                  <a:lnTo>
                    <a:pt x="385" y="618"/>
                  </a:lnTo>
                  <a:lnTo>
                    <a:pt x="398" y="617"/>
                  </a:lnTo>
                  <a:lnTo>
                    <a:pt x="398" y="617"/>
                  </a:lnTo>
                  <a:close/>
                  <a:moveTo>
                    <a:pt x="424" y="621"/>
                  </a:moveTo>
                  <a:lnTo>
                    <a:pt x="427" y="604"/>
                  </a:lnTo>
                  <a:lnTo>
                    <a:pt x="409" y="602"/>
                  </a:lnTo>
                  <a:lnTo>
                    <a:pt x="407" y="618"/>
                  </a:lnTo>
                  <a:lnTo>
                    <a:pt x="424" y="621"/>
                  </a:lnTo>
                  <a:close/>
                  <a:moveTo>
                    <a:pt x="475" y="507"/>
                  </a:moveTo>
                  <a:lnTo>
                    <a:pt x="475" y="651"/>
                  </a:lnTo>
                  <a:lnTo>
                    <a:pt x="51" y="651"/>
                  </a:lnTo>
                  <a:lnTo>
                    <a:pt x="51" y="50"/>
                  </a:lnTo>
                  <a:lnTo>
                    <a:pt x="475" y="50"/>
                  </a:lnTo>
                  <a:lnTo>
                    <a:pt x="475" y="305"/>
                  </a:lnTo>
                  <a:lnTo>
                    <a:pt x="524" y="261"/>
                  </a:lnTo>
                  <a:lnTo>
                    <a:pt x="524" y="0"/>
                  </a:lnTo>
                  <a:lnTo>
                    <a:pt x="0" y="0"/>
                  </a:lnTo>
                  <a:lnTo>
                    <a:pt x="0" y="699"/>
                  </a:lnTo>
                  <a:lnTo>
                    <a:pt x="524" y="699"/>
                  </a:lnTo>
                  <a:lnTo>
                    <a:pt x="524" y="466"/>
                  </a:lnTo>
                  <a:lnTo>
                    <a:pt x="475" y="507"/>
                  </a:lnTo>
                  <a:close/>
                  <a:moveTo>
                    <a:pt x="152" y="82"/>
                  </a:moveTo>
                  <a:lnTo>
                    <a:pt x="152" y="116"/>
                  </a:lnTo>
                  <a:lnTo>
                    <a:pt x="372" y="116"/>
                  </a:lnTo>
                  <a:lnTo>
                    <a:pt x="372" y="82"/>
                  </a:lnTo>
                  <a:lnTo>
                    <a:pt x="152" y="82"/>
                  </a:lnTo>
                  <a:close/>
                  <a:moveTo>
                    <a:pt x="428" y="168"/>
                  </a:moveTo>
                  <a:lnTo>
                    <a:pt x="84" y="168"/>
                  </a:lnTo>
                  <a:lnTo>
                    <a:pt x="84" y="187"/>
                  </a:lnTo>
                  <a:lnTo>
                    <a:pt x="428" y="187"/>
                  </a:lnTo>
                  <a:lnTo>
                    <a:pt x="428" y="168"/>
                  </a:lnTo>
                  <a:close/>
                  <a:moveTo>
                    <a:pt x="428" y="222"/>
                  </a:moveTo>
                  <a:lnTo>
                    <a:pt x="84" y="222"/>
                  </a:lnTo>
                  <a:lnTo>
                    <a:pt x="84" y="242"/>
                  </a:lnTo>
                  <a:lnTo>
                    <a:pt x="428" y="242"/>
                  </a:lnTo>
                  <a:lnTo>
                    <a:pt x="428" y="222"/>
                  </a:lnTo>
                  <a:close/>
                  <a:moveTo>
                    <a:pt x="428" y="281"/>
                  </a:moveTo>
                  <a:lnTo>
                    <a:pt x="84" y="281"/>
                  </a:lnTo>
                  <a:lnTo>
                    <a:pt x="84" y="298"/>
                  </a:lnTo>
                  <a:lnTo>
                    <a:pt x="428" y="298"/>
                  </a:lnTo>
                  <a:lnTo>
                    <a:pt x="428" y="281"/>
                  </a:lnTo>
                  <a:close/>
                  <a:moveTo>
                    <a:pt x="428" y="339"/>
                  </a:moveTo>
                  <a:lnTo>
                    <a:pt x="84" y="339"/>
                  </a:lnTo>
                  <a:lnTo>
                    <a:pt x="84" y="357"/>
                  </a:lnTo>
                  <a:lnTo>
                    <a:pt x="428" y="357"/>
                  </a:lnTo>
                  <a:lnTo>
                    <a:pt x="428" y="339"/>
                  </a:lnTo>
                  <a:close/>
                  <a:moveTo>
                    <a:pt x="571" y="250"/>
                  </a:moveTo>
                  <a:lnTo>
                    <a:pt x="542" y="279"/>
                  </a:lnTo>
                  <a:lnTo>
                    <a:pt x="603" y="340"/>
                  </a:lnTo>
                  <a:lnTo>
                    <a:pt x="632" y="311"/>
                  </a:lnTo>
                  <a:lnTo>
                    <a:pt x="571" y="250"/>
                  </a:lnTo>
                  <a:close/>
                  <a:moveTo>
                    <a:pt x="393" y="428"/>
                  </a:moveTo>
                  <a:lnTo>
                    <a:pt x="454" y="489"/>
                  </a:lnTo>
                  <a:lnTo>
                    <a:pt x="596" y="348"/>
                  </a:lnTo>
                  <a:lnTo>
                    <a:pt x="533" y="285"/>
                  </a:lnTo>
                  <a:lnTo>
                    <a:pt x="393" y="428"/>
                  </a:lnTo>
                  <a:close/>
                  <a:moveTo>
                    <a:pt x="445" y="500"/>
                  </a:moveTo>
                  <a:lnTo>
                    <a:pt x="382" y="439"/>
                  </a:lnTo>
                  <a:lnTo>
                    <a:pt x="375" y="445"/>
                  </a:lnTo>
                  <a:lnTo>
                    <a:pt x="357" y="525"/>
                  </a:lnTo>
                  <a:lnTo>
                    <a:pt x="437" y="507"/>
                  </a:lnTo>
                  <a:lnTo>
                    <a:pt x="445" y="500"/>
                  </a:lnTo>
                  <a:close/>
                </a:path>
              </a:pathLst>
            </a:custGeom>
            <a:solidFill>
              <a:srgbClr val="2B83E5"/>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mj-ea"/>
                <a:ea typeface="+mj-ea"/>
              </a:endParaRPr>
            </a:p>
          </p:txBody>
        </p:sp>
        <p:sp>
          <p:nvSpPr>
            <p:cNvPr id="49" name="Rectangle 17"/>
            <p:cNvSpPr>
              <a:spLocks noChangeArrowheads="1"/>
            </p:cNvSpPr>
            <p:nvPr/>
          </p:nvSpPr>
          <p:spPr bwMode="auto">
            <a:xfrm>
              <a:off x="1004888" y="3716338"/>
              <a:ext cx="591585" cy="311551"/>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2700" dirty="0">
                  <a:latin typeface="+mj-ea"/>
                  <a:ea typeface="+mj-ea"/>
                </a:rPr>
                <a:t>目 录</a:t>
              </a:r>
              <a:endParaRPr lang="zh-CN" altLang="zh-CN" dirty="0">
                <a:latin typeface="+mj-ea"/>
                <a:ea typeface="+mj-ea"/>
              </a:endParaRPr>
            </a:p>
          </p:txBody>
        </p:sp>
        <p:sp>
          <p:nvSpPr>
            <p:cNvPr id="50" name="Rectangle 18"/>
            <p:cNvSpPr>
              <a:spLocks noChangeArrowheads="1"/>
            </p:cNvSpPr>
            <p:nvPr/>
          </p:nvSpPr>
          <p:spPr bwMode="auto">
            <a:xfrm>
              <a:off x="1020763" y="4000500"/>
              <a:ext cx="637180" cy="184623"/>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219170"/>
              <a:r>
                <a:rPr lang="zh-CN" altLang="zh-CN" sz="1600" dirty="0">
                  <a:latin typeface="+mj-ea"/>
                  <a:ea typeface="+mj-ea"/>
                </a:rPr>
                <a:t>contents</a:t>
              </a:r>
              <a:endParaRPr lang="zh-CN" altLang="zh-CN" dirty="0">
                <a:latin typeface="+mj-ea"/>
                <a:ea typeface="+mj-ea"/>
              </a:endParaRPr>
            </a:p>
          </p:txBody>
        </p:sp>
      </p:grpSp>
      <p:grpSp>
        <p:nvGrpSpPr>
          <p:cNvPr id="51" name="组合 50"/>
          <p:cNvGrpSpPr/>
          <p:nvPr/>
        </p:nvGrpSpPr>
        <p:grpSpPr>
          <a:xfrm>
            <a:off x="3740422" y="1196752"/>
            <a:ext cx="7683376" cy="792088"/>
            <a:chOff x="3740422" y="1196752"/>
            <a:chExt cx="7683376" cy="792088"/>
          </a:xfrm>
        </p:grpSpPr>
        <p:sp>
          <p:nvSpPr>
            <p:cNvPr id="52" name="矩形 51"/>
            <p:cNvSpPr/>
            <p:nvPr/>
          </p:nvSpPr>
          <p:spPr>
            <a:xfrm>
              <a:off x="3740422" y="1196753"/>
              <a:ext cx="7683376" cy="792087"/>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53" name="Rectangle 8"/>
            <p:cNvSpPr>
              <a:spLocks noChangeArrowheads="1"/>
            </p:cNvSpPr>
            <p:nvPr/>
          </p:nvSpPr>
          <p:spPr bwMode="auto">
            <a:xfrm>
              <a:off x="4063007" y="1196752"/>
              <a:ext cx="3616375"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zh-CN" sz="4400" b="0" i="0" u="none" strike="noStrike" kern="0" cap="none" spc="30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rPr>
                <a:t>年度工作概述</a:t>
              </a:r>
            </a:p>
          </p:txBody>
        </p:sp>
      </p:grpSp>
      <p:grpSp>
        <p:nvGrpSpPr>
          <p:cNvPr id="54" name="组合 53"/>
          <p:cNvGrpSpPr/>
          <p:nvPr/>
        </p:nvGrpSpPr>
        <p:grpSpPr>
          <a:xfrm>
            <a:off x="3740422" y="2339478"/>
            <a:ext cx="7683376" cy="792087"/>
            <a:chOff x="3740422" y="2339478"/>
            <a:chExt cx="7683376" cy="792087"/>
          </a:xfrm>
        </p:grpSpPr>
        <p:sp>
          <p:nvSpPr>
            <p:cNvPr id="55" name="矩形 54"/>
            <p:cNvSpPr/>
            <p:nvPr/>
          </p:nvSpPr>
          <p:spPr>
            <a:xfrm>
              <a:off x="3740422" y="2339478"/>
              <a:ext cx="7683376" cy="792087"/>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56" name="Rectangle 8"/>
            <p:cNvSpPr>
              <a:spLocks noChangeArrowheads="1"/>
            </p:cNvSpPr>
            <p:nvPr/>
          </p:nvSpPr>
          <p:spPr bwMode="auto">
            <a:xfrm>
              <a:off x="4063007" y="2396968"/>
              <a:ext cx="3616375"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4400" b="0" i="0" u="none" strike="noStrike" kern="0" cap="none" spc="300" normalizeH="0" baseline="0" noProof="0" dirty="0" smtClean="0">
                  <a:ln>
                    <a:noFill/>
                  </a:ln>
                  <a:solidFill>
                    <a:prstClr val="white"/>
                  </a:solidFill>
                  <a:effectLst/>
                  <a:uLnTx/>
                  <a:uFillTx/>
                  <a:latin typeface="方正兰亭黑简体" panose="02000000000000000000" pitchFamily="2" charset="-122"/>
                  <a:ea typeface="方正兰亭黑简体" panose="02000000000000000000" pitchFamily="2" charset="-122"/>
                </a:rPr>
                <a:t>工作完成情况</a:t>
              </a:r>
              <a:endParaRPr kumimoji="0" lang="zh-CN" altLang="zh-CN" sz="4400" b="0" i="0" u="none" strike="noStrike" kern="0" cap="none" spc="30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endParaRPr>
            </a:p>
          </p:txBody>
        </p:sp>
      </p:grpSp>
      <p:grpSp>
        <p:nvGrpSpPr>
          <p:cNvPr id="63" name="组合 62"/>
          <p:cNvGrpSpPr/>
          <p:nvPr/>
        </p:nvGrpSpPr>
        <p:grpSpPr>
          <a:xfrm>
            <a:off x="2057548" y="2358323"/>
            <a:ext cx="1517378" cy="792087"/>
            <a:chOff x="2057548" y="2214307"/>
            <a:chExt cx="1517378" cy="792087"/>
          </a:xfrm>
        </p:grpSpPr>
        <p:sp>
          <p:nvSpPr>
            <p:cNvPr id="64" name="矩形 63"/>
            <p:cNvSpPr/>
            <p:nvPr/>
          </p:nvSpPr>
          <p:spPr>
            <a:xfrm>
              <a:off x="2057548" y="2214307"/>
              <a:ext cx="1517378" cy="792087"/>
            </a:xfrm>
            <a:prstGeom prst="rect">
              <a:avLst/>
            </a:prstGeom>
            <a:solidFill>
              <a:srgbClr val="0070C0"/>
            </a:solidFill>
            <a:ln w="2540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02</a:t>
              </a:r>
              <a:endParaRPr kumimoji="0" lang="zh-CN" altLang="en-US"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65" name="Freeform 10"/>
            <p:cNvSpPr>
              <a:spLocks noEditPoints="1"/>
            </p:cNvSpPr>
            <p:nvPr/>
          </p:nvSpPr>
          <p:spPr bwMode="auto">
            <a:xfrm>
              <a:off x="2314335" y="2254357"/>
              <a:ext cx="619366" cy="702282"/>
            </a:xfrm>
            <a:custGeom>
              <a:avLst/>
              <a:gdLst>
                <a:gd name="T0" fmla="*/ 172 w 502"/>
                <a:gd name="T1" fmla="*/ 177 h 569"/>
                <a:gd name="T2" fmla="*/ 137 w 502"/>
                <a:gd name="T3" fmla="*/ 183 h 569"/>
                <a:gd name="T4" fmla="*/ 111 w 502"/>
                <a:gd name="T5" fmla="*/ 201 h 569"/>
                <a:gd name="T6" fmla="*/ 93 w 502"/>
                <a:gd name="T7" fmla="*/ 228 h 569"/>
                <a:gd name="T8" fmla="*/ 87 w 502"/>
                <a:gd name="T9" fmla="*/ 260 h 569"/>
                <a:gd name="T10" fmla="*/ 88 w 502"/>
                <a:gd name="T11" fmla="*/ 278 h 569"/>
                <a:gd name="T12" fmla="*/ 101 w 502"/>
                <a:gd name="T13" fmla="*/ 308 h 569"/>
                <a:gd name="T14" fmla="*/ 124 w 502"/>
                <a:gd name="T15" fmla="*/ 330 h 569"/>
                <a:gd name="T16" fmla="*/ 154 w 502"/>
                <a:gd name="T17" fmla="*/ 344 h 569"/>
                <a:gd name="T18" fmla="*/ 172 w 502"/>
                <a:gd name="T19" fmla="*/ 345 h 569"/>
                <a:gd name="T20" fmla="*/ 204 w 502"/>
                <a:gd name="T21" fmla="*/ 339 h 569"/>
                <a:gd name="T22" fmla="*/ 230 w 502"/>
                <a:gd name="T23" fmla="*/ 321 h 569"/>
                <a:gd name="T24" fmla="*/ 248 w 502"/>
                <a:gd name="T25" fmla="*/ 295 h 569"/>
                <a:gd name="T26" fmla="*/ 257 w 502"/>
                <a:gd name="T27" fmla="*/ 260 h 569"/>
                <a:gd name="T28" fmla="*/ 172 w 502"/>
                <a:gd name="T29" fmla="*/ 177 h 569"/>
                <a:gd name="T30" fmla="*/ 180 w 502"/>
                <a:gd name="T31" fmla="*/ 250 h 569"/>
                <a:gd name="T32" fmla="*/ 237 w 502"/>
                <a:gd name="T33" fmla="*/ 190 h 569"/>
                <a:gd name="T34" fmla="*/ 211 w 502"/>
                <a:gd name="T35" fmla="*/ 172 h 569"/>
                <a:gd name="T36" fmla="*/ 180 w 502"/>
                <a:gd name="T37" fmla="*/ 167 h 569"/>
                <a:gd name="T38" fmla="*/ 188 w 502"/>
                <a:gd name="T39" fmla="*/ 255 h 569"/>
                <a:gd name="T40" fmla="*/ 273 w 502"/>
                <a:gd name="T41" fmla="*/ 255 h 569"/>
                <a:gd name="T42" fmla="*/ 270 w 502"/>
                <a:gd name="T43" fmla="*/ 237 h 569"/>
                <a:gd name="T44" fmla="*/ 257 w 502"/>
                <a:gd name="T45" fmla="*/ 206 h 569"/>
                <a:gd name="T46" fmla="*/ 188 w 502"/>
                <a:gd name="T47" fmla="*/ 255 h 569"/>
                <a:gd name="T48" fmla="*/ 265 w 502"/>
                <a:gd name="T49" fmla="*/ 13 h 569"/>
                <a:gd name="T50" fmla="*/ 263 w 502"/>
                <a:gd name="T51" fmla="*/ 9 h 569"/>
                <a:gd name="T52" fmla="*/ 257 w 502"/>
                <a:gd name="T53" fmla="*/ 2 h 569"/>
                <a:gd name="T54" fmla="*/ 250 w 502"/>
                <a:gd name="T55" fmla="*/ 0 h 569"/>
                <a:gd name="T56" fmla="*/ 242 w 502"/>
                <a:gd name="T57" fmla="*/ 4 h 569"/>
                <a:gd name="T58" fmla="*/ 237 w 502"/>
                <a:gd name="T59" fmla="*/ 13 h 569"/>
                <a:gd name="T60" fmla="*/ 0 w 502"/>
                <a:gd name="T61" fmla="*/ 31 h 569"/>
                <a:gd name="T62" fmla="*/ 502 w 502"/>
                <a:gd name="T63" fmla="*/ 102 h 569"/>
                <a:gd name="T64" fmla="*/ 265 w 502"/>
                <a:gd name="T65" fmla="*/ 31 h 569"/>
                <a:gd name="T66" fmla="*/ 225 w 502"/>
                <a:gd name="T67" fmla="*/ 402 h 569"/>
                <a:gd name="T68" fmla="*/ 158 w 502"/>
                <a:gd name="T69" fmla="*/ 489 h 569"/>
                <a:gd name="T70" fmla="*/ 134 w 502"/>
                <a:gd name="T71" fmla="*/ 478 h 569"/>
                <a:gd name="T72" fmla="*/ 158 w 502"/>
                <a:gd name="T73" fmla="*/ 569 h 569"/>
                <a:gd name="T74" fmla="*/ 345 w 502"/>
                <a:gd name="T75" fmla="*/ 523 h 569"/>
                <a:gd name="T76" fmla="*/ 371 w 502"/>
                <a:gd name="T77" fmla="*/ 569 h 569"/>
                <a:gd name="T78" fmla="*/ 345 w 502"/>
                <a:gd name="T79" fmla="*/ 478 h 569"/>
                <a:gd name="T80" fmla="*/ 276 w 502"/>
                <a:gd name="T81" fmla="*/ 489 h 569"/>
                <a:gd name="T82" fmla="*/ 461 w 502"/>
                <a:gd name="T83" fmla="*/ 402 h 569"/>
                <a:gd name="T84" fmla="*/ 41 w 502"/>
                <a:gd name="T85" fmla="*/ 121 h 569"/>
                <a:gd name="T86" fmla="*/ 67 w 502"/>
                <a:gd name="T87" fmla="*/ 139 h 569"/>
                <a:gd name="T88" fmla="*/ 435 w 502"/>
                <a:gd name="T89" fmla="*/ 383 h 569"/>
                <a:gd name="T90" fmla="*/ 67 w 502"/>
                <a:gd name="T91" fmla="*/ 139 h 569"/>
                <a:gd name="T92" fmla="*/ 405 w 502"/>
                <a:gd name="T93" fmla="*/ 229 h 569"/>
                <a:gd name="T94" fmla="*/ 314 w 502"/>
                <a:gd name="T95" fmla="*/ 221 h 569"/>
                <a:gd name="T96" fmla="*/ 314 w 502"/>
                <a:gd name="T97" fmla="*/ 205 h 569"/>
                <a:gd name="T98" fmla="*/ 405 w 502"/>
                <a:gd name="T99" fmla="*/ 196 h 569"/>
                <a:gd name="T100" fmla="*/ 314 w 502"/>
                <a:gd name="T101" fmla="*/ 205 h 569"/>
                <a:gd name="T102" fmla="*/ 405 w 502"/>
                <a:gd name="T103" fmla="*/ 257 h 569"/>
                <a:gd name="T104" fmla="*/ 314 w 502"/>
                <a:gd name="T105" fmla="*/ 249 h 569"/>
                <a:gd name="T106" fmla="*/ 314 w 502"/>
                <a:gd name="T107" fmla="*/ 281 h 569"/>
                <a:gd name="T108" fmla="*/ 405 w 502"/>
                <a:gd name="T109" fmla="*/ 273 h 569"/>
                <a:gd name="T110" fmla="*/ 314 w 502"/>
                <a:gd name="T111" fmla="*/ 281 h 569"/>
                <a:gd name="T112" fmla="*/ 405 w 502"/>
                <a:gd name="T113" fmla="*/ 308 h 569"/>
                <a:gd name="T114" fmla="*/ 314 w 502"/>
                <a:gd name="T115" fmla="*/ 29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2" h="569">
                  <a:moveTo>
                    <a:pt x="172" y="177"/>
                  </a:moveTo>
                  <a:lnTo>
                    <a:pt x="172" y="177"/>
                  </a:lnTo>
                  <a:lnTo>
                    <a:pt x="154" y="178"/>
                  </a:lnTo>
                  <a:lnTo>
                    <a:pt x="137" y="183"/>
                  </a:lnTo>
                  <a:lnTo>
                    <a:pt x="124" y="190"/>
                  </a:lnTo>
                  <a:lnTo>
                    <a:pt x="111" y="201"/>
                  </a:lnTo>
                  <a:lnTo>
                    <a:pt x="101" y="213"/>
                  </a:lnTo>
                  <a:lnTo>
                    <a:pt x="93" y="228"/>
                  </a:lnTo>
                  <a:lnTo>
                    <a:pt x="88" y="244"/>
                  </a:lnTo>
                  <a:lnTo>
                    <a:pt x="87" y="260"/>
                  </a:lnTo>
                  <a:lnTo>
                    <a:pt x="87" y="260"/>
                  </a:lnTo>
                  <a:lnTo>
                    <a:pt x="88" y="278"/>
                  </a:lnTo>
                  <a:lnTo>
                    <a:pt x="93" y="295"/>
                  </a:lnTo>
                  <a:lnTo>
                    <a:pt x="101" y="308"/>
                  </a:lnTo>
                  <a:lnTo>
                    <a:pt x="111" y="321"/>
                  </a:lnTo>
                  <a:lnTo>
                    <a:pt x="124" y="330"/>
                  </a:lnTo>
                  <a:lnTo>
                    <a:pt x="137" y="339"/>
                  </a:lnTo>
                  <a:lnTo>
                    <a:pt x="154" y="344"/>
                  </a:lnTo>
                  <a:lnTo>
                    <a:pt x="172" y="345"/>
                  </a:lnTo>
                  <a:lnTo>
                    <a:pt x="172" y="345"/>
                  </a:lnTo>
                  <a:lnTo>
                    <a:pt x="188" y="344"/>
                  </a:lnTo>
                  <a:lnTo>
                    <a:pt x="204" y="339"/>
                  </a:lnTo>
                  <a:lnTo>
                    <a:pt x="219" y="330"/>
                  </a:lnTo>
                  <a:lnTo>
                    <a:pt x="230" y="321"/>
                  </a:lnTo>
                  <a:lnTo>
                    <a:pt x="242" y="308"/>
                  </a:lnTo>
                  <a:lnTo>
                    <a:pt x="248" y="295"/>
                  </a:lnTo>
                  <a:lnTo>
                    <a:pt x="253" y="278"/>
                  </a:lnTo>
                  <a:lnTo>
                    <a:pt x="257" y="260"/>
                  </a:lnTo>
                  <a:lnTo>
                    <a:pt x="172" y="260"/>
                  </a:lnTo>
                  <a:lnTo>
                    <a:pt x="172" y="177"/>
                  </a:lnTo>
                  <a:close/>
                  <a:moveTo>
                    <a:pt x="180" y="167"/>
                  </a:moveTo>
                  <a:lnTo>
                    <a:pt x="180" y="250"/>
                  </a:lnTo>
                  <a:lnTo>
                    <a:pt x="237" y="190"/>
                  </a:lnTo>
                  <a:lnTo>
                    <a:pt x="237" y="190"/>
                  </a:lnTo>
                  <a:lnTo>
                    <a:pt x="225" y="180"/>
                  </a:lnTo>
                  <a:lnTo>
                    <a:pt x="211" y="172"/>
                  </a:lnTo>
                  <a:lnTo>
                    <a:pt x="196" y="169"/>
                  </a:lnTo>
                  <a:lnTo>
                    <a:pt x="180" y="167"/>
                  </a:lnTo>
                  <a:lnTo>
                    <a:pt x="180" y="167"/>
                  </a:lnTo>
                  <a:close/>
                  <a:moveTo>
                    <a:pt x="188" y="255"/>
                  </a:moveTo>
                  <a:lnTo>
                    <a:pt x="188" y="255"/>
                  </a:lnTo>
                  <a:lnTo>
                    <a:pt x="273" y="255"/>
                  </a:lnTo>
                  <a:lnTo>
                    <a:pt x="273" y="255"/>
                  </a:lnTo>
                  <a:lnTo>
                    <a:pt x="270" y="237"/>
                  </a:lnTo>
                  <a:lnTo>
                    <a:pt x="265" y="221"/>
                  </a:lnTo>
                  <a:lnTo>
                    <a:pt x="257" y="206"/>
                  </a:lnTo>
                  <a:lnTo>
                    <a:pt x="245" y="193"/>
                  </a:lnTo>
                  <a:lnTo>
                    <a:pt x="188" y="255"/>
                  </a:lnTo>
                  <a:close/>
                  <a:moveTo>
                    <a:pt x="265" y="31"/>
                  </a:moveTo>
                  <a:lnTo>
                    <a:pt x="265" y="13"/>
                  </a:lnTo>
                  <a:lnTo>
                    <a:pt x="265" y="13"/>
                  </a:lnTo>
                  <a:lnTo>
                    <a:pt x="263" y="9"/>
                  </a:lnTo>
                  <a:lnTo>
                    <a:pt x="260" y="4"/>
                  </a:lnTo>
                  <a:lnTo>
                    <a:pt x="257" y="2"/>
                  </a:lnTo>
                  <a:lnTo>
                    <a:pt x="250" y="0"/>
                  </a:lnTo>
                  <a:lnTo>
                    <a:pt x="250" y="0"/>
                  </a:lnTo>
                  <a:lnTo>
                    <a:pt x="245" y="2"/>
                  </a:lnTo>
                  <a:lnTo>
                    <a:pt x="242" y="4"/>
                  </a:lnTo>
                  <a:lnTo>
                    <a:pt x="239" y="9"/>
                  </a:lnTo>
                  <a:lnTo>
                    <a:pt x="237" y="13"/>
                  </a:lnTo>
                  <a:lnTo>
                    <a:pt x="237" y="31"/>
                  </a:lnTo>
                  <a:lnTo>
                    <a:pt x="0" y="31"/>
                  </a:lnTo>
                  <a:lnTo>
                    <a:pt x="0" y="102"/>
                  </a:lnTo>
                  <a:lnTo>
                    <a:pt x="502" y="102"/>
                  </a:lnTo>
                  <a:lnTo>
                    <a:pt x="502" y="31"/>
                  </a:lnTo>
                  <a:lnTo>
                    <a:pt x="265" y="31"/>
                  </a:lnTo>
                  <a:close/>
                  <a:moveTo>
                    <a:pt x="41" y="402"/>
                  </a:moveTo>
                  <a:lnTo>
                    <a:pt x="225" y="402"/>
                  </a:lnTo>
                  <a:lnTo>
                    <a:pt x="225" y="489"/>
                  </a:lnTo>
                  <a:lnTo>
                    <a:pt x="158" y="489"/>
                  </a:lnTo>
                  <a:lnTo>
                    <a:pt x="158" y="478"/>
                  </a:lnTo>
                  <a:lnTo>
                    <a:pt x="134" y="478"/>
                  </a:lnTo>
                  <a:lnTo>
                    <a:pt x="134" y="569"/>
                  </a:lnTo>
                  <a:lnTo>
                    <a:pt x="158" y="569"/>
                  </a:lnTo>
                  <a:lnTo>
                    <a:pt x="158" y="523"/>
                  </a:lnTo>
                  <a:lnTo>
                    <a:pt x="345" y="523"/>
                  </a:lnTo>
                  <a:lnTo>
                    <a:pt x="345" y="569"/>
                  </a:lnTo>
                  <a:lnTo>
                    <a:pt x="371" y="569"/>
                  </a:lnTo>
                  <a:lnTo>
                    <a:pt x="371" y="478"/>
                  </a:lnTo>
                  <a:lnTo>
                    <a:pt x="345" y="478"/>
                  </a:lnTo>
                  <a:lnTo>
                    <a:pt x="345" y="489"/>
                  </a:lnTo>
                  <a:lnTo>
                    <a:pt x="276" y="489"/>
                  </a:lnTo>
                  <a:lnTo>
                    <a:pt x="276" y="402"/>
                  </a:lnTo>
                  <a:lnTo>
                    <a:pt x="461" y="402"/>
                  </a:lnTo>
                  <a:lnTo>
                    <a:pt x="461" y="121"/>
                  </a:lnTo>
                  <a:lnTo>
                    <a:pt x="41" y="121"/>
                  </a:lnTo>
                  <a:lnTo>
                    <a:pt x="41" y="402"/>
                  </a:lnTo>
                  <a:close/>
                  <a:moveTo>
                    <a:pt x="67" y="139"/>
                  </a:moveTo>
                  <a:lnTo>
                    <a:pt x="435" y="139"/>
                  </a:lnTo>
                  <a:lnTo>
                    <a:pt x="435" y="383"/>
                  </a:lnTo>
                  <a:lnTo>
                    <a:pt x="67" y="383"/>
                  </a:lnTo>
                  <a:lnTo>
                    <a:pt x="67" y="139"/>
                  </a:lnTo>
                  <a:close/>
                  <a:moveTo>
                    <a:pt x="314" y="229"/>
                  </a:moveTo>
                  <a:lnTo>
                    <a:pt x="405" y="229"/>
                  </a:lnTo>
                  <a:lnTo>
                    <a:pt x="405" y="221"/>
                  </a:lnTo>
                  <a:lnTo>
                    <a:pt x="314" y="221"/>
                  </a:lnTo>
                  <a:lnTo>
                    <a:pt x="314" y="229"/>
                  </a:lnTo>
                  <a:close/>
                  <a:moveTo>
                    <a:pt x="314" y="205"/>
                  </a:moveTo>
                  <a:lnTo>
                    <a:pt x="405" y="205"/>
                  </a:lnTo>
                  <a:lnTo>
                    <a:pt x="405" y="196"/>
                  </a:lnTo>
                  <a:lnTo>
                    <a:pt x="314" y="196"/>
                  </a:lnTo>
                  <a:lnTo>
                    <a:pt x="314" y="205"/>
                  </a:lnTo>
                  <a:close/>
                  <a:moveTo>
                    <a:pt x="314" y="257"/>
                  </a:moveTo>
                  <a:lnTo>
                    <a:pt x="405" y="257"/>
                  </a:lnTo>
                  <a:lnTo>
                    <a:pt x="405" y="249"/>
                  </a:lnTo>
                  <a:lnTo>
                    <a:pt x="314" y="249"/>
                  </a:lnTo>
                  <a:lnTo>
                    <a:pt x="314" y="257"/>
                  </a:lnTo>
                  <a:close/>
                  <a:moveTo>
                    <a:pt x="314" y="281"/>
                  </a:moveTo>
                  <a:lnTo>
                    <a:pt x="405" y="281"/>
                  </a:lnTo>
                  <a:lnTo>
                    <a:pt x="405" y="273"/>
                  </a:lnTo>
                  <a:lnTo>
                    <a:pt x="314" y="273"/>
                  </a:lnTo>
                  <a:lnTo>
                    <a:pt x="314" y="281"/>
                  </a:lnTo>
                  <a:close/>
                  <a:moveTo>
                    <a:pt x="314" y="308"/>
                  </a:moveTo>
                  <a:lnTo>
                    <a:pt x="405" y="308"/>
                  </a:lnTo>
                  <a:lnTo>
                    <a:pt x="405" y="298"/>
                  </a:lnTo>
                  <a:lnTo>
                    <a:pt x="314" y="298"/>
                  </a:lnTo>
                  <a:lnTo>
                    <a:pt x="314" y="308"/>
                  </a:lnTo>
                  <a:close/>
                </a:path>
              </a:pathLst>
            </a:custGeom>
            <a:solidFill>
              <a:sysClr val="window" lastClr="FFFFFF"/>
            </a:solidFill>
            <a:ln>
              <a:noFill/>
            </a:ln>
            <a:effectLst>
              <a:outerShdw blurRad="50800" dist="38100" dir="2700000" algn="tl" rotWithShape="0">
                <a:prstClr val="black">
                  <a:alpha val="40000"/>
                </a:prstClr>
              </a:outerShdw>
            </a:effectLst>
          </p:spPr>
          <p:txBody>
            <a:bodyPr vert="horz" wrap="square" lIns="121917" tIns="60958" rIns="121917"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grpSp>
      <p:grpSp>
        <p:nvGrpSpPr>
          <p:cNvPr id="66" name="组合 65"/>
          <p:cNvGrpSpPr/>
          <p:nvPr/>
        </p:nvGrpSpPr>
        <p:grpSpPr>
          <a:xfrm>
            <a:off x="2057548" y="1208506"/>
            <a:ext cx="1517378" cy="792087"/>
            <a:chOff x="2057548" y="1064490"/>
            <a:chExt cx="1517378" cy="792087"/>
          </a:xfrm>
        </p:grpSpPr>
        <p:sp>
          <p:nvSpPr>
            <p:cNvPr id="67" name="矩形 66"/>
            <p:cNvSpPr/>
            <p:nvPr/>
          </p:nvSpPr>
          <p:spPr>
            <a:xfrm>
              <a:off x="2057548" y="1064490"/>
              <a:ext cx="1517378" cy="792087"/>
            </a:xfrm>
            <a:prstGeom prst="rect">
              <a:avLst/>
            </a:prstGeom>
            <a:solidFill>
              <a:srgbClr val="0070C0"/>
            </a:solidFill>
            <a:ln w="2540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01</a:t>
              </a:r>
              <a:endParaRPr kumimoji="0" lang="zh-CN" altLang="en-US"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68" name="Freeform 9"/>
            <p:cNvSpPr>
              <a:spLocks noEditPoints="1"/>
            </p:cNvSpPr>
            <p:nvPr/>
          </p:nvSpPr>
          <p:spPr bwMode="auto">
            <a:xfrm>
              <a:off x="2379279" y="1133475"/>
              <a:ext cx="498050" cy="671288"/>
            </a:xfrm>
            <a:custGeom>
              <a:avLst/>
              <a:gdLst>
                <a:gd name="T0" fmla="*/ 547 w 547"/>
                <a:gd name="T1" fmla="*/ 0 h 737"/>
                <a:gd name="T2" fmla="*/ 29 w 547"/>
                <a:gd name="T3" fmla="*/ 29 h 737"/>
                <a:gd name="T4" fmla="*/ 235 w 547"/>
                <a:gd name="T5" fmla="*/ 190 h 737"/>
                <a:gd name="T6" fmla="*/ 251 w 547"/>
                <a:gd name="T7" fmla="*/ 226 h 737"/>
                <a:gd name="T8" fmla="*/ 281 w 547"/>
                <a:gd name="T9" fmla="*/ 243 h 737"/>
                <a:gd name="T10" fmla="*/ 305 w 547"/>
                <a:gd name="T11" fmla="*/ 232 h 737"/>
                <a:gd name="T12" fmla="*/ 328 w 547"/>
                <a:gd name="T13" fmla="*/ 199 h 737"/>
                <a:gd name="T14" fmla="*/ 335 w 547"/>
                <a:gd name="T15" fmla="*/ 181 h 737"/>
                <a:gd name="T16" fmla="*/ 335 w 547"/>
                <a:gd name="T17" fmla="*/ 165 h 737"/>
                <a:gd name="T18" fmla="*/ 336 w 547"/>
                <a:gd name="T19" fmla="*/ 144 h 737"/>
                <a:gd name="T20" fmla="*/ 328 w 547"/>
                <a:gd name="T21" fmla="*/ 114 h 737"/>
                <a:gd name="T22" fmla="*/ 304 w 547"/>
                <a:gd name="T23" fmla="*/ 101 h 737"/>
                <a:gd name="T24" fmla="*/ 304 w 547"/>
                <a:gd name="T25" fmla="*/ 100 h 737"/>
                <a:gd name="T26" fmla="*/ 297 w 547"/>
                <a:gd name="T27" fmla="*/ 96 h 737"/>
                <a:gd name="T28" fmla="*/ 299 w 547"/>
                <a:gd name="T29" fmla="*/ 100 h 737"/>
                <a:gd name="T30" fmla="*/ 297 w 547"/>
                <a:gd name="T31" fmla="*/ 98 h 737"/>
                <a:gd name="T32" fmla="*/ 287 w 547"/>
                <a:gd name="T33" fmla="*/ 85 h 737"/>
                <a:gd name="T34" fmla="*/ 281 w 547"/>
                <a:gd name="T35" fmla="*/ 90 h 737"/>
                <a:gd name="T36" fmla="*/ 281 w 547"/>
                <a:gd name="T37" fmla="*/ 87 h 737"/>
                <a:gd name="T38" fmla="*/ 273 w 547"/>
                <a:gd name="T39" fmla="*/ 95 h 737"/>
                <a:gd name="T40" fmla="*/ 274 w 547"/>
                <a:gd name="T41" fmla="*/ 90 h 737"/>
                <a:gd name="T42" fmla="*/ 273 w 547"/>
                <a:gd name="T43" fmla="*/ 88 h 737"/>
                <a:gd name="T44" fmla="*/ 269 w 547"/>
                <a:gd name="T45" fmla="*/ 90 h 737"/>
                <a:gd name="T46" fmla="*/ 251 w 547"/>
                <a:gd name="T47" fmla="*/ 101 h 737"/>
                <a:gd name="T48" fmla="*/ 232 w 547"/>
                <a:gd name="T49" fmla="*/ 126 h 737"/>
                <a:gd name="T50" fmla="*/ 233 w 547"/>
                <a:gd name="T51" fmla="*/ 165 h 737"/>
                <a:gd name="T52" fmla="*/ 229 w 547"/>
                <a:gd name="T53" fmla="*/ 172 h 737"/>
                <a:gd name="T54" fmla="*/ 235 w 547"/>
                <a:gd name="T55" fmla="*/ 190 h 737"/>
                <a:gd name="T56" fmla="*/ 186 w 547"/>
                <a:gd name="T57" fmla="*/ 377 h 737"/>
                <a:gd name="T58" fmla="*/ 276 w 547"/>
                <a:gd name="T59" fmla="*/ 394 h 737"/>
                <a:gd name="T60" fmla="*/ 343 w 547"/>
                <a:gd name="T61" fmla="*/ 387 h 737"/>
                <a:gd name="T62" fmla="*/ 394 w 547"/>
                <a:gd name="T63" fmla="*/ 374 h 737"/>
                <a:gd name="T64" fmla="*/ 402 w 547"/>
                <a:gd name="T65" fmla="*/ 366 h 737"/>
                <a:gd name="T66" fmla="*/ 395 w 547"/>
                <a:gd name="T67" fmla="*/ 304 h 737"/>
                <a:gd name="T68" fmla="*/ 380 w 547"/>
                <a:gd name="T69" fmla="*/ 268 h 737"/>
                <a:gd name="T70" fmla="*/ 340 w 547"/>
                <a:gd name="T71" fmla="*/ 247 h 737"/>
                <a:gd name="T72" fmla="*/ 318 w 547"/>
                <a:gd name="T73" fmla="*/ 234 h 737"/>
                <a:gd name="T74" fmla="*/ 304 w 547"/>
                <a:gd name="T75" fmla="*/ 257 h 737"/>
                <a:gd name="T76" fmla="*/ 278 w 547"/>
                <a:gd name="T77" fmla="*/ 268 h 737"/>
                <a:gd name="T78" fmla="*/ 251 w 547"/>
                <a:gd name="T79" fmla="*/ 243 h 737"/>
                <a:gd name="T80" fmla="*/ 237 w 547"/>
                <a:gd name="T81" fmla="*/ 242 h 737"/>
                <a:gd name="T82" fmla="*/ 193 w 547"/>
                <a:gd name="T83" fmla="*/ 260 h 737"/>
                <a:gd name="T84" fmla="*/ 176 w 547"/>
                <a:gd name="T85" fmla="*/ 279 h 737"/>
                <a:gd name="T86" fmla="*/ 163 w 547"/>
                <a:gd name="T87" fmla="*/ 346 h 737"/>
                <a:gd name="T88" fmla="*/ 166 w 547"/>
                <a:gd name="T89" fmla="*/ 369 h 737"/>
                <a:gd name="T90" fmla="*/ 407 w 547"/>
                <a:gd name="T91" fmla="*/ 562 h 737"/>
                <a:gd name="T92" fmla="*/ 407 w 547"/>
                <a:gd name="T93" fmla="*/ 562 h 737"/>
                <a:gd name="T94" fmla="*/ 103 w 547"/>
                <a:gd name="T95" fmla="*/ 618 h 737"/>
                <a:gd name="T96" fmla="*/ 101 w 547"/>
                <a:gd name="T97" fmla="*/ 525 h 737"/>
                <a:gd name="T98" fmla="*/ 101 w 547"/>
                <a:gd name="T99" fmla="*/ 448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47" h="737">
                  <a:moveTo>
                    <a:pt x="0" y="0"/>
                  </a:moveTo>
                  <a:lnTo>
                    <a:pt x="0" y="737"/>
                  </a:lnTo>
                  <a:lnTo>
                    <a:pt x="547" y="737"/>
                  </a:lnTo>
                  <a:lnTo>
                    <a:pt x="547" y="0"/>
                  </a:lnTo>
                  <a:lnTo>
                    <a:pt x="0" y="0"/>
                  </a:lnTo>
                  <a:close/>
                  <a:moveTo>
                    <a:pt x="519" y="708"/>
                  </a:moveTo>
                  <a:lnTo>
                    <a:pt x="29" y="708"/>
                  </a:lnTo>
                  <a:lnTo>
                    <a:pt x="29" y="29"/>
                  </a:lnTo>
                  <a:lnTo>
                    <a:pt x="519" y="29"/>
                  </a:lnTo>
                  <a:lnTo>
                    <a:pt x="519" y="708"/>
                  </a:lnTo>
                  <a:close/>
                  <a:moveTo>
                    <a:pt x="235" y="190"/>
                  </a:moveTo>
                  <a:lnTo>
                    <a:pt x="235" y="190"/>
                  </a:lnTo>
                  <a:lnTo>
                    <a:pt x="237" y="199"/>
                  </a:lnTo>
                  <a:lnTo>
                    <a:pt x="242" y="209"/>
                  </a:lnTo>
                  <a:lnTo>
                    <a:pt x="246" y="217"/>
                  </a:lnTo>
                  <a:lnTo>
                    <a:pt x="251" y="226"/>
                  </a:lnTo>
                  <a:lnTo>
                    <a:pt x="258" y="234"/>
                  </a:lnTo>
                  <a:lnTo>
                    <a:pt x="266" y="239"/>
                  </a:lnTo>
                  <a:lnTo>
                    <a:pt x="274" y="242"/>
                  </a:lnTo>
                  <a:lnTo>
                    <a:pt x="281" y="243"/>
                  </a:lnTo>
                  <a:lnTo>
                    <a:pt x="281" y="243"/>
                  </a:lnTo>
                  <a:lnTo>
                    <a:pt x="291" y="242"/>
                  </a:lnTo>
                  <a:lnTo>
                    <a:pt x="299" y="239"/>
                  </a:lnTo>
                  <a:lnTo>
                    <a:pt x="305" y="232"/>
                  </a:lnTo>
                  <a:lnTo>
                    <a:pt x="313" y="226"/>
                  </a:lnTo>
                  <a:lnTo>
                    <a:pt x="320" y="217"/>
                  </a:lnTo>
                  <a:lnTo>
                    <a:pt x="325" y="209"/>
                  </a:lnTo>
                  <a:lnTo>
                    <a:pt x="328" y="199"/>
                  </a:lnTo>
                  <a:lnTo>
                    <a:pt x="330" y="190"/>
                  </a:lnTo>
                  <a:lnTo>
                    <a:pt x="330" y="190"/>
                  </a:lnTo>
                  <a:lnTo>
                    <a:pt x="333" y="188"/>
                  </a:lnTo>
                  <a:lnTo>
                    <a:pt x="335" y="181"/>
                  </a:lnTo>
                  <a:lnTo>
                    <a:pt x="335" y="181"/>
                  </a:lnTo>
                  <a:lnTo>
                    <a:pt x="336" y="173"/>
                  </a:lnTo>
                  <a:lnTo>
                    <a:pt x="336" y="167"/>
                  </a:lnTo>
                  <a:lnTo>
                    <a:pt x="335" y="165"/>
                  </a:lnTo>
                  <a:lnTo>
                    <a:pt x="333" y="165"/>
                  </a:lnTo>
                  <a:lnTo>
                    <a:pt x="333" y="165"/>
                  </a:lnTo>
                  <a:lnTo>
                    <a:pt x="335" y="157"/>
                  </a:lnTo>
                  <a:lnTo>
                    <a:pt x="336" y="144"/>
                  </a:lnTo>
                  <a:lnTo>
                    <a:pt x="336" y="137"/>
                  </a:lnTo>
                  <a:lnTo>
                    <a:pt x="335" y="129"/>
                  </a:lnTo>
                  <a:lnTo>
                    <a:pt x="333" y="121"/>
                  </a:lnTo>
                  <a:lnTo>
                    <a:pt x="328" y="114"/>
                  </a:lnTo>
                  <a:lnTo>
                    <a:pt x="328" y="114"/>
                  </a:lnTo>
                  <a:lnTo>
                    <a:pt x="323" y="110"/>
                  </a:lnTo>
                  <a:lnTo>
                    <a:pt x="315" y="105"/>
                  </a:lnTo>
                  <a:lnTo>
                    <a:pt x="304" y="101"/>
                  </a:lnTo>
                  <a:lnTo>
                    <a:pt x="304" y="101"/>
                  </a:lnTo>
                  <a:lnTo>
                    <a:pt x="302" y="100"/>
                  </a:lnTo>
                  <a:lnTo>
                    <a:pt x="302" y="100"/>
                  </a:lnTo>
                  <a:lnTo>
                    <a:pt x="304" y="100"/>
                  </a:lnTo>
                  <a:lnTo>
                    <a:pt x="304" y="100"/>
                  </a:lnTo>
                  <a:lnTo>
                    <a:pt x="300" y="100"/>
                  </a:lnTo>
                  <a:lnTo>
                    <a:pt x="300" y="100"/>
                  </a:lnTo>
                  <a:lnTo>
                    <a:pt x="297" y="96"/>
                  </a:lnTo>
                  <a:lnTo>
                    <a:pt x="297" y="96"/>
                  </a:lnTo>
                  <a:lnTo>
                    <a:pt x="299" y="100"/>
                  </a:lnTo>
                  <a:lnTo>
                    <a:pt x="299" y="100"/>
                  </a:lnTo>
                  <a:lnTo>
                    <a:pt x="299" y="100"/>
                  </a:lnTo>
                  <a:lnTo>
                    <a:pt x="299" y="100"/>
                  </a:lnTo>
                  <a:lnTo>
                    <a:pt x="295" y="95"/>
                  </a:lnTo>
                  <a:lnTo>
                    <a:pt x="295" y="95"/>
                  </a:lnTo>
                  <a:lnTo>
                    <a:pt x="297" y="98"/>
                  </a:lnTo>
                  <a:lnTo>
                    <a:pt x="297" y="98"/>
                  </a:lnTo>
                  <a:lnTo>
                    <a:pt x="291" y="93"/>
                  </a:lnTo>
                  <a:lnTo>
                    <a:pt x="287" y="88"/>
                  </a:lnTo>
                  <a:lnTo>
                    <a:pt x="287" y="85"/>
                  </a:lnTo>
                  <a:lnTo>
                    <a:pt x="287" y="85"/>
                  </a:lnTo>
                  <a:lnTo>
                    <a:pt x="284" y="85"/>
                  </a:lnTo>
                  <a:lnTo>
                    <a:pt x="281" y="90"/>
                  </a:lnTo>
                  <a:lnTo>
                    <a:pt x="281" y="90"/>
                  </a:lnTo>
                  <a:lnTo>
                    <a:pt x="282" y="85"/>
                  </a:lnTo>
                  <a:lnTo>
                    <a:pt x="286" y="82"/>
                  </a:lnTo>
                  <a:lnTo>
                    <a:pt x="286" y="82"/>
                  </a:lnTo>
                  <a:lnTo>
                    <a:pt x="281" y="87"/>
                  </a:lnTo>
                  <a:lnTo>
                    <a:pt x="281" y="87"/>
                  </a:lnTo>
                  <a:lnTo>
                    <a:pt x="278" y="90"/>
                  </a:lnTo>
                  <a:lnTo>
                    <a:pt x="274" y="92"/>
                  </a:lnTo>
                  <a:lnTo>
                    <a:pt x="273" y="95"/>
                  </a:lnTo>
                  <a:lnTo>
                    <a:pt x="273" y="95"/>
                  </a:lnTo>
                  <a:lnTo>
                    <a:pt x="273" y="95"/>
                  </a:lnTo>
                  <a:lnTo>
                    <a:pt x="274" y="90"/>
                  </a:lnTo>
                  <a:lnTo>
                    <a:pt x="274" y="90"/>
                  </a:lnTo>
                  <a:lnTo>
                    <a:pt x="271" y="95"/>
                  </a:lnTo>
                  <a:lnTo>
                    <a:pt x="269" y="93"/>
                  </a:lnTo>
                  <a:lnTo>
                    <a:pt x="269" y="93"/>
                  </a:lnTo>
                  <a:lnTo>
                    <a:pt x="273" y="88"/>
                  </a:lnTo>
                  <a:lnTo>
                    <a:pt x="273" y="88"/>
                  </a:lnTo>
                  <a:lnTo>
                    <a:pt x="269" y="92"/>
                  </a:lnTo>
                  <a:lnTo>
                    <a:pt x="269" y="92"/>
                  </a:lnTo>
                  <a:lnTo>
                    <a:pt x="269" y="90"/>
                  </a:lnTo>
                  <a:lnTo>
                    <a:pt x="264" y="93"/>
                  </a:lnTo>
                  <a:lnTo>
                    <a:pt x="264" y="93"/>
                  </a:lnTo>
                  <a:lnTo>
                    <a:pt x="260" y="96"/>
                  </a:lnTo>
                  <a:lnTo>
                    <a:pt x="251" y="101"/>
                  </a:lnTo>
                  <a:lnTo>
                    <a:pt x="245" y="106"/>
                  </a:lnTo>
                  <a:lnTo>
                    <a:pt x="240" y="113"/>
                  </a:lnTo>
                  <a:lnTo>
                    <a:pt x="235" y="119"/>
                  </a:lnTo>
                  <a:lnTo>
                    <a:pt x="232" y="126"/>
                  </a:lnTo>
                  <a:lnTo>
                    <a:pt x="232" y="126"/>
                  </a:lnTo>
                  <a:lnTo>
                    <a:pt x="230" y="136"/>
                  </a:lnTo>
                  <a:lnTo>
                    <a:pt x="230" y="147"/>
                  </a:lnTo>
                  <a:lnTo>
                    <a:pt x="233" y="165"/>
                  </a:lnTo>
                  <a:lnTo>
                    <a:pt x="233" y="165"/>
                  </a:lnTo>
                  <a:lnTo>
                    <a:pt x="232" y="165"/>
                  </a:lnTo>
                  <a:lnTo>
                    <a:pt x="230" y="167"/>
                  </a:lnTo>
                  <a:lnTo>
                    <a:pt x="229" y="172"/>
                  </a:lnTo>
                  <a:lnTo>
                    <a:pt x="232" y="181"/>
                  </a:lnTo>
                  <a:lnTo>
                    <a:pt x="232" y="181"/>
                  </a:lnTo>
                  <a:lnTo>
                    <a:pt x="233" y="188"/>
                  </a:lnTo>
                  <a:lnTo>
                    <a:pt x="235" y="190"/>
                  </a:lnTo>
                  <a:lnTo>
                    <a:pt x="235" y="190"/>
                  </a:lnTo>
                  <a:close/>
                  <a:moveTo>
                    <a:pt x="168" y="371"/>
                  </a:moveTo>
                  <a:lnTo>
                    <a:pt x="168" y="371"/>
                  </a:lnTo>
                  <a:lnTo>
                    <a:pt x="186" y="377"/>
                  </a:lnTo>
                  <a:lnTo>
                    <a:pt x="204" y="382"/>
                  </a:lnTo>
                  <a:lnTo>
                    <a:pt x="238" y="389"/>
                  </a:lnTo>
                  <a:lnTo>
                    <a:pt x="266" y="392"/>
                  </a:lnTo>
                  <a:lnTo>
                    <a:pt x="276" y="394"/>
                  </a:lnTo>
                  <a:lnTo>
                    <a:pt x="276" y="394"/>
                  </a:lnTo>
                  <a:lnTo>
                    <a:pt x="300" y="392"/>
                  </a:lnTo>
                  <a:lnTo>
                    <a:pt x="323" y="391"/>
                  </a:lnTo>
                  <a:lnTo>
                    <a:pt x="343" y="387"/>
                  </a:lnTo>
                  <a:lnTo>
                    <a:pt x="361" y="384"/>
                  </a:lnTo>
                  <a:lnTo>
                    <a:pt x="385" y="377"/>
                  </a:lnTo>
                  <a:lnTo>
                    <a:pt x="394" y="374"/>
                  </a:lnTo>
                  <a:lnTo>
                    <a:pt x="394" y="374"/>
                  </a:lnTo>
                  <a:lnTo>
                    <a:pt x="398" y="371"/>
                  </a:lnTo>
                  <a:lnTo>
                    <a:pt x="400" y="368"/>
                  </a:lnTo>
                  <a:lnTo>
                    <a:pt x="402" y="366"/>
                  </a:lnTo>
                  <a:lnTo>
                    <a:pt x="402" y="366"/>
                  </a:lnTo>
                  <a:lnTo>
                    <a:pt x="402" y="350"/>
                  </a:lnTo>
                  <a:lnTo>
                    <a:pt x="400" y="333"/>
                  </a:lnTo>
                  <a:lnTo>
                    <a:pt x="398" y="317"/>
                  </a:lnTo>
                  <a:lnTo>
                    <a:pt x="395" y="304"/>
                  </a:lnTo>
                  <a:lnTo>
                    <a:pt x="389" y="283"/>
                  </a:lnTo>
                  <a:lnTo>
                    <a:pt x="385" y="275"/>
                  </a:lnTo>
                  <a:lnTo>
                    <a:pt x="385" y="275"/>
                  </a:lnTo>
                  <a:lnTo>
                    <a:pt x="380" y="268"/>
                  </a:lnTo>
                  <a:lnTo>
                    <a:pt x="376" y="263"/>
                  </a:lnTo>
                  <a:lnTo>
                    <a:pt x="359" y="255"/>
                  </a:lnTo>
                  <a:lnTo>
                    <a:pt x="345" y="250"/>
                  </a:lnTo>
                  <a:lnTo>
                    <a:pt x="340" y="247"/>
                  </a:lnTo>
                  <a:lnTo>
                    <a:pt x="340" y="247"/>
                  </a:lnTo>
                  <a:lnTo>
                    <a:pt x="327" y="242"/>
                  </a:lnTo>
                  <a:lnTo>
                    <a:pt x="320" y="237"/>
                  </a:lnTo>
                  <a:lnTo>
                    <a:pt x="318" y="234"/>
                  </a:lnTo>
                  <a:lnTo>
                    <a:pt x="318" y="232"/>
                  </a:lnTo>
                  <a:lnTo>
                    <a:pt x="318" y="232"/>
                  </a:lnTo>
                  <a:lnTo>
                    <a:pt x="310" y="247"/>
                  </a:lnTo>
                  <a:lnTo>
                    <a:pt x="304" y="257"/>
                  </a:lnTo>
                  <a:lnTo>
                    <a:pt x="295" y="263"/>
                  </a:lnTo>
                  <a:lnTo>
                    <a:pt x="289" y="266"/>
                  </a:lnTo>
                  <a:lnTo>
                    <a:pt x="282" y="268"/>
                  </a:lnTo>
                  <a:lnTo>
                    <a:pt x="278" y="268"/>
                  </a:lnTo>
                  <a:lnTo>
                    <a:pt x="271" y="266"/>
                  </a:lnTo>
                  <a:lnTo>
                    <a:pt x="266" y="263"/>
                  </a:lnTo>
                  <a:lnTo>
                    <a:pt x="258" y="255"/>
                  </a:lnTo>
                  <a:lnTo>
                    <a:pt x="251" y="243"/>
                  </a:lnTo>
                  <a:lnTo>
                    <a:pt x="245" y="232"/>
                  </a:lnTo>
                  <a:lnTo>
                    <a:pt x="245" y="232"/>
                  </a:lnTo>
                  <a:lnTo>
                    <a:pt x="243" y="237"/>
                  </a:lnTo>
                  <a:lnTo>
                    <a:pt x="237" y="242"/>
                  </a:lnTo>
                  <a:lnTo>
                    <a:pt x="222" y="248"/>
                  </a:lnTo>
                  <a:lnTo>
                    <a:pt x="201" y="257"/>
                  </a:lnTo>
                  <a:lnTo>
                    <a:pt x="201" y="257"/>
                  </a:lnTo>
                  <a:lnTo>
                    <a:pt x="193" y="260"/>
                  </a:lnTo>
                  <a:lnTo>
                    <a:pt x="188" y="265"/>
                  </a:lnTo>
                  <a:lnTo>
                    <a:pt x="183" y="268"/>
                  </a:lnTo>
                  <a:lnTo>
                    <a:pt x="183" y="268"/>
                  </a:lnTo>
                  <a:lnTo>
                    <a:pt x="176" y="279"/>
                  </a:lnTo>
                  <a:lnTo>
                    <a:pt x="171" y="294"/>
                  </a:lnTo>
                  <a:lnTo>
                    <a:pt x="168" y="309"/>
                  </a:lnTo>
                  <a:lnTo>
                    <a:pt x="166" y="322"/>
                  </a:lnTo>
                  <a:lnTo>
                    <a:pt x="163" y="346"/>
                  </a:lnTo>
                  <a:lnTo>
                    <a:pt x="163" y="356"/>
                  </a:lnTo>
                  <a:lnTo>
                    <a:pt x="163" y="356"/>
                  </a:lnTo>
                  <a:lnTo>
                    <a:pt x="163" y="364"/>
                  </a:lnTo>
                  <a:lnTo>
                    <a:pt x="166" y="369"/>
                  </a:lnTo>
                  <a:lnTo>
                    <a:pt x="168" y="371"/>
                  </a:lnTo>
                  <a:lnTo>
                    <a:pt x="168" y="371"/>
                  </a:lnTo>
                  <a:lnTo>
                    <a:pt x="168" y="371"/>
                  </a:lnTo>
                  <a:close/>
                  <a:moveTo>
                    <a:pt x="407" y="562"/>
                  </a:moveTo>
                  <a:lnTo>
                    <a:pt x="101" y="562"/>
                  </a:lnTo>
                  <a:lnTo>
                    <a:pt x="101" y="580"/>
                  </a:lnTo>
                  <a:lnTo>
                    <a:pt x="407" y="580"/>
                  </a:lnTo>
                  <a:lnTo>
                    <a:pt x="407" y="562"/>
                  </a:lnTo>
                  <a:close/>
                  <a:moveTo>
                    <a:pt x="103" y="636"/>
                  </a:moveTo>
                  <a:lnTo>
                    <a:pt x="380" y="636"/>
                  </a:lnTo>
                  <a:lnTo>
                    <a:pt x="380" y="618"/>
                  </a:lnTo>
                  <a:lnTo>
                    <a:pt x="103" y="618"/>
                  </a:lnTo>
                  <a:lnTo>
                    <a:pt x="103" y="636"/>
                  </a:lnTo>
                  <a:close/>
                  <a:moveTo>
                    <a:pt x="436" y="507"/>
                  </a:moveTo>
                  <a:lnTo>
                    <a:pt x="101" y="507"/>
                  </a:lnTo>
                  <a:lnTo>
                    <a:pt x="101" y="525"/>
                  </a:lnTo>
                  <a:lnTo>
                    <a:pt x="436" y="525"/>
                  </a:lnTo>
                  <a:lnTo>
                    <a:pt x="436" y="507"/>
                  </a:lnTo>
                  <a:close/>
                  <a:moveTo>
                    <a:pt x="464" y="448"/>
                  </a:moveTo>
                  <a:lnTo>
                    <a:pt x="101" y="448"/>
                  </a:lnTo>
                  <a:lnTo>
                    <a:pt x="101" y="466"/>
                  </a:lnTo>
                  <a:lnTo>
                    <a:pt x="464" y="466"/>
                  </a:lnTo>
                  <a:lnTo>
                    <a:pt x="464" y="448"/>
                  </a:lnTo>
                  <a:close/>
                </a:path>
              </a:pathLst>
            </a:custGeom>
            <a:solidFill>
              <a:sysClr val="window" lastClr="FFFFFF"/>
            </a:solidFill>
            <a:ln>
              <a:noFill/>
            </a:ln>
            <a:effectLst>
              <a:outerShdw blurRad="50800" dist="38100" dir="2700000" algn="tl" rotWithShape="0">
                <a:prstClr val="black">
                  <a:alpha val="40000"/>
                </a:prstClr>
              </a:outerShdw>
            </a:effectLst>
          </p:spPr>
          <p:txBody>
            <a:bodyPr vert="horz" wrap="square" lIns="121917" tIns="60958" rIns="121917"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方正中等线简体" panose="02010601030101010101" pitchFamily="2" charset="-122"/>
                <a:ea typeface="方正中等线简体" panose="02010601030101010101" pitchFamily="2" charset="-122"/>
              </a:endParaRPr>
            </a:p>
          </p:txBody>
        </p:sp>
      </p:grpSp>
      <p:grpSp>
        <p:nvGrpSpPr>
          <p:cNvPr id="69" name="组合 68"/>
          <p:cNvGrpSpPr/>
          <p:nvPr/>
        </p:nvGrpSpPr>
        <p:grpSpPr>
          <a:xfrm>
            <a:off x="2057548" y="3510848"/>
            <a:ext cx="1517378" cy="792087"/>
            <a:chOff x="2057548" y="3366832"/>
            <a:chExt cx="1517378" cy="792087"/>
          </a:xfrm>
        </p:grpSpPr>
        <p:sp>
          <p:nvSpPr>
            <p:cNvPr id="70" name="矩形 69"/>
            <p:cNvSpPr/>
            <p:nvPr/>
          </p:nvSpPr>
          <p:spPr>
            <a:xfrm>
              <a:off x="2057548" y="3366832"/>
              <a:ext cx="1517378" cy="792087"/>
            </a:xfrm>
            <a:prstGeom prst="rect">
              <a:avLst/>
            </a:prstGeom>
            <a:solidFill>
              <a:srgbClr val="0070C0"/>
            </a:solidFill>
            <a:ln w="2540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03</a:t>
              </a:r>
              <a:endParaRPr kumimoji="0" lang="zh-CN" altLang="en-US"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71" name="Freeform 13"/>
            <p:cNvSpPr>
              <a:spLocks noEditPoints="1"/>
            </p:cNvSpPr>
            <p:nvPr/>
          </p:nvSpPr>
          <p:spPr bwMode="auto">
            <a:xfrm>
              <a:off x="2382883" y="3416068"/>
              <a:ext cx="503192" cy="692922"/>
            </a:xfrm>
            <a:custGeom>
              <a:avLst/>
              <a:gdLst>
                <a:gd name="T0" fmla="*/ 175 w 401"/>
                <a:gd name="T1" fmla="*/ 37 h 552"/>
                <a:gd name="T2" fmla="*/ 129 w 401"/>
                <a:gd name="T3" fmla="*/ 485 h 552"/>
                <a:gd name="T4" fmla="*/ 322 w 401"/>
                <a:gd name="T5" fmla="*/ 407 h 552"/>
                <a:gd name="T6" fmla="*/ 144 w 401"/>
                <a:gd name="T7" fmla="*/ 407 h 552"/>
                <a:gd name="T8" fmla="*/ 118 w 401"/>
                <a:gd name="T9" fmla="*/ 395 h 552"/>
                <a:gd name="T10" fmla="*/ 66 w 401"/>
                <a:gd name="T11" fmla="*/ 346 h 552"/>
                <a:gd name="T12" fmla="*/ 40 w 401"/>
                <a:gd name="T13" fmla="*/ 278 h 552"/>
                <a:gd name="T14" fmla="*/ 38 w 401"/>
                <a:gd name="T15" fmla="*/ 237 h 552"/>
                <a:gd name="T16" fmla="*/ 49 w 401"/>
                <a:gd name="T17" fmla="*/ 191 h 552"/>
                <a:gd name="T18" fmla="*/ 72 w 401"/>
                <a:gd name="T19" fmla="*/ 150 h 552"/>
                <a:gd name="T20" fmla="*/ 105 w 401"/>
                <a:gd name="T21" fmla="*/ 117 h 552"/>
                <a:gd name="T22" fmla="*/ 146 w 401"/>
                <a:gd name="T23" fmla="*/ 96 h 552"/>
                <a:gd name="T24" fmla="*/ 191 w 401"/>
                <a:gd name="T25" fmla="*/ 86 h 552"/>
                <a:gd name="T26" fmla="*/ 144 w 401"/>
                <a:gd name="T27" fmla="*/ 266 h 552"/>
                <a:gd name="T28" fmla="*/ 154 w 401"/>
                <a:gd name="T29" fmla="*/ 271 h 552"/>
                <a:gd name="T30" fmla="*/ 152 w 401"/>
                <a:gd name="T31" fmla="*/ 314 h 552"/>
                <a:gd name="T32" fmla="*/ 167 w 401"/>
                <a:gd name="T33" fmla="*/ 335 h 552"/>
                <a:gd name="T34" fmla="*/ 185 w 401"/>
                <a:gd name="T35" fmla="*/ 335 h 552"/>
                <a:gd name="T36" fmla="*/ 198 w 401"/>
                <a:gd name="T37" fmla="*/ 314 h 552"/>
                <a:gd name="T38" fmla="*/ 198 w 401"/>
                <a:gd name="T39" fmla="*/ 271 h 552"/>
                <a:gd name="T40" fmla="*/ 213 w 401"/>
                <a:gd name="T41" fmla="*/ 266 h 552"/>
                <a:gd name="T42" fmla="*/ 211 w 401"/>
                <a:gd name="T43" fmla="*/ 341 h 552"/>
                <a:gd name="T44" fmla="*/ 218 w 401"/>
                <a:gd name="T45" fmla="*/ 358 h 552"/>
                <a:gd name="T46" fmla="*/ 234 w 401"/>
                <a:gd name="T47" fmla="*/ 364 h 552"/>
                <a:gd name="T48" fmla="*/ 254 w 401"/>
                <a:gd name="T49" fmla="*/ 349 h 552"/>
                <a:gd name="T50" fmla="*/ 257 w 401"/>
                <a:gd name="T51" fmla="*/ 276 h 552"/>
                <a:gd name="T52" fmla="*/ 270 w 401"/>
                <a:gd name="T53" fmla="*/ 266 h 552"/>
                <a:gd name="T54" fmla="*/ 268 w 401"/>
                <a:gd name="T55" fmla="*/ 276 h 552"/>
                <a:gd name="T56" fmla="*/ 270 w 401"/>
                <a:gd name="T57" fmla="*/ 323 h 552"/>
                <a:gd name="T58" fmla="*/ 291 w 401"/>
                <a:gd name="T59" fmla="*/ 336 h 552"/>
                <a:gd name="T60" fmla="*/ 307 w 401"/>
                <a:gd name="T61" fmla="*/ 330 h 552"/>
                <a:gd name="T62" fmla="*/ 314 w 401"/>
                <a:gd name="T63" fmla="*/ 276 h 552"/>
                <a:gd name="T64" fmla="*/ 312 w 401"/>
                <a:gd name="T65" fmla="*/ 266 h 552"/>
                <a:gd name="T66" fmla="*/ 275 w 401"/>
                <a:gd name="T67" fmla="*/ 253 h 552"/>
                <a:gd name="T68" fmla="*/ 191 w 401"/>
                <a:gd name="T69" fmla="*/ 49 h 552"/>
                <a:gd name="T70" fmla="*/ 152 w 401"/>
                <a:gd name="T71" fmla="*/ 55 h 552"/>
                <a:gd name="T72" fmla="*/ 100 w 401"/>
                <a:gd name="T73" fmla="*/ 77 h 552"/>
                <a:gd name="T74" fmla="*/ 56 w 401"/>
                <a:gd name="T75" fmla="*/ 113 h 552"/>
                <a:gd name="T76" fmla="*/ 23 w 401"/>
                <a:gd name="T77" fmla="*/ 158 h 552"/>
                <a:gd name="T78" fmla="*/ 4 w 401"/>
                <a:gd name="T79" fmla="*/ 212 h 552"/>
                <a:gd name="T80" fmla="*/ 0 w 401"/>
                <a:gd name="T81" fmla="*/ 253 h 552"/>
                <a:gd name="T82" fmla="*/ 5 w 401"/>
                <a:gd name="T83" fmla="*/ 300 h 552"/>
                <a:gd name="T84" fmla="*/ 22 w 401"/>
                <a:gd name="T85" fmla="*/ 343 h 552"/>
                <a:gd name="T86" fmla="*/ 44 w 401"/>
                <a:gd name="T87" fmla="*/ 381 h 552"/>
                <a:gd name="T88" fmla="*/ 77 w 401"/>
                <a:gd name="T89" fmla="*/ 413 h 552"/>
                <a:gd name="T90" fmla="*/ 115 w 401"/>
                <a:gd name="T91" fmla="*/ 436 h 552"/>
                <a:gd name="T92" fmla="*/ 66 w 401"/>
                <a:gd name="T93" fmla="*/ 506 h 552"/>
                <a:gd name="T94" fmla="*/ 401 w 401"/>
                <a:gd name="T95" fmla="*/ 50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1" h="552">
                  <a:moveTo>
                    <a:pt x="291" y="0"/>
                  </a:moveTo>
                  <a:lnTo>
                    <a:pt x="175" y="0"/>
                  </a:lnTo>
                  <a:lnTo>
                    <a:pt x="175" y="37"/>
                  </a:lnTo>
                  <a:lnTo>
                    <a:pt x="291" y="37"/>
                  </a:lnTo>
                  <a:lnTo>
                    <a:pt x="291" y="0"/>
                  </a:lnTo>
                  <a:close/>
                  <a:moveTo>
                    <a:pt x="129" y="485"/>
                  </a:moveTo>
                  <a:lnTo>
                    <a:pt x="339" y="485"/>
                  </a:lnTo>
                  <a:lnTo>
                    <a:pt x="339" y="407"/>
                  </a:lnTo>
                  <a:lnTo>
                    <a:pt x="322" y="407"/>
                  </a:lnTo>
                  <a:lnTo>
                    <a:pt x="322" y="394"/>
                  </a:lnTo>
                  <a:lnTo>
                    <a:pt x="144" y="394"/>
                  </a:lnTo>
                  <a:lnTo>
                    <a:pt x="144" y="407"/>
                  </a:lnTo>
                  <a:lnTo>
                    <a:pt x="139" y="407"/>
                  </a:lnTo>
                  <a:lnTo>
                    <a:pt x="139" y="407"/>
                  </a:lnTo>
                  <a:lnTo>
                    <a:pt x="118" y="395"/>
                  </a:lnTo>
                  <a:lnTo>
                    <a:pt x="98" y="382"/>
                  </a:lnTo>
                  <a:lnTo>
                    <a:pt x="80" y="366"/>
                  </a:lnTo>
                  <a:lnTo>
                    <a:pt x="66" y="346"/>
                  </a:lnTo>
                  <a:lnTo>
                    <a:pt x="54" y="325"/>
                  </a:lnTo>
                  <a:lnTo>
                    <a:pt x="44" y="302"/>
                  </a:lnTo>
                  <a:lnTo>
                    <a:pt x="40" y="278"/>
                  </a:lnTo>
                  <a:lnTo>
                    <a:pt x="36" y="253"/>
                  </a:lnTo>
                  <a:lnTo>
                    <a:pt x="36" y="253"/>
                  </a:lnTo>
                  <a:lnTo>
                    <a:pt x="38" y="237"/>
                  </a:lnTo>
                  <a:lnTo>
                    <a:pt x="40" y="220"/>
                  </a:lnTo>
                  <a:lnTo>
                    <a:pt x="44" y="206"/>
                  </a:lnTo>
                  <a:lnTo>
                    <a:pt x="49" y="191"/>
                  </a:lnTo>
                  <a:lnTo>
                    <a:pt x="56" y="176"/>
                  </a:lnTo>
                  <a:lnTo>
                    <a:pt x="62" y="163"/>
                  </a:lnTo>
                  <a:lnTo>
                    <a:pt x="72" y="150"/>
                  </a:lnTo>
                  <a:lnTo>
                    <a:pt x="82" y="139"/>
                  </a:lnTo>
                  <a:lnTo>
                    <a:pt x="93" y="127"/>
                  </a:lnTo>
                  <a:lnTo>
                    <a:pt x="105" y="117"/>
                  </a:lnTo>
                  <a:lnTo>
                    <a:pt x="118" y="109"/>
                  </a:lnTo>
                  <a:lnTo>
                    <a:pt x="131" y="103"/>
                  </a:lnTo>
                  <a:lnTo>
                    <a:pt x="146" y="96"/>
                  </a:lnTo>
                  <a:lnTo>
                    <a:pt x="160" y="91"/>
                  </a:lnTo>
                  <a:lnTo>
                    <a:pt x="175" y="88"/>
                  </a:lnTo>
                  <a:lnTo>
                    <a:pt x="191" y="86"/>
                  </a:lnTo>
                  <a:lnTo>
                    <a:pt x="191" y="253"/>
                  </a:lnTo>
                  <a:lnTo>
                    <a:pt x="144" y="253"/>
                  </a:lnTo>
                  <a:lnTo>
                    <a:pt x="144" y="266"/>
                  </a:lnTo>
                  <a:lnTo>
                    <a:pt x="156" y="266"/>
                  </a:lnTo>
                  <a:lnTo>
                    <a:pt x="156" y="266"/>
                  </a:lnTo>
                  <a:lnTo>
                    <a:pt x="154" y="271"/>
                  </a:lnTo>
                  <a:lnTo>
                    <a:pt x="152" y="276"/>
                  </a:lnTo>
                  <a:lnTo>
                    <a:pt x="152" y="314"/>
                  </a:lnTo>
                  <a:lnTo>
                    <a:pt x="152" y="314"/>
                  </a:lnTo>
                  <a:lnTo>
                    <a:pt x="154" y="323"/>
                  </a:lnTo>
                  <a:lnTo>
                    <a:pt x="159" y="330"/>
                  </a:lnTo>
                  <a:lnTo>
                    <a:pt x="167" y="335"/>
                  </a:lnTo>
                  <a:lnTo>
                    <a:pt x="175" y="336"/>
                  </a:lnTo>
                  <a:lnTo>
                    <a:pt x="175" y="336"/>
                  </a:lnTo>
                  <a:lnTo>
                    <a:pt x="185" y="335"/>
                  </a:lnTo>
                  <a:lnTo>
                    <a:pt x="191" y="330"/>
                  </a:lnTo>
                  <a:lnTo>
                    <a:pt x="196" y="323"/>
                  </a:lnTo>
                  <a:lnTo>
                    <a:pt x="198" y="314"/>
                  </a:lnTo>
                  <a:lnTo>
                    <a:pt x="198" y="276"/>
                  </a:lnTo>
                  <a:lnTo>
                    <a:pt x="198" y="276"/>
                  </a:lnTo>
                  <a:lnTo>
                    <a:pt x="198" y="271"/>
                  </a:lnTo>
                  <a:lnTo>
                    <a:pt x="196" y="266"/>
                  </a:lnTo>
                  <a:lnTo>
                    <a:pt x="213" y="266"/>
                  </a:lnTo>
                  <a:lnTo>
                    <a:pt x="213" y="266"/>
                  </a:lnTo>
                  <a:lnTo>
                    <a:pt x="211" y="271"/>
                  </a:lnTo>
                  <a:lnTo>
                    <a:pt x="211" y="276"/>
                  </a:lnTo>
                  <a:lnTo>
                    <a:pt x="211" y="341"/>
                  </a:lnTo>
                  <a:lnTo>
                    <a:pt x="211" y="341"/>
                  </a:lnTo>
                  <a:lnTo>
                    <a:pt x="213" y="349"/>
                  </a:lnTo>
                  <a:lnTo>
                    <a:pt x="218" y="358"/>
                  </a:lnTo>
                  <a:lnTo>
                    <a:pt x="224" y="363"/>
                  </a:lnTo>
                  <a:lnTo>
                    <a:pt x="234" y="364"/>
                  </a:lnTo>
                  <a:lnTo>
                    <a:pt x="234" y="364"/>
                  </a:lnTo>
                  <a:lnTo>
                    <a:pt x="242" y="363"/>
                  </a:lnTo>
                  <a:lnTo>
                    <a:pt x="249" y="358"/>
                  </a:lnTo>
                  <a:lnTo>
                    <a:pt x="254" y="349"/>
                  </a:lnTo>
                  <a:lnTo>
                    <a:pt x="257" y="341"/>
                  </a:lnTo>
                  <a:lnTo>
                    <a:pt x="257" y="276"/>
                  </a:lnTo>
                  <a:lnTo>
                    <a:pt x="257" y="276"/>
                  </a:lnTo>
                  <a:lnTo>
                    <a:pt x="255" y="271"/>
                  </a:lnTo>
                  <a:lnTo>
                    <a:pt x="254" y="266"/>
                  </a:lnTo>
                  <a:lnTo>
                    <a:pt x="270" y="266"/>
                  </a:lnTo>
                  <a:lnTo>
                    <a:pt x="270" y="266"/>
                  </a:lnTo>
                  <a:lnTo>
                    <a:pt x="270" y="271"/>
                  </a:lnTo>
                  <a:lnTo>
                    <a:pt x="268" y="276"/>
                  </a:lnTo>
                  <a:lnTo>
                    <a:pt x="268" y="314"/>
                  </a:lnTo>
                  <a:lnTo>
                    <a:pt x="268" y="314"/>
                  </a:lnTo>
                  <a:lnTo>
                    <a:pt x="270" y="323"/>
                  </a:lnTo>
                  <a:lnTo>
                    <a:pt x="275" y="330"/>
                  </a:lnTo>
                  <a:lnTo>
                    <a:pt x="283" y="335"/>
                  </a:lnTo>
                  <a:lnTo>
                    <a:pt x="291" y="336"/>
                  </a:lnTo>
                  <a:lnTo>
                    <a:pt x="291" y="336"/>
                  </a:lnTo>
                  <a:lnTo>
                    <a:pt x="299" y="335"/>
                  </a:lnTo>
                  <a:lnTo>
                    <a:pt x="307" y="330"/>
                  </a:lnTo>
                  <a:lnTo>
                    <a:pt x="312" y="323"/>
                  </a:lnTo>
                  <a:lnTo>
                    <a:pt x="314" y="314"/>
                  </a:lnTo>
                  <a:lnTo>
                    <a:pt x="314" y="276"/>
                  </a:lnTo>
                  <a:lnTo>
                    <a:pt x="314" y="276"/>
                  </a:lnTo>
                  <a:lnTo>
                    <a:pt x="314" y="271"/>
                  </a:lnTo>
                  <a:lnTo>
                    <a:pt x="312" y="266"/>
                  </a:lnTo>
                  <a:lnTo>
                    <a:pt x="322" y="266"/>
                  </a:lnTo>
                  <a:lnTo>
                    <a:pt x="322" y="253"/>
                  </a:lnTo>
                  <a:lnTo>
                    <a:pt x="275" y="253"/>
                  </a:lnTo>
                  <a:lnTo>
                    <a:pt x="275" y="39"/>
                  </a:lnTo>
                  <a:lnTo>
                    <a:pt x="191" y="39"/>
                  </a:lnTo>
                  <a:lnTo>
                    <a:pt x="191" y="49"/>
                  </a:lnTo>
                  <a:lnTo>
                    <a:pt x="191" y="49"/>
                  </a:lnTo>
                  <a:lnTo>
                    <a:pt x="172" y="50"/>
                  </a:lnTo>
                  <a:lnTo>
                    <a:pt x="152" y="55"/>
                  </a:lnTo>
                  <a:lnTo>
                    <a:pt x="134" y="60"/>
                  </a:lnTo>
                  <a:lnTo>
                    <a:pt x="116" y="68"/>
                  </a:lnTo>
                  <a:lnTo>
                    <a:pt x="100" y="77"/>
                  </a:lnTo>
                  <a:lnTo>
                    <a:pt x="84" y="88"/>
                  </a:lnTo>
                  <a:lnTo>
                    <a:pt x="69" y="100"/>
                  </a:lnTo>
                  <a:lnTo>
                    <a:pt x="56" y="113"/>
                  </a:lnTo>
                  <a:lnTo>
                    <a:pt x="43" y="127"/>
                  </a:lnTo>
                  <a:lnTo>
                    <a:pt x="33" y="142"/>
                  </a:lnTo>
                  <a:lnTo>
                    <a:pt x="23" y="158"/>
                  </a:lnTo>
                  <a:lnTo>
                    <a:pt x="15" y="176"/>
                  </a:lnTo>
                  <a:lnTo>
                    <a:pt x="8" y="194"/>
                  </a:lnTo>
                  <a:lnTo>
                    <a:pt x="4" y="212"/>
                  </a:lnTo>
                  <a:lnTo>
                    <a:pt x="0" y="232"/>
                  </a:lnTo>
                  <a:lnTo>
                    <a:pt x="0" y="253"/>
                  </a:lnTo>
                  <a:lnTo>
                    <a:pt x="0" y="253"/>
                  </a:lnTo>
                  <a:lnTo>
                    <a:pt x="0" y="269"/>
                  </a:lnTo>
                  <a:lnTo>
                    <a:pt x="2" y="284"/>
                  </a:lnTo>
                  <a:lnTo>
                    <a:pt x="5" y="300"/>
                  </a:lnTo>
                  <a:lnTo>
                    <a:pt x="10" y="315"/>
                  </a:lnTo>
                  <a:lnTo>
                    <a:pt x="15" y="328"/>
                  </a:lnTo>
                  <a:lnTo>
                    <a:pt x="22" y="343"/>
                  </a:lnTo>
                  <a:lnTo>
                    <a:pt x="28" y="356"/>
                  </a:lnTo>
                  <a:lnTo>
                    <a:pt x="36" y="369"/>
                  </a:lnTo>
                  <a:lnTo>
                    <a:pt x="44" y="381"/>
                  </a:lnTo>
                  <a:lnTo>
                    <a:pt x="54" y="392"/>
                  </a:lnTo>
                  <a:lnTo>
                    <a:pt x="66" y="403"/>
                  </a:lnTo>
                  <a:lnTo>
                    <a:pt x="77" y="413"/>
                  </a:lnTo>
                  <a:lnTo>
                    <a:pt x="89" y="421"/>
                  </a:lnTo>
                  <a:lnTo>
                    <a:pt x="102" y="430"/>
                  </a:lnTo>
                  <a:lnTo>
                    <a:pt x="115" y="436"/>
                  </a:lnTo>
                  <a:lnTo>
                    <a:pt x="129" y="443"/>
                  </a:lnTo>
                  <a:lnTo>
                    <a:pt x="129" y="485"/>
                  </a:lnTo>
                  <a:close/>
                  <a:moveTo>
                    <a:pt x="66" y="506"/>
                  </a:moveTo>
                  <a:lnTo>
                    <a:pt x="66" y="552"/>
                  </a:lnTo>
                  <a:lnTo>
                    <a:pt x="401" y="552"/>
                  </a:lnTo>
                  <a:lnTo>
                    <a:pt x="401" y="506"/>
                  </a:lnTo>
                  <a:lnTo>
                    <a:pt x="66" y="506"/>
                  </a:lnTo>
                  <a:close/>
                </a:path>
              </a:pathLst>
            </a:custGeom>
            <a:solidFill>
              <a:sysClr val="window" lastClr="FFFFFF"/>
            </a:solidFill>
            <a:ln>
              <a:noFill/>
            </a:ln>
            <a:effectLst>
              <a:outerShdw blurRad="50800" dist="38100" dir="2700000" algn="tl" rotWithShape="0">
                <a:prstClr val="black">
                  <a:alpha val="40000"/>
                </a:prstClr>
              </a:outerShdw>
            </a:effectLst>
          </p:spPr>
          <p:txBody>
            <a:bodyPr vert="horz" wrap="square" lIns="121917" tIns="60958" rIns="121917"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grpSp>
      <p:grpSp>
        <p:nvGrpSpPr>
          <p:cNvPr id="72" name="组合 71"/>
          <p:cNvGrpSpPr/>
          <p:nvPr/>
        </p:nvGrpSpPr>
        <p:grpSpPr>
          <a:xfrm>
            <a:off x="2057548" y="4797153"/>
            <a:ext cx="1517378" cy="792087"/>
            <a:chOff x="2057548" y="4653137"/>
            <a:chExt cx="1517378" cy="792087"/>
          </a:xfrm>
        </p:grpSpPr>
        <p:sp>
          <p:nvSpPr>
            <p:cNvPr id="73" name="矩形 72"/>
            <p:cNvSpPr/>
            <p:nvPr/>
          </p:nvSpPr>
          <p:spPr>
            <a:xfrm>
              <a:off x="2057548" y="4653137"/>
              <a:ext cx="1517378" cy="792087"/>
            </a:xfrm>
            <a:prstGeom prst="rect">
              <a:avLst/>
            </a:prstGeom>
            <a:solidFill>
              <a:srgbClr val="0070C0"/>
            </a:solidFill>
            <a:ln w="2540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04</a:t>
              </a:r>
              <a:endParaRPr kumimoji="0" lang="zh-CN" altLang="en-US" sz="32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74" name="Freeform 12"/>
            <p:cNvSpPr>
              <a:spLocks noEditPoints="1"/>
            </p:cNvSpPr>
            <p:nvPr/>
          </p:nvSpPr>
          <p:spPr bwMode="auto">
            <a:xfrm>
              <a:off x="2267084" y="4741829"/>
              <a:ext cx="606706" cy="639796"/>
            </a:xfrm>
            <a:custGeom>
              <a:avLst/>
              <a:gdLst>
                <a:gd name="T0" fmla="*/ 0 w 517"/>
                <a:gd name="T1" fmla="*/ 545 h 545"/>
                <a:gd name="T2" fmla="*/ 31 w 517"/>
                <a:gd name="T3" fmla="*/ 75 h 545"/>
                <a:gd name="T4" fmla="*/ 102 w 517"/>
                <a:gd name="T5" fmla="*/ 418 h 545"/>
                <a:gd name="T6" fmla="*/ 124 w 517"/>
                <a:gd name="T7" fmla="*/ 460 h 545"/>
                <a:gd name="T8" fmla="*/ 110 w 517"/>
                <a:gd name="T9" fmla="*/ 498 h 545"/>
                <a:gd name="T10" fmla="*/ 72 w 517"/>
                <a:gd name="T11" fmla="*/ 513 h 545"/>
                <a:gd name="T12" fmla="*/ 30 w 517"/>
                <a:gd name="T13" fmla="*/ 490 h 545"/>
                <a:gd name="T14" fmla="*/ 22 w 517"/>
                <a:gd name="T15" fmla="*/ 451 h 545"/>
                <a:gd name="T16" fmla="*/ 53 w 517"/>
                <a:gd name="T17" fmla="*/ 413 h 545"/>
                <a:gd name="T18" fmla="*/ 72 w 517"/>
                <a:gd name="T19" fmla="*/ 503 h 545"/>
                <a:gd name="T20" fmla="*/ 108 w 517"/>
                <a:gd name="T21" fmla="*/ 485 h 545"/>
                <a:gd name="T22" fmla="*/ 115 w 517"/>
                <a:gd name="T23" fmla="*/ 452 h 545"/>
                <a:gd name="T24" fmla="*/ 90 w 517"/>
                <a:gd name="T25" fmla="*/ 421 h 545"/>
                <a:gd name="T26" fmla="*/ 56 w 517"/>
                <a:gd name="T27" fmla="*/ 421 h 545"/>
                <a:gd name="T28" fmla="*/ 31 w 517"/>
                <a:gd name="T29" fmla="*/ 452 h 545"/>
                <a:gd name="T30" fmla="*/ 38 w 517"/>
                <a:gd name="T31" fmla="*/ 485 h 545"/>
                <a:gd name="T32" fmla="*/ 72 w 517"/>
                <a:gd name="T33" fmla="*/ 503 h 545"/>
                <a:gd name="T34" fmla="*/ 44 w 517"/>
                <a:gd name="T35" fmla="*/ 85 h 545"/>
                <a:gd name="T36" fmla="*/ 44 w 517"/>
                <a:gd name="T37" fmla="*/ 212 h 545"/>
                <a:gd name="T38" fmla="*/ 44 w 517"/>
                <a:gd name="T39" fmla="*/ 147 h 545"/>
                <a:gd name="T40" fmla="*/ 190 w 517"/>
                <a:gd name="T41" fmla="*/ 0 h 545"/>
                <a:gd name="T42" fmla="*/ 221 w 517"/>
                <a:gd name="T43" fmla="*/ 253 h 545"/>
                <a:gd name="T44" fmla="*/ 283 w 517"/>
                <a:gd name="T45" fmla="*/ 413 h 545"/>
                <a:gd name="T46" fmla="*/ 314 w 517"/>
                <a:gd name="T47" fmla="*/ 451 h 545"/>
                <a:gd name="T48" fmla="*/ 306 w 517"/>
                <a:gd name="T49" fmla="*/ 490 h 545"/>
                <a:gd name="T50" fmla="*/ 262 w 517"/>
                <a:gd name="T51" fmla="*/ 513 h 545"/>
                <a:gd name="T52" fmla="*/ 226 w 517"/>
                <a:gd name="T53" fmla="*/ 498 h 545"/>
                <a:gd name="T54" fmla="*/ 209 w 517"/>
                <a:gd name="T55" fmla="*/ 460 h 545"/>
                <a:gd name="T56" fmla="*/ 232 w 517"/>
                <a:gd name="T57" fmla="*/ 418 h 545"/>
                <a:gd name="T58" fmla="*/ 262 w 517"/>
                <a:gd name="T59" fmla="*/ 503 h 545"/>
                <a:gd name="T60" fmla="*/ 293 w 517"/>
                <a:gd name="T61" fmla="*/ 491 h 545"/>
                <a:gd name="T62" fmla="*/ 304 w 517"/>
                <a:gd name="T63" fmla="*/ 460 h 545"/>
                <a:gd name="T64" fmla="*/ 286 w 517"/>
                <a:gd name="T65" fmla="*/ 426 h 545"/>
                <a:gd name="T66" fmla="*/ 253 w 517"/>
                <a:gd name="T67" fmla="*/ 420 h 545"/>
                <a:gd name="T68" fmla="*/ 222 w 517"/>
                <a:gd name="T69" fmla="*/ 444 h 545"/>
                <a:gd name="T70" fmla="*/ 222 w 517"/>
                <a:gd name="T71" fmla="*/ 478 h 545"/>
                <a:gd name="T72" fmla="*/ 253 w 517"/>
                <a:gd name="T73" fmla="*/ 503 h 545"/>
                <a:gd name="T74" fmla="*/ 289 w 517"/>
                <a:gd name="T75" fmla="*/ 85 h 545"/>
                <a:gd name="T76" fmla="*/ 289 w 517"/>
                <a:gd name="T77" fmla="*/ 212 h 545"/>
                <a:gd name="T78" fmla="*/ 289 w 517"/>
                <a:gd name="T79" fmla="*/ 147 h 545"/>
                <a:gd name="T80" fmla="*/ 517 w 517"/>
                <a:gd name="T81" fmla="*/ 545 h 545"/>
                <a:gd name="T82" fmla="*/ 484 w 517"/>
                <a:gd name="T83" fmla="*/ 253 h 545"/>
                <a:gd name="T84" fmla="*/ 433 w 517"/>
                <a:gd name="T85" fmla="*/ 511 h 545"/>
                <a:gd name="T86" fmla="*/ 396 w 517"/>
                <a:gd name="T87" fmla="*/ 482 h 545"/>
                <a:gd name="T88" fmla="*/ 396 w 517"/>
                <a:gd name="T89" fmla="*/ 441 h 545"/>
                <a:gd name="T90" fmla="*/ 433 w 517"/>
                <a:gd name="T91" fmla="*/ 410 h 545"/>
                <a:gd name="T92" fmla="*/ 474 w 517"/>
                <a:gd name="T93" fmla="*/ 418 h 545"/>
                <a:gd name="T94" fmla="*/ 497 w 517"/>
                <a:gd name="T95" fmla="*/ 460 h 545"/>
                <a:gd name="T96" fmla="*/ 481 w 517"/>
                <a:gd name="T97" fmla="*/ 498 h 545"/>
                <a:gd name="T98" fmla="*/ 445 w 517"/>
                <a:gd name="T99" fmla="*/ 513 h 545"/>
                <a:gd name="T100" fmla="*/ 420 w 517"/>
                <a:gd name="T101" fmla="*/ 426 h 545"/>
                <a:gd name="T102" fmla="*/ 402 w 517"/>
                <a:gd name="T103" fmla="*/ 460 h 545"/>
                <a:gd name="T104" fmla="*/ 414 w 517"/>
                <a:gd name="T105" fmla="*/ 491 h 545"/>
                <a:gd name="T106" fmla="*/ 445 w 517"/>
                <a:gd name="T107" fmla="*/ 503 h 545"/>
                <a:gd name="T108" fmla="*/ 479 w 517"/>
                <a:gd name="T109" fmla="*/ 485 h 545"/>
                <a:gd name="T110" fmla="*/ 485 w 517"/>
                <a:gd name="T111" fmla="*/ 452 h 545"/>
                <a:gd name="T112" fmla="*/ 461 w 517"/>
                <a:gd name="T113" fmla="*/ 421 h 545"/>
                <a:gd name="T114" fmla="*/ 472 w 517"/>
                <a:gd name="T115" fmla="*/ 107 h 545"/>
                <a:gd name="T116" fmla="*/ 472 w 517"/>
                <a:gd name="T117" fmla="*/ 235 h 545"/>
                <a:gd name="T118" fmla="*/ 472 w 517"/>
                <a:gd name="T119" fmla="*/ 17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7" h="545">
                  <a:moveTo>
                    <a:pt x="0" y="545"/>
                  </a:moveTo>
                  <a:lnTo>
                    <a:pt x="144" y="545"/>
                  </a:lnTo>
                  <a:lnTo>
                    <a:pt x="144" y="0"/>
                  </a:lnTo>
                  <a:lnTo>
                    <a:pt x="0" y="0"/>
                  </a:lnTo>
                  <a:lnTo>
                    <a:pt x="0" y="545"/>
                  </a:lnTo>
                  <a:close/>
                  <a:moveTo>
                    <a:pt x="31" y="75"/>
                  </a:moveTo>
                  <a:lnTo>
                    <a:pt x="113" y="75"/>
                  </a:lnTo>
                  <a:lnTo>
                    <a:pt x="113" y="253"/>
                  </a:lnTo>
                  <a:lnTo>
                    <a:pt x="31" y="253"/>
                  </a:lnTo>
                  <a:lnTo>
                    <a:pt x="31" y="75"/>
                  </a:lnTo>
                  <a:close/>
                  <a:moveTo>
                    <a:pt x="72" y="408"/>
                  </a:moveTo>
                  <a:lnTo>
                    <a:pt x="72" y="408"/>
                  </a:lnTo>
                  <a:lnTo>
                    <a:pt x="84" y="410"/>
                  </a:lnTo>
                  <a:lnTo>
                    <a:pt x="93" y="413"/>
                  </a:lnTo>
                  <a:lnTo>
                    <a:pt x="102" y="418"/>
                  </a:lnTo>
                  <a:lnTo>
                    <a:pt x="110" y="423"/>
                  </a:lnTo>
                  <a:lnTo>
                    <a:pt x="116" y="431"/>
                  </a:lnTo>
                  <a:lnTo>
                    <a:pt x="121" y="441"/>
                  </a:lnTo>
                  <a:lnTo>
                    <a:pt x="124" y="451"/>
                  </a:lnTo>
                  <a:lnTo>
                    <a:pt x="124" y="460"/>
                  </a:lnTo>
                  <a:lnTo>
                    <a:pt x="124" y="460"/>
                  </a:lnTo>
                  <a:lnTo>
                    <a:pt x="124" y="472"/>
                  </a:lnTo>
                  <a:lnTo>
                    <a:pt x="121" y="482"/>
                  </a:lnTo>
                  <a:lnTo>
                    <a:pt x="116" y="490"/>
                  </a:lnTo>
                  <a:lnTo>
                    <a:pt x="110" y="498"/>
                  </a:lnTo>
                  <a:lnTo>
                    <a:pt x="102" y="505"/>
                  </a:lnTo>
                  <a:lnTo>
                    <a:pt x="93" y="509"/>
                  </a:lnTo>
                  <a:lnTo>
                    <a:pt x="84" y="511"/>
                  </a:lnTo>
                  <a:lnTo>
                    <a:pt x="72" y="513"/>
                  </a:lnTo>
                  <a:lnTo>
                    <a:pt x="72" y="513"/>
                  </a:lnTo>
                  <a:lnTo>
                    <a:pt x="62" y="511"/>
                  </a:lnTo>
                  <a:lnTo>
                    <a:pt x="53" y="509"/>
                  </a:lnTo>
                  <a:lnTo>
                    <a:pt x="44" y="505"/>
                  </a:lnTo>
                  <a:lnTo>
                    <a:pt x="36" y="498"/>
                  </a:lnTo>
                  <a:lnTo>
                    <a:pt x="30" y="490"/>
                  </a:lnTo>
                  <a:lnTo>
                    <a:pt x="25" y="482"/>
                  </a:lnTo>
                  <a:lnTo>
                    <a:pt x="22" y="472"/>
                  </a:lnTo>
                  <a:lnTo>
                    <a:pt x="20" y="460"/>
                  </a:lnTo>
                  <a:lnTo>
                    <a:pt x="20" y="460"/>
                  </a:lnTo>
                  <a:lnTo>
                    <a:pt x="22" y="451"/>
                  </a:lnTo>
                  <a:lnTo>
                    <a:pt x="25" y="441"/>
                  </a:lnTo>
                  <a:lnTo>
                    <a:pt x="30" y="431"/>
                  </a:lnTo>
                  <a:lnTo>
                    <a:pt x="36" y="423"/>
                  </a:lnTo>
                  <a:lnTo>
                    <a:pt x="44" y="418"/>
                  </a:lnTo>
                  <a:lnTo>
                    <a:pt x="53" y="413"/>
                  </a:lnTo>
                  <a:lnTo>
                    <a:pt x="62" y="410"/>
                  </a:lnTo>
                  <a:lnTo>
                    <a:pt x="72" y="408"/>
                  </a:lnTo>
                  <a:lnTo>
                    <a:pt x="72" y="408"/>
                  </a:lnTo>
                  <a:close/>
                  <a:moveTo>
                    <a:pt x="72" y="503"/>
                  </a:moveTo>
                  <a:lnTo>
                    <a:pt x="72" y="503"/>
                  </a:lnTo>
                  <a:lnTo>
                    <a:pt x="82" y="503"/>
                  </a:lnTo>
                  <a:lnTo>
                    <a:pt x="90" y="500"/>
                  </a:lnTo>
                  <a:lnTo>
                    <a:pt x="97" y="496"/>
                  </a:lnTo>
                  <a:lnTo>
                    <a:pt x="103" y="491"/>
                  </a:lnTo>
                  <a:lnTo>
                    <a:pt x="108" y="485"/>
                  </a:lnTo>
                  <a:lnTo>
                    <a:pt x="111" y="478"/>
                  </a:lnTo>
                  <a:lnTo>
                    <a:pt x="115" y="470"/>
                  </a:lnTo>
                  <a:lnTo>
                    <a:pt x="115" y="460"/>
                  </a:lnTo>
                  <a:lnTo>
                    <a:pt x="115" y="460"/>
                  </a:lnTo>
                  <a:lnTo>
                    <a:pt x="115" y="452"/>
                  </a:lnTo>
                  <a:lnTo>
                    <a:pt x="111" y="444"/>
                  </a:lnTo>
                  <a:lnTo>
                    <a:pt x="108" y="438"/>
                  </a:lnTo>
                  <a:lnTo>
                    <a:pt x="103" y="431"/>
                  </a:lnTo>
                  <a:lnTo>
                    <a:pt x="97" y="426"/>
                  </a:lnTo>
                  <a:lnTo>
                    <a:pt x="90" y="421"/>
                  </a:lnTo>
                  <a:lnTo>
                    <a:pt x="82" y="420"/>
                  </a:lnTo>
                  <a:lnTo>
                    <a:pt x="72" y="418"/>
                  </a:lnTo>
                  <a:lnTo>
                    <a:pt x="72" y="418"/>
                  </a:lnTo>
                  <a:lnTo>
                    <a:pt x="64" y="420"/>
                  </a:lnTo>
                  <a:lnTo>
                    <a:pt x="56" y="421"/>
                  </a:lnTo>
                  <a:lnTo>
                    <a:pt x="49" y="426"/>
                  </a:lnTo>
                  <a:lnTo>
                    <a:pt x="43" y="431"/>
                  </a:lnTo>
                  <a:lnTo>
                    <a:pt x="38" y="438"/>
                  </a:lnTo>
                  <a:lnTo>
                    <a:pt x="33" y="444"/>
                  </a:lnTo>
                  <a:lnTo>
                    <a:pt x="31" y="452"/>
                  </a:lnTo>
                  <a:lnTo>
                    <a:pt x="30" y="460"/>
                  </a:lnTo>
                  <a:lnTo>
                    <a:pt x="30" y="460"/>
                  </a:lnTo>
                  <a:lnTo>
                    <a:pt x="31" y="470"/>
                  </a:lnTo>
                  <a:lnTo>
                    <a:pt x="33" y="478"/>
                  </a:lnTo>
                  <a:lnTo>
                    <a:pt x="38" y="485"/>
                  </a:lnTo>
                  <a:lnTo>
                    <a:pt x="43" y="491"/>
                  </a:lnTo>
                  <a:lnTo>
                    <a:pt x="49" y="496"/>
                  </a:lnTo>
                  <a:lnTo>
                    <a:pt x="56" y="500"/>
                  </a:lnTo>
                  <a:lnTo>
                    <a:pt x="64" y="503"/>
                  </a:lnTo>
                  <a:lnTo>
                    <a:pt x="72" y="503"/>
                  </a:lnTo>
                  <a:lnTo>
                    <a:pt x="72" y="503"/>
                  </a:lnTo>
                  <a:close/>
                  <a:moveTo>
                    <a:pt x="44" y="107"/>
                  </a:moveTo>
                  <a:lnTo>
                    <a:pt x="100" y="107"/>
                  </a:lnTo>
                  <a:lnTo>
                    <a:pt x="100" y="85"/>
                  </a:lnTo>
                  <a:lnTo>
                    <a:pt x="44" y="85"/>
                  </a:lnTo>
                  <a:lnTo>
                    <a:pt x="44" y="107"/>
                  </a:lnTo>
                  <a:close/>
                  <a:moveTo>
                    <a:pt x="44" y="235"/>
                  </a:moveTo>
                  <a:lnTo>
                    <a:pt x="100" y="235"/>
                  </a:lnTo>
                  <a:lnTo>
                    <a:pt x="100" y="212"/>
                  </a:lnTo>
                  <a:lnTo>
                    <a:pt x="44" y="212"/>
                  </a:lnTo>
                  <a:lnTo>
                    <a:pt x="44" y="235"/>
                  </a:lnTo>
                  <a:close/>
                  <a:moveTo>
                    <a:pt x="44" y="170"/>
                  </a:moveTo>
                  <a:lnTo>
                    <a:pt x="100" y="170"/>
                  </a:lnTo>
                  <a:lnTo>
                    <a:pt x="100" y="147"/>
                  </a:lnTo>
                  <a:lnTo>
                    <a:pt x="44" y="147"/>
                  </a:lnTo>
                  <a:lnTo>
                    <a:pt x="44" y="170"/>
                  </a:lnTo>
                  <a:close/>
                  <a:moveTo>
                    <a:pt x="190" y="545"/>
                  </a:moveTo>
                  <a:lnTo>
                    <a:pt x="334" y="545"/>
                  </a:lnTo>
                  <a:lnTo>
                    <a:pt x="334" y="0"/>
                  </a:lnTo>
                  <a:lnTo>
                    <a:pt x="190" y="0"/>
                  </a:lnTo>
                  <a:lnTo>
                    <a:pt x="190" y="545"/>
                  </a:lnTo>
                  <a:close/>
                  <a:moveTo>
                    <a:pt x="221" y="75"/>
                  </a:moveTo>
                  <a:lnTo>
                    <a:pt x="301" y="75"/>
                  </a:lnTo>
                  <a:lnTo>
                    <a:pt x="301" y="253"/>
                  </a:lnTo>
                  <a:lnTo>
                    <a:pt x="221" y="253"/>
                  </a:lnTo>
                  <a:lnTo>
                    <a:pt x="221" y="75"/>
                  </a:lnTo>
                  <a:close/>
                  <a:moveTo>
                    <a:pt x="262" y="408"/>
                  </a:moveTo>
                  <a:lnTo>
                    <a:pt x="262" y="408"/>
                  </a:lnTo>
                  <a:lnTo>
                    <a:pt x="273" y="410"/>
                  </a:lnTo>
                  <a:lnTo>
                    <a:pt x="283" y="413"/>
                  </a:lnTo>
                  <a:lnTo>
                    <a:pt x="291" y="418"/>
                  </a:lnTo>
                  <a:lnTo>
                    <a:pt x="299" y="423"/>
                  </a:lnTo>
                  <a:lnTo>
                    <a:pt x="306" y="431"/>
                  </a:lnTo>
                  <a:lnTo>
                    <a:pt x="311" y="441"/>
                  </a:lnTo>
                  <a:lnTo>
                    <a:pt x="314" y="451"/>
                  </a:lnTo>
                  <a:lnTo>
                    <a:pt x="314" y="460"/>
                  </a:lnTo>
                  <a:lnTo>
                    <a:pt x="314" y="460"/>
                  </a:lnTo>
                  <a:lnTo>
                    <a:pt x="314" y="472"/>
                  </a:lnTo>
                  <a:lnTo>
                    <a:pt x="311" y="482"/>
                  </a:lnTo>
                  <a:lnTo>
                    <a:pt x="306" y="490"/>
                  </a:lnTo>
                  <a:lnTo>
                    <a:pt x="299" y="498"/>
                  </a:lnTo>
                  <a:lnTo>
                    <a:pt x="291" y="505"/>
                  </a:lnTo>
                  <a:lnTo>
                    <a:pt x="283" y="509"/>
                  </a:lnTo>
                  <a:lnTo>
                    <a:pt x="273" y="511"/>
                  </a:lnTo>
                  <a:lnTo>
                    <a:pt x="262" y="513"/>
                  </a:lnTo>
                  <a:lnTo>
                    <a:pt x="262" y="513"/>
                  </a:lnTo>
                  <a:lnTo>
                    <a:pt x="252" y="511"/>
                  </a:lnTo>
                  <a:lnTo>
                    <a:pt x="242" y="509"/>
                  </a:lnTo>
                  <a:lnTo>
                    <a:pt x="232" y="505"/>
                  </a:lnTo>
                  <a:lnTo>
                    <a:pt x="226" y="498"/>
                  </a:lnTo>
                  <a:lnTo>
                    <a:pt x="219" y="490"/>
                  </a:lnTo>
                  <a:lnTo>
                    <a:pt x="214" y="482"/>
                  </a:lnTo>
                  <a:lnTo>
                    <a:pt x="211" y="472"/>
                  </a:lnTo>
                  <a:lnTo>
                    <a:pt x="209" y="460"/>
                  </a:lnTo>
                  <a:lnTo>
                    <a:pt x="209" y="460"/>
                  </a:lnTo>
                  <a:lnTo>
                    <a:pt x="211" y="451"/>
                  </a:lnTo>
                  <a:lnTo>
                    <a:pt x="214" y="441"/>
                  </a:lnTo>
                  <a:lnTo>
                    <a:pt x="219" y="431"/>
                  </a:lnTo>
                  <a:lnTo>
                    <a:pt x="226" y="423"/>
                  </a:lnTo>
                  <a:lnTo>
                    <a:pt x="232" y="418"/>
                  </a:lnTo>
                  <a:lnTo>
                    <a:pt x="242" y="413"/>
                  </a:lnTo>
                  <a:lnTo>
                    <a:pt x="252" y="410"/>
                  </a:lnTo>
                  <a:lnTo>
                    <a:pt x="262" y="408"/>
                  </a:lnTo>
                  <a:lnTo>
                    <a:pt x="262" y="408"/>
                  </a:lnTo>
                  <a:close/>
                  <a:moveTo>
                    <a:pt x="262" y="503"/>
                  </a:moveTo>
                  <a:lnTo>
                    <a:pt x="262" y="503"/>
                  </a:lnTo>
                  <a:lnTo>
                    <a:pt x="270" y="503"/>
                  </a:lnTo>
                  <a:lnTo>
                    <a:pt x="278" y="500"/>
                  </a:lnTo>
                  <a:lnTo>
                    <a:pt x="286" y="496"/>
                  </a:lnTo>
                  <a:lnTo>
                    <a:pt x="293" y="491"/>
                  </a:lnTo>
                  <a:lnTo>
                    <a:pt x="298" y="485"/>
                  </a:lnTo>
                  <a:lnTo>
                    <a:pt x="301" y="478"/>
                  </a:lnTo>
                  <a:lnTo>
                    <a:pt x="304" y="470"/>
                  </a:lnTo>
                  <a:lnTo>
                    <a:pt x="304" y="460"/>
                  </a:lnTo>
                  <a:lnTo>
                    <a:pt x="304" y="460"/>
                  </a:lnTo>
                  <a:lnTo>
                    <a:pt x="304" y="452"/>
                  </a:lnTo>
                  <a:lnTo>
                    <a:pt x="301" y="444"/>
                  </a:lnTo>
                  <a:lnTo>
                    <a:pt x="298" y="438"/>
                  </a:lnTo>
                  <a:lnTo>
                    <a:pt x="293" y="431"/>
                  </a:lnTo>
                  <a:lnTo>
                    <a:pt x="286" y="426"/>
                  </a:lnTo>
                  <a:lnTo>
                    <a:pt x="278" y="421"/>
                  </a:lnTo>
                  <a:lnTo>
                    <a:pt x="270" y="420"/>
                  </a:lnTo>
                  <a:lnTo>
                    <a:pt x="262" y="418"/>
                  </a:lnTo>
                  <a:lnTo>
                    <a:pt x="262" y="418"/>
                  </a:lnTo>
                  <a:lnTo>
                    <a:pt x="253" y="420"/>
                  </a:lnTo>
                  <a:lnTo>
                    <a:pt x="245" y="421"/>
                  </a:lnTo>
                  <a:lnTo>
                    <a:pt x="239" y="426"/>
                  </a:lnTo>
                  <a:lnTo>
                    <a:pt x="232" y="431"/>
                  </a:lnTo>
                  <a:lnTo>
                    <a:pt x="227" y="438"/>
                  </a:lnTo>
                  <a:lnTo>
                    <a:pt x="222" y="444"/>
                  </a:lnTo>
                  <a:lnTo>
                    <a:pt x="221" y="452"/>
                  </a:lnTo>
                  <a:lnTo>
                    <a:pt x="219" y="460"/>
                  </a:lnTo>
                  <a:lnTo>
                    <a:pt x="219" y="460"/>
                  </a:lnTo>
                  <a:lnTo>
                    <a:pt x="221" y="470"/>
                  </a:lnTo>
                  <a:lnTo>
                    <a:pt x="222" y="478"/>
                  </a:lnTo>
                  <a:lnTo>
                    <a:pt x="227" y="485"/>
                  </a:lnTo>
                  <a:lnTo>
                    <a:pt x="232" y="491"/>
                  </a:lnTo>
                  <a:lnTo>
                    <a:pt x="239" y="496"/>
                  </a:lnTo>
                  <a:lnTo>
                    <a:pt x="245" y="500"/>
                  </a:lnTo>
                  <a:lnTo>
                    <a:pt x="253" y="503"/>
                  </a:lnTo>
                  <a:lnTo>
                    <a:pt x="262" y="503"/>
                  </a:lnTo>
                  <a:lnTo>
                    <a:pt x="262" y="503"/>
                  </a:lnTo>
                  <a:close/>
                  <a:moveTo>
                    <a:pt x="234" y="107"/>
                  </a:moveTo>
                  <a:lnTo>
                    <a:pt x="289" y="107"/>
                  </a:lnTo>
                  <a:lnTo>
                    <a:pt x="289" y="85"/>
                  </a:lnTo>
                  <a:lnTo>
                    <a:pt x="234" y="85"/>
                  </a:lnTo>
                  <a:lnTo>
                    <a:pt x="234" y="107"/>
                  </a:lnTo>
                  <a:close/>
                  <a:moveTo>
                    <a:pt x="234" y="235"/>
                  </a:moveTo>
                  <a:lnTo>
                    <a:pt x="289" y="235"/>
                  </a:lnTo>
                  <a:lnTo>
                    <a:pt x="289" y="212"/>
                  </a:lnTo>
                  <a:lnTo>
                    <a:pt x="234" y="212"/>
                  </a:lnTo>
                  <a:lnTo>
                    <a:pt x="234" y="235"/>
                  </a:lnTo>
                  <a:close/>
                  <a:moveTo>
                    <a:pt x="234" y="170"/>
                  </a:moveTo>
                  <a:lnTo>
                    <a:pt x="289" y="170"/>
                  </a:lnTo>
                  <a:lnTo>
                    <a:pt x="289" y="147"/>
                  </a:lnTo>
                  <a:lnTo>
                    <a:pt x="234" y="147"/>
                  </a:lnTo>
                  <a:lnTo>
                    <a:pt x="234" y="170"/>
                  </a:lnTo>
                  <a:close/>
                  <a:moveTo>
                    <a:pt x="373" y="0"/>
                  </a:moveTo>
                  <a:lnTo>
                    <a:pt x="373" y="545"/>
                  </a:lnTo>
                  <a:lnTo>
                    <a:pt x="517" y="545"/>
                  </a:lnTo>
                  <a:lnTo>
                    <a:pt x="517" y="0"/>
                  </a:lnTo>
                  <a:lnTo>
                    <a:pt x="373" y="0"/>
                  </a:lnTo>
                  <a:close/>
                  <a:moveTo>
                    <a:pt x="404" y="75"/>
                  </a:moveTo>
                  <a:lnTo>
                    <a:pt x="484" y="75"/>
                  </a:lnTo>
                  <a:lnTo>
                    <a:pt x="484" y="253"/>
                  </a:lnTo>
                  <a:lnTo>
                    <a:pt x="404" y="253"/>
                  </a:lnTo>
                  <a:lnTo>
                    <a:pt x="404" y="75"/>
                  </a:lnTo>
                  <a:close/>
                  <a:moveTo>
                    <a:pt x="445" y="513"/>
                  </a:moveTo>
                  <a:lnTo>
                    <a:pt x="445" y="513"/>
                  </a:lnTo>
                  <a:lnTo>
                    <a:pt x="433" y="511"/>
                  </a:lnTo>
                  <a:lnTo>
                    <a:pt x="423" y="509"/>
                  </a:lnTo>
                  <a:lnTo>
                    <a:pt x="415" y="505"/>
                  </a:lnTo>
                  <a:lnTo>
                    <a:pt x="407" y="498"/>
                  </a:lnTo>
                  <a:lnTo>
                    <a:pt x="401" y="490"/>
                  </a:lnTo>
                  <a:lnTo>
                    <a:pt x="396" y="482"/>
                  </a:lnTo>
                  <a:lnTo>
                    <a:pt x="394" y="472"/>
                  </a:lnTo>
                  <a:lnTo>
                    <a:pt x="392" y="460"/>
                  </a:lnTo>
                  <a:lnTo>
                    <a:pt x="392" y="460"/>
                  </a:lnTo>
                  <a:lnTo>
                    <a:pt x="394" y="451"/>
                  </a:lnTo>
                  <a:lnTo>
                    <a:pt x="396" y="441"/>
                  </a:lnTo>
                  <a:lnTo>
                    <a:pt x="401" y="431"/>
                  </a:lnTo>
                  <a:lnTo>
                    <a:pt x="407" y="423"/>
                  </a:lnTo>
                  <a:lnTo>
                    <a:pt x="415" y="418"/>
                  </a:lnTo>
                  <a:lnTo>
                    <a:pt x="423" y="413"/>
                  </a:lnTo>
                  <a:lnTo>
                    <a:pt x="433" y="410"/>
                  </a:lnTo>
                  <a:lnTo>
                    <a:pt x="445" y="408"/>
                  </a:lnTo>
                  <a:lnTo>
                    <a:pt x="445" y="408"/>
                  </a:lnTo>
                  <a:lnTo>
                    <a:pt x="454" y="410"/>
                  </a:lnTo>
                  <a:lnTo>
                    <a:pt x="464" y="413"/>
                  </a:lnTo>
                  <a:lnTo>
                    <a:pt x="474" y="418"/>
                  </a:lnTo>
                  <a:lnTo>
                    <a:pt x="481" y="423"/>
                  </a:lnTo>
                  <a:lnTo>
                    <a:pt x="487" y="431"/>
                  </a:lnTo>
                  <a:lnTo>
                    <a:pt x="492" y="441"/>
                  </a:lnTo>
                  <a:lnTo>
                    <a:pt x="495" y="451"/>
                  </a:lnTo>
                  <a:lnTo>
                    <a:pt x="497" y="460"/>
                  </a:lnTo>
                  <a:lnTo>
                    <a:pt x="497" y="460"/>
                  </a:lnTo>
                  <a:lnTo>
                    <a:pt x="495" y="472"/>
                  </a:lnTo>
                  <a:lnTo>
                    <a:pt x="492" y="482"/>
                  </a:lnTo>
                  <a:lnTo>
                    <a:pt x="487" y="490"/>
                  </a:lnTo>
                  <a:lnTo>
                    <a:pt x="481" y="498"/>
                  </a:lnTo>
                  <a:lnTo>
                    <a:pt x="474" y="505"/>
                  </a:lnTo>
                  <a:lnTo>
                    <a:pt x="464" y="509"/>
                  </a:lnTo>
                  <a:lnTo>
                    <a:pt x="454" y="511"/>
                  </a:lnTo>
                  <a:lnTo>
                    <a:pt x="445" y="513"/>
                  </a:lnTo>
                  <a:lnTo>
                    <a:pt x="445" y="513"/>
                  </a:lnTo>
                  <a:close/>
                  <a:moveTo>
                    <a:pt x="445" y="418"/>
                  </a:moveTo>
                  <a:lnTo>
                    <a:pt x="445" y="418"/>
                  </a:lnTo>
                  <a:lnTo>
                    <a:pt x="436" y="420"/>
                  </a:lnTo>
                  <a:lnTo>
                    <a:pt x="428" y="421"/>
                  </a:lnTo>
                  <a:lnTo>
                    <a:pt x="420" y="426"/>
                  </a:lnTo>
                  <a:lnTo>
                    <a:pt x="414" y="431"/>
                  </a:lnTo>
                  <a:lnTo>
                    <a:pt x="409" y="438"/>
                  </a:lnTo>
                  <a:lnTo>
                    <a:pt x="405" y="444"/>
                  </a:lnTo>
                  <a:lnTo>
                    <a:pt x="402" y="452"/>
                  </a:lnTo>
                  <a:lnTo>
                    <a:pt x="402" y="460"/>
                  </a:lnTo>
                  <a:lnTo>
                    <a:pt x="402" y="460"/>
                  </a:lnTo>
                  <a:lnTo>
                    <a:pt x="402" y="470"/>
                  </a:lnTo>
                  <a:lnTo>
                    <a:pt x="405" y="478"/>
                  </a:lnTo>
                  <a:lnTo>
                    <a:pt x="409" y="485"/>
                  </a:lnTo>
                  <a:lnTo>
                    <a:pt x="414" y="491"/>
                  </a:lnTo>
                  <a:lnTo>
                    <a:pt x="420" y="496"/>
                  </a:lnTo>
                  <a:lnTo>
                    <a:pt x="428" y="500"/>
                  </a:lnTo>
                  <a:lnTo>
                    <a:pt x="436" y="503"/>
                  </a:lnTo>
                  <a:lnTo>
                    <a:pt x="445" y="503"/>
                  </a:lnTo>
                  <a:lnTo>
                    <a:pt x="445" y="503"/>
                  </a:lnTo>
                  <a:lnTo>
                    <a:pt x="453" y="503"/>
                  </a:lnTo>
                  <a:lnTo>
                    <a:pt x="461" y="500"/>
                  </a:lnTo>
                  <a:lnTo>
                    <a:pt x="468" y="496"/>
                  </a:lnTo>
                  <a:lnTo>
                    <a:pt x="474" y="491"/>
                  </a:lnTo>
                  <a:lnTo>
                    <a:pt x="479" y="485"/>
                  </a:lnTo>
                  <a:lnTo>
                    <a:pt x="484" y="478"/>
                  </a:lnTo>
                  <a:lnTo>
                    <a:pt x="485" y="470"/>
                  </a:lnTo>
                  <a:lnTo>
                    <a:pt x="487" y="460"/>
                  </a:lnTo>
                  <a:lnTo>
                    <a:pt x="487" y="460"/>
                  </a:lnTo>
                  <a:lnTo>
                    <a:pt x="485" y="452"/>
                  </a:lnTo>
                  <a:lnTo>
                    <a:pt x="484" y="444"/>
                  </a:lnTo>
                  <a:lnTo>
                    <a:pt x="479" y="438"/>
                  </a:lnTo>
                  <a:lnTo>
                    <a:pt x="474" y="431"/>
                  </a:lnTo>
                  <a:lnTo>
                    <a:pt x="468" y="426"/>
                  </a:lnTo>
                  <a:lnTo>
                    <a:pt x="461" y="421"/>
                  </a:lnTo>
                  <a:lnTo>
                    <a:pt x="453" y="420"/>
                  </a:lnTo>
                  <a:lnTo>
                    <a:pt x="445" y="418"/>
                  </a:lnTo>
                  <a:lnTo>
                    <a:pt x="445" y="418"/>
                  </a:lnTo>
                  <a:close/>
                  <a:moveTo>
                    <a:pt x="417" y="107"/>
                  </a:moveTo>
                  <a:lnTo>
                    <a:pt x="472" y="107"/>
                  </a:lnTo>
                  <a:lnTo>
                    <a:pt x="472" y="85"/>
                  </a:lnTo>
                  <a:lnTo>
                    <a:pt x="417" y="85"/>
                  </a:lnTo>
                  <a:lnTo>
                    <a:pt x="417" y="107"/>
                  </a:lnTo>
                  <a:close/>
                  <a:moveTo>
                    <a:pt x="417" y="235"/>
                  </a:moveTo>
                  <a:lnTo>
                    <a:pt x="472" y="235"/>
                  </a:lnTo>
                  <a:lnTo>
                    <a:pt x="472" y="212"/>
                  </a:lnTo>
                  <a:lnTo>
                    <a:pt x="417" y="212"/>
                  </a:lnTo>
                  <a:lnTo>
                    <a:pt x="417" y="235"/>
                  </a:lnTo>
                  <a:close/>
                  <a:moveTo>
                    <a:pt x="417" y="170"/>
                  </a:moveTo>
                  <a:lnTo>
                    <a:pt x="472" y="170"/>
                  </a:lnTo>
                  <a:lnTo>
                    <a:pt x="472" y="147"/>
                  </a:lnTo>
                  <a:lnTo>
                    <a:pt x="417" y="147"/>
                  </a:lnTo>
                  <a:lnTo>
                    <a:pt x="417" y="170"/>
                  </a:lnTo>
                  <a:close/>
                </a:path>
              </a:pathLst>
            </a:custGeom>
            <a:solidFill>
              <a:sysClr val="window" lastClr="FFFFFF"/>
            </a:solidFill>
            <a:ln>
              <a:noFill/>
            </a:ln>
            <a:effectLst>
              <a:outerShdw blurRad="50800" dist="38100" dir="2700000" algn="tl" rotWithShape="0">
                <a:prstClr val="black">
                  <a:alpha val="40000"/>
                </a:prstClr>
              </a:outerShdw>
            </a:effectLst>
          </p:spPr>
          <p:txBody>
            <a:bodyPr vert="horz" wrap="square" lIns="121917" tIns="60958" rIns="121917" bIns="60958"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grpSp>
      <p:grpSp>
        <p:nvGrpSpPr>
          <p:cNvPr id="30" name="组合 29"/>
          <p:cNvGrpSpPr/>
          <p:nvPr/>
        </p:nvGrpSpPr>
        <p:grpSpPr>
          <a:xfrm>
            <a:off x="3740422" y="3557180"/>
            <a:ext cx="7683376" cy="792088"/>
            <a:chOff x="3740422" y="1196752"/>
            <a:chExt cx="7683376" cy="792088"/>
          </a:xfrm>
        </p:grpSpPr>
        <p:sp>
          <p:nvSpPr>
            <p:cNvPr id="31" name="矩形 30"/>
            <p:cNvSpPr/>
            <p:nvPr/>
          </p:nvSpPr>
          <p:spPr>
            <a:xfrm>
              <a:off x="3740422" y="1196753"/>
              <a:ext cx="7683376" cy="792087"/>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32" name="Rectangle 8"/>
            <p:cNvSpPr>
              <a:spLocks noChangeArrowheads="1"/>
            </p:cNvSpPr>
            <p:nvPr/>
          </p:nvSpPr>
          <p:spPr bwMode="auto">
            <a:xfrm>
              <a:off x="4063007" y="1196752"/>
              <a:ext cx="3616375"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4400" b="0" i="0" u="none" strike="noStrike" kern="0" cap="none" spc="300" normalizeH="0" baseline="0" noProof="0" dirty="0" smtClean="0">
                  <a:ln>
                    <a:noFill/>
                  </a:ln>
                  <a:solidFill>
                    <a:prstClr val="white"/>
                  </a:solidFill>
                  <a:effectLst/>
                  <a:uLnTx/>
                  <a:uFillTx/>
                  <a:latin typeface="方正兰亭黑简体" panose="02000000000000000000" pitchFamily="2" charset="-122"/>
                  <a:ea typeface="方正兰亭黑简体" panose="02000000000000000000" pitchFamily="2" charset="-122"/>
                </a:rPr>
                <a:t>工作总结认识</a:t>
              </a:r>
              <a:endParaRPr kumimoji="0" lang="zh-CN" altLang="zh-CN" sz="4400" b="0" i="0" u="none" strike="noStrike" kern="0" cap="none" spc="30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endParaRPr>
            </a:p>
          </p:txBody>
        </p:sp>
      </p:grpSp>
      <p:grpSp>
        <p:nvGrpSpPr>
          <p:cNvPr id="33" name="组合 32"/>
          <p:cNvGrpSpPr/>
          <p:nvPr/>
        </p:nvGrpSpPr>
        <p:grpSpPr>
          <a:xfrm>
            <a:off x="3740422" y="4699906"/>
            <a:ext cx="7683376" cy="792087"/>
            <a:chOff x="3740422" y="2339478"/>
            <a:chExt cx="7683376" cy="792087"/>
          </a:xfrm>
        </p:grpSpPr>
        <p:sp>
          <p:nvSpPr>
            <p:cNvPr id="34" name="矩形 33"/>
            <p:cNvSpPr/>
            <p:nvPr/>
          </p:nvSpPr>
          <p:spPr>
            <a:xfrm>
              <a:off x="3740422" y="2339478"/>
              <a:ext cx="7683376" cy="792087"/>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35" name="Rectangle 8"/>
            <p:cNvSpPr>
              <a:spLocks noChangeArrowheads="1"/>
            </p:cNvSpPr>
            <p:nvPr/>
          </p:nvSpPr>
          <p:spPr bwMode="auto">
            <a:xfrm>
              <a:off x="4063007" y="2396968"/>
              <a:ext cx="3616375"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4400" b="0" i="0" u="none" strike="noStrike" kern="0" cap="none" spc="300" normalizeH="0" baseline="0" noProof="0" dirty="0" smtClean="0">
                  <a:ln>
                    <a:noFill/>
                  </a:ln>
                  <a:solidFill>
                    <a:prstClr val="white"/>
                  </a:solidFill>
                  <a:effectLst/>
                  <a:uLnTx/>
                  <a:uFillTx/>
                  <a:latin typeface="方正兰亭黑简体" panose="02000000000000000000" pitchFamily="2" charset="-122"/>
                  <a:ea typeface="方正兰亭黑简体" panose="02000000000000000000" pitchFamily="2" charset="-122"/>
                </a:rPr>
                <a:t>未来工作规划</a:t>
              </a:r>
              <a:endParaRPr kumimoji="0" lang="zh-CN" altLang="zh-CN" sz="4400" b="0" i="0" u="none" strike="noStrike" kern="0" cap="none" spc="300" normalizeH="0" baseline="0" noProof="0" dirty="0">
                <a:ln>
                  <a:noFill/>
                </a:ln>
                <a:solidFill>
                  <a:prstClr val="white"/>
                </a:solidFill>
                <a:effectLst/>
                <a:uLnTx/>
                <a:uFillTx/>
                <a:latin typeface="方正兰亭黑简体" panose="02000000000000000000" pitchFamily="2" charset="-122"/>
                <a:ea typeface="方正兰亭黑简体" panose="02000000000000000000" pitchFamily="2" charset="-122"/>
              </a:endParaRPr>
            </a:p>
          </p:txBody>
        </p:sp>
      </p:grpSp>
    </p:spTree>
    <p:extLst>
      <p:ext uri="{BB962C8B-B14F-4D97-AF65-F5344CB8AC3E}">
        <p14:creationId xmlns:p14="http://schemas.microsoft.com/office/powerpoint/2010/main" xmlns="" val="1336887143"/>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1+#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 calcmode="lin" valueType="num">
                                      <p:cBhvr additive="base">
                                        <p:cTn id="16" dur="500" fill="hold"/>
                                        <p:tgtEl>
                                          <p:spTgt spid="63"/>
                                        </p:tgtEl>
                                        <p:attrNameLst>
                                          <p:attrName>ppt_x</p:attrName>
                                        </p:attrNameLst>
                                      </p:cBhvr>
                                      <p:tavLst>
                                        <p:tav tm="0">
                                          <p:val>
                                            <p:strVal val="1+#ppt_w/2"/>
                                          </p:val>
                                        </p:tav>
                                        <p:tav tm="100000">
                                          <p:val>
                                            <p:strVal val="#ppt_x"/>
                                          </p:val>
                                        </p:tav>
                                      </p:tavLst>
                                    </p:anim>
                                    <p:anim calcmode="lin" valueType="num">
                                      <p:cBhvr additive="base">
                                        <p:cTn id="17" dur="500" fill="hold"/>
                                        <p:tgtEl>
                                          <p:spTgt spid="63"/>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500" fill="hold"/>
                                        <p:tgtEl>
                                          <p:spTgt spid="69"/>
                                        </p:tgtEl>
                                        <p:attrNameLst>
                                          <p:attrName>ppt_x</p:attrName>
                                        </p:attrNameLst>
                                      </p:cBhvr>
                                      <p:tavLst>
                                        <p:tav tm="0">
                                          <p:val>
                                            <p:strVal val="1+#ppt_w/2"/>
                                          </p:val>
                                        </p:tav>
                                        <p:tav tm="100000">
                                          <p:val>
                                            <p:strVal val="#ppt_x"/>
                                          </p:val>
                                        </p:tav>
                                      </p:tavLst>
                                    </p:anim>
                                    <p:anim calcmode="lin" valueType="num">
                                      <p:cBhvr additive="base">
                                        <p:cTn id="21" dur="500" fill="hold"/>
                                        <p:tgtEl>
                                          <p:spTgt spid="69"/>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72"/>
                                        </p:tgtEl>
                                        <p:attrNameLst>
                                          <p:attrName>style.visibility</p:attrName>
                                        </p:attrNameLst>
                                      </p:cBhvr>
                                      <p:to>
                                        <p:strVal val="visible"/>
                                      </p:to>
                                    </p:set>
                                    <p:anim calcmode="lin" valueType="num">
                                      <p:cBhvr additive="base">
                                        <p:cTn id="24" dur="500" fill="hold"/>
                                        <p:tgtEl>
                                          <p:spTgt spid="72"/>
                                        </p:tgtEl>
                                        <p:attrNameLst>
                                          <p:attrName>ppt_x</p:attrName>
                                        </p:attrNameLst>
                                      </p:cBhvr>
                                      <p:tavLst>
                                        <p:tav tm="0">
                                          <p:val>
                                            <p:strVal val="1+#ppt_w/2"/>
                                          </p:val>
                                        </p:tav>
                                        <p:tav tm="100000">
                                          <p:val>
                                            <p:strVal val="#ppt_x"/>
                                          </p:val>
                                        </p:tav>
                                      </p:tavLst>
                                    </p:anim>
                                    <p:anim calcmode="lin" valueType="num">
                                      <p:cBhvr additive="base">
                                        <p:cTn id="25" dur="500" fill="hold"/>
                                        <p:tgtEl>
                                          <p:spTgt spid="72"/>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2"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500" fill="hold"/>
                                        <p:tgtEl>
                                          <p:spTgt spid="51"/>
                                        </p:tgtEl>
                                        <p:attrNameLst>
                                          <p:attrName>ppt_x</p:attrName>
                                        </p:attrNameLst>
                                      </p:cBhvr>
                                      <p:tavLst>
                                        <p:tav tm="0">
                                          <p:val>
                                            <p:strVal val="1+#ppt_w/2"/>
                                          </p:val>
                                        </p:tav>
                                        <p:tav tm="100000">
                                          <p:val>
                                            <p:strVal val="#ppt_x"/>
                                          </p:val>
                                        </p:tav>
                                      </p:tavLst>
                                    </p:anim>
                                    <p:anim calcmode="lin" valueType="num">
                                      <p:cBhvr additive="base">
                                        <p:cTn id="30" dur="500" fill="hold"/>
                                        <p:tgtEl>
                                          <p:spTgt spid="51"/>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25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500" fill="hold"/>
                                        <p:tgtEl>
                                          <p:spTgt spid="54"/>
                                        </p:tgtEl>
                                        <p:attrNameLst>
                                          <p:attrName>ppt_x</p:attrName>
                                        </p:attrNameLst>
                                      </p:cBhvr>
                                      <p:tavLst>
                                        <p:tav tm="0">
                                          <p:val>
                                            <p:strVal val="1+#ppt_w/2"/>
                                          </p:val>
                                        </p:tav>
                                        <p:tav tm="100000">
                                          <p:val>
                                            <p:strVal val="#ppt_x"/>
                                          </p:val>
                                        </p:tav>
                                      </p:tavLst>
                                    </p:anim>
                                    <p:anim calcmode="lin" valueType="num">
                                      <p:cBhvr additive="base">
                                        <p:cTn id="34" dur="500" fill="hold"/>
                                        <p:tgtEl>
                                          <p:spTgt spid="54"/>
                                        </p:tgtEl>
                                        <p:attrNameLst>
                                          <p:attrName>ppt_y</p:attrName>
                                        </p:attrNameLst>
                                      </p:cBhvr>
                                      <p:tavLst>
                                        <p:tav tm="0">
                                          <p:val>
                                            <p:strVal val="#ppt_y"/>
                                          </p:val>
                                        </p:tav>
                                        <p:tav tm="100000">
                                          <p:val>
                                            <p:strVal val="#ppt_y"/>
                                          </p:val>
                                        </p:tav>
                                      </p:tavLst>
                                    </p:anim>
                                  </p:childTnLst>
                                </p:cTn>
                              </p:par>
                            </p:childTnLst>
                          </p:cTn>
                        </p:par>
                        <p:par>
                          <p:cTn id="35" fill="hold">
                            <p:stCondLst>
                              <p:cond delay="1750"/>
                            </p:stCondLst>
                            <p:childTnLst>
                              <p:par>
                                <p:cTn id="36" presetID="2" presetClass="entr" presetSubtype="2" fill="hold" nodeType="after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additive="base">
                                        <p:cTn id="38" dur="500" fill="hold"/>
                                        <p:tgtEl>
                                          <p:spTgt spid="30"/>
                                        </p:tgtEl>
                                        <p:attrNameLst>
                                          <p:attrName>ppt_x</p:attrName>
                                        </p:attrNameLst>
                                      </p:cBhvr>
                                      <p:tavLst>
                                        <p:tav tm="0">
                                          <p:val>
                                            <p:strVal val="1+#ppt_w/2"/>
                                          </p:val>
                                        </p:tav>
                                        <p:tav tm="100000">
                                          <p:val>
                                            <p:strVal val="#ppt_x"/>
                                          </p:val>
                                        </p:tav>
                                      </p:tavLst>
                                    </p:anim>
                                    <p:anim calcmode="lin" valueType="num">
                                      <p:cBhvr additive="base">
                                        <p:cTn id="39" dur="500" fill="hold"/>
                                        <p:tgtEl>
                                          <p:spTgt spid="30"/>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25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1+#ppt_w/2"/>
                                          </p:val>
                                        </p:tav>
                                        <p:tav tm="100000">
                                          <p:val>
                                            <p:strVal val="#ppt_x"/>
                                          </p:val>
                                        </p:tav>
                                      </p:tavLst>
                                    </p:anim>
                                    <p:anim calcmode="lin" valueType="num">
                                      <p:cBhvr additive="base">
                                        <p:cTn id="43"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推进计划</a:t>
            </a:r>
          </a:p>
        </p:txBody>
      </p:sp>
      <p:grpSp>
        <p:nvGrpSpPr>
          <p:cNvPr id="32" name="组合 31"/>
          <p:cNvGrpSpPr>
            <a:grpSpLocks noChangeAspect="1"/>
          </p:cNvGrpSpPr>
          <p:nvPr/>
        </p:nvGrpSpPr>
        <p:grpSpPr>
          <a:xfrm rot="5400000">
            <a:off x="9816260" y="2450399"/>
            <a:ext cx="374044" cy="248744"/>
            <a:chOff x="2881121" y="2516898"/>
            <a:chExt cx="376100" cy="250202"/>
          </a:xfrm>
          <a:solidFill>
            <a:schemeClr val="accent1"/>
          </a:solidFill>
        </p:grpSpPr>
        <p:sp>
          <p:nvSpPr>
            <p:cNvPr id="33"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537725" y="1124744"/>
            <a:ext cx="2804991" cy="1244104"/>
            <a:chOff x="6137721" y="568403"/>
            <a:chExt cx="2435756" cy="1079946"/>
          </a:xfrm>
        </p:grpSpPr>
        <p:sp>
          <p:nvSpPr>
            <p:cNvPr id="36" name="矩形 35"/>
            <p:cNvSpPr/>
            <p:nvPr/>
          </p:nvSpPr>
          <p:spPr>
            <a:xfrm>
              <a:off x="6137721" y="568403"/>
              <a:ext cx="2435756" cy="107994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6416881" y="798176"/>
              <a:ext cx="2098010" cy="597270"/>
              <a:chOff x="6465370" y="887065"/>
              <a:chExt cx="2098010" cy="597270"/>
            </a:xfrm>
          </p:grpSpPr>
          <p:sp>
            <p:nvSpPr>
              <p:cNvPr id="38" name="TextBox 37"/>
              <p:cNvSpPr txBox="1"/>
              <p:nvPr/>
            </p:nvSpPr>
            <p:spPr>
              <a:xfrm>
                <a:off x="6465370" y="887065"/>
                <a:ext cx="2098010" cy="467541"/>
              </a:xfrm>
              <a:prstGeom prst="rect">
                <a:avLst/>
              </a:prstGeom>
              <a:noFill/>
            </p:spPr>
            <p:txBody>
              <a:bodyPr wrap="none" rtlCol="0">
                <a:spAutoFit/>
              </a:bodyPr>
              <a:lstStyle/>
              <a:p>
                <a:r>
                  <a:rPr lang="zh-CN" altLang="en-US" sz="2900" dirty="0">
                    <a:solidFill>
                      <a:schemeClr val="bg1"/>
                    </a:solidFill>
                    <a:latin typeface="微软雅黑" panose="020B0503020204020204" pitchFamily="34" charset="-122"/>
                    <a:ea typeface="微软雅黑" panose="020B0503020204020204" pitchFamily="34" charset="-122"/>
                  </a:rPr>
                  <a:t>推进第一步骤</a:t>
                </a:r>
              </a:p>
            </p:txBody>
          </p:sp>
          <p:sp>
            <p:nvSpPr>
              <p:cNvPr id="39" name="Rectangle 13" descr="FD1DDF730CE4456e89755B07FE1653D0# #Rectangle 13"/>
              <p:cNvSpPr>
                <a:spLocks noChangeArrowheads="1"/>
              </p:cNvSpPr>
              <p:nvPr/>
            </p:nvSpPr>
            <p:spPr bwMode="auto">
              <a:xfrm>
                <a:off x="6706688" y="1276634"/>
                <a:ext cx="1394800" cy="2077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黑_GBK" pitchFamily="2" charset="-122"/>
                    <a:ea typeface="方正兰亭黑_GBK" pitchFamily="2" charset="-122"/>
                  </a:rPr>
                  <a:t>此处添加简短文字说明。</a:t>
                </a:r>
                <a:endParaRPr lang="en-US" altLang="zh-CN" sz="1200" dirty="0">
                  <a:solidFill>
                    <a:schemeClr val="bg1"/>
                  </a:solidFill>
                  <a:latin typeface="方正兰亭黑_GBK" pitchFamily="2" charset="-122"/>
                  <a:ea typeface="方正兰亭黑_GBK" pitchFamily="2" charset="-122"/>
                </a:endParaRPr>
              </a:p>
            </p:txBody>
          </p:sp>
        </p:grpSp>
      </p:grpSp>
      <p:grpSp>
        <p:nvGrpSpPr>
          <p:cNvPr id="40" name="组合 39"/>
          <p:cNvGrpSpPr>
            <a:grpSpLocks noChangeAspect="1"/>
          </p:cNvGrpSpPr>
          <p:nvPr/>
        </p:nvGrpSpPr>
        <p:grpSpPr>
          <a:xfrm rot="5400000">
            <a:off x="9816260" y="4222196"/>
            <a:ext cx="374044" cy="248744"/>
            <a:chOff x="2881121" y="2516898"/>
            <a:chExt cx="376100" cy="250202"/>
          </a:xfrm>
          <a:solidFill>
            <a:schemeClr val="accent1">
              <a:lumMod val="75000"/>
            </a:schemeClr>
          </a:solidFill>
        </p:grpSpPr>
        <p:sp>
          <p:nvSpPr>
            <p:cNvPr id="41"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8537725" y="2879405"/>
            <a:ext cx="2804991" cy="1244104"/>
            <a:chOff x="6137721" y="2051523"/>
            <a:chExt cx="2435756" cy="1079946"/>
          </a:xfrm>
        </p:grpSpPr>
        <p:sp>
          <p:nvSpPr>
            <p:cNvPr id="44" name="矩形 43"/>
            <p:cNvSpPr/>
            <p:nvPr/>
          </p:nvSpPr>
          <p:spPr>
            <a:xfrm>
              <a:off x="6137721" y="2051523"/>
              <a:ext cx="2435756" cy="10799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6416881" y="2281296"/>
              <a:ext cx="2098010" cy="597270"/>
              <a:chOff x="6465370" y="887065"/>
              <a:chExt cx="2098010" cy="597270"/>
            </a:xfrm>
          </p:grpSpPr>
          <p:sp>
            <p:nvSpPr>
              <p:cNvPr id="75" name="TextBox 74"/>
              <p:cNvSpPr txBox="1"/>
              <p:nvPr/>
            </p:nvSpPr>
            <p:spPr>
              <a:xfrm>
                <a:off x="6465370" y="887065"/>
                <a:ext cx="2098010" cy="467541"/>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r>
                  <a:rPr lang="zh-CN" altLang="en-US" dirty="0"/>
                  <a:t>推进第二步骤</a:t>
                </a:r>
              </a:p>
            </p:txBody>
          </p:sp>
          <p:sp>
            <p:nvSpPr>
              <p:cNvPr id="76" name="Rectangle 13" descr="FD1DDF730CE4456e89755B07FE1653D0# #Rectangle 13"/>
              <p:cNvSpPr>
                <a:spLocks noChangeArrowheads="1"/>
              </p:cNvSpPr>
              <p:nvPr/>
            </p:nvSpPr>
            <p:spPr bwMode="auto">
              <a:xfrm>
                <a:off x="6706688" y="1276634"/>
                <a:ext cx="1394800" cy="2077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黑_GBK" pitchFamily="2" charset="-122"/>
                    <a:ea typeface="方正兰亭黑_GBK" pitchFamily="2" charset="-122"/>
                  </a:rPr>
                  <a:t>此处添加简短文字说明。</a:t>
                </a:r>
                <a:endParaRPr lang="en-US" altLang="zh-CN" sz="1200" dirty="0">
                  <a:solidFill>
                    <a:schemeClr val="bg1"/>
                  </a:solidFill>
                  <a:latin typeface="方正兰亭黑_GBK" pitchFamily="2" charset="-122"/>
                  <a:ea typeface="方正兰亭黑_GBK" pitchFamily="2" charset="-122"/>
                </a:endParaRPr>
              </a:p>
            </p:txBody>
          </p:sp>
        </p:grpSp>
      </p:grpSp>
      <p:grpSp>
        <p:nvGrpSpPr>
          <p:cNvPr id="77" name="组合 76"/>
          <p:cNvGrpSpPr/>
          <p:nvPr/>
        </p:nvGrpSpPr>
        <p:grpSpPr>
          <a:xfrm>
            <a:off x="8537725" y="4677909"/>
            <a:ext cx="2804991" cy="1244104"/>
            <a:chOff x="6137721" y="3534643"/>
            <a:chExt cx="2435756" cy="1079946"/>
          </a:xfrm>
        </p:grpSpPr>
        <p:sp>
          <p:nvSpPr>
            <p:cNvPr id="78" name="矩形 77"/>
            <p:cNvSpPr/>
            <p:nvPr/>
          </p:nvSpPr>
          <p:spPr>
            <a:xfrm>
              <a:off x="6137721" y="3534643"/>
              <a:ext cx="2435756" cy="107994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6416881" y="3764416"/>
              <a:ext cx="2098010" cy="597270"/>
              <a:chOff x="6465370" y="887065"/>
              <a:chExt cx="2098010" cy="597270"/>
            </a:xfrm>
          </p:grpSpPr>
          <p:sp>
            <p:nvSpPr>
              <p:cNvPr id="80" name="TextBox 79"/>
              <p:cNvSpPr txBox="1"/>
              <p:nvPr/>
            </p:nvSpPr>
            <p:spPr>
              <a:xfrm>
                <a:off x="6465370" y="887065"/>
                <a:ext cx="2098010" cy="467541"/>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r>
                  <a:rPr lang="zh-CN" altLang="en-US" dirty="0"/>
                  <a:t>推进第三步骤</a:t>
                </a:r>
              </a:p>
            </p:txBody>
          </p:sp>
          <p:sp>
            <p:nvSpPr>
              <p:cNvPr id="81" name="Rectangle 13" descr="FD1DDF730CE4456e89755B07FE1653D0# #Rectangle 13"/>
              <p:cNvSpPr>
                <a:spLocks noChangeArrowheads="1"/>
              </p:cNvSpPr>
              <p:nvPr/>
            </p:nvSpPr>
            <p:spPr bwMode="auto">
              <a:xfrm>
                <a:off x="6706688" y="1276634"/>
                <a:ext cx="1394800" cy="2077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黑_GBK" pitchFamily="2" charset="-122"/>
                    <a:ea typeface="方正兰亭黑_GBK" pitchFamily="2" charset="-122"/>
                  </a:rPr>
                  <a:t>此处添加简短文字说明。</a:t>
                </a:r>
                <a:endParaRPr lang="en-US" altLang="zh-CN" sz="1200" dirty="0">
                  <a:solidFill>
                    <a:schemeClr val="bg1"/>
                  </a:solidFill>
                  <a:latin typeface="方正兰亭黑_GBK" pitchFamily="2" charset="-122"/>
                  <a:ea typeface="方正兰亭黑_GBK" pitchFamily="2" charset="-122"/>
                </a:endParaRPr>
              </a:p>
            </p:txBody>
          </p:sp>
        </p:grpSp>
      </p:grpSp>
      <p:sp>
        <p:nvSpPr>
          <p:cNvPr id="82" name="TextBox 81"/>
          <p:cNvSpPr txBox="1"/>
          <p:nvPr/>
        </p:nvSpPr>
        <p:spPr>
          <a:xfrm>
            <a:off x="1959782" y="3848891"/>
            <a:ext cx="5939992" cy="1431157"/>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点击输入计划的详细文字内容，文字语言要精炼概括，避免用冗长空洞的词汇，给人以真实诚挚的感觉。计划条理要清晰，可操作性要强，用清晰明了的思路呈现自己想要表达的观点与计划。</a:t>
            </a:r>
            <a:endParaRPr lang="en-US" altLang="zh-CN" sz="1200" dirty="0">
              <a:solidFill>
                <a:schemeClr val="tx1">
                  <a:lumMod val="95000"/>
                  <a:lumOff val="5000"/>
                </a:schemeClr>
              </a:solidFill>
              <a:latin typeface="方正兰亭纤黑简体" pitchFamily="65" charset="-122"/>
              <a:ea typeface="方正兰亭纤黑简体" pitchFamily="65" charset="-122"/>
            </a:endParaRPr>
          </a:p>
          <a:p>
            <a:pPr algn="just">
              <a:lnSpc>
                <a:spcPts val="1733"/>
              </a:lnSpc>
            </a:pPr>
            <a:endParaRPr lang="en-US" altLang="zh-CN" sz="1200" dirty="0">
              <a:solidFill>
                <a:schemeClr val="tx1">
                  <a:lumMod val="95000"/>
                  <a:lumOff val="5000"/>
                </a:schemeClr>
              </a:solidFill>
              <a:latin typeface="方正兰亭纤黑简体" pitchFamily="65" charset="-122"/>
              <a:ea typeface="方正兰亭纤黑简体" pitchFamily="65" charset="-122"/>
            </a:endParaRPr>
          </a:p>
          <a:p>
            <a:pPr algn="just">
              <a:lnSpc>
                <a:spcPts val="1733"/>
              </a:lnSpc>
            </a:pPr>
            <a:r>
              <a:rPr lang="zh-CN" altLang="en-US" sz="1200" dirty="0">
                <a:solidFill>
                  <a:schemeClr val="tx1">
                    <a:lumMod val="95000"/>
                    <a:lumOff val="5000"/>
                  </a:schemeClr>
                </a:solidFill>
                <a:latin typeface="方正兰亭纤黑简体" pitchFamily="65" charset="-122"/>
                <a:ea typeface="方正兰亭纤黑简体" pitchFamily="65" charset="-122"/>
              </a:rPr>
              <a:t>计划的详细文字内容语言要精炼概括，避免用冗长空洞的词汇，给人以真实诚挚的感觉。计划条理要清晰，可操作性要强，用清晰明了的思路呈现自己的观点与计划。</a:t>
            </a:r>
            <a:endParaRPr lang="en-US" altLang="zh-CN" sz="1200" dirty="0">
              <a:solidFill>
                <a:schemeClr val="tx1">
                  <a:lumMod val="95000"/>
                  <a:lumOff val="5000"/>
                </a:schemeClr>
              </a:solidFill>
              <a:latin typeface="方正兰亭纤黑简体" pitchFamily="65" charset="-122"/>
              <a:ea typeface="方正兰亭纤黑简体" pitchFamily="65" charset="-122"/>
            </a:endParaRPr>
          </a:p>
        </p:txBody>
      </p:sp>
      <p:sp>
        <p:nvSpPr>
          <p:cNvPr id="84" name="圆角矩形 4"/>
          <p:cNvSpPr/>
          <p:nvPr/>
        </p:nvSpPr>
        <p:spPr>
          <a:xfrm>
            <a:off x="2062758" y="1004891"/>
            <a:ext cx="5837018" cy="2560183"/>
          </a:xfrm>
          <a:custGeom>
            <a:avLst/>
            <a:gdLst/>
            <a:ahLst/>
            <a:cxnLst/>
            <a:rect l="l" t="t" r="r" b="b"/>
            <a:pathLst>
              <a:path w="7961882" h="3169464">
                <a:moveTo>
                  <a:pt x="7235898" y="2392004"/>
                </a:moveTo>
                <a:lnTo>
                  <a:pt x="7910406" y="2392004"/>
                </a:lnTo>
                <a:cubicBezTo>
                  <a:pt x="7938835" y="2392004"/>
                  <a:pt x="7961882" y="2415051"/>
                  <a:pt x="7961882" y="2443480"/>
                </a:cubicBezTo>
                <a:lnTo>
                  <a:pt x="7961882" y="3117988"/>
                </a:lnTo>
                <a:cubicBezTo>
                  <a:pt x="7961882" y="3146417"/>
                  <a:pt x="7938835" y="3169464"/>
                  <a:pt x="7910406" y="3169464"/>
                </a:cubicBezTo>
                <a:lnTo>
                  <a:pt x="7235898" y="3169464"/>
                </a:lnTo>
                <a:cubicBezTo>
                  <a:pt x="7207469" y="3169464"/>
                  <a:pt x="7184422" y="3146417"/>
                  <a:pt x="7184422" y="3117988"/>
                </a:cubicBezTo>
                <a:lnTo>
                  <a:pt x="7184422" y="2443480"/>
                </a:lnTo>
                <a:cubicBezTo>
                  <a:pt x="7184422" y="2415051"/>
                  <a:pt x="7207469" y="2392004"/>
                  <a:pt x="7235898" y="2392004"/>
                </a:cubicBezTo>
                <a:close/>
                <a:moveTo>
                  <a:pt x="6437628" y="2392004"/>
                </a:moveTo>
                <a:lnTo>
                  <a:pt x="7112136" y="2392004"/>
                </a:lnTo>
                <a:cubicBezTo>
                  <a:pt x="7140565" y="2392004"/>
                  <a:pt x="7163612" y="2415051"/>
                  <a:pt x="7163612" y="2443480"/>
                </a:cubicBezTo>
                <a:lnTo>
                  <a:pt x="7163612" y="3117988"/>
                </a:lnTo>
                <a:cubicBezTo>
                  <a:pt x="7163612" y="3146417"/>
                  <a:pt x="7140565" y="3169464"/>
                  <a:pt x="7112136" y="3169464"/>
                </a:cubicBezTo>
                <a:lnTo>
                  <a:pt x="6437628" y="3169464"/>
                </a:lnTo>
                <a:cubicBezTo>
                  <a:pt x="6409199" y="3169464"/>
                  <a:pt x="6386152" y="3146417"/>
                  <a:pt x="6386152" y="3117988"/>
                </a:cubicBezTo>
                <a:lnTo>
                  <a:pt x="6386152" y="2443480"/>
                </a:lnTo>
                <a:cubicBezTo>
                  <a:pt x="6386152" y="2415051"/>
                  <a:pt x="6409199" y="2392004"/>
                  <a:pt x="6437628" y="2392004"/>
                </a:cubicBezTo>
                <a:close/>
                <a:moveTo>
                  <a:pt x="5639359" y="2392004"/>
                </a:moveTo>
                <a:lnTo>
                  <a:pt x="6313867" y="2392004"/>
                </a:lnTo>
                <a:cubicBezTo>
                  <a:pt x="6342296" y="2392004"/>
                  <a:pt x="6365343" y="2415051"/>
                  <a:pt x="6365343" y="2443480"/>
                </a:cubicBezTo>
                <a:lnTo>
                  <a:pt x="6365343" y="3117988"/>
                </a:lnTo>
                <a:cubicBezTo>
                  <a:pt x="6365343" y="3146417"/>
                  <a:pt x="6342296" y="3169464"/>
                  <a:pt x="6313867" y="3169464"/>
                </a:cubicBezTo>
                <a:lnTo>
                  <a:pt x="5639359" y="3169464"/>
                </a:lnTo>
                <a:cubicBezTo>
                  <a:pt x="5610930" y="3169464"/>
                  <a:pt x="5587883" y="3146417"/>
                  <a:pt x="5587883" y="3117988"/>
                </a:cubicBezTo>
                <a:lnTo>
                  <a:pt x="5587883" y="2443480"/>
                </a:lnTo>
                <a:cubicBezTo>
                  <a:pt x="5587883" y="2415051"/>
                  <a:pt x="5610930" y="2392004"/>
                  <a:pt x="5639359" y="2392004"/>
                </a:cubicBezTo>
                <a:close/>
                <a:moveTo>
                  <a:pt x="4841090" y="2392004"/>
                </a:moveTo>
                <a:lnTo>
                  <a:pt x="5515598" y="2392004"/>
                </a:lnTo>
                <a:cubicBezTo>
                  <a:pt x="5544027" y="2392004"/>
                  <a:pt x="5567074" y="2415051"/>
                  <a:pt x="5567074" y="2443480"/>
                </a:cubicBezTo>
                <a:lnTo>
                  <a:pt x="5567074" y="3117988"/>
                </a:lnTo>
                <a:cubicBezTo>
                  <a:pt x="5567074" y="3146417"/>
                  <a:pt x="5544027" y="3169464"/>
                  <a:pt x="5515598" y="3169464"/>
                </a:cubicBezTo>
                <a:lnTo>
                  <a:pt x="4841090" y="3169464"/>
                </a:lnTo>
                <a:cubicBezTo>
                  <a:pt x="4812661" y="3169464"/>
                  <a:pt x="4789614" y="3146417"/>
                  <a:pt x="4789614" y="3117988"/>
                </a:cubicBezTo>
                <a:lnTo>
                  <a:pt x="4789614" y="2443480"/>
                </a:lnTo>
                <a:cubicBezTo>
                  <a:pt x="4789614" y="2415051"/>
                  <a:pt x="4812661" y="2392004"/>
                  <a:pt x="4841090" y="2392004"/>
                </a:cubicBezTo>
                <a:close/>
                <a:moveTo>
                  <a:pt x="4042821" y="2392004"/>
                </a:moveTo>
                <a:lnTo>
                  <a:pt x="4717329" y="2392004"/>
                </a:lnTo>
                <a:cubicBezTo>
                  <a:pt x="4745758" y="2392004"/>
                  <a:pt x="4768805" y="2415051"/>
                  <a:pt x="4768805" y="2443480"/>
                </a:cubicBezTo>
                <a:lnTo>
                  <a:pt x="4768805" y="3117988"/>
                </a:lnTo>
                <a:cubicBezTo>
                  <a:pt x="4768805" y="3146417"/>
                  <a:pt x="4745758" y="3169464"/>
                  <a:pt x="4717329" y="3169464"/>
                </a:cubicBezTo>
                <a:lnTo>
                  <a:pt x="4042821" y="3169464"/>
                </a:lnTo>
                <a:cubicBezTo>
                  <a:pt x="4014392" y="3169464"/>
                  <a:pt x="3991345" y="3146417"/>
                  <a:pt x="3991345" y="3117988"/>
                </a:cubicBezTo>
                <a:lnTo>
                  <a:pt x="3991345" y="2443480"/>
                </a:lnTo>
                <a:cubicBezTo>
                  <a:pt x="3991345" y="2415051"/>
                  <a:pt x="4014392" y="2392004"/>
                  <a:pt x="4042821" y="2392004"/>
                </a:cubicBezTo>
                <a:close/>
                <a:moveTo>
                  <a:pt x="3244552" y="2392004"/>
                </a:moveTo>
                <a:lnTo>
                  <a:pt x="3919060" y="2392004"/>
                </a:lnTo>
                <a:cubicBezTo>
                  <a:pt x="3947489" y="2392004"/>
                  <a:pt x="3970536" y="2415051"/>
                  <a:pt x="3970536" y="2443480"/>
                </a:cubicBezTo>
                <a:lnTo>
                  <a:pt x="3970536" y="3117988"/>
                </a:lnTo>
                <a:cubicBezTo>
                  <a:pt x="3970536" y="3146417"/>
                  <a:pt x="3947489" y="3169464"/>
                  <a:pt x="3919060" y="3169464"/>
                </a:cubicBezTo>
                <a:lnTo>
                  <a:pt x="3244552" y="3169464"/>
                </a:lnTo>
                <a:cubicBezTo>
                  <a:pt x="3216123" y="3169464"/>
                  <a:pt x="3193076" y="3146417"/>
                  <a:pt x="3193076" y="3117988"/>
                </a:cubicBezTo>
                <a:lnTo>
                  <a:pt x="3193076" y="2443480"/>
                </a:lnTo>
                <a:cubicBezTo>
                  <a:pt x="3193076" y="2415051"/>
                  <a:pt x="3216123" y="2392004"/>
                  <a:pt x="3244552" y="2392004"/>
                </a:cubicBezTo>
                <a:close/>
                <a:moveTo>
                  <a:pt x="2446283" y="2392004"/>
                </a:moveTo>
                <a:lnTo>
                  <a:pt x="3120791" y="2392004"/>
                </a:lnTo>
                <a:cubicBezTo>
                  <a:pt x="3149220" y="2392004"/>
                  <a:pt x="3172267" y="2415051"/>
                  <a:pt x="3172267" y="2443480"/>
                </a:cubicBezTo>
                <a:lnTo>
                  <a:pt x="3172267" y="3117988"/>
                </a:lnTo>
                <a:cubicBezTo>
                  <a:pt x="3172267" y="3146417"/>
                  <a:pt x="3149220" y="3169464"/>
                  <a:pt x="3120791" y="3169464"/>
                </a:cubicBezTo>
                <a:lnTo>
                  <a:pt x="2446283" y="3169464"/>
                </a:lnTo>
                <a:cubicBezTo>
                  <a:pt x="2417854" y="3169464"/>
                  <a:pt x="2394807" y="3146417"/>
                  <a:pt x="2394807" y="3117988"/>
                </a:cubicBezTo>
                <a:lnTo>
                  <a:pt x="2394807" y="2443480"/>
                </a:lnTo>
                <a:cubicBezTo>
                  <a:pt x="2394807" y="2415051"/>
                  <a:pt x="2417854" y="2392004"/>
                  <a:pt x="2446283" y="2392004"/>
                </a:cubicBezTo>
                <a:close/>
                <a:moveTo>
                  <a:pt x="1648014" y="2392004"/>
                </a:moveTo>
                <a:lnTo>
                  <a:pt x="2322522" y="2392004"/>
                </a:lnTo>
                <a:cubicBezTo>
                  <a:pt x="2350951" y="2392004"/>
                  <a:pt x="2373998" y="2415051"/>
                  <a:pt x="2373998" y="2443480"/>
                </a:cubicBezTo>
                <a:lnTo>
                  <a:pt x="2373998" y="3117988"/>
                </a:lnTo>
                <a:cubicBezTo>
                  <a:pt x="2373998" y="3146417"/>
                  <a:pt x="2350951" y="3169464"/>
                  <a:pt x="2322522" y="3169464"/>
                </a:cubicBezTo>
                <a:lnTo>
                  <a:pt x="1648014" y="3169464"/>
                </a:lnTo>
                <a:cubicBezTo>
                  <a:pt x="1619585" y="3169464"/>
                  <a:pt x="1596538" y="3146417"/>
                  <a:pt x="1596538" y="3117988"/>
                </a:cubicBezTo>
                <a:lnTo>
                  <a:pt x="1596538" y="2443480"/>
                </a:lnTo>
                <a:cubicBezTo>
                  <a:pt x="1596538" y="2415051"/>
                  <a:pt x="1619585" y="2392004"/>
                  <a:pt x="1648014" y="2392004"/>
                </a:cubicBezTo>
                <a:close/>
                <a:moveTo>
                  <a:pt x="849745" y="2392004"/>
                </a:moveTo>
                <a:lnTo>
                  <a:pt x="1524253" y="2392004"/>
                </a:lnTo>
                <a:cubicBezTo>
                  <a:pt x="1552682" y="2392004"/>
                  <a:pt x="1575729" y="2415051"/>
                  <a:pt x="1575729" y="2443480"/>
                </a:cubicBezTo>
                <a:lnTo>
                  <a:pt x="1575729" y="3117988"/>
                </a:lnTo>
                <a:cubicBezTo>
                  <a:pt x="1575729" y="3146417"/>
                  <a:pt x="1552682" y="3169464"/>
                  <a:pt x="1524253" y="3169464"/>
                </a:cubicBezTo>
                <a:lnTo>
                  <a:pt x="849745" y="3169464"/>
                </a:lnTo>
                <a:cubicBezTo>
                  <a:pt x="821316" y="3169464"/>
                  <a:pt x="798269" y="3146417"/>
                  <a:pt x="798269" y="3117988"/>
                </a:cubicBezTo>
                <a:lnTo>
                  <a:pt x="798269" y="2443480"/>
                </a:lnTo>
                <a:cubicBezTo>
                  <a:pt x="798269" y="2415051"/>
                  <a:pt x="821316" y="2392004"/>
                  <a:pt x="849745" y="2392004"/>
                </a:cubicBezTo>
                <a:close/>
                <a:moveTo>
                  <a:pt x="51476" y="2392004"/>
                </a:moveTo>
                <a:lnTo>
                  <a:pt x="725984" y="2392004"/>
                </a:lnTo>
                <a:cubicBezTo>
                  <a:pt x="754413" y="2392004"/>
                  <a:pt x="777460" y="2415051"/>
                  <a:pt x="777460" y="2443480"/>
                </a:cubicBezTo>
                <a:lnTo>
                  <a:pt x="777460" y="3117988"/>
                </a:lnTo>
                <a:cubicBezTo>
                  <a:pt x="777460" y="3146417"/>
                  <a:pt x="754413" y="3169464"/>
                  <a:pt x="725984" y="3169464"/>
                </a:cubicBezTo>
                <a:lnTo>
                  <a:pt x="51476" y="3169464"/>
                </a:lnTo>
                <a:cubicBezTo>
                  <a:pt x="23047" y="3169464"/>
                  <a:pt x="0" y="3146417"/>
                  <a:pt x="0" y="3117988"/>
                </a:cubicBezTo>
                <a:lnTo>
                  <a:pt x="0" y="2443480"/>
                </a:lnTo>
                <a:cubicBezTo>
                  <a:pt x="0" y="2415051"/>
                  <a:pt x="23047" y="2392004"/>
                  <a:pt x="51476" y="2392004"/>
                </a:cubicBezTo>
                <a:close/>
                <a:moveTo>
                  <a:pt x="7235898" y="1594670"/>
                </a:moveTo>
                <a:lnTo>
                  <a:pt x="7910406" y="1594670"/>
                </a:lnTo>
                <a:cubicBezTo>
                  <a:pt x="7938835" y="1594670"/>
                  <a:pt x="7961882" y="1617717"/>
                  <a:pt x="7961882" y="1646146"/>
                </a:cubicBezTo>
                <a:lnTo>
                  <a:pt x="7961882" y="2320654"/>
                </a:lnTo>
                <a:cubicBezTo>
                  <a:pt x="7961882" y="2349083"/>
                  <a:pt x="7938835" y="2372130"/>
                  <a:pt x="7910406" y="2372130"/>
                </a:cubicBezTo>
                <a:lnTo>
                  <a:pt x="7235898" y="2372130"/>
                </a:lnTo>
                <a:cubicBezTo>
                  <a:pt x="7207469" y="2372130"/>
                  <a:pt x="7184422" y="2349083"/>
                  <a:pt x="7184422" y="2320654"/>
                </a:cubicBezTo>
                <a:lnTo>
                  <a:pt x="7184422" y="1646146"/>
                </a:lnTo>
                <a:cubicBezTo>
                  <a:pt x="7184422" y="1617717"/>
                  <a:pt x="7207469" y="1594670"/>
                  <a:pt x="7235898" y="1594670"/>
                </a:cubicBezTo>
                <a:close/>
                <a:moveTo>
                  <a:pt x="6437628" y="1594670"/>
                </a:moveTo>
                <a:lnTo>
                  <a:pt x="7112136" y="1594670"/>
                </a:lnTo>
                <a:cubicBezTo>
                  <a:pt x="7140565" y="1594670"/>
                  <a:pt x="7163612" y="1617717"/>
                  <a:pt x="7163612" y="1646146"/>
                </a:cubicBezTo>
                <a:lnTo>
                  <a:pt x="7163612" y="2320654"/>
                </a:lnTo>
                <a:cubicBezTo>
                  <a:pt x="7163612" y="2349083"/>
                  <a:pt x="7140565" y="2372130"/>
                  <a:pt x="7112136" y="2372130"/>
                </a:cubicBezTo>
                <a:lnTo>
                  <a:pt x="6437628" y="2372130"/>
                </a:lnTo>
                <a:cubicBezTo>
                  <a:pt x="6409199" y="2372130"/>
                  <a:pt x="6386152" y="2349083"/>
                  <a:pt x="6386152" y="2320654"/>
                </a:cubicBezTo>
                <a:lnTo>
                  <a:pt x="6386152" y="1646146"/>
                </a:lnTo>
                <a:cubicBezTo>
                  <a:pt x="6386152" y="1617717"/>
                  <a:pt x="6409199" y="1594670"/>
                  <a:pt x="6437628" y="1594670"/>
                </a:cubicBezTo>
                <a:close/>
                <a:moveTo>
                  <a:pt x="5639359" y="1594670"/>
                </a:moveTo>
                <a:lnTo>
                  <a:pt x="6313867" y="1594670"/>
                </a:lnTo>
                <a:cubicBezTo>
                  <a:pt x="6342296" y="1594670"/>
                  <a:pt x="6365343" y="1617717"/>
                  <a:pt x="6365343" y="1646146"/>
                </a:cubicBezTo>
                <a:lnTo>
                  <a:pt x="6365343" y="2320654"/>
                </a:lnTo>
                <a:cubicBezTo>
                  <a:pt x="6365343" y="2349083"/>
                  <a:pt x="6342296" y="2372130"/>
                  <a:pt x="6313867" y="2372130"/>
                </a:cubicBezTo>
                <a:lnTo>
                  <a:pt x="5639359" y="2372130"/>
                </a:lnTo>
                <a:cubicBezTo>
                  <a:pt x="5610930" y="2372130"/>
                  <a:pt x="5587883" y="2349083"/>
                  <a:pt x="5587883" y="2320654"/>
                </a:cubicBezTo>
                <a:lnTo>
                  <a:pt x="5587883" y="1646146"/>
                </a:lnTo>
                <a:cubicBezTo>
                  <a:pt x="5587883" y="1617717"/>
                  <a:pt x="5610930" y="1594670"/>
                  <a:pt x="5639359" y="1594670"/>
                </a:cubicBezTo>
                <a:close/>
                <a:moveTo>
                  <a:pt x="4841090" y="1594670"/>
                </a:moveTo>
                <a:lnTo>
                  <a:pt x="5515598" y="1594670"/>
                </a:lnTo>
                <a:cubicBezTo>
                  <a:pt x="5544027" y="1594670"/>
                  <a:pt x="5567074" y="1617717"/>
                  <a:pt x="5567074" y="1646146"/>
                </a:cubicBezTo>
                <a:lnTo>
                  <a:pt x="5567074" y="2320654"/>
                </a:lnTo>
                <a:cubicBezTo>
                  <a:pt x="5567074" y="2349083"/>
                  <a:pt x="5544027" y="2372130"/>
                  <a:pt x="5515598" y="2372130"/>
                </a:cubicBezTo>
                <a:lnTo>
                  <a:pt x="4841090" y="2372130"/>
                </a:lnTo>
                <a:cubicBezTo>
                  <a:pt x="4812661" y="2372130"/>
                  <a:pt x="4789614" y="2349083"/>
                  <a:pt x="4789614" y="2320654"/>
                </a:cubicBezTo>
                <a:lnTo>
                  <a:pt x="4789614" y="1646146"/>
                </a:lnTo>
                <a:cubicBezTo>
                  <a:pt x="4789614" y="1617717"/>
                  <a:pt x="4812661" y="1594670"/>
                  <a:pt x="4841090" y="1594670"/>
                </a:cubicBezTo>
                <a:close/>
                <a:moveTo>
                  <a:pt x="4042821" y="1594670"/>
                </a:moveTo>
                <a:lnTo>
                  <a:pt x="4717329" y="1594670"/>
                </a:lnTo>
                <a:cubicBezTo>
                  <a:pt x="4745758" y="1594670"/>
                  <a:pt x="4768805" y="1617717"/>
                  <a:pt x="4768805" y="1646146"/>
                </a:cubicBezTo>
                <a:lnTo>
                  <a:pt x="4768805" y="2320654"/>
                </a:lnTo>
                <a:cubicBezTo>
                  <a:pt x="4768805" y="2349083"/>
                  <a:pt x="4745758" y="2372130"/>
                  <a:pt x="4717329" y="2372130"/>
                </a:cubicBezTo>
                <a:lnTo>
                  <a:pt x="4042821" y="2372130"/>
                </a:lnTo>
                <a:cubicBezTo>
                  <a:pt x="4014392" y="2372130"/>
                  <a:pt x="3991345" y="2349083"/>
                  <a:pt x="3991345" y="2320654"/>
                </a:cubicBezTo>
                <a:lnTo>
                  <a:pt x="3991345" y="1646146"/>
                </a:lnTo>
                <a:cubicBezTo>
                  <a:pt x="3991345" y="1617717"/>
                  <a:pt x="4014392" y="1594670"/>
                  <a:pt x="4042821" y="1594670"/>
                </a:cubicBezTo>
                <a:close/>
                <a:moveTo>
                  <a:pt x="3244552" y="1594670"/>
                </a:moveTo>
                <a:lnTo>
                  <a:pt x="3919060" y="1594670"/>
                </a:lnTo>
                <a:cubicBezTo>
                  <a:pt x="3947489" y="1594670"/>
                  <a:pt x="3970536" y="1617717"/>
                  <a:pt x="3970536" y="1646146"/>
                </a:cubicBezTo>
                <a:lnTo>
                  <a:pt x="3970536" y="2320654"/>
                </a:lnTo>
                <a:cubicBezTo>
                  <a:pt x="3970536" y="2349083"/>
                  <a:pt x="3947489" y="2372130"/>
                  <a:pt x="3919060" y="2372130"/>
                </a:cubicBezTo>
                <a:lnTo>
                  <a:pt x="3244552" y="2372130"/>
                </a:lnTo>
                <a:cubicBezTo>
                  <a:pt x="3216123" y="2372130"/>
                  <a:pt x="3193076" y="2349083"/>
                  <a:pt x="3193076" y="2320654"/>
                </a:cubicBezTo>
                <a:lnTo>
                  <a:pt x="3193076" y="1646146"/>
                </a:lnTo>
                <a:cubicBezTo>
                  <a:pt x="3193076" y="1617717"/>
                  <a:pt x="3216123" y="1594670"/>
                  <a:pt x="3244552" y="1594670"/>
                </a:cubicBezTo>
                <a:close/>
                <a:moveTo>
                  <a:pt x="2446283" y="1594670"/>
                </a:moveTo>
                <a:lnTo>
                  <a:pt x="3120791" y="1594670"/>
                </a:lnTo>
                <a:cubicBezTo>
                  <a:pt x="3149220" y="1594670"/>
                  <a:pt x="3172267" y="1617717"/>
                  <a:pt x="3172267" y="1646146"/>
                </a:cubicBezTo>
                <a:lnTo>
                  <a:pt x="3172267" y="2320654"/>
                </a:lnTo>
                <a:cubicBezTo>
                  <a:pt x="3172267" y="2349083"/>
                  <a:pt x="3149220" y="2372130"/>
                  <a:pt x="3120791" y="2372130"/>
                </a:cubicBezTo>
                <a:lnTo>
                  <a:pt x="2446283" y="2372130"/>
                </a:lnTo>
                <a:cubicBezTo>
                  <a:pt x="2417854" y="2372130"/>
                  <a:pt x="2394807" y="2349083"/>
                  <a:pt x="2394807" y="2320654"/>
                </a:cubicBezTo>
                <a:lnTo>
                  <a:pt x="2394807" y="1646146"/>
                </a:lnTo>
                <a:cubicBezTo>
                  <a:pt x="2394807" y="1617717"/>
                  <a:pt x="2417854" y="1594670"/>
                  <a:pt x="2446283" y="1594670"/>
                </a:cubicBezTo>
                <a:close/>
                <a:moveTo>
                  <a:pt x="1648014" y="1594670"/>
                </a:moveTo>
                <a:lnTo>
                  <a:pt x="2322522" y="1594670"/>
                </a:lnTo>
                <a:cubicBezTo>
                  <a:pt x="2350951" y="1594670"/>
                  <a:pt x="2373998" y="1617717"/>
                  <a:pt x="2373998" y="1646146"/>
                </a:cubicBezTo>
                <a:lnTo>
                  <a:pt x="2373998" y="2320654"/>
                </a:lnTo>
                <a:cubicBezTo>
                  <a:pt x="2373998" y="2349083"/>
                  <a:pt x="2350951" y="2372130"/>
                  <a:pt x="2322522" y="2372130"/>
                </a:cubicBezTo>
                <a:lnTo>
                  <a:pt x="1648014" y="2372130"/>
                </a:lnTo>
                <a:cubicBezTo>
                  <a:pt x="1619585" y="2372130"/>
                  <a:pt x="1596538" y="2349083"/>
                  <a:pt x="1596538" y="2320654"/>
                </a:cubicBezTo>
                <a:lnTo>
                  <a:pt x="1596538" y="1646146"/>
                </a:lnTo>
                <a:cubicBezTo>
                  <a:pt x="1596538" y="1617717"/>
                  <a:pt x="1619585" y="1594670"/>
                  <a:pt x="1648014" y="1594670"/>
                </a:cubicBezTo>
                <a:close/>
                <a:moveTo>
                  <a:pt x="849745" y="1594670"/>
                </a:moveTo>
                <a:lnTo>
                  <a:pt x="1524253" y="1594670"/>
                </a:lnTo>
                <a:cubicBezTo>
                  <a:pt x="1552682" y="1594670"/>
                  <a:pt x="1575729" y="1617717"/>
                  <a:pt x="1575729" y="1646146"/>
                </a:cubicBezTo>
                <a:lnTo>
                  <a:pt x="1575729" y="2320654"/>
                </a:lnTo>
                <a:cubicBezTo>
                  <a:pt x="1575729" y="2349083"/>
                  <a:pt x="1552682" y="2372130"/>
                  <a:pt x="1524253" y="2372130"/>
                </a:cubicBezTo>
                <a:lnTo>
                  <a:pt x="849745" y="2372130"/>
                </a:lnTo>
                <a:cubicBezTo>
                  <a:pt x="821316" y="2372130"/>
                  <a:pt x="798269" y="2349083"/>
                  <a:pt x="798269" y="2320654"/>
                </a:cubicBezTo>
                <a:lnTo>
                  <a:pt x="798269" y="1646146"/>
                </a:lnTo>
                <a:cubicBezTo>
                  <a:pt x="798269" y="1617717"/>
                  <a:pt x="821316" y="1594670"/>
                  <a:pt x="849745" y="1594670"/>
                </a:cubicBezTo>
                <a:close/>
                <a:moveTo>
                  <a:pt x="51476" y="1594670"/>
                </a:moveTo>
                <a:lnTo>
                  <a:pt x="725984" y="1594670"/>
                </a:lnTo>
                <a:cubicBezTo>
                  <a:pt x="754413" y="1594670"/>
                  <a:pt x="777460" y="1617717"/>
                  <a:pt x="777460" y="1646146"/>
                </a:cubicBezTo>
                <a:lnTo>
                  <a:pt x="777460" y="2320654"/>
                </a:lnTo>
                <a:cubicBezTo>
                  <a:pt x="777460" y="2349083"/>
                  <a:pt x="754413" y="2372130"/>
                  <a:pt x="725984" y="2372130"/>
                </a:cubicBezTo>
                <a:lnTo>
                  <a:pt x="51476" y="2372130"/>
                </a:lnTo>
                <a:cubicBezTo>
                  <a:pt x="23047" y="2372130"/>
                  <a:pt x="0" y="2349083"/>
                  <a:pt x="0" y="2320654"/>
                </a:cubicBezTo>
                <a:lnTo>
                  <a:pt x="0" y="1646146"/>
                </a:lnTo>
                <a:cubicBezTo>
                  <a:pt x="0" y="1617717"/>
                  <a:pt x="23047" y="1594670"/>
                  <a:pt x="51476" y="1594670"/>
                </a:cubicBezTo>
                <a:close/>
                <a:moveTo>
                  <a:pt x="7235898" y="797335"/>
                </a:moveTo>
                <a:lnTo>
                  <a:pt x="7910406" y="797335"/>
                </a:lnTo>
                <a:cubicBezTo>
                  <a:pt x="7938835" y="797335"/>
                  <a:pt x="7961882" y="820382"/>
                  <a:pt x="7961882" y="848811"/>
                </a:cubicBezTo>
                <a:lnTo>
                  <a:pt x="7961882" y="1523319"/>
                </a:lnTo>
                <a:cubicBezTo>
                  <a:pt x="7961882" y="1551748"/>
                  <a:pt x="7938835" y="1574795"/>
                  <a:pt x="7910406" y="1574795"/>
                </a:cubicBezTo>
                <a:lnTo>
                  <a:pt x="7235898" y="1574795"/>
                </a:lnTo>
                <a:cubicBezTo>
                  <a:pt x="7207469" y="1574795"/>
                  <a:pt x="7184422" y="1551748"/>
                  <a:pt x="7184422" y="1523319"/>
                </a:cubicBezTo>
                <a:lnTo>
                  <a:pt x="7184422" y="848811"/>
                </a:lnTo>
                <a:cubicBezTo>
                  <a:pt x="7184422" y="820382"/>
                  <a:pt x="7207469" y="797335"/>
                  <a:pt x="7235898" y="797335"/>
                </a:cubicBezTo>
                <a:close/>
                <a:moveTo>
                  <a:pt x="6437628" y="797335"/>
                </a:moveTo>
                <a:lnTo>
                  <a:pt x="7112136" y="797335"/>
                </a:lnTo>
                <a:cubicBezTo>
                  <a:pt x="7140565" y="797335"/>
                  <a:pt x="7163612" y="820382"/>
                  <a:pt x="7163612" y="848811"/>
                </a:cubicBezTo>
                <a:lnTo>
                  <a:pt x="7163612" y="1523319"/>
                </a:lnTo>
                <a:cubicBezTo>
                  <a:pt x="7163612" y="1551748"/>
                  <a:pt x="7140565" y="1574795"/>
                  <a:pt x="7112136" y="1574795"/>
                </a:cubicBezTo>
                <a:lnTo>
                  <a:pt x="6437628" y="1574795"/>
                </a:lnTo>
                <a:cubicBezTo>
                  <a:pt x="6409199" y="1574795"/>
                  <a:pt x="6386152" y="1551748"/>
                  <a:pt x="6386152" y="1523319"/>
                </a:cubicBezTo>
                <a:lnTo>
                  <a:pt x="6386152" y="848811"/>
                </a:lnTo>
                <a:cubicBezTo>
                  <a:pt x="6386152" y="820382"/>
                  <a:pt x="6409199" y="797335"/>
                  <a:pt x="6437628" y="797335"/>
                </a:cubicBezTo>
                <a:close/>
                <a:moveTo>
                  <a:pt x="5639359" y="797335"/>
                </a:moveTo>
                <a:lnTo>
                  <a:pt x="6313867" y="797335"/>
                </a:lnTo>
                <a:cubicBezTo>
                  <a:pt x="6342296" y="797335"/>
                  <a:pt x="6365343" y="820382"/>
                  <a:pt x="6365343" y="848811"/>
                </a:cubicBezTo>
                <a:lnTo>
                  <a:pt x="6365343" y="1523319"/>
                </a:lnTo>
                <a:cubicBezTo>
                  <a:pt x="6365343" y="1551748"/>
                  <a:pt x="6342296" y="1574795"/>
                  <a:pt x="6313867" y="1574795"/>
                </a:cubicBezTo>
                <a:lnTo>
                  <a:pt x="5639359" y="1574795"/>
                </a:lnTo>
                <a:cubicBezTo>
                  <a:pt x="5610930" y="1574795"/>
                  <a:pt x="5587883" y="1551748"/>
                  <a:pt x="5587883" y="1523319"/>
                </a:cubicBezTo>
                <a:lnTo>
                  <a:pt x="5587883" y="848811"/>
                </a:lnTo>
                <a:cubicBezTo>
                  <a:pt x="5587883" y="820382"/>
                  <a:pt x="5610930" y="797335"/>
                  <a:pt x="5639359" y="797335"/>
                </a:cubicBezTo>
                <a:close/>
                <a:moveTo>
                  <a:pt x="4841090" y="797335"/>
                </a:moveTo>
                <a:lnTo>
                  <a:pt x="5515598" y="797335"/>
                </a:lnTo>
                <a:cubicBezTo>
                  <a:pt x="5544027" y="797335"/>
                  <a:pt x="5567074" y="820382"/>
                  <a:pt x="5567074" y="848811"/>
                </a:cubicBezTo>
                <a:lnTo>
                  <a:pt x="5567074" y="1523319"/>
                </a:lnTo>
                <a:cubicBezTo>
                  <a:pt x="5567074" y="1551748"/>
                  <a:pt x="5544027" y="1574795"/>
                  <a:pt x="5515598" y="1574795"/>
                </a:cubicBezTo>
                <a:lnTo>
                  <a:pt x="4841090" y="1574795"/>
                </a:lnTo>
                <a:cubicBezTo>
                  <a:pt x="4812661" y="1574795"/>
                  <a:pt x="4789614" y="1551748"/>
                  <a:pt x="4789614" y="1523319"/>
                </a:cubicBezTo>
                <a:lnTo>
                  <a:pt x="4789614" y="848811"/>
                </a:lnTo>
                <a:cubicBezTo>
                  <a:pt x="4789614" y="820382"/>
                  <a:pt x="4812661" y="797335"/>
                  <a:pt x="4841090" y="797335"/>
                </a:cubicBezTo>
                <a:close/>
                <a:moveTo>
                  <a:pt x="4042821" y="797335"/>
                </a:moveTo>
                <a:lnTo>
                  <a:pt x="4717329" y="797335"/>
                </a:lnTo>
                <a:cubicBezTo>
                  <a:pt x="4745758" y="797335"/>
                  <a:pt x="4768805" y="820382"/>
                  <a:pt x="4768805" y="848811"/>
                </a:cubicBezTo>
                <a:lnTo>
                  <a:pt x="4768805" y="1523319"/>
                </a:lnTo>
                <a:cubicBezTo>
                  <a:pt x="4768805" y="1551748"/>
                  <a:pt x="4745758" y="1574795"/>
                  <a:pt x="4717329" y="1574795"/>
                </a:cubicBezTo>
                <a:lnTo>
                  <a:pt x="4042821" y="1574795"/>
                </a:lnTo>
                <a:cubicBezTo>
                  <a:pt x="4014392" y="1574795"/>
                  <a:pt x="3991345" y="1551748"/>
                  <a:pt x="3991345" y="1523319"/>
                </a:cubicBezTo>
                <a:lnTo>
                  <a:pt x="3991345" y="848811"/>
                </a:lnTo>
                <a:cubicBezTo>
                  <a:pt x="3991345" y="820382"/>
                  <a:pt x="4014392" y="797335"/>
                  <a:pt x="4042821" y="797335"/>
                </a:cubicBezTo>
                <a:close/>
                <a:moveTo>
                  <a:pt x="3244552" y="797335"/>
                </a:moveTo>
                <a:lnTo>
                  <a:pt x="3919060" y="797335"/>
                </a:lnTo>
                <a:cubicBezTo>
                  <a:pt x="3947489" y="797335"/>
                  <a:pt x="3970536" y="820382"/>
                  <a:pt x="3970536" y="848811"/>
                </a:cubicBezTo>
                <a:lnTo>
                  <a:pt x="3970536" y="1523319"/>
                </a:lnTo>
                <a:cubicBezTo>
                  <a:pt x="3970536" y="1551748"/>
                  <a:pt x="3947489" y="1574795"/>
                  <a:pt x="3919060" y="1574795"/>
                </a:cubicBezTo>
                <a:lnTo>
                  <a:pt x="3244552" y="1574795"/>
                </a:lnTo>
                <a:cubicBezTo>
                  <a:pt x="3216123" y="1574795"/>
                  <a:pt x="3193076" y="1551748"/>
                  <a:pt x="3193076" y="1523319"/>
                </a:cubicBezTo>
                <a:lnTo>
                  <a:pt x="3193076" y="848811"/>
                </a:lnTo>
                <a:cubicBezTo>
                  <a:pt x="3193076" y="820382"/>
                  <a:pt x="3216123" y="797335"/>
                  <a:pt x="3244552" y="797335"/>
                </a:cubicBezTo>
                <a:close/>
                <a:moveTo>
                  <a:pt x="2446283" y="797335"/>
                </a:moveTo>
                <a:lnTo>
                  <a:pt x="3120791" y="797335"/>
                </a:lnTo>
                <a:cubicBezTo>
                  <a:pt x="3149220" y="797335"/>
                  <a:pt x="3172267" y="820382"/>
                  <a:pt x="3172267" y="848811"/>
                </a:cubicBezTo>
                <a:lnTo>
                  <a:pt x="3172267" y="1523319"/>
                </a:lnTo>
                <a:cubicBezTo>
                  <a:pt x="3172267" y="1551748"/>
                  <a:pt x="3149220" y="1574795"/>
                  <a:pt x="3120791" y="1574795"/>
                </a:cubicBezTo>
                <a:lnTo>
                  <a:pt x="2446283" y="1574795"/>
                </a:lnTo>
                <a:cubicBezTo>
                  <a:pt x="2417854" y="1574795"/>
                  <a:pt x="2394807" y="1551748"/>
                  <a:pt x="2394807" y="1523319"/>
                </a:cubicBezTo>
                <a:lnTo>
                  <a:pt x="2394807" y="848811"/>
                </a:lnTo>
                <a:cubicBezTo>
                  <a:pt x="2394807" y="820382"/>
                  <a:pt x="2417854" y="797335"/>
                  <a:pt x="2446283" y="797335"/>
                </a:cubicBezTo>
                <a:close/>
                <a:moveTo>
                  <a:pt x="1648014" y="797335"/>
                </a:moveTo>
                <a:lnTo>
                  <a:pt x="2322522" y="797335"/>
                </a:lnTo>
                <a:cubicBezTo>
                  <a:pt x="2350951" y="797335"/>
                  <a:pt x="2373998" y="820382"/>
                  <a:pt x="2373998" y="848811"/>
                </a:cubicBezTo>
                <a:lnTo>
                  <a:pt x="2373998" y="1523319"/>
                </a:lnTo>
                <a:cubicBezTo>
                  <a:pt x="2373998" y="1551748"/>
                  <a:pt x="2350951" y="1574795"/>
                  <a:pt x="2322522" y="1574795"/>
                </a:cubicBezTo>
                <a:lnTo>
                  <a:pt x="1648014" y="1574795"/>
                </a:lnTo>
                <a:cubicBezTo>
                  <a:pt x="1619585" y="1574795"/>
                  <a:pt x="1596538" y="1551748"/>
                  <a:pt x="1596538" y="1523319"/>
                </a:cubicBezTo>
                <a:lnTo>
                  <a:pt x="1596538" y="848811"/>
                </a:lnTo>
                <a:cubicBezTo>
                  <a:pt x="1596538" y="820382"/>
                  <a:pt x="1619585" y="797335"/>
                  <a:pt x="1648014" y="797335"/>
                </a:cubicBezTo>
                <a:close/>
                <a:moveTo>
                  <a:pt x="849745" y="797335"/>
                </a:moveTo>
                <a:lnTo>
                  <a:pt x="1524253" y="797335"/>
                </a:lnTo>
                <a:cubicBezTo>
                  <a:pt x="1552682" y="797335"/>
                  <a:pt x="1575729" y="820382"/>
                  <a:pt x="1575729" y="848811"/>
                </a:cubicBezTo>
                <a:lnTo>
                  <a:pt x="1575729" y="1523319"/>
                </a:lnTo>
                <a:cubicBezTo>
                  <a:pt x="1575729" y="1551748"/>
                  <a:pt x="1552682" y="1574795"/>
                  <a:pt x="1524253" y="1574795"/>
                </a:cubicBezTo>
                <a:lnTo>
                  <a:pt x="849745" y="1574795"/>
                </a:lnTo>
                <a:cubicBezTo>
                  <a:pt x="821316" y="1574795"/>
                  <a:pt x="798269" y="1551748"/>
                  <a:pt x="798269" y="1523319"/>
                </a:cubicBezTo>
                <a:lnTo>
                  <a:pt x="798269" y="848811"/>
                </a:lnTo>
                <a:cubicBezTo>
                  <a:pt x="798269" y="820382"/>
                  <a:pt x="821316" y="797335"/>
                  <a:pt x="849745" y="797335"/>
                </a:cubicBezTo>
                <a:close/>
                <a:moveTo>
                  <a:pt x="51476" y="797335"/>
                </a:moveTo>
                <a:lnTo>
                  <a:pt x="725984" y="797335"/>
                </a:lnTo>
                <a:cubicBezTo>
                  <a:pt x="754413" y="797335"/>
                  <a:pt x="777460" y="820382"/>
                  <a:pt x="777460" y="848811"/>
                </a:cubicBezTo>
                <a:lnTo>
                  <a:pt x="777460" y="1523319"/>
                </a:lnTo>
                <a:cubicBezTo>
                  <a:pt x="777460" y="1551748"/>
                  <a:pt x="754413" y="1574795"/>
                  <a:pt x="725984" y="1574795"/>
                </a:cubicBezTo>
                <a:lnTo>
                  <a:pt x="51476" y="1574795"/>
                </a:lnTo>
                <a:cubicBezTo>
                  <a:pt x="23047" y="1574795"/>
                  <a:pt x="0" y="1551748"/>
                  <a:pt x="0" y="1523319"/>
                </a:cubicBezTo>
                <a:lnTo>
                  <a:pt x="0" y="848811"/>
                </a:lnTo>
                <a:cubicBezTo>
                  <a:pt x="0" y="820382"/>
                  <a:pt x="23047" y="797335"/>
                  <a:pt x="51476" y="797335"/>
                </a:cubicBezTo>
                <a:close/>
                <a:moveTo>
                  <a:pt x="7235898" y="0"/>
                </a:moveTo>
                <a:lnTo>
                  <a:pt x="7910406" y="0"/>
                </a:lnTo>
                <a:cubicBezTo>
                  <a:pt x="7938835" y="0"/>
                  <a:pt x="7961882" y="23047"/>
                  <a:pt x="7961882" y="51476"/>
                </a:cubicBezTo>
                <a:lnTo>
                  <a:pt x="7961882" y="725984"/>
                </a:lnTo>
                <a:cubicBezTo>
                  <a:pt x="7961882" y="754413"/>
                  <a:pt x="7938835" y="777460"/>
                  <a:pt x="7910406" y="777460"/>
                </a:cubicBezTo>
                <a:lnTo>
                  <a:pt x="7235898" y="777460"/>
                </a:lnTo>
                <a:cubicBezTo>
                  <a:pt x="7207469" y="777460"/>
                  <a:pt x="7184422" y="754413"/>
                  <a:pt x="7184422" y="725984"/>
                </a:cubicBezTo>
                <a:lnTo>
                  <a:pt x="7184422" y="51476"/>
                </a:lnTo>
                <a:cubicBezTo>
                  <a:pt x="7184422" y="23047"/>
                  <a:pt x="7207469" y="0"/>
                  <a:pt x="7235898" y="0"/>
                </a:cubicBezTo>
                <a:close/>
                <a:moveTo>
                  <a:pt x="6437628" y="0"/>
                </a:moveTo>
                <a:lnTo>
                  <a:pt x="7112136" y="0"/>
                </a:lnTo>
                <a:cubicBezTo>
                  <a:pt x="7140565" y="0"/>
                  <a:pt x="7163612" y="23047"/>
                  <a:pt x="7163612" y="51476"/>
                </a:cubicBezTo>
                <a:lnTo>
                  <a:pt x="7163612" y="725984"/>
                </a:lnTo>
                <a:cubicBezTo>
                  <a:pt x="7163612" y="754413"/>
                  <a:pt x="7140565" y="777460"/>
                  <a:pt x="7112136" y="777460"/>
                </a:cubicBezTo>
                <a:lnTo>
                  <a:pt x="6437628" y="777460"/>
                </a:lnTo>
                <a:cubicBezTo>
                  <a:pt x="6409199" y="777460"/>
                  <a:pt x="6386152" y="754413"/>
                  <a:pt x="6386152" y="725984"/>
                </a:cubicBezTo>
                <a:lnTo>
                  <a:pt x="6386152" y="51476"/>
                </a:lnTo>
                <a:cubicBezTo>
                  <a:pt x="6386152" y="23047"/>
                  <a:pt x="6409199" y="0"/>
                  <a:pt x="6437628" y="0"/>
                </a:cubicBezTo>
                <a:close/>
                <a:moveTo>
                  <a:pt x="5639359" y="0"/>
                </a:moveTo>
                <a:lnTo>
                  <a:pt x="6313867" y="0"/>
                </a:lnTo>
                <a:cubicBezTo>
                  <a:pt x="6342296" y="0"/>
                  <a:pt x="6365343" y="23047"/>
                  <a:pt x="6365343" y="51476"/>
                </a:cubicBezTo>
                <a:lnTo>
                  <a:pt x="6365343" y="725984"/>
                </a:lnTo>
                <a:cubicBezTo>
                  <a:pt x="6365343" y="754413"/>
                  <a:pt x="6342296" y="777460"/>
                  <a:pt x="6313867" y="777460"/>
                </a:cubicBezTo>
                <a:lnTo>
                  <a:pt x="5639359" y="777460"/>
                </a:lnTo>
                <a:cubicBezTo>
                  <a:pt x="5610930" y="777460"/>
                  <a:pt x="5587883" y="754413"/>
                  <a:pt x="5587883" y="725984"/>
                </a:cubicBezTo>
                <a:lnTo>
                  <a:pt x="5587883" y="51476"/>
                </a:lnTo>
                <a:cubicBezTo>
                  <a:pt x="5587883" y="23047"/>
                  <a:pt x="5610930" y="0"/>
                  <a:pt x="5639359" y="0"/>
                </a:cubicBezTo>
                <a:close/>
                <a:moveTo>
                  <a:pt x="4841090" y="0"/>
                </a:moveTo>
                <a:lnTo>
                  <a:pt x="5515598" y="0"/>
                </a:lnTo>
                <a:cubicBezTo>
                  <a:pt x="5544027" y="0"/>
                  <a:pt x="5567074" y="23047"/>
                  <a:pt x="5567074" y="51476"/>
                </a:cubicBezTo>
                <a:lnTo>
                  <a:pt x="5567074" y="725984"/>
                </a:lnTo>
                <a:cubicBezTo>
                  <a:pt x="5567074" y="754413"/>
                  <a:pt x="5544027" y="777460"/>
                  <a:pt x="5515598" y="777460"/>
                </a:cubicBezTo>
                <a:lnTo>
                  <a:pt x="4841090" y="777460"/>
                </a:lnTo>
                <a:cubicBezTo>
                  <a:pt x="4812661" y="777460"/>
                  <a:pt x="4789614" y="754413"/>
                  <a:pt x="4789614" y="725984"/>
                </a:cubicBezTo>
                <a:lnTo>
                  <a:pt x="4789614" y="51476"/>
                </a:lnTo>
                <a:cubicBezTo>
                  <a:pt x="4789614" y="23047"/>
                  <a:pt x="4812661" y="0"/>
                  <a:pt x="4841090" y="0"/>
                </a:cubicBezTo>
                <a:close/>
                <a:moveTo>
                  <a:pt x="4042821" y="0"/>
                </a:moveTo>
                <a:lnTo>
                  <a:pt x="4717329" y="0"/>
                </a:lnTo>
                <a:cubicBezTo>
                  <a:pt x="4745758" y="0"/>
                  <a:pt x="4768805" y="23047"/>
                  <a:pt x="4768805" y="51476"/>
                </a:cubicBezTo>
                <a:lnTo>
                  <a:pt x="4768805" y="725984"/>
                </a:lnTo>
                <a:cubicBezTo>
                  <a:pt x="4768805" y="754413"/>
                  <a:pt x="4745758" y="777460"/>
                  <a:pt x="4717329" y="777460"/>
                </a:cubicBezTo>
                <a:lnTo>
                  <a:pt x="4042821" y="777460"/>
                </a:lnTo>
                <a:cubicBezTo>
                  <a:pt x="4014392" y="777460"/>
                  <a:pt x="3991345" y="754413"/>
                  <a:pt x="3991345" y="725984"/>
                </a:cubicBezTo>
                <a:lnTo>
                  <a:pt x="3991345" y="51476"/>
                </a:lnTo>
                <a:cubicBezTo>
                  <a:pt x="3991345" y="23047"/>
                  <a:pt x="4014392" y="0"/>
                  <a:pt x="4042821" y="0"/>
                </a:cubicBezTo>
                <a:close/>
                <a:moveTo>
                  <a:pt x="3244552" y="0"/>
                </a:moveTo>
                <a:lnTo>
                  <a:pt x="3919060" y="0"/>
                </a:lnTo>
                <a:cubicBezTo>
                  <a:pt x="3947489" y="0"/>
                  <a:pt x="3970536" y="23047"/>
                  <a:pt x="3970536" y="51476"/>
                </a:cubicBezTo>
                <a:lnTo>
                  <a:pt x="3970536" y="725984"/>
                </a:lnTo>
                <a:cubicBezTo>
                  <a:pt x="3970536" y="754413"/>
                  <a:pt x="3947489" y="777460"/>
                  <a:pt x="3919060" y="777460"/>
                </a:cubicBezTo>
                <a:lnTo>
                  <a:pt x="3244552" y="777460"/>
                </a:lnTo>
                <a:cubicBezTo>
                  <a:pt x="3216123" y="777460"/>
                  <a:pt x="3193076" y="754413"/>
                  <a:pt x="3193076" y="725984"/>
                </a:cubicBezTo>
                <a:lnTo>
                  <a:pt x="3193076" y="51476"/>
                </a:lnTo>
                <a:cubicBezTo>
                  <a:pt x="3193076" y="23047"/>
                  <a:pt x="3216123" y="0"/>
                  <a:pt x="3244552" y="0"/>
                </a:cubicBezTo>
                <a:close/>
                <a:moveTo>
                  <a:pt x="2446283" y="0"/>
                </a:moveTo>
                <a:lnTo>
                  <a:pt x="3120791" y="0"/>
                </a:lnTo>
                <a:cubicBezTo>
                  <a:pt x="3149220" y="0"/>
                  <a:pt x="3172267" y="23047"/>
                  <a:pt x="3172267" y="51476"/>
                </a:cubicBezTo>
                <a:lnTo>
                  <a:pt x="3172267" y="725984"/>
                </a:lnTo>
                <a:cubicBezTo>
                  <a:pt x="3172267" y="754413"/>
                  <a:pt x="3149220" y="777460"/>
                  <a:pt x="3120791" y="777460"/>
                </a:cubicBezTo>
                <a:lnTo>
                  <a:pt x="2446283" y="777460"/>
                </a:lnTo>
                <a:cubicBezTo>
                  <a:pt x="2417854" y="777460"/>
                  <a:pt x="2394807" y="754413"/>
                  <a:pt x="2394807" y="725984"/>
                </a:cubicBezTo>
                <a:lnTo>
                  <a:pt x="2394807" y="51476"/>
                </a:lnTo>
                <a:cubicBezTo>
                  <a:pt x="2394807" y="23047"/>
                  <a:pt x="2417854" y="0"/>
                  <a:pt x="2446283" y="0"/>
                </a:cubicBezTo>
                <a:close/>
                <a:moveTo>
                  <a:pt x="1648014" y="0"/>
                </a:moveTo>
                <a:lnTo>
                  <a:pt x="2322522" y="0"/>
                </a:lnTo>
                <a:cubicBezTo>
                  <a:pt x="2350951" y="0"/>
                  <a:pt x="2373998" y="23047"/>
                  <a:pt x="2373998" y="51476"/>
                </a:cubicBezTo>
                <a:lnTo>
                  <a:pt x="2373998" y="725984"/>
                </a:lnTo>
                <a:cubicBezTo>
                  <a:pt x="2373998" y="754413"/>
                  <a:pt x="2350951" y="777460"/>
                  <a:pt x="2322522" y="777460"/>
                </a:cubicBezTo>
                <a:lnTo>
                  <a:pt x="1648014" y="777460"/>
                </a:lnTo>
                <a:cubicBezTo>
                  <a:pt x="1619585" y="777460"/>
                  <a:pt x="1596538" y="754413"/>
                  <a:pt x="1596538" y="725984"/>
                </a:cubicBezTo>
                <a:lnTo>
                  <a:pt x="1596538" y="51476"/>
                </a:lnTo>
                <a:cubicBezTo>
                  <a:pt x="1596538" y="23047"/>
                  <a:pt x="1619585" y="0"/>
                  <a:pt x="1648014" y="0"/>
                </a:cubicBezTo>
                <a:close/>
                <a:moveTo>
                  <a:pt x="849745" y="0"/>
                </a:moveTo>
                <a:lnTo>
                  <a:pt x="1524253" y="0"/>
                </a:lnTo>
                <a:cubicBezTo>
                  <a:pt x="1552682" y="0"/>
                  <a:pt x="1575729" y="23047"/>
                  <a:pt x="1575729" y="51476"/>
                </a:cubicBezTo>
                <a:lnTo>
                  <a:pt x="1575729" y="725984"/>
                </a:lnTo>
                <a:cubicBezTo>
                  <a:pt x="1575729" y="754413"/>
                  <a:pt x="1552682" y="777460"/>
                  <a:pt x="1524253" y="777460"/>
                </a:cubicBezTo>
                <a:lnTo>
                  <a:pt x="849745" y="777460"/>
                </a:lnTo>
                <a:cubicBezTo>
                  <a:pt x="821316" y="777460"/>
                  <a:pt x="798269" y="754413"/>
                  <a:pt x="798269" y="725984"/>
                </a:cubicBezTo>
                <a:lnTo>
                  <a:pt x="798269" y="51476"/>
                </a:lnTo>
                <a:cubicBezTo>
                  <a:pt x="798269" y="23047"/>
                  <a:pt x="821316" y="0"/>
                  <a:pt x="849745" y="0"/>
                </a:cubicBezTo>
                <a:close/>
                <a:moveTo>
                  <a:pt x="51476" y="0"/>
                </a:moveTo>
                <a:lnTo>
                  <a:pt x="725984" y="0"/>
                </a:lnTo>
                <a:cubicBezTo>
                  <a:pt x="754413" y="0"/>
                  <a:pt x="777460" y="23047"/>
                  <a:pt x="777460" y="51476"/>
                </a:cubicBezTo>
                <a:lnTo>
                  <a:pt x="777460" y="725984"/>
                </a:lnTo>
                <a:cubicBezTo>
                  <a:pt x="777460" y="754413"/>
                  <a:pt x="754413" y="777460"/>
                  <a:pt x="725984" y="777460"/>
                </a:cubicBezTo>
                <a:lnTo>
                  <a:pt x="51476" y="777460"/>
                </a:lnTo>
                <a:cubicBezTo>
                  <a:pt x="23047" y="777460"/>
                  <a:pt x="0" y="754413"/>
                  <a:pt x="0" y="725984"/>
                </a:cubicBezTo>
                <a:lnTo>
                  <a:pt x="0" y="51476"/>
                </a:lnTo>
                <a:cubicBezTo>
                  <a:pt x="0" y="23047"/>
                  <a:pt x="23047" y="0"/>
                  <a:pt x="51476" y="0"/>
                </a:cubicBezTo>
                <a:close/>
              </a:path>
            </a:pathLst>
          </a:custGeom>
          <a:blipFill dpi="0" rotWithShape="1">
            <a:blip r:embed="rId3" cstate="print"/>
            <a:srcRect/>
            <a:stretch>
              <a:fillRect l="-1757" r="-17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Tree>
    <p:extLst>
      <p:ext uri="{BB962C8B-B14F-4D97-AF65-F5344CB8AC3E}">
        <p14:creationId xmlns:p14="http://schemas.microsoft.com/office/powerpoint/2010/main" xmlns="" val="2642449682"/>
      </p:ext>
    </p:extLst>
  </p:cSld>
  <p:clrMapOvr>
    <a:masterClrMapping/>
  </p:clrMapOvr>
  <mc:AlternateContent xmlns:mc="http://schemas.openxmlformats.org/markup-compatibility/2006">
    <mc:Choice xmlns:p14="http://schemas.microsoft.com/office/powerpoint/2010/main" xmlns="" Requires="p14">
      <p:transition spd="slow" p14:dur="4400" advClick="0" advTm="3000">
        <p14:honeycomb/>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300" fill="hold"/>
                                        <p:tgtEl>
                                          <p:spTgt spid="35"/>
                                        </p:tgtEl>
                                        <p:attrNameLst>
                                          <p:attrName>ppt_x</p:attrName>
                                        </p:attrNameLst>
                                      </p:cBhvr>
                                      <p:tavLst>
                                        <p:tav tm="0">
                                          <p:val>
                                            <p:strVal val="#ppt_x"/>
                                          </p:val>
                                        </p:tav>
                                        <p:tav tm="100000">
                                          <p:val>
                                            <p:strVal val="#ppt_x"/>
                                          </p:val>
                                        </p:tav>
                                      </p:tavLst>
                                    </p:anim>
                                    <p:anim calcmode="lin" valueType="num">
                                      <p:cBhvr additive="base">
                                        <p:cTn id="12" dur="300" fill="hold"/>
                                        <p:tgtEl>
                                          <p:spTgt spid="35"/>
                                        </p:tgtEl>
                                        <p:attrNameLst>
                                          <p:attrName>ppt_y</p:attrName>
                                        </p:attrNameLst>
                                      </p:cBhvr>
                                      <p:tavLst>
                                        <p:tav tm="0">
                                          <p:val>
                                            <p:strVal val="0-#ppt_h/2"/>
                                          </p:val>
                                        </p:tav>
                                        <p:tav tm="100000">
                                          <p:val>
                                            <p:strVal val="#ppt_y"/>
                                          </p:val>
                                        </p:tav>
                                      </p:tavLst>
                                    </p:anim>
                                  </p:childTnLst>
                                </p:cTn>
                              </p:par>
                            </p:childTnLst>
                          </p:cTn>
                        </p:par>
                        <p:par>
                          <p:cTn id="13" fill="hold">
                            <p:stCondLst>
                              <p:cond delay="800"/>
                            </p:stCondLst>
                            <p:childTnLst>
                              <p:par>
                                <p:cTn id="14" presetID="12" presetClass="entr" presetSubtype="1"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p:tgtEl>
                                          <p:spTgt spid="32"/>
                                        </p:tgtEl>
                                        <p:attrNameLst>
                                          <p:attrName>ppt_y</p:attrName>
                                        </p:attrNameLst>
                                      </p:cBhvr>
                                      <p:tavLst>
                                        <p:tav tm="0">
                                          <p:val>
                                            <p:strVal val="#ppt_y-#ppt_h*1.125000"/>
                                          </p:val>
                                        </p:tav>
                                        <p:tav tm="100000">
                                          <p:val>
                                            <p:strVal val="#ppt_y"/>
                                          </p:val>
                                        </p:tav>
                                      </p:tavLst>
                                    </p:anim>
                                    <p:animEffect transition="in" filter="wipe(down)">
                                      <p:cBhvr>
                                        <p:cTn id="17" dur="500"/>
                                        <p:tgtEl>
                                          <p:spTgt spid="32"/>
                                        </p:tgtEl>
                                      </p:cBhvr>
                                    </p:animEffect>
                                  </p:childTnLst>
                                </p:cTn>
                              </p:par>
                            </p:childTnLst>
                          </p:cTn>
                        </p:par>
                        <p:par>
                          <p:cTn id="18" fill="hold">
                            <p:stCondLst>
                              <p:cond delay="1300"/>
                            </p:stCondLst>
                            <p:childTnLst>
                              <p:par>
                                <p:cTn id="19" presetID="2" presetClass="entr" presetSubtype="1"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additive="base">
                                        <p:cTn id="21" dur="300" fill="hold"/>
                                        <p:tgtEl>
                                          <p:spTgt spid="43"/>
                                        </p:tgtEl>
                                        <p:attrNameLst>
                                          <p:attrName>ppt_x</p:attrName>
                                        </p:attrNameLst>
                                      </p:cBhvr>
                                      <p:tavLst>
                                        <p:tav tm="0">
                                          <p:val>
                                            <p:strVal val="#ppt_x"/>
                                          </p:val>
                                        </p:tav>
                                        <p:tav tm="100000">
                                          <p:val>
                                            <p:strVal val="#ppt_x"/>
                                          </p:val>
                                        </p:tav>
                                      </p:tavLst>
                                    </p:anim>
                                    <p:anim calcmode="lin" valueType="num">
                                      <p:cBhvr additive="base">
                                        <p:cTn id="22" dur="300" fill="hold"/>
                                        <p:tgtEl>
                                          <p:spTgt spid="43"/>
                                        </p:tgtEl>
                                        <p:attrNameLst>
                                          <p:attrName>ppt_y</p:attrName>
                                        </p:attrNameLst>
                                      </p:cBhvr>
                                      <p:tavLst>
                                        <p:tav tm="0">
                                          <p:val>
                                            <p:strVal val="0-#ppt_h/2"/>
                                          </p:val>
                                        </p:tav>
                                        <p:tav tm="100000">
                                          <p:val>
                                            <p:strVal val="#ppt_y"/>
                                          </p:val>
                                        </p:tav>
                                      </p:tavLst>
                                    </p:anim>
                                  </p:childTnLst>
                                </p:cTn>
                              </p:par>
                            </p:childTnLst>
                          </p:cTn>
                        </p:par>
                        <p:par>
                          <p:cTn id="23" fill="hold">
                            <p:stCondLst>
                              <p:cond delay="1600"/>
                            </p:stCondLst>
                            <p:childTnLst>
                              <p:par>
                                <p:cTn id="24" presetID="12" presetClass="entr" presetSubtype="1"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500"/>
                                        <p:tgtEl>
                                          <p:spTgt spid="40"/>
                                        </p:tgtEl>
                                        <p:attrNameLst>
                                          <p:attrName>ppt_y</p:attrName>
                                        </p:attrNameLst>
                                      </p:cBhvr>
                                      <p:tavLst>
                                        <p:tav tm="0">
                                          <p:val>
                                            <p:strVal val="#ppt_y-#ppt_h*1.125000"/>
                                          </p:val>
                                        </p:tav>
                                        <p:tav tm="100000">
                                          <p:val>
                                            <p:strVal val="#ppt_y"/>
                                          </p:val>
                                        </p:tav>
                                      </p:tavLst>
                                    </p:anim>
                                    <p:animEffect transition="in" filter="wipe(down)">
                                      <p:cBhvr>
                                        <p:cTn id="27" dur="500"/>
                                        <p:tgtEl>
                                          <p:spTgt spid="40"/>
                                        </p:tgtEl>
                                      </p:cBhvr>
                                    </p:animEffect>
                                  </p:childTnLst>
                                </p:cTn>
                              </p:par>
                            </p:childTnLst>
                          </p:cTn>
                        </p:par>
                        <p:par>
                          <p:cTn id="28" fill="hold">
                            <p:stCondLst>
                              <p:cond delay="2100"/>
                            </p:stCondLst>
                            <p:childTnLst>
                              <p:par>
                                <p:cTn id="29" presetID="2" presetClass="entr" presetSubtype="1" fill="hold" nodeType="afterEffect">
                                  <p:stCondLst>
                                    <p:cond delay="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300" fill="hold"/>
                                        <p:tgtEl>
                                          <p:spTgt spid="77"/>
                                        </p:tgtEl>
                                        <p:attrNameLst>
                                          <p:attrName>ppt_x</p:attrName>
                                        </p:attrNameLst>
                                      </p:cBhvr>
                                      <p:tavLst>
                                        <p:tav tm="0">
                                          <p:val>
                                            <p:strVal val="#ppt_x"/>
                                          </p:val>
                                        </p:tav>
                                        <p:tav tm="100000">
                                          <p:val>
                                            <p:strVal val="#ppt_x"/>
                                          </p:val>
                                        </p:tav>
                                      </p:tavLst>
                                    </p:anim>
                                    <p:anim calcmode="lin" valueType="num">
                                      <p:cBhvr additive="base">
                                        <p:cTn id="32" dur="300" fill="hold"/>
                                        <p:tgtEl>
                                          <p:spTgt spid="77"/>
                                        </p:tgtEl>
                                        <p:attrNameLst>
                                          <p:attrName>ppt_y</p:attrName>
                                        </p:attrNameLst>
                                      </p:cBhvr>
                                      <p:tavLst>
                                        <p:tav tm="0">
                                          <p:val>
                                            <p:strVal val="0-#ppt_h/2"/>
                                          </p:val>
                                        </p:tav>
                                        <p:tav tm="100000">
                                          <p:val>
                                            <p:strVal val="#ppt_y"/>
                                          </p:val>
                                        </p:tav>
                                      </p:tavLst>
                                    </p:anim>
                                  </p:childTnLst>
                                </p:cTn>
                              </p:par>
                            </p:childTnLst>
                          </p:cTn>
                        </p:par>
                        <p:par>
                          <p:cTn id="33" fill="hold">
                            <p:stCondLst>
                              <p:cond delay="2400"/>
                            </p:stCondLst>
                            <p:childTnLst>
                              <p:par>
                                <p:cTn id="34" presetID="42" presetClass="entr" presetSubtype="0" fill="hold" grpId="0" nodeType="afterEffect">
                                  <p:stCondLst>
                                    <p:cond delay="0"/>
                                  </p:stCondLst>
                                  <p:childTnLst>
                                    <p:set>
                                      <p:cBhvr>
                                        <p:cTn id="35" dur="1" fill="hold">
                                          <p:stCondLst>
                                            <p:cond delay="0"/>
                                          </p:stCondLst>
                                        </p:cTn>
                                        <p:tgtEl>
                                          <p:spTgt spid="84"/>
                                        </p:tgtEl>
                                        <p:attrNameLst>
                                          <p:attrName>style.visibility</p:attrName>
                                        </p:attrNameLst>
                                      </p:cBhvr>
                                      <p:to>
                                        <p:strVal val="visible"/>
                                      </p:to>
                                    </p:set>
                                    <p:animEffect transition="in" filter="fade">
                                      <p:cBhvr>
                                        <p:cTn id="36" dur="1000"/>
                                        <p:tgtEl>
                                          <p:spTgt spid="84"/>
                                        </p:tgtEl>
                                      </p:cBhvr>
                                    </p:animEffect>
                                    <p:anim calcmode="lin" valueType="num">
                                      <p:cBhvr>
                                        <p:cTn id="37" dur="1000" fill="hold"/>
                                        <p:tgtEl>
                                          <p:spTgt spid="84"/>
                                        </p:tgtEl>
                                        <p:attrNameLst>
                                          <p:attrName>ppt_x</p:attrName>
                                        </p:attrNameLst>
                                      </p:cBhvr>
                                      <p:tavLst>
                                        <p:tav tm="0">
                                          <p:val>
                                            <p:strVal val="#ppt_x"/>
                                          </p:val>
                                        </p:tav>
                                        <p:tav tm="100000">
                                          <p:val>
                                            <p:strVal val="#ppt_x"/>
                                          </p:val>
                                        </p:tav>
                                      </p:tavLst>
                                    </p:anim>
                                    <p:anim calcmode="lin" valueType="num">
                                      <p:cBhvr>
                                        <p:cTn id="38" dur="1000" fill="hold"/>
                                        <p:tgtEl>
                                          <p:spTgt spid="84"/>
                                        </p:tgtEl>
                                        <p:attrNameLst>
                                          <p:attrName>ppt_y</p:attrName>
                                        </p:attrNameLst>
                                      </p:cBhvr>
                                      <p:tavLst>
                                        <p:tav tm="0">
                                          <p:val>
                                            <p:strVal val="#ppt_y+.1"/>
                                          </p:val>
                                        </p:tav>
                                        <p:tav tm="100000">
                                          <p:val>
                                            <p:strVal val="#ppt_y"/>
                                          </p:val>
                                        </p:tav>
                                      </p:tavLst>
                                    </p:anim>
                                  </p:childTnLst>
                                </p:cTn>
                              </p:par>
                            </p:childTnLst>
                          </p:cTn>
                        </p:par>
                        <p:par>
                          <p:cTn id="39" fill="hold">
                            <p:stCondLst>
                              <p:cond delay="3400"/>
                            </p:stCondLst>
                            <p:childTnLst>
                              <p:par>
                                <p:cTn id="40" presetID="42" presetClass="entr" presetSubtype="0" fill="hold" grpId="0" nodeType="afterEffect">
                                  <p:stCondLst>
                                    <p:cond delay="0"/>
                                  </p:stCondLst>
                                  <p:childTnLst>
                                    <p:set>
                                      <p:cBhvr>
                                        <p:cTn id="41" dur="1" fill="hold">
                                          <p:stCondLst>
                                            <p:cond delay="0"/>
                                          </p:stCondLst>
                                        </p:cTn>
                                        <p:tgtEl>
                                          <p:spTgt spid="82"/>
                                        </p:tgtEl>
                                        <p:attrNameLst>
                                          <p:attrName>style.visibility</p:attrName>
                                        </p:attrNameLst>
                                      </p:cBhvr>
                                      <p:to>
                                        <p:strVal val="visible"/>
                                      </p:to>
                                    </p:set>
                                    <p:animEffect transition="in" filter="fade">
                                      <p:cBhvr>
                                        <p:cTn id="42" dur="1000"/>
                                        <p:tgtEl>
                                          <p:spTgt spid="82"/>
                                        </p:tgtEl>
                                      </p:cBhvr>
                                    </p:animEffect>
                                    <p:anim calcmode="lin" valueType="num">
                                      <p:cBhvr>
                                        <p:cTn id="43" dur="1000" fill="hold"/>
                                        <p:tgtEl>
                                          <p:spTgt spid="82"/>
                                        </p:tgtEl>
                                        <p:attrNameLst>
                                          <p:attrName>ppt_x</p:attrName>
                                        </p:attrNameLst>
                                      </p:cBhvr>
                                      <p:tavLst>
                                        <p:tav tm="0">
                                          <p:val>
                                            <p:strVal val="#ppt_x"/>
                                          </p:val>
                                        </p:tav>
                                        <p:tav tm="100000">
                                          <p:val>
                                            <p:strVal val="#ppt_x"/>
                                          </p:val>
                                        </p:tav>
                                      </p:tavLst>
                                    </p:anim>
                                    <p:anim calcmode="lin" valueType="num">
                                      <p:cBhvr>
                                        <p:cTn id="44"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82" grpId="0"/>
      <p:bldP spid="8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0" name="组合 9"/>
          <p:cNvGrpSpPr/>
          <p:nvPr/>
        </p:nvGrpSpPr>
        <p:grpSpPr>
          <a:xfrm>
            <a:off x="3168238" y="1715807"/>
            <a:ext cx="9022176" cy="2722664"/>
            <a:chOff x="3168238" y="1715807"/>
            <a:chExt cx="9022176" cy="2722664"/>
          </a:xfrm>
        </p:grpSpPr>
        <p:sp>
          <p:nvSpPr>
            <p:cNvPr id="11" name="Freeform 6"/>
            <p:cNvSpPr>
              <a:spLocks/>
            </p:cNvSpPr>
            <p:nvPr/>
          </p:nvSpPr>
          <p:spPr bwMode="auto">
            <a:xfrm>
              <a:off x="3168238" y="1715807"/>
              <a:ext cx="9022176" cy="2722664"/>
            </a:xfrm>
            <a:custGeom>
              <a:avLst/>
              <a:gdLst>
                <a:gd name="T0" fmla="*/ 4263 w 4263"/>
                <a:gd name="T1" fmla="*/ 0 h 1286"/>
                <a:gd name="T2" fmla="*/ 0 w 4263"/>
                <a:gd name="T3" fmla="*/ 0 h 1286"/>
                <a:gd name="T4" fmla="*/ 371 w 4263"/>
                <a:gd name="T5" fmla="*/ 642 h 1286"/>
                <a:gd name="T6" fmla="*/ 0 w 4263"/>
                <a:gd name="T7" fmla="*/ 1286 h 1286"/>
                <a:gd name="T8" fmla="*/ 4263 w 4263"/>
                <a:gd name="T9" fmla="*/ 1286 h 1286"/>
                <a:gd name="T10" fmla="*/ 4263 w 4263"/>
                <a:gd name="T11" fmla="*/ 0 h 1286"/>
              </a:gdLst>
              <a:ahLst/>
              <a:cxnLst>
                <a:cxn ang="0">
                  <a:pos x="T0" y="T1"/>
                </a:cxn>
                <a:cxn ang="0">
                  <a:pos x="T2" y="T3"/>
                </a:cxn>
                <a:cxn ang="0">
                  <a:pos x="T4" y="T5"/>
                </a:cxn>
                <a:cxn ang="0">
                  <a:pos x="T6" y="T7"/>
                </a:cxn>
                <a:cxn ang="0">
                  <a:pos x="T8" y="T9"/>
                </a:cxn>
                <a:cxn ang="0">
                  <a:pos x="T10" y="T11"/>
                </a:cxn>
              </a:cxnLst>
              <a:rect l="0" t="0" r="r" b="b"/>
              <a:pathLst>
                <a:path w="4263" h="1286">
                  <a:moveTo>
                    <a:pt x="4263" y="0"/>
                  </a:moveTo>
                  <a:lnTo>
                    <a:pt x="0" y="0"/>
                  </a:lnTo>
                  <a:lnTo>
                    <a:pt x="371" y="642"/>
                  </a:lnTo>
                  <a:lnTo>
                    <a:pt x="0" y="1286"/>
                  </a:lnTo>
                  <a:lnTo>
                    <a:pt x="4263" y="1286"/>
                  </a:lnTo>
                  <a:lnTo>
                    <a:pt x="4263" y="0"/>
                  </a:lnTo>
                  <a:close/>
                </a:path>
              </a:pathLst>
            </a:custGeom>
            <a:solidFill>
              <a:srgbClr val="0070C0"/>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12" name="Rectangle 8"/>
            <p:cNvSpPr>
              <a:spLocks noChangeArrowheads="1"/>
            </p:cNvSpPr>
            <p:nvPr/>
          </p:nvSpPr>
          <p:spPr bwMode="auto">
            <a:xfrm>
              <a:off x="4175243" y="2533988"/>
              <a:ext cx="6155531" cy="12311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lvl="0"/>
              <a:r>
                <a:rPr lang="zh-CN" altLang="en-US" sz="8000" b="1" dirty="0" smtClean="0">
                  <a:solidFill>
                    <a:schemeClr val="bg1"/>
                  </a:solidFill>
                  <a:latin typeface="微软雅黑" panose="020B0503020204020204" pitchFamily="34" charset="-122"/>
                  <a:ea typeface="微软雅黑" panose="020B0503020204020204" pitchFamily="34" charset="-122"/>
                </a:rPr>
                <a:t>未来工作规划</a:t>
              </a:r>
              <a:endParaRPr lang="zh-CN" altLang="zh-CN" sz="8000" b="1" dirty="0">
                <a:solidFill>
                  <a:schemeClr val="bg1"/>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11855097" y="1715807"/>
            <a:ext cx="335316" cy="27226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14" name="组合 13"/>
          <p:cNvGrpSpPr/>
          <p:nvPr/>
        </p:nvGrpSpPr>
        <p:grpSpPr>
          <a:xfrm>
            <a:off x="1125413" y="1820686"/>
            <a:ext cx="2325318" cy="2542706"/>
            <a:chOff x="1125413" y="1820686"/>
            <a:chExt cx="2325318" cy="2542706"/>
          </a:xfrm>
        </p:grpSpPr>
        <p:sp>
          <p:nvSpPr>
            <p:cNvPr id="15" name="Freeform 7"/>
            <p:cNvSpPr>
              <a:spLocks/>
            </p:cNvSpPr>
            <p:nvPr/>
          </p:nvSpPr>
          <p:spPr bwMode="auto">
            <a:xfrm>
              <a:off x="1125413" y="1820686"/>
              <a:ext cx="2325318" cy="2542706"/>
            </a:xfrm>
            <a:custGeom>
              <a:avLst/>
              <a:gdLst>
                <a:gd name="T0" fmla="*/ 346 w 1387"/>
                <a:gd name="T1" fmla="*/ 1201 h 1201"/>
                <a:gd name="T2" fmla="*/ 0 w 1387"/>
                <a:gd name="T3" fmla="*/ 600 h 1201"/>
                <a:gd name="T4" fmla="*/ 346 w 1387"/>
                <a:gd name="T5" fmla="*/ 0 h 1201"/>
                <a:gd name="T6" fmla="*/ 1041 w 1387"/>
                <a:gd name="T7" fmla="*/ 0 h 1201"/>
                <a:gd name="T8" fmla="*/ 1387 w 1387"/>
                <a:gd name="T9" fmla="*/ 600 h 1201"/>
                <a:gd name="T10" fmla="*/ 1041 w 1387"/>
                <a:gd name="T11" fmla="*/ 1201 h 1201"/>
                <a:gd name="T12" fmla="*/ 346 w 1387"/>
                <a:gd name="T13" fmla="*/ 1201 h 1201"/>
                <a:gd name="connsiteX0" fmla="*/ 66 w 7571"/>
                <a:gd name="connsiteY0" fmla="*/ 10000 h 10000"/>
                <a:gd name="connsiteX1" fmla="*/ 0 w 7571"/>
                <a:gd name="connsiteY1" fmla="*/ 5146 h 10000"/>
                <a:gd name="connsiteX2" fmla="*/ 66 w 7571"/>
                <a:gd name="connsiteY2" fmla="*/ 0 h 10000"/>
                <a:gd name="connsiteX3" fmla="*/ 5076 w 7571"/>
                <a:gd name="connsiteY3" fmla="*/ 0 h 10000"/>
                <a:gd name="connsiteX4" fmla="*/ 7571 w 7571"/>
                <a:gd name="connsiteY4" fmla="*/ 4996 h 10000"/>
                <a:gd name="connsiteX5" fmla="*/ 5076 w 7571"/>
                <a:gd name="connsiteY5" fmla="*/ 10000 h 10000"/>
                <a:gd name="connsiteX6" fmla="*/ 66 w 7571"/>
                <a:gd name="connsiteY6" fmla="*/ 10000 h 10000"/>
                <a:gd name="connsiteX0" fmla="*/ 0 w 9913"/>
                <a:gd name="connsiteY0" fmla="*/ 10000 h 10000"/>
                <a:gd name="connsiteX1" fmla="*/ 0 w 9913"/>
                <a:gd name="connsiteY1" fmla="*/ 0 h 10000"/>
                <a:gd name="connsiteX2" fmla="*/ 6618 w 9913"/>
                <a:gd name="connsiteY2" fmla="*/ 0 h 10000"/>
                <a:gd name="connsiteX3" fmla="*/ 9913 w 9913"/>
                <a:gd name="connsiteY3" fmla="*/ 4996 h 10000"/>
                <a:gd name="connsiteX4" fmla="*/ 6618 w 9913"/>
                <a:gd name="connsiteY4" fmla="*/ 10000 h 10000"/>
                <a:gd name="connsiteX5" fmla="*/ 0 w 9913"/>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3" h="10000">
                  <a:moveTo>
                    <a:pt x="0" y="10000"/>
                  </a:moveTo>
                  <a:lnTo>
                    <a:pt x="0" y="0"/>
                  </a:lnTo>
                  <a:lnTo>
                    <a:pt x="6618" y="0"/>
                  </a:lnTo>
                  <a:lnTo>
                    <a:pt x="9913" y="4996"/>
                  </a:lnTo>
                  <a:lnTo>
                    <a:pt x="6618" y="10000"/>
                  </a:lnTo>
                  <a:lnTo>
                    <a:pt x="0" y="1000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8900000" scaled="1"/>
              <a:tileRect/>
            </a:gradFill>
            <a:ln w="82550">
              <a:noFill/>
              <a:prstDash val="solid"/>
              <a:round/>
              <a:headEnd/>
              <a:tailEnd/>
            </a:ln>
            <a:extLst/>
          </p:spPr>
          <p:txBody>
            <a:bodyPr vert="horz" wrap="square" lIns="121917" tIns="60958" rIns="121917" bIns="60958" numCol="1" anchor="t" anchorCtr="0" compatLnSpc="1">
              <a:prstTxWarp prst="textNoShape">
                <a:avLst/>
              </a:prstTxWarp>
            </a:bodyPr>
            <a:lstStyle/>
            <a:p>
              <a:endParaRPr lang="zh-CN" altLang="en-US">
                <a:latin typeface="方正中等线简体" panose="02010601030101010101" pitchFamily="2" charset="-122"/>
                <a:ea typeface="方正中等线简体" panose="02010601030101010101" pitchFamily="2" charset="-122"/>
              </a:endParaRPr>
            </a:p>
          </p:txBody>
        </p:sp>
        <p:sp>
          <p:nvSpPr>
            <p:cNvPr id="16" name="Freeform 12"/>
            <p:cNvSpPr>
              <a:spLocks noEditPoints="1"/>
            </p:cNvSpPr>
            <p:nvPr/>
          </p:nvSpPr>
          <p:spPr bwMode="auto">
            <a:xfrm>
              <a:off x="1533250" y="2500213"/>
              <a:ext cx="1094175" cy="1153851"/>
            </a:xfrm>
            <a:custGeom>
              <a:avLst/>
              <a:gdLst>
                <a:gd name="T0" fmla="*/ 0 w 517"/>
                <a:gd name="T1" fmla="*/ 545 h 545"/>
                <a:gd name="T2" fmla="*/ 31 w 517"/>
                <a:gd name="T3" fmla="*/ 75 h 545"/>
                <a:gd name="T4" fmla="*/ 102 w 517"/>
                <a:gd name="T5" fmla="*/ 418 h 545"/>
                <a:gd name="T6" fmla="*/ 124 w 517"/>
                <a:gd name="T7" fmla="*/ 460 h 545"/>
                <a:gd name="T8" fmla="*/ 110 w 517"/>
                <a:gd name="T9" fmla="*/ 498 h 545"/>
                <a:gd name="T10" fmla="*/ 72 w 517"/>
                <a:gd name="T11" fmla="*/ 513 h 545"/>
                <a:gd name="T12" fmla="*/ 30 w 517"/>
                <a:gd name="T13" fmla="*/ 490 h 545"/>
                <a:gd name="T14" fmla="*/ 22 w 517"/>
                <a:gd name="T15" fmla="*/ 451 h 545"/>
                <a:gd name="T16" fmla="*/ 53 w 517"/>
                <a:gd name="T17" fmla="*/ 413 h 545"/>
                <a:gd name="T18" fmla="*/ 72 w 517"/>
                <a:gd name="T19" fmla="*/ 503 h 545"/>
                <a:gd name="T20" fmla="*/ 108 w 517"/>
                <a:gd name="T21" fmla="*/ 485 h 545"/>
                <a:gd name="T22" fmla="*/ 115 w 517"/>
                <a:gd name="T23" fmla="*/ 452 h 545"/>
                <a:gd name="T24" fmla="*/ 90 w 517"/>
                <a:gd name="T25" fmla="*/ 421 h 545"/>
                <a:gd name="T26" fmla="*/ 56 w 517"/>
                <a:gd name="T27" fmla="*/ 421 h 545"/>
                <a:gd name="T28" fmla="*/ 31 w 517"/>
                <a:gd name="T29" fmla="*/ 452 h 545"/>
                <a:gd name="T30" fmla="*/ 38 w 517"/>
                <a:gd name="T31" fmla="*/ 485 h 545"/>
                <a:gd name="T32" fmla="*/ 72 w 517"/>
                <a:gd name="T33" fmla="*/ 503 h 545"/>
                <a:gd name="T34" fmla="*/ 44 w 517"/>
                <a:gd name="T35" fmla="*/ 85 h 545"/>
                <a:gd name="T36" fmla="*/ 44 w 517"/>
                <a:gd name="T37" fmla="*/ 212 h 545"/>
                <a:gd name="T38" fmla="*/ 44 w 517"/>
                <a:gd name="T39" fmla="*/ 147 h 545"/>
                <a:gd name="T40" fmla="*/ 190 w 517"/>
                <a:gd name="T41" fmla="*/ 0 h 545"/>
                <a:gd name="T42" fmla="*/ 221 w 517"/>
                <a:gd name="T43" fmla="*/ 253 h 545"/>
                <a:gd name="T44" fmla="*/ 283 w 517"/>
                <a:gd name="T45" fmla="*/ 413 h 545"/>
                <a:gd name="T46" fmla="*/ 314 w 517"/>
                <a:gd name="T47" fmla="*/ 451 h 545"/>
                <a:gd name="T48" fmla="*/ 306 w 517"/>
                <a:gd name="T49" fmla="*/ 490 h 545"/>
                <a:gd name="T50" fmla="*/ 262 w 517"/>
                <a:gd name="T51" fmla="*/ 513 h 545"/>
                <a:gd name="T52" fmla="*/ 226 w 517"/>
                <a:gd name="T53" fmla="*/ 498 h 545"/>
                <a:gd name="T54" fmla="*/ 209 w 517"/>
                <a:gd name="T55" fmla="*/ 460 h 545"/>
                <a:gd name="T56" fmla="*/ 232 w 517"/>
                <a:gd name="T57" fmla="*/ 418 h 545"/>
                <a:gd name="T58" fmla="*/ 262 w 517"/>
                <a:gd name="T59" fmla="*/ 503 h 545"/>
                <a:gd name="T60" fmla="*/ 293 w 517"/>
                <a:gd name="T61" fmla="*/ 491 h 545"/>
                <a:gd name="T62" fmla="*/ 304 w 517"/>
                <a:gd name="T63" fmla="*/ 460 h 545"/>
                <a:gd name="T64" fmla="*/ 286 w 517"/>
                <a:gd name="T65" fmla="*/ 426 h 545"/>
                <a:gd name="T66" fmla="*/ 253 w 517"/>
                <a:gd name="T67" fmla="*/ 420 h 545"/>
                <a:gd name="T68" fmla="*/ 222 w 517"/>
                <a:gd name="T69" fmla="*/ 444 h 545"/>
                <a:gd name="T70" fmla="*/ 222 w 517"/>
                <a:gd name="T71" fmla="*/ 478 h 545"/>
                <a:gd name="T72" fmla="*/ 253 w 517"/>
                <a:gd name="T73" fmla="*/ 503 h 545"/>
                <a:gd name="T74" fmla="*/ 289 w 517"/>
                <a:gd name="T75" fmla="*/ 85 h 545"/>
                <a:gd name="T76" fmla="*/ 289 w 517"/>
                <a:gd name="T77" fmla="*/ 212 h 545"/>
                <a:gd name="T78" fmla="*/ 289 w 517"/>
                <a:gd name="T79" fmla="*/ 147 h 545"/>
                <a:gd name="T80" fmla="*/ 517 w 517"/>
                <a:gd name="T81" fmla="*/ 545 h 545"/>
                <a:gd name="T82" fmla="*/ 484 w 517"/>
                <a:gd name="T83" fmla="*/ 253 h 545"/>
                <a:gd name="T84" fmla="*/ 433 w 517"/>
                <a:gd name="T85" fmla="*/ 511 h 545"/>
                <a:gd name="T86" fmla="*/ 396 w 517"/>
                <a:gd name="T87" fmla="*/ 482 h 545"/>
                <a:gd name="T88" fmla="*/ 396 w 517"/>
                <a:gd name="T89" fmla="*/ 441 h 545"/>
                <a:gd name="T90" fmla="*/ 433 w 517"/>
                <a:gd name="T91" fmla="*/ 410 h 545"/>
                <a:gd name="T92" fmla="*/ 474 w 517"/>
                <a:gd name="T93" fmla="*/ 418 h 545"/>
                <a:gd name="T94" fmla="*/ 497 w 517"/>
                <a:gd name="T95" fmla="*/ 460 h 545"/>
                <a:gd name="T96" fmla="*/ 481 w 517"/>
                <a:gd name="T97" fmla="*/ 498 h 545"/>
                <a:gd name="T98" fmla="*/ 445 w 517"/>
                <a:gd name="T99" fmla="*/ 513 h 545"/>
                <a:gd name="T100" fmla="*/ 420 w 517"/>
                <a:gd name="T101" fmla="*/ 426 h 545"/>
                <a:gd name="T102" fmla="*/ 402 w 517"/>
                <a:gd name="T103" fmla="*/ 460 h 545"/>
                <a:gd name="T104" fmla="*/ 414 w 517"/>
                <a:gd name="T105" fmla="*/ 491 h 545"/>
                <a:gd name="T106" fmla="*/ 445 w 517"/>
                <a:gd name="T107" fmla="*/ 503 h 545"/>
                <a:gd name="T108" fmla="*/ 479 w 517"/>
                <a:gd name="T109" fmla="*/ 485 h 545"/>
                <a:gd name="T110" fmla="*/ 485 w 517"/>
                <a:gd name="T111" fmla="*/ 452 h 545"/>
                <a:gd name="T112" fmla="*/ 461 w 517"/>
                <a:gd name="T113" fmla="*/ 421 h 545"/>
                <a:gd name="T114" fmla="*/ 472 w 517"/>
                <a:gd name="T115" fmla="*/ 107 h 545"/>
                <a:gd name="T116" fmla="*/ 472 w 517"/>
                <a:gd name="T117" fmla="*/ 235 h 545"/>
                <a:gd name="T118" fmla="*/ 472 w 517"/>
                <a:gd name="T119" fmla="*/ 17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7" h="545">
                  <a:moveTo>
                    <a:pt x="0" y="545"/>
                  </a:moveTo>
                  <a:lnTo>
                    <a:pt x="144" y="545"/>
                  </a:lnTo>
                  <a:lnTo>
                    <a:pt x="144" y="0"/>
                  </a:lnTo>
                  <a:lnTo>
                    <a:pt x="0" y="0"/>
                  </a:lnTo>
                  <a:lnTo>
                    <a:pt x="0" y="545"/>
                  </a:lnTo>
                  <a:close/>
                  <a:moveTo>
                    <a:pt x="31" y="75"/>
                  </a:moveTo>
                  <a:lnTo>
                    <a:pt x="113" y="75"/>
                  </a:lnTo>
                  <a:lnTo>
                    <a:pt x="113" y="253"/>
                  </a:lnTo>
                  <a:lnTo>
                    <a:pt x="31" y="253"/>
                  </a:lnTo>
                  <a:lnTo>
                    <a:pt x="31" y="75"/>
                  </a:lnTo>
                  <a:close/>
                  <a:moveTo>
                    <a:pt x="72" y="408"/>
                  </a:moveTo>
                  <a:lnTo>
                    <a:pt x="72" y="408"/>
                  </a:lnTo>
                  <a:lnTo>
                    <a:pt x="84" y="410"/>
                  </a:lnTo>
                  <a:lnTo>
                    <a:pt x="93" y="413"/>
                  </a:lnTo>
                  <a:lnTo>
                    <a:pt x="102" y="418"/>
                  </a:lnTo>
                  <a:lnTo>
                    <a:pt x="110" y="423"/>
                  </a:lnTo>
                  <a:lnTo>
                    <a:pt x="116" y="431"/>
                  </a:lnTo>
                  <a:lnTo>
                    <a:pt x="121" y="441"/>
                  </a:lnTo>
                  <a:lnTo>
                    <a:pt x="124" y="451"/>
                  </a:lnTo>
                  <a:lnTo>
                    <a:pt x="124" y="460"/>
                  </a:lnTo>
                  <a:lnTo>
                    <a:pt x="124" y="460"/>
                  </a:lnTo>
                  <a:lnTo>
                    <a:pt x="124" y="472"/>
                  </a:lnTo>
                  <a:lnTo>
                    <a:pt x="121" y="482"/>
                  </a:lnTo>
                  <a:lnTo>
                    <a:pt x="116" y="490"/>
                  </a:lnTo>
                  <a:lnTo>
                    <a:pt x="110" y="498"/>
                  </a:lnTo>
                  <a:lnTo>
                    <a:pt x="102" y="505"/>
                  </a:lnTo>
                  <a:lnTo>
                    <a:pt x="93" y="509"/>
                  </a:lnTo>
                  <a:lnTo>
                    <a:pt x="84" y="511"/>
                  </a:lnTo>
                  <a:lnTo>
                    <a:pt x="72" y="513"/>
                  </a:lnTo>
                  <a:lnTo>
                    <a:pt x="72" y="513"/>
                  </a:lnTo>
                  <a:lnTo>
                    <a:pt x="62" y="511"/>
                  </a:lnTo>
                  <a:lnTo>
                    <a:pt x="53" y="509"/>
                  </a:lnTo>
                  <a:lnTo>
                    <a:pt x="44" y="505"/>
                  </a:lnTo>
                  <a:lnTo>
                    <a:pt x="36" y="498"/>
                  </a:lnTo>
                  <a:lnTo>
                    <a:pt x="30" y="490"/>
                  </a:lnTo>
                  <a:lnTo>
                    <a:pt x="25" y="482"/>
                  </a:lnTo>
                  <a:lnTo>
                    <a:pt x="22" y="472"/>
                  </a:lnTo>
                  <a:lnTo>
                    <a:pt x="20" y="460"/>
                  </a:lnTo>
                  <a:lnTo>
                    <a:pt x="20" y="460"/>
                  </a:lnTo>
                  <a:lnTo>
                    <a:pt x="22" y="451"/>
                  </a:lnTo>
                  <a:lnTo>
                    <a:pt x="25" y="441"/>
                  </a:lnTo>
                  <a:lnTo>
                    <a:pt x="30" y="431"/>
                  </a:lnTo>
                  <a:lnTo>
                    <a:pt x="36" y="423"/>
                  </a:lnTo>
                  <a:lnTo>
                    <a:pt x="44" y="418"/>
                  </a:lnTo>
                  <a:lnTo>
                    <a:pt x="53" y="413"/>
                  </a:lnTo>
                  <a:lnTo>
                    <a:pt x="62" y="410"/>
                  </a:lnTo>
                  <a:lnTo>
                    <a:pt x="72" y="408"/>
                  </a:lnTo>
                  <a:lnTo>
                    <a:pt x="72" y="408"/>
                  </a:lnTo>
                  <a:close/>
                  <a:moveTo>
                    <a:pt x="72" y="503"/>
                  </a:moveTo>
                  <a:lnTo>
                    <a:pt x="72" y="503"/>
                  </a:lnTo>
                  <a:lnTo>
                    <a:pt x="82" y="503"/>
                  </a:lnTo>
                  <a:lnTo>
                    <a:pt x="90" y="500"/>
                  </a:lnTo>
                  <a:lnTo>
                    <a:pt x="97" y="496"/>
                  </a:lnTo>
                  <a:lnTo>
                    <a:pt x="103" y="491"/>
                  </a:lnTo>
                  <a:lnTo>
                    <a:pt x="108" y="485"/>
                  </a:lnTo>
                  <a:lnTo>
                    <a:pt x="111" y="478"/>
                  </a:lnTo>
                  <a:lnTo>
                    <a:pt x="115" y="470"/>
                  </a:lnTo>
                  <a:lnTo>
                    <a:pt x="115" y="460"/>
                  </a:lnTo>
                  <a:lnTo>
                    <a:pt x="115" y="460"/>
                  </a:lnTo>
                  <a:lnTo>
                    <a:pt x="115" y="452"/>
                  </a:lnTo>
                  <a:lnTo>
                    <a:pt x="111" y="444"/>
                  </a:lnTo>
                  <a:lnTo>
                    <a:pt x="108" y="438"/>
                  </a:lnTo>
                  <a:lnTo>
                    <a:pt x="103" y="431"/>
                  </a:lnTo>
                  <a:lnTo>
                    <a:pt x="97" y="426"/>
                  </a:lnTo>
                  <a:lnTo>
                    <a:pt x="90" y="421"/>
                  </a:lnTo>
                  <a:lnTo>
                    <a:pt x="82" y="420"/>
                  </a:lnTo>
                  <a:lnTo>
                    <a:pt x="72" y="418"/>
                  </a:lnTo>
                  <a:lnTo>
                    <a:pt x="72" y="418"/>
                  </a:lnTo>
                  <a:lnTo>
                    <a:pt x="64" y="420"/>
                  </a:lnTo>
                  <a:lnTo>
                    <a:pt x="56" y="421"/>
                  </a:lnTo>
                  <a:lnTo>
                    <a:pt x="49" y="426"/>
                  </a:lnTo>
                  <a:lnTo>
                    <a:pt x="43" y="431"/>
                  </a:lnTo>
                  <a:lnTo>
                    <a:pt x="38" y="438"/>
                  </a:lnTo>
                  <a:lnTo>
                    <a:pt x="33" y="444"/>
                  </a:lnTo>
                  <a:lnTo>
                    <a:pt x="31" y="452"/>
                  </a:lnTo>
                  <a:lnTo>
                    <a:pt x="30" y="460"/>
                  </a:lnTo>
                  <a:lnTo>
                    <a:pt x="30" y="460"/>
                  </a:lnTo>
                  <a:lnTo>
                    <a:pt x="31" y="470"/>
                  </a:lnTo>
                  <a:lnTo>
                    <a:pt x="33" y="478"/>
                  </a:lnTo>
                  <a:lnTo>
                    <a:pt x="38" y="485"/>
                  </a:lnTo>
                  <a:lnTo>
                    <a:pt x="43" y="491"/>
                  </a:lnTo>
                  <a:lnTo>
                    <a:pt x="49" y="496"/>
                  </a:lnTo>
                  <a:lnTo>
                    <a:pt x="56" y="500"/>
                  </a:lnTo>
                  <a:lnTo>
                    <a:pt x="64" y="503"/>
                  </a:lnTo>
                  <a:lnTo>
                    <a:pt x="72" y="503"/>
                  </a:lnTo>
                  <a:lnTo>
                    <a:pt x="72" y="503"/>
                  </a:lnTo>
                  <a:close/>
                  <a:moveTo>
                    <a:pt x="44" y="107"/>
                  </a:moveTo>
                  <a:lnTo>
                    <a:pt x="100" y="107"/>
                  </a:lnTo>
                  <a:lnTo>
                    <a:pt x="100" y="85"/>
                  </a:lnTo>
                  <a:lnTo>
                    <a:pt x="44" y="85"/>
                  </a:lnTo>
                  <a:lnTo>
                    <a:pt x="44" y="107"/>
                  </a:lnTo>
                  <a:close/>
                  <a:moveTo>
                    <a:pt x="44" y="235"/>
                  </a:moveTo>
                  <a:lnTo>
                    <a:pt x="100" y="235"/>
                  </a:lnTo>
                  <a:lnTo>
                    <a:pt x="100" y="212"/>
                  </a:lnTo>
                  <a:lnTo>
                    <a:pt x="44" y="212"/>
                  </a:lnTo>
                  <a:lnTo>
                    <a:pt x="44" y="235"/>
                  </a:lnTo>
                  <a:close/>
                  <a:moveTo>
                    <a:pt x="44" y="170"/>
                  </a:moveTo>
                  <a:lnTo>
                    <a:pt x="100" y="170"/>
                  </a:lnTo>
                  <a:lnTo>
                    <a:pt x="100" y="147"/>
                  </a:lnTo>
                  <a:lnTo>
                    <a:pt x="44" y="147"/>
                  </a:lnTo>
                  <a:lnTo>
                    <a:pt x="44" y="170"/>
                  </a:lnTo>
                  <a:close/>
                  <a:moveTo>
                    <a:pt x="190" y="545"/>
                  </a:moveTo>
                  <a:lnTo>
                    <a:pt x="334" y="545"/>
                  </a:lnTo>
                  <a:lnTo>
                    <a:pt x="334" y="0"/>
                  </a:lnTo>
                  <a:lnTo>
                    <a:pt x="190" y="0"/>
                  </a:lnTo>
                  <a:lnTo>
                    <a:pt x="190" y="545"/>
                  </a:lnTo>
                  <a:close/>
                  <a:moveTo>
                    <a:pt x="221" y="75"/>
                  </a:moveTo>
                  <a:lnTo>
                    <a:pt x="301" y="75"/>
                  </a:lnTo>
                  <a:lnTo>
                    <a:pt x="301" y="253"/>
                  </a:lnTo>
                  <a:lnTo>
                    <a:pt x="221" y="253"/>
                  </a:lnTo>
                  <a:lnTo>
                    <a:pt x="221" y="75"/>
                  </a:lnTo>
                  <a:close/>
                  <a:moveTo>
                    <a:pt x="262" y="408"/>
                  </a:moveTo>
                  <a:lnTo>
                    <a:pt x="262" y="408"/>
                  </a:lnTo>
                  <a:lnTo>
                    <a:pt x="273" y="410"/>
                  </a:lnTo>
                  <a:lnTo>
                    <a:pt x="283" y="413"/>
                  </a:lnTo>
                  <a:lnTo>
                    <a:pt x="291" y="418"/>
                  </a:lnTo>
                  <a:lnTo>
                    <a:pt x="299" y="423"/>
                  </a:lnTo>
                  <a:lnTo>
                    <a:pt x="306" y="431"/>
                  </a:lnTo>
                  <a:lnTo>
                    <a:pt x="311" y="441"/>
                  </a:lnTo>
                  <a:lnTo>
                    <a:pt x="314" y="451"/>
                  </a:lnTo>
                  <a:lnTo>
                    <a:pt x="314" y="460"/>
                  </a:lnTo>
                  <a:lnTo>
                    <a:pt x="314" y="460"/>
                  </a:lnTo>
                  <a:lnTo>
                    <a:pt x="314" y="472"/>
                  </a:lnTo>
                  <a:lnTo>
                    <a:pt x="311" y="482"/>
                  </a:lnTo>
                  <a:lnTo>
                    <a:pt x="306" y="490"/>
                  </a:lnTo>
                  <a:lnTo>
                    <a:pt x="299" y="498"/>
                  </a:lnTo>
                  <a:lnTo>
                    <a:pt x="291" y="505"/>
                  </a:lnTo>
                  <a:lnTo>
                    <a:pt x="283" y="509"/>
                  </a:lnTo>
                  <a:lnTo>
                    <a:pt x="273" y="511"/>
                  </a:lnTo>
                  <a:lnTo>
                    <a:pt x="262" y="513"/>
                  </a:lnTo>
                  <a:lnTo>
                    <a:pt x="262" y="513"/>
                  </a:lnTo>
                  <a:lnTo>
                    <a:pt x="252" y="511"/>
                  </a:lnTo>
                  <a:lnTo>
                    <a:pt x="242" y="509"/>
                  </a:lnTo>
                  <a:lnTo>
                    <a:pt x="232" y="505"/>
                  </a:lnTo>
                  <a:lnTo>
                    <a:pt x="226" y="498"/>
                  </a:lnTo>
                  <a:lnTo>
                    <a:pt x="219" y="490"/>
                  </a:lnTo>
                  <a:lnTo>
                    <a:pt x="214" y="482"/>
                  </a:lnTo>
                  <a:lnTo>
                    <a:pt x="211" y="472"/>
                  </a:lnTo>
                  <a:lnTo>
                    <a:pt x="209" y="460"/>
                  </a:lnTo>
                  <a:lnTo>
                    <a:pt x="209" y="460"/>
                  </a:lnTo>
                  <a:lnTo>
                    <a:pt x="211" y="451"/>
                  </a:lnTo>
                  <a:lnTo>
                    <a:pt x="214" y="441"/>
                  </a:lnTo>
                  <a:lnTo>
                    <a:pt x="219" y="431"/>
                  </a:lnTo>
                  <a:lnTo>
                    <a:pt x="226" y="423"/>
                  </a:lnTo>
                  <a:lnTo>
                    <a:pt x="232" y="418"/>
                  </a:lnTo>
                  <a:lnTo>
                    <a:pt x="242" y="413"/>
                  </a:lnTo>
                  <a:lnTo>
                    <a:pt x="252" y="410"/>
                  </a:lnTo>
                  <a:lnTo>
                    <a:pt x="262" y="408"/>
                  </a:lnTo>
                  <a:lnTo>
                    <a:pt x="262" y="408"/>
                  </a:lnTo>
                  <a:close/>
                  <a:moveTo>
                    <a:pt x="262" y="503"/>
                  </a:moveTo>
                  <a:lnTo>
                    <a:pt x="262" y="503"/>
                  </a:lnTo>
                  <a:lnTo>
                    <a:pt x="270" y="503"/>
                  </a:lnTo>
                  <a:lnTo>
                    <a:pt x="278" y="500"/>
                  </a:lnTo>
                  <a:lnTo>
                    <a:pt x="286" y="496"/>
                  </a:lnTo>
                  <a:lnTo>
                    <a:pt x="293" y="491"/>
                  </a:lnTo>
                  <a:lnTo>
                    <a:pt x="298" y="485"/>
                  </a:lnTo>
                  <a:lnTo>
                    <a:pt x="301" y="478"/>
                  </a:lnTo>
                  <a:lnTo>
                    <a:pt x="304" y="470"/>
                  </a:lnTo>
                  <a:lnTo>
                    <a:pt x="304" y="460"/>
                  </a:lnTo>
                  <a:lnTo>
                    <a:pt x="304" y="460"/>
                  </a:lnTo>
                  <a:lnTo>
                    <a:pt x="304" y="452"/>
                  </a:lnTo>
                  <a:lnTo>
                    <a:pt x="301" y="444"/>
                  </a:lnTo>
                  <a:lnTo>
                    <a:pt x="298" y="438"/>
                  </a:lnTo>
                  <a:lnTo>
                    <a:pt x="293" y="431"/>
                  </a:lnTo>
                  <a:lnTo>
                    <a:pt x="286" y="426"/>
                  </a:lnTo>
                  <a:lnTo>
                    <a:pt x="278" y="421"/>
                  </a:lnTo>
                  <a:lnTo>
                    <a:pt x="270" y="420"/>
                  </a:lnTo>
                  <a:lnTo>
                    <a:pt x="262" y="418"/>
                  </a:lnTo>
                  <a:lnTo>
                    <a:pt x="262" y="418"/>
                  </a:lnTo>
                  <a:lnTo>
                    <a:pt x="253" y="420"/>
                  </a:lnTo>
                  <a:lnTo>
                    <a:pt x="245" y="421"/>
                  </a:lnTo>
                  <a:lnTo>
                    <a:pt x="239" y="426"/>
                  </a:lnTo>
                  <a:lnTo>
                    <a:pt x="232" y="431"/>
                  </a:lnTo>
                  <a:lnTo>
                    <a:pt x="227" y="438"/>
                  </a:lnTo>
                  <a:lnTo>
                    <a:pt x="222" y="444"/>
                  </a:lnTo>
                  <a:lnTo>
                    <a:pt x="221" y="452"/>
                  </a:lnTo>
                  <a:lnTo>
                    <a:pt x="219" y="460"/>
                  </a:lnTo>
                  <a:lnTo>
                    <a:pt x="219" y="460"/>
                  </a:lnTo>
                  <a:lnTo>
                    <a:pt x="221" y="470"/>
                  </a:lnTo>
                  <a:lnTo>
                    <a:pt x="222" y="478"/>
                  </a:lnTo>
                  <a:lnTo>
                    <a:pt x="227" y="485"/>
                  </a:lnTo>
                  <a:lnTo>
                    <a:pt x="232" y="491"/>
                  </a:lnTo>
                  <a:lnTo>
                    <a:pt x="239" y="496"/>
                  </a:lnTo>
                  <a:lnTo>
                    <a:pt x="245" y="500"/>
                  </a:lnTo>
                  <a:lnTo>
                    <a:pt x="253" y="503"/>
                  </a:lnTo>
                  <a:lnTo>
                    <a:pt x="262" y="503"/>
                  </a:lnTo>
                  <a:lnTo>
                    <a:pt x="262" y="503"/>
                  </a:lnTo>
                  <a:close/>
                  <a:moveTo>
                    <a:pt x="234" y="107"/>
                  </a:moveTo>
                  <a:lnTo>
                    <a:pt x="289" y="107"/>
                  </a:lnTo>
                  <a:lnTo>
                    <a:pt x="289" y="85"/>
                  </a:lnTo>
                  <a:lnTo>
                    <a:pt x="234" y="85"/>
                  </a:lnTo>
                  <a:lnTo>
                    <a:pt x="234" y="107"/>
                  </a:lnTo>
                  <a:close/>
                  <a:moveTo>
                    <a:pt x="234" y="235"/>
                  </a:moveTo>
                  <a:lnTo>
                    <a:pt x="289" y="235"/>
                  </a:lnTo>
                  <a:lnTo>
                    <a:pt x="289" y="212"/>
                  </a:lnTo>
                  <a:lnTo>
                    <a:pt x="234" y="212"/>
                  </a:lnTo>
                  <a:lnTo>
                    <a:pt x="234" y="235"/>
                  </a:lnTo>
                  <a:close/>
                  <a:moveTo>
                    <a:pt x="234" y="170"/>
                  </a:moveTo>
                  <a:lnTo>
                    <a:pt x="289" y="170"/>
                  </a:lnTo>
                  <a:lnTo>
                    <a:pt x="289" y="147"/>
                  </a:lnTo>
                  <a:lnTo>
                    <a:pt x="234" y="147"/>
                  </a:lnTo>
                  <a:lnTo>
                    <a:pt x="234" y="170"/>
                  </a:lnTo>
                  <a:close/>
                  <a:moveTo>
                    <a:pt x="373" y="0"/>
                  </a:moveTo>
                  <a:lnTo>
                    <a:pt x="373" y="545"/>
                  </a:lnTo>
                  <a:lnTo>
                    <a:pt x="517" y="545"/>
                  </a:lnTo>
                  <a:lnTo>
                    <a:pt x="517" y="0"/>
                  </a:lnTo>
                  <a:lnTo>
                    <a:pt x="373" y="0"/>
                  </a:lnTo>
                  <a:close/>
                  <a:moveTo>
                    <a:pt x="404" y="75"/>
                  </a:moveTo>
                  <a:lnTo>
                    <a:pt x="484" y="75"/>
                  </a:lnTo>
                  <a:lnTo>
                    <a:pt x="484" y="253"/>
                  </a:lnTo>
                  <a:lnTo>
                    <a:pt x="404" y="253"/>
                  </a:lnTo>
                  <a:lnTo>
                    <a:pt x="404" y="75"/>
                  </a:lnTo>
                  <a:close/>
                  <a:moveTo>
                    <a:pt x="445" y="513"/>
                  </a:moveTo>
                  <a:lnTo>
                    <a:pt x="445" y="513"/>
                  </a:lnTo>
                  <a:lnTo>
                    <a:pt x="433" y="511"/>
                  </a:lnTo>
                  <a:lnTo>
                    <a:pt x="423" y="509"/>
                  </a:lnTo>
                  <a:lnTo>
                    <a:pt x="415" y="505"/>
                  </a:lnTo>
                  <a:lnTo>
                    <a:pt x="407" y="498"/>
                  </a:lnTo>
                  <a:lnTo>
                    <a:pt x="401" y="490"/>
                  </a:lnTo>
                  <a:lnTo>
                    <a:pt x="396" y="482"/>
                  </a:lnTo>
                  <a:lnTo>
                    <a:pt x="394" y="472"/>
                  </a:lnTo>
                  <a:lnTo>
                    <a:pt x="392" y="460"/>
                  </a:lnTo>
                  <a:lnTo>
                    <a:pt x="392" y="460"/>
                  </a:lnTo>
                  <a:lnTo>
                    <a:pt x="394" y="451"/>
                  </a:lnTo>
                  <a:lnTo>
                    <a:pt x="396" y="441"/>
                  </a:lnTo>
                  <a:lnTo>
                    <a:pt x="401" y="431"/>
                  </a:lnTo>
                  <a:lnTo>
                    <a:pt x="407" y="423"/>
                  </a:lnTo>
                  <a:lnTo>
                    <a:pt x="415" y="418"/>
                  </a:lnTo>
                  <a:lnTo>
                    <a:pt x="423" y="413"/>
                  </a:lnTo>
                  <a:lnTo>
                    <a:pt x="433" y="410"/>
                  </a:lnTo>
                  <a:lnTo>
                    <a:pt x="445" y="408"/>
                  </a:lnTo>
                  <a:lnTo>
                    <a:pt x="445" y="408"/>
                  </a:lnTo>
                  <a:lnTo>
                    <a:pt x="454" y="410"/>
                  </a:lnTo>
                  <a:lnTo>
                    <a:pt x="464" y="413"/>
                  </a:lnTo>
                  <a:lnTo>
                    <a:pt x="474" y="418"/>
                  </a:lnTo>
                  <a:lnTo>
                    <a:pt x="481" y="423"/>
                  </a:lnTo>
                  <a:lnTo>
                    <a:pt x="487" y="431"/>
                  </a:lnTo>
                  <a:lnTo>
                    <a:pt x="492" y="441"/>
                  </a:lnTo>
                  <a:lnTo>
                    <a:pt x="495" y="451"/>
                  </a:lnTo>
                  <a:lnTo>
                    <a:pt x="497" y="460"/>
                  </a:lnTo>
                  <a:lnTo>
                    <a:pt x="497" y="460"/>
                  </a:lnTo>
                  <a:lnTo>
                    <a:pt x="495" y="472"/>
                  </a:lnTo>
                  <a:lnTo>
                    <a:pt x="492" y="482"/>
                  </a:lnTo>
                  <a:lnTo>
                    <a:pt x="487" y="490"/>
                  </a:lnTo>
                  <a:lnTo>
                    <a:pt x="481" y="498"/>
                  </a:lnTo>
                  <a:lnTo>
                    <a:pt x="474" y="505"/>
                  </a:lnTo>
                  <a:lnTo>
                    <a:pt x="464" y="509"/>
                  </a:lnTo>
                  <a:lnTo>
                    <a:pt x="454" y="511"/>
                  </a:lnTo>
                  <a:lnTo>
                    <a:pt x="445" y="513"/>
                  </a:lnTo>
                  <a:lnTo>
                    <a:pt x="445" y="513"/>
                  </a:lnTo>
                  <a:close/>
                  <a:moveTo>
                    <a:pt x="445" y="418"/>
                  </a:moveTo>
                  <a:lnTo>
                    <a:pt x="445" y="418"/>
                  </a:lnTo>
                  <a:lnTo>
                    <a:pt x="436" y="420"/>
                  </a:lnTo>
                  <a:lnTo>
                    <a:pt x="428" y="421"/>
                  </a:lnTo>
                  <a:lnTo>
                    <a:pt x="420" y="426"/>
                  </a:lnTo>
                  <a:lnTo>
                    <a:pt x="414" y="431"/>
                  </a:lnTo>
                  <a:lnTo>
                    <a:pt x="409" y="438"/>
                  </a:lnTo>
                  <a:lnTo>
                    <a:pt x="405" y="444"/>
                  </a:lnTo>
                  <a:lnTo>
                    <a:pt x="402" y="452"/>
                  </a:lnTo>
                  <a:lnTo>
                    <a:pt x="402" y="460"/>
                  </a:lnTo>
                  <a:lnTo>
                    <a:pt x="402" y="460"/>
                  </a:lnTo>
                  <a:lnTo>
                    <a:pt x="402" y="470"/>
                  </a:lnTo>
                  <a:lnTo>
                    <a:pt x="405" y="478"/>
                  </a:lnTo>
                  <a:lnTo>
                    <a:pt x="409" y="485"/>
                  </a:lnTo>
                  <a:lnTo>
                    <a:pt x="414" y="491"/>
                  </a:lnTo>
                  <a:lnTo>
                    <a:pt x="420" y="496"/>
                  </a:lnTo>
                  <a:lnTo>
                    <a:pt x="428" y="500"/>
                  </a:lnTo>
                  <a:lnTo>
                    <a:pt x="436" y="503"/>
                  </a:lnTo>
                  <a:lnTo>
                    <a:pt x="445" y="503"/>
                  </a:lnTo>
                  <a:lnTo>
                    <a:pt x="445" y="503"/>
                  </a:lnTo>
                  <a:lnTo>
                    <a:pt x="453" y="503"/>
                  </a:lnTo>
                  <a:lnTo>
                    <a:pt x="461" y="500"/>
                  </a:lnTo>
                  <a:lnTo>
                    <a:pt x="468" y="496"/>
                  </a:lnTo>
                  <a:lnTo>
                    <a:pt x="474" y="491"/>
                  </a:lnTo>
                  <a:lnTo>
                    <a:pt x="479" y="485"/>
                  </a:lnTo>
                  <a:lnTo>
                    <a:pt x="484" y="478"/>
                  </a:lnTo>
                  <a:lnTo>
                    <a:pt x="485" y="470"/>
                  </a:lnTo>
                  <a:lnTo>
                    <a:pt x="487" y="460"/>
                  </a:lnTo>
                  <a:lnTo>
                    <a:pt x="487" y="460"/>
                  </a:lnTo>
                  <a:lnTo>
                    <a:pt x="485" y="452"/>
                  </a:lnTo>
                  <a:lnTo>
                    <a:pt x="484" y="444"/>
                  </a:lnTo>
                  <a:lnTo>
                    <a:pt x="479" y="438"/>
                  </a:lnTo>
                  <a:lnTo>
                    <a:pt x="474" y="431"/>
                  </a:lnTo>
                  <a:lnTo>
                    <a:pt x="468" y="426"/>
                  </a:lnTo>
                  <a:lnTo>
                    <a:pt x="461" y="421"/>
                  </a:lnTo>
                  <a:lnTo>
                    <a:pt x="453" y="420"/>
                  </a:lnTo>
                  <a:lnTo>
                    <a:pt x="445" y="418"/>
                  </a:lnTo>
                  <a:lnTo>
                    <a:pt x="445" y="418"/>
                  </a:lnTo>
                  <a:close/>
                  <a:moveTo>
                    <a:pt x="417" y="107"/>
                  </a:moveTo>
                  <a:lnTo>
                    <a:pt x="472" y="107"/>
                  </a:lnTo>
                  <a:lnTo>
                    <a:pt x="472" y="85"/>
                  </a:lnTo>
                  <a:lnTo>
                    <a:pt x="417" y="85"/>
                  </a:lnTo>
                  <a:lnTo>
                    <a:pt x="417" y="107"/>
                  </a:lnTo>
                  <a:close/>
                  <a:moveTo>
                    <a:pt x="417" y="235"/>
                  </a:moveTo>
                  <a:lnTo>
                    <a:pt x="472" y="235"/>
                  </a:lnTo>
                  <a:lnTo>
                    <a:pt x="472" y="212"/>
                  </a:lnTo>
                  <a:lnTo>
                    <a:pt x="417" y="212"/>
                  </a:lnTo>
                  <a:lnTo>
                    <a:pt x="417" y="235"/>
                  </a:lnTo>
                  <a:close/>
                  <a:moveTo>
                    <a:pt x="417" y="170"/>
                  </a:moveTo>
                  <a:lnTo>
                    <a:pt x="472" y="170"/>
                  </a:lnTo>
                  <a:lnTo>
                    <a:pt x="472" y="147"/>
                  </a:lnTo>
                  <a:lnTo>
                    <a:pt x="417" y="147"/>
                  </a:lnTo>
                  <a:lnTo>
                    <a:pt x="417" y="170"/>
                  </a:lnTo>
                  <a:close/>
                </a:path>
              </a:pathLst>
            </a:custGeom>
            <a:solidFill>
              <a:schemeClr val="bg1"/>
            </a:solidFill>
            <a:ln>
              <a:noFill/>
            </a:ln>
          </p:spPr>
          <p:txBody>
            <a:bodyPr vert="horz" wrap="square" lIns="121917" tIns="60958" rIns="121917" bIns="60958" numCol="1" anchor="t" anchorCtr="0" compatLnSpc="1">
              <a:prstTxWarp prst="textNoShape">
                <a:avLst/>
              </a:prstTxWarp>
            </a:bodyPr>
            <a:lstStyle/>
            <a:p>
              <a:endParaRPr lang="zh-CN" altLang="en-US"/>
            </a:p>
          </p:txBody>
        </p:sp>
      </p:grpSp>
      <p:grpSp>
        <p:nvGrpSpPr>
          <p:cNvPr id="17" name="组合 16"/>
          <p:cNvGrpSpPr/>
          <p:nvPr/>
        </p:nvGrpSpPr>
        <p:grpSpPr>
          <a:xfrm>
            <a:off x="2288072" y="1418527"/>
            <a:ext cx="807436" cy="804317"/>
            <a:chOff x="2159282" y="1328539"/>
            <a:chExt cx="807436" cy="804317"/>
          </a:xfrm>
        </p:grpSpPr>
        <p:sp>
          <p:nvSpPr>
            <p:cNvPr id="18" name="Freeform 29"/>
            <p:cNvSpPr>
              <a:spLocks/>
            </p:cNvSpPr>
            <p:nvPr/>
          </p:nvSpPr>
          <p:spPr bwMode="auto">
            <a:xfrm>
              <a:off x="2159282" y="1328539"/>
              <a:ext cx="807436" cy="774535"/>
            </a:xfrm>
            <a:custGeom>
              <a:avLst/>
              <a:gdLst>
                <a:gd name="T0" fmla="*/ 42 w 219"/>
                <a:gd name="T1" fmla="*/ 210 h 210"/>
                <a:gd name="T2" fmla="*/ 0 w 219"/>
                <a:gd name="T3" fmla="*/ 80 h 210"/>
                <a:gd name="T4" fmla="*/ 109 w 219"/>
                <a:gd name="T5" fmla="*/ 0 h 210"/>
                <a:gd name="T6" fmla="*/ 219 w 219"/>
                <a:gd name="T7" fmla="*/ 80 h 210"/>
                <a:gd name="T8" fmla="*/ 177 w 219"/>
                <a:gd name="T9" fmla="*/ 210 h 210"/>
                <a:gd name="T10" fmla="*/ 42 w 219"/>
                <a:gd name="T11" fmla="*/ 210 h 210"/>
              </a:gdLst>
              <a:ahLst/>
              <a:cxnLst>
                <a:cxn ang="0">
                  <a:pos x="T0" y="T1"/>
                </a:cxn>
                <a:cxn ang="0">
                  <a:pos x="T2" y="T3"/>
                </a:cxn>
                <a:cxn ang="0">
                  <a:pos x="T4" y="T5"/>
                </a:cxn>
                <a:cxn ang="0">
                  <a:pos x="T6" y="T7"/>
                </a:cxn>
                <a:cxn ang="0">
                  <a:pos x="T8" y="T9"/>
                </a:cxn>
                <a:cxn ang="0">
                  <a:pos x="T10" y="T11"/>
                </a:cxn>
              </a:cxnLst>
              <a:rect l="0" t="0" r="r" b="b"/>
              <a:pathLst>
                <a:path w="219" h="210">
                  <a:moveTo>
                    <a:pt x="42" y="210"/>
                  </a:moveTo>
                  <a:lnTo>
                    <a:pt x="0" y="80"/>
                  </a:lnTo>
                  <a:lnTo>
                    <a:pt x="109" y="0"/>
                  </a:lnTo>
                  <a:lnTo>
                    <a:pt x="219" y="80"/>
                  </a:lnTo>
                  <a:lnTo>
                    <a:pt x="177" y="210"/>
                  </a:lnTo>
                  <a:lnTo>
                    <a:pt x="42" y="21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9" name="TextBox 18"/>
            <p:cNvSpPr txBox="1"/>
            <p:nvPr/>
          </p:nvSpPr>
          <p:spPr>
            <a:xfrm>
              <a:off x="2296933" y="1363415"/>
              <a:ext cx="532518" cy="769441"/>
            </a:xfrm>
            <a:prstGeom prst="rect">
              <a:avLst/>
            </a:prstGeom>
            <a:noFill/>
          </p:spPr>
          <p:txBody>
            <a:bodyPr wrap="non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4</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1100" advClick="0" advTm="3000">
        <p14:switch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par>
                                <p:cTn id="17" presetID="53" presetClass="entr" presetSubtype="16"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1500"/>
                            </p:stCondLst>
                            <p:childTnLst>
                              <p:par>
                                <p:cTn id="23" presetID="26" presetClass="emph" presetSubtype="0" fill="hold" nodeType="afterEffect">
                                  <p:stCondLst>
                                    <p:cond delay="0"/>
                                  </p:stCondLst>
                                  <p:childTnLst>
                                    <p:animEffect transition="out" filter="fade">
                                      <p:cBhvr>
                                        <p:cTn id="24" dur="500" tmFilter="0, 0; .2, .5; .8, .5; 1, 0"/>
                                        <p:tgtEl>
                                          <p:spTgt spid="17"/>
                                        </p:tgtEl>
                                      </p:cBhvr>
                                    </p:animEffect>
                                    <p:animScale>
                                      <p:cBhvr>
                                        <p:cTn id="25" dur="250" autoRev="1" fill="hold"/>
                                        <p:tgtEl>
                                          <p:spTgt spid="17"/>
                                        </p:tgtEl>
                                      </p:cBhvr>
                                      <p:by x="105000" y="105000"/>
                                    </p:animScale>
                                  </p:childTnLst>
                                </p:cTn>
                              </p:par>
                              <p:par>
                                <p:cTn id="26" presetID="32" presetClass="emph" presetSubtype="0" fill="hold" nodeType="withEffect">
                                  <p:stCondLst>
                                    <p:cond delay="0"/>
                                  </p:stCondLst>
                                  <p:childTnLst>
                                    <p:animRot by="120000">
                                      <p:cBhvr>
                                        <p:cTn id="27" dur="100" fill="hold">
                                          <p:stCondLst>
                                            <p:cond delay="0"/>
                                          </p:stCondLst>
                                        </p:cTn>
                                        <p:tgtEl>
                                          <p:spTgt spid="17"/>
                                        </p:tgtEl>
                                        <p:attrNameLst>
                                          <p:attrName>r</p:attrName>
                                        </p:attrNameLst>
                                      </p:cBhvr>
                                    </p:animRot>
                                    <p:animRot by="-240000">
                                      <p:cBhvr>
                                        <p:cTn id="28" dur="200" fill="hold">
                                          <p:stCondLst>
                                            <p:cond delay="200"/>
                                          </p:stCondLst>
                                        </p:cTn>
                                        <p:tgtEl>
                                          <p:spTgt spid="17"/>
                                        </p:tgtEl>
                                        <p:attrNameLst>
                                          <p:attrName>r</p:attrName>
                                        </p:attrNameLst>
                                      </p:cBhvr>
                                    </p:animRot>
                                    <p:animRot by="240000">
                                      <p:cBhvr>
                                        <p:cTn id="29" dur="200" fill="hold">
                                          <p:stCondLst>
                                            <p:cond delay="400"/>
                                          </p:stCondLst>
                                        </p:cTn>
                                        <p:tgtEl>
                                          <p:spTgt spid="17"/>
                                        </p:tgtEl>
                                        <p:attrNameLst>
                                          <p:attrName>r</p:attrName>
                                        </p:attrNameLst>
                                      </p:cBhvr>
                                    </p:animRot>
                                    <p:animRot by="-240000">
                                      <p:cBhvr>
                                        <p:cTn id="30" dur="200" fill="hold">
                                          <p:stCondLst>
                                            <p:cond delay="600"/>
                                          </p:stCondLst>
                                        </p:cTn>
                                        <p:tgtEl>
                                          <p:spTgt spid="17"/>
                                        </p:tgtEl>
                                        <p:attrNameLst>
                                          <p:attrName>r</p:attrName>
                                        </p:attrNameLst>
                                      </p:cBhvr>
                                    </p:animRot>
                                    <p:animRot by="120000">
                                      <p:cBhvr>
                                        <p:cTn id="31" dur="200" fill="hold">
                                          <p:stCondLst>
                                            <p:cond delay="80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未来工作目标</a:t>
            </a:r>
          </a:p>
        </p:txBody>
      </p:sp>
      <p:pic>
        <p:nvPicPr>
          <p:cNvPr id="90"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17422" b="9236"/>
          <a:stretch/>
        </p:blipFill>
        <p:spPr bwMode="auto">
          <a:xfrm>
            <a:off x="2" y="914402"/>
            <a:ext cx="12175959" cy="437949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91" name="椭圆 90"/>
          <p:cNvSpPr/>
          <p:nvPr/>
        </p:nvSpPr>
        <p:spPr>
          <a:xfrm>
            <a:off x="751490" y="4295961"/>
            <a:ext cx="2099996" cy="2099995"/>
          </a:xfrm>
          <a:prstGeom prst="ellipse">
            <a:avLst/>
          </a:prstGeom>
          <a:solidFill>
            <a:schemeClr val="accent1">
              <a:lumMod val="50000"/>
            </a:schemeClr>
          </a:solidFill>
          <a:ln w="25400" cap="flat" cmpd="sng" algn="ctr">
            <a:noFill/>
            <a:prstDash val="solid"/>
          </a:ln>
          <a:effectLst/>
        </p:spPr>
        <p:txBody>
          <a:bodyPr rtlCol="0" anchor="ctr"/>
          <a:lstStyle/>
          <a:p>
            <a:pPr algn="ctr" defTabSz="1219170">
              <a:defRPr/>
            </a:pPr>
            <a:endParaRPr lang="zh-CN" altLang="en-US" sz="3200" kern="0">
              <a:solidFill>
                <a:prstClr val="white"/>
              </a:solidFill>
              <a:latin typeface="Century Gothic"/>
              <a:ea typeface="微软雅黑" panose="020B0503020204020204" pitchFamily="34" charset="-122"/>
            </a:endParaRPr>
          </a:p>
        </p:txBody>
      </p:sp>
      <p:sp>
        <p:nvSpPr>
          <p:cNvPr id="92" name="TextBox 35"/>
          <p:cNvSpPr txBox="1"/>
          <p:nvPr/>
        </p:nvSpPr>
        <p:spPr>
          <a:xfrm>
            <a:off x="694423" y="4882163"/>
            <a:ext cx="2064989" cy="913007"/>
          </a:xfrm>
          <a:prstGeom prst="rect">
            <a:avLst/>
          </a:prstGeom>
          <a:noFill/>
        </p:spPr>
        <p:txBody>
          <a:bodyPr wrap="none" rtlCol="0">
            <a:spAutoFit/>
          </a:bodyPr>
          <a:lstStyle/>
          <a:p>
            <a:r>
              <a:rPr lang="en-US" altLang="zh-CN" sz="5333" b="1" spc="800" dirty="0">
                <a:solidFill>
                  <a:prstClr val="white"/>
                </a:solidFill>
                <a:latin typeface="微软雅黑" panose="020B0503020204020204" pitchFamily="34" charset="-122"/>
              </a:rPr>
              <a:t> </a:t>
            </a:r>
            <a:r>
              <a:rPr lang="zh-CN" altLang="en-US" sz="5333" b="1" spc="800" dirty="0">
                <a:solidFill>
                  <a:prstClr val="white"/>
                </a:solidFill>
                <a:latin typeface="微软雅黑" panose="020B0503020204020204" pitchFamily="34" charset="-122"/>
              </a:rPr>
              <a:t>概述</a:t>
            </a:r>
          </a:p>
        </p:txBody>
      </p:sp>
      <p:sp>
        <p:nvSpPr>
          <p:cNvPr id="93" name="TextBox 36"/>
          <p:cNvSpPr txBox="1"/>
          <p:nvPr/>
        </p:nvSpPr>
        <p:spPr>
          <a:xfrm>
            <a:off x="3503713" y="5398023"/>
            <a:ext cx="8064896" cy="954364"/>
          </a:xfrm>
          <a:prstGeom prst="rect">
            <a:avLst/>
          </a:prstGeom>
          <a:noFill/>
        </p:spPr>
        <p:txBody>
          <a:bodyPr wrap="square" rtlCol="0">
            <a:spAutoFit/>
          </a:bodyPr>
          <a:lstStyle/>
          <a:p>
            <a:pPr defTabSz="1219170">
              <a:lnSpc>
                <a:spcPct val="150000"/>
              </a:lnSpc>
              <a:defRPr/>
            </a:pPr>
            <a:r>
              <a:rPr lang="zh-CN" altLang="en-US" sz="1867" kern="0" dirty="0">
                <a:solidFill>
                  <a:schemeClr val="tx1">
                    <a:lumMod val="75000"/>
                    <a:lumOff val="25000"/>
                  </a:schemeClr>
                </a:solidFill>
              </a:rPr>
              <a:t>这里输入简单的文字概述这里输入简单文字概述这里输入简单的文字概述这里入简单的文字概述这里输入述简单的文字概述这里输入简单文字概述</a:t>
            </a:r>
          </a:p>
        </p:txBody>
      </p:sp>
    </p:spTree>
    <p:extLst>
      <p:ext uri="{BB962C8B-B14F-4D97-AF65-F5344CB8AC3E}">
        <p14:creationId xmlns:p14="http://schemas.microsoft.com/office/powerpoint/2010/main" xmlns="" val="821111708"/>
      </p:ext>
    </p:extLst>
  </p:cSld>
  <p:clrMapOvr>
    <a:masterClrMapping/>
  </p:clrMapOvr>
  <mc:AlternateContent xmlns:mc="http://schemas.openxmlformats.org/markup-compatibility/2006">
    <mc:Choice xmlns:p14="http://schemas.microsoft.com/office/powerpoint/2010/main" xmlns="" Requires="p14">
      <p:transition spd="slow" p14:dur="1200" advClick="0" advTm="3000">
        <p14:flip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randombar(horizontal)">
                                      <p:cBhvr>
                                        <p:cTn id="7" dur="500"/>
                                        <p:tgtEl>
                                          <p:spTgt spid="70"/>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wipe(right)">
                                      <p:cBhvr>
                                        <p:cTn id="11" dur="500"/>
                                        <p:tgtEl>
                                          <p:spTgt spid="90"/>
                                        </p:tgtEl>
                                      </p:cBhvr>
                                    </p:animEffect>
                                  </p:childTnLst>
                                </p:cTn>
                              </p:par>
                            </p:childTnLst>
                          </p:cTn>
                        </p:par>
                        <p:par>
                          <p:cTn id="12" fill="hold">
                            <p:stCondLst>
                              <p:cond delay="1000"/>
                            </p:stCondLst>
                            <p:childTnLst>
                              <p:par>
                                <p:cTn id="13" presetID="15" presetClass="entr" presetSubtype="0" fill="hold" grpId="0" nodeType="afterEffect">
                                  <p:stCondLst>
                                    <p:cond delay="0"/>
                                  </p:stCondLst>
                                  <p:childTnLst>
                                    <p:set>
                                      <p:cBhvr>
                                        <p:cTn id="14" dur="1" fill="hold">
                                          <p:stCondLst>
                                            <p:cond delay="0"/>
                                          </p:stCondLst>
                                        </p:cTn>
                                        <p:tgtEl>
                                          <p:spTgt spid="91"/>
                                        </p:tgtEl>
                                        <p:attrNameLst>
                                          <p:attrName>style.visibility</p:attrName>
                                        </p:attrNameLst>
                                      </p:cBhvr>
                                      <p:to>
                                        <p:strVal val="visible"/>
                                      </p:to>
                                    </p:set>
                                    <p:anim calcmode="lin" valueType="num">
                                      <p:cBhvr>
                                        <p:cTn id="15" dur="1000" fill="hold"/>
                                        <p:tgtEl>
                                          <p:spTgt spid="91"/>
                                        </p:tgtEl>
                                        <p:attrNameLst>
                                          <p:attrName>ppt_w</p:attrName>
                                        </p:attrNameLst>
                                      </p:cBhvr>
                                      <p:tavLst>
                                        <p:tav tm="0">
                                          <p:val>
                                            <p:fltVal val="0"/>
                                          </p:val>
                                        </p:tav>
                                        <p:tav tm="100000">
                                          <p:val>
                                            <p:strVal val="#ppt_w"/>
                                          </p:val>
                                        </p:tav>
                                      </p:tavLst>
                                    </p:anim>
                                    <p:anim calcmode="lin" valueType="num">
                                      <p:cBhvr>
                                        <p:cTn id="16" dur="1000" fill="hold"/>
                                        <p:tgtEl>
                                          <p:spTgt spid="91"/>
                                        </p:tgtEl>
                                        <p:attrNameLst>
                                          <p:attrName>ppt_h</p:attrName>
                                        </p:attrNameLst>
                                      </p:cBhvr>
                                      <p:tavLst>
                                        <p:tav tm="0">
                                          <p:val>
                                            <p:fltVal val="0"/>
                                          </p:val>
                                        </p:tav>
                                        <p:tav tm="100000">
                                          <p:val>
                                            <p:strVal val="#ppt_h"/>
                                          </p:val>
                                        </p:tav>
                                      </p:tavLst>
                                    </p:anim>
                                    <p:anim calcmode="lin" valueType="num">
                                      <p:cBhvr>
                                        <p:cTn id="17" dur="1000" fill="hold"/>
                                        <p:tgtEl>
                                          <p:spTgt spid="91"/>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91"/>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92"/>
                                        </p:tgtEl>
                                        <p:attrNameLst>
                                          <p:attrName>style.visibility</p:attrName>
                                        </p:attrNameLst>
                                      </p:cBhvr>
                                      <p:to>
                                        <p:strVal val="visible"/>
                                      </p:to>
                                    </p:set>
                                    <p:anim calcmode="lin" valueType="num">
                                      <p:cBhvr>
                                        <p:cTn id="22" dur="500" fill="hold"/>
                                        <p:tgtEl>
                                          <p:spTgt spid="92"/>
                                        </p:tgtEl>
                                        <p:attrNameLst>
                                          <p:attrName>ppt_w</p:attrName>
                                        </p:attrNameLst>
                                      </p:cBhvr>
                                      <p:tavLst>
                                        <p:tav tm="0">
                                          <p:val>
                                            <p:fltVal val="0"/>
                                          </p:val>
                                        </p:tav>
                                        <p:tav tm="100000">
                                          <p:val>
                                            <p:strVal val="#ppt_w"/>
                                          </p:val>
                                        </p:tav>
                                      </p:tavLst>
                                    </p:anim>
                                    <p:anim calcmode="lin" valueType="num">
                                      <p:cBhvr>
                                        <p:cTn id="23" dur="500" fill="hold"/>
                                        <p:tgtEl>
                                          <p:spTgt spid="92"/>
                                        </p:tgtEl>
                                        <p:attrNameLst>
                                          <p:attrName>ppt_h</p:attrName>
                                        </p:attrNameLst>
                                      </p:cBhvr>
                                      <p:tavLst>
                                        <p:tav tm="0">
                                          <p:val>
                                            <p:fltVal val="0"/>
                                          </p:val>
                                        </p:tav>
                                        <p:tav tm="100000">
                                          <p:val>
                                            <p:strVal val="#ppt_h"/>
                                          </p:val>
                                        </p:tav>
                                      </p:tavLst>
                                    </p:anim>
                                    <p:animEffect transition="in" filter="fade">
                                      <p:cBhvr>
                                        <p:cTn id="24" dur="500"/>
                                        <p:tgtEl>
                                          <p:spTgt spid="92"/>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93"/>
                                        </p:tgtEl>
                                        <p:attrNameLst>
                                          <p:attrName>style.visibility</p:attrName>
                                        </p:attrNameLst>
                                      </p:cBhvr>
                                      <p:to>
                                        <p:strVal val="visible"/>
                                      </p:to>
                                    </p:set>
                                    <p:animEffect transition="in" filter="fade">
                                      <p:cBhvr>
                                        <p:cTn id="28" dur="1000"/>
                                        <p:tgtEl>
                                          <p:spTgt spid="93"/>
                                        </p:tgtEl>
                                      </p:cBhvr>
                                    </p:animEffect>
                                    <p:anim calcmode="lin" valueType="num">
                                      <p:cBhvr>
                                        <p:cTn id="29" dur="1000" fill="hold"/>
                                        <p:tgtEl>
                                          <p:spTgt spid="93"/>
                                        </p:tgtEl>
                                        <p:attrNameLst>
                                          <p:attrName>ppt_x</p:attrName>
                                        </p:attrNameLst>
                                      </p:cBhvr>
                                      <p:tavLst>
                                        <p:tav tm="0">
                                          <p:val>
                                            <p:strVal val="#ppt_x"/>
                                          </p:val>
                                        </p:tav>
                                        <p:tav tm="100000">
                                          <p:val>
                                            <p:strVal val="#ppt_x"/>
                                          </p:val>
                                        </p:tav>
                                      </p:tavLst>
                                    </p:anim>
                                    <p:anim calcmode="lin" valueType="num">
                                      <p:cBhvr>
                                        <p:cTn id="30"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91" grpId="0" animBg="1"/>
      <p:bldP spid="92" grpId="0"/>
      <p:bldP spid="9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未来工作目标</a:t>
            </a:r>
          </a:p>
        </p:txBody>
      </p:sp>
      <p:sp>
        <p:nvSpPr>
          <p:cNvPr id="69" name="Freeform 19"/>
          <p:cNvSpPr>
            <a:spLocks/>
          </p:cNvSpPr>
          <p:nvPr/>
        </p:nvSpPr>
        <p:spPr bwMode="auto">
          <a:xfrm>
            <a:off x="3694124" y="4931384"/>
            <a:ext cx="2566155" cy="194265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1" name="Freeform 20"/>
          <p:cNvSpPr>
            <a:spLocks/>
          </p:cNvSpPr>
          <p:nvPr/>
        </p:nvSpPr>
        <p:spPr bwMode="auto">
          <a:xfrm>
            <a:off x="6103904" y="4993531"/>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2" name="Freeform 21"/>
          <p:cNvSpPr>
            <a:spLocks/>
          </p:cNvSpPr>
          <p:nvPr/>
        </p:nvSpPr>
        <p:spPr bwMode="auto">
          <a:xfrm>
            <a:off x="6346486" y="2535638"/>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3" name="Freeform 22"/>
          <p:cNvSpPr>
            <a:spLocks/>
          </p:cNvSpPr>
          <p:nvPr/>
        </p:nvSpPr>
        <p:spPr bwMode="auto">
          <a:xfrm>
            <a:off x="5123554" y="3387682"/>
            <a:ext cx="739775" cy="1710103"/>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4" name="Freeform 23"/>
          <p:cNvSpPr>
            <a:spLocks/>
          </p:cNvSpPr>
          <p:nvPr/>
        </p:nvSpPr>
        <p:spPr bwMode="auto">
          <a:xfrm>
            <a:off x="6683293" y="3975090"/>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5" name="Freeform 24"/>
          <p:cNvSpPr>
            <a:spLocks/>
          </p:cNvSpPr>
          <p:nvPr/>
        </p:nvSpPr>
        <p:spPr bwMode="auto">
          <a:xfrm>
            <a:off x="4465978" y="1972288"/>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6" name="Freeform 25"/>
          <p:cNvSpPr>
            <a:spLocks/>
          </p:cNvSpPr>
          <p:nvPr/>
        </p:nvSpPr>
        <p:spPr bwMode="auto">
          <a:xfrm>
            <a:off x="4305592" y="3766590"/>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7" name="Freeform 26"/>
          <p:cNvSpPr>
            <a:spLocks/>
          </p:cNvSpPr>
          <p:nvPr/>
        </p:nvSpPr>
        <p:spPr bwMode="auto">
          <a:xfrm>
            <a:off x="5710962" y="2702037"/>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8" name="Freeform 27"/>
          <p:cNvSpPr>
            <a:spLocks/>
          </p:cNvSpPr>
          <p:nvPr/>
        </p:nvSpPr>
        <p:spPr bwMode="auto">
          <a:xfrm>
            <a:off x="6176078" y="1356811"/>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endParaRPr>
          </a:p>
        </p:txBody>
      </p:sp>
      <p:sp>
        <p:nvSpPr>
          <p:cNvPr id="79" name="椭圆 78"/>
          <p:cNvSpPr/>
          <p:nvPr/>
        </p:nvSpPr>
        <p:spPr>
          <a:xfrm>
            <a:off x="3491911" y="4883270"/>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
        <p:nvSpPr>
          <p:cNvPr id="80" name="椭圆 79"/>
          <p:cNvSpPr/>
          <p:nvPr/>
        </p:nvSpPr>
        <p:spPr>
          <a:xfrm>
            <a:off x="4214035" y="3448062"/>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
        <p:nvSpPr>
          <p:cNvPr id="81" name="椭圆 80"/>
          <p:cNvSpPr/>
          <p:nvPr/>
        </p:nvSpPr>
        <p:spPr>
          <a:xfrm>
            <a:off x="8529451" y="3892895"/>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
        <p:nvSpPr>
          <p:cNvPr id="82" name="椭圆 81"/>
          <p:cNvSpPr/>
          <p:nvPr/>
        </p:nvSpPr>
        <p:spPr>
          <a:xfrm>
            <a:off x="7730467" y="2249326"/>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
        <p:nvSpPr>
          <p:cNvPr id="83" name="椭圆 82"/>
          <p:cNvSpPr/>
          <p:nvPr/>
        </p:nvSpPr>
        <p:spPr>
          <a:xfrm>
            <a:off x="4353986" y="1639927"/>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
        <p:nvSpPr>
          <p:cNvPr id="84" name="TextBox 22"/>
          <p:cNvSpPr txBox="1"/>
          <p:nvPr/>
        </p:nvSpPr>
        <p:spPr>
          <a:xfrm>
            <a:off x="1747410" y="4650487"/>
            <a:ext cx="1664079" cy="1384995"/>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5" name="TextBox 22"/>
          <p:cNvSpPr txBox="1"/>
          <p:nvPr/>
        </p:nvSpPr>
        <p:spPr>
          <a:xfrm>
            <a:off x="1747410" y="3150002"/>
            <a:ext cx="2402188"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6" name="TextBox 22"/>
          <p:cNvSpPr txBox="1"/>
          <p:nvPr/>
        </p:nvSpPr>
        <p:spPr>
          <a:xfrm>
            <a:off x="9098822" y="3665582"/>
            <a:ext cx="1623815" cy="1384995"/>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7" name="TextBox 22"/>
          <p:cNvSpPr txBox="1"/>
          <p:nvPr/>
        </p:nvSpPr>
        <p:spPr>
          <a:xfrm>
            <a:off x="8335065" y="1900610"/>
            <a:ext cx="2387571"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rPr>
              <a:t>您的内容打在这里，或者通过复制您的文本后，在此框中选择粘贴，并选择只保留文字。</a:t>
            </a:r>
            <a:endParaRPr lang="en-US" altLang="zh-CN" noProof="1">
              <a:solidFill>
                <a:schemeClr val="tx1">
                  <a:lumMod val="75000"/>
                  <a:lumOff val="25000"/>
                </a:schemeClr>
              </a:solidFill>
            </a:endParaRPr>
          </a:p>
        </p:txBody>
      </p:sp>
      <p:sp>
        <p:nvSpPr>
          <p:cNvPr id="88" name="TextBox 22"/>
          <p:cNvSpPr txBox="1"/>
          <p:nvPr/>
        </p:nvSpPr>
        <p:spPr>
          <a:xfrm>
            <a:off x="1747409" y="1488330"/>
            <a:ext cx="2520280" cy="867930"/>
          </a:xfrm>
          <a:prstGeom prst="rect">
            <a:avLst/>
          </a:prstGeom>
          <a:noFill/>
        </p:spPr>
        <p:txBody>
          <a:bodyPr wrap="square" rtlCol="0">
            <a:spAutoFit/>
          </a:bodyPr>
          <a:lstStyle/>
          <a:p>
            <a:pPr lvl="0">
              <a:lnSpc>
                <a:spcPct val="120000"/>
              </a:lnSpc>
              <a:spcAft>
                <a:spcPct val="40000"/>
              </a:spcAft>
              <a:buClr>
                <a:srgbClr val="292929"/>
              </a:buCl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noProof="1">
              <a:solidFill>
                <a:schemeClr val="tx1">
                  <a:lumMod val="75000"/>
                  <a:lumOff val="25000"/>
                </a:schemeClr>
              </a:solidFill>
              <a:latin typeface="微软雅黑" pitchFamily="34" charset="-122"/>
              <a:ea typeface="微软雅黑" pitchFamily="34" charset="-122"/>
            </a:endParaRPr>
          </a:p>
        </p:txBody>
      </p:sp>
      <p:sp>
        <p:nvSpPr>
          <p:cNvPr id="89" name="椭圆 88"/>
          <p:cNvSpPr/>
          <p:nvPr/>
        </p:nvSpPr>
        <p:spPr>
          <a:xfrm>
            <a:off x="6661537" y="1241446"/>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endParaRPr>
          </a:p>
        </p:txBody>
      </p:sp>
    </p:spTree>
    <p:extLst>
      <p:ext uri="{BB962C8B-B14F-4D97-AF65-F5344CB8AC3E}">
        <p14:creationId xmlns:p14="http://schemas.microsoft.com/office/powerpoint/2010/main" xmlns="" val="927261935"/>
      </p:ext>
    </p:extLst>
  </p:cSld>
  <p:clrMapOvr>
    <a:masterClrMapping/>
  </p:clrMapOvr>
  <mc:AlternateContent xmlns:mc="http://schemas.openxmlformats.org/markup-compatibility/2006">
    <mc:Choice xmlns:p14="http://schemas.microsoft.com/office/powerpoint/2010/main" xmlns="" Requires="p14">
      <p:transition spd="slow" p14:dur="1200" advClick="0" advTm="3000">
        <p14:flip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randombar(horizontal)">
                                      <p:cBhvr>
                                        <p:cTn id="7" dur="500"/>
                                        <p:tgtEl>
                                          <p:spTgt spid="70"/>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69"/>
                                        </p:tgtEl>
                                        <p:attrNameLst>
                                          <p:attrName>style.visibility</p:attrName>
                                        </p:attrNameLst>
                                      </p:cBhvr>
                                      <p:to>
                                        <p:strVal val="visible"/>
                                      </p:to>
                                    </p:set>
                                    <p:animEffect transition="in" filter="wipe(right)">
                                      <p:cBhvr>
                                        <p:cTn id="10" dur="500"/>
                                        <p:tgtEl>
                                          <p:spTgt spid="69"/>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71"/>
                                        </p:tgtEl>
                                        <p:attrNameLst>
                                          <p:attrName>style.visibility</p:attrName>
                                        </p:attrNameLst>
                                      </p:cBhvr>
                                      <p:to>
                                        <p:strVal val="visible"/>
                                      </p:to>
                                    </p:set>
                                    <p:animEffect transition="in" filter="wipe(left)">
                                      <p:cBhvr>
                                        <p:cTn id="13" dur="500"/>
                                        <p:tgtEl>
                                          <p:spTgt spid="71"/>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74"/>
                                        </p:tgtEl>
                                        <p:attrNameLst>
                                          <p:attrName>style.visibility</p:attrName>
                                        </p:attrNameLst>
                                      </p:cBhvr>
                                      <p:to>
                                        <p:strVal val="visible"/>
                                      </p:to>
                                    </p:set>
                                    <p:animEffect transition="in" filter="wipe(left)">
                                      <p:cBhvr>
                                        <p:cTn id="16" dur="500"/>
                                        <p:tgtEl>
                                          <p:spTgt spid="74"/>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73"/>
                                        </p:tgtEl>
                                        <p:attrNameLst>
                                          <p:attrName>style.visibility</p:attrName>
                                        </p:attrNameLst>
                                      </p:cBhvr>
                                      <p:to>
                                        <p:strVal val="visible"/>
                                      </p:to>
                                    </p:set>
                                    <p:animEffect transition="in" filter="wipe(down)">
                                      <p:cBhvr>
                                        <p:cTn id="19" dur="500"/>
                                        <p:tgtEl>
                                          <p:spTgt spid="73"/>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76"/>
                                        </p:tgtEl>
                                        <p:attrNameLst>
                                          <p:attrName>style.visibility</p:attrName>
                                        </p:attrNameLst>
                                      </p:cBhvr>
                                      <p:to>
                                        <p:strVal val="visible"/>
                                      </p:to>
                                    </p:set>
                                    <p:animEffect transition="in" filter="wipe(right)">
                                      <p:cBhvr>
                                        <p:cTn id="22" dur="500"/>
                                        <p:tgtEl>
                                          <p:spTgt spid="76"/>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77"/>
                                        </p:tgtEl>
                                        <p:attrNameLst>
                                          <p:attrName>style.visibility</p:attrName>
                                        </p:attrNameLst>
                                      </p:cBhvr>
                                      <p:to>
                                        <p:strVal val="visible"/>
                                      </p:to>
                                    </p:set>
                                    <p:animEffect transition="in" filter="wipe(down)">
                                      <p:cBhvr>
                                        <p:cTn id="25" dur="500"/>
                                        <p:tgtEl>
                                          <p:spTgt spid="77"/>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72"/>
                                        </p:tgtEl>
                                        <p:attrNameLst>
                                          <p:attrName>style.visibility</p:attrName>
                                        </p:attrNameLst>
                                      </p:cBhvr>
                                      <p:to>
                                        <p:strVal val="visible"/>
                                      </p:to>
                                    </p:set>
                                    <p:animEffect transition="in" filter="wipe(left)">
                                      <p:cBhvr>
                                        <p:cTn id="28" dur="500"/>
                                        <p:tgtEl>
                                          <p:spTgt spid="72"/>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78"/>
                                        </p:tgtEl>
                                        <p:attrNameLst>
                                          <p:attrName>style.visibility</p:attrName>
                                        </p:attrNameLst>
                                      </p:cBhvr>
                                      <p:to>
                                        <p:strVal val="visible"/>
                                      </p:to>
                                    </p:set>
                                    <p:animEffect transition="in" filter="wipe(down)">
                                      <p:cBhvr>
                                        <p:cTn id="31" dur="500"/>
                                        <p:tgtEl>
                                          <p:spTgt spid="78"/>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75"/>
                                        </p:tgtEl>
                                        <p:attrNameLst>
                                          <p:attrName>style.visibility</p:attrName>
                                        </p:attrNameLst>
                                      </p:cBhvr>
                                      <p:to>
                                        <p:strVal val="visible"/>
                                      </p:to>
                                    </p:set>
                                    <p:animEffect transition="in" filter="wipe(right)">
                                      <p:cBhvr>
                                        <p:cTn id="34" dur="500"/>
                                        <p:tgtEl>
                                          <p:spTgt spid="75"/>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79"/>
                                        </p:tgtEl>
                                        <p:attrNameLst>
                                          <p:attrName>style.visibility</p:attrName>
                                        </p:attrNameLst>
                                      </p:cBhvr>
                                      <p:to>
                                        <p:strVal val="visible"/>
                                      </p:to>
                                    </p:set>
                                    <p:anim calcmode="lin" valueType="num">
                                      <p:cBhvr>
                                        <p:cTn id="37" dur="500" fill="hold"/>
                                        <p:tgtEl>
                                          <p:spTgt spid="79"/>
                                        </p:tgtEl>
                                        <p:attrNameLst>
                                          <p:attrName>ppt_w</p:attrName>
                                        </p:attrNameLst>
                                      </p:cBhvr>
                                      <p:tavLst>
                                        <p:tav tm="0">
                                          <p:val>
                                            <p:fltVal val="0"/>
                                          </p:val>
                                        </p:tav>
                                        <p:tav tm="100000">
                                          <p:val>
                                            <p:strVal val="#ppt_w"/>
                                          </p:val>
                                        </p:tav>
                                      </p:tavLst>
                                    </p:anim>
                                    <p:anim calcmode="lin" valueType="num">
                                      <p:cBhvr>
                                        <p:cTn id="38" dur="500" fill="hold"/>
                                        <p:tgtEl>
                                          <p:spTgt spid="79"/>
                                        </p:tgtEl>
                                        <p:attrNameLst>
                                          <p:attrName>ppt_h</p:attrName>
                                        </p:attrNameLst>
                                      </p:cBhvr>
                                      <p:tavLst>
                                        <p:tav tm="0">
                                          <p:val>
                                            <p:fltVal val="0"/>
                                          </p:val>
                                        </p:tav>
                                        <p:tav tm="100000">
                                          <p:val>
                                            <p:strVal val="#ppt_h"/>
                                          </p:val>
                                        </p:tav>
                                      </p:tavLst>
                                    </p:anim>
                                    <p:animEffect transition="in" filter="fade">
                                      <p:cBhvr>
                                        <p:cTn id="39" dur="500"/>
                                        <p:tgtEl>
                                          <p:spTgt spid="79"/>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81"/>
                                        </p:tgtEl>
                                        <p:attrNameLst>
                                          <p:attrName>style.visibility</p:attrName>
                                        </p:attrNameLst>
                                      </p:cBhvr>
                                      <p:to>
                                        <p:strVal val="visible"/>
                                      </p:to>
                                    </p:set>
                                    <p:anim calcmode="lin" valueType="num">
                                      <p:cBhvr>
                                        <p:cTn id="42" dur="500" fill="hold"/>
                                        <p:tgtEl>
                                          <p:spTgt spid="81"/>
                                        </p:tgtEl>
                                        <p:attrNameLst>
                                          <p:attrName>ppt_w</p:attrName>
                                        </p:attrNameLst>
                                      </p:cBhvr>
                                      <p:tavLst>
                                        <p:tav tm="0">
                                          <p:val>
                                            <p:fltVal val="0"/>
                                          </p:val>
                                        </p:tav>
                                        <p:tav tm="100000">
                                          <p:val>
                                            <p:strVal val="#ppt_w"/>
                                          </p:val>
                                        </p:tav>
                                      </p:tavLst>
                                    </p:anim>
                                    <p:anim calcmode="lin" valueType="num">
                                      <p:cBhvr>
                                        <p:cTn id="43" dur="500" fill="hold"/>
                                        <p:tgtEl>
                                          <p:spTgt spid="81"/>
                                        </p:tgtEl>
                                        <p:attrNameLst>
                                          <p:attrName>ppt_h</p:attrName>
                                        </p:attrNameLst>
                                      </p:cBhvr>
                                      <p:tavLst>
                                        <p:tav tm="0">
                                          <p:val>
                                            <p:fltVal val="0"/>
                                          </p:val>
                                        </p:tav>
                                        <p:tav tm="100000">
                                          <p:val>
                                            <p:strVal val="#ppt_h"/>
                                          </p:val>
                                        </p:tav>
                                      </p:tavLst>
                                    </p:anim>
                                    <p:animEffect transition="in" filter="fade">
                                      <p:cBhvr>
                                        <p:cTn id="44" dur="500"/>
                                        <p:tgtEl>
                                          <p:spTgt spid="81"/>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82"/>
                                        </p:tgtEl>
                                        <p:attrNameLst>
                                          <p:attrName>style.visibility</p:attrName>
                                        </p:attrNameLst>
                                      </p:cBhvr>
                                      <p:to>
                                        <p:strVal val="visible"/>
                                      </p:to>
                                    </p:set>
                                    <p:anim calcmode="lin" valueType="num">
                                      <p:cBhvr>
                                        <p:cTn id="47" dur="500" fill="hold"/>
                                        <p:tgtEl>
                                          <p:spTgt spid="82"/>
                                        </p:tgtEl>
                                        <p:attrNameLst>
                                          <p:attrName>ppt_w</p:attrName>
                                        </p:attrNameLst>
                                      </p:cBhvr>
                                      <p:tavLst>
                                        <p:tav tm="0">
                                          <p:val>
                                            <p:fltVal val="0"/>
                                          </p:val>
                                        </p:tav>
                                        <p:tav tm="100000">
                                          <p:val>
                                            <p:strVal val="#ppt_w"/>
                                          </p:val>
                                        </p:tav>
                                      </p:tavLst>
                                    </p:anim>
                                    <p:anim calcmode="lin" valueType="num">
                                      <p:cBhvr>
                                        <p:cTn id="48" dur="500" fill="hold"/>
                                        <p:tgtEl>
                                          <p:spTgt spid="82"/>
                                        </p:tgtEl>
                                        <p:attrNameLst>
                                          <p:attrName>ppt_h</p:attrName>
                                        </p:attrNameLst>
                                      </p:cBhvr>
                                      <p:tavLst>
                                        <p:tav tm="0">
                                          <p:val>
                                            <p:fltVal val="0"/>
                                          </p:val>
                                        </p:tav>
                                        <p:tav tm="100000">
                                          <p:val>
                                            <p:strVal val="#ppt_h"/>
                                          </p:val>
                                        </p:tav>
                                      </p:tavLst>
                                    </p:anim>
                                    <p:animEffect transition="in" filter="fade">
                                      <p:cBhvr>
                                        <p:cTn id="49" dur="500"/>
                                        <p:tgtEl>
                                          <p:spTgt spid="82"/>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80"/>
                                        </p:tgtEl>
                                        <p:attrNameLst>
                                          <p:attrName>style.visibility</p:attrName>
                                        </p:attrNameLst>
                                      </p:cBhvr>
                                      <p:to>
                                        <p:strVal val="visible"/>
                                      </p:to>
                                    </p:set>
                                    <p:anim calcmode="lin" valueType="num">
                                      <p:cBhvr>
                                        <p:cTn id="52" dur="500" fill="hold"/>
                                        <p:tgtEl>
                                          <p:spTgt spid="80"/>
                                        </p:tgtEl>
                                        <p:attrNameLst>
                                          <p:attrName>ppt_w</p:attrName>
                                        </p:attrNameLst>
                                      </p:cBhvr>
                                      <p:tavLst>
                                        <p:tav tm="0">
                                          <p:val>
                                            <p:fltVal val="0"/>
                                          </p:val>
                                        </p:tav>
                                        <p:tav tm="100000">
                                          <p:val>
                                            <p:strVal val="#ppt_w"/>
                                          </p:val>
                                        </p:tav>
                                      </p:tavLst>
                                    </p:anim>
                                    <p:anim calcmode="lin" valueType="num">
                                      <p:cBhvr>
                                        <p:cTn id="53" dur="500" fill="hold"/>
                                        <p:tgtEl>
                                          <p:spTgt spid="80"/>
                                        </p:tgtEl>
                                        <p:attrNameLst>
                                          <p:attrName>ppt_h</p:attrName>
                                        </p:attrNameLst>
                                      </p:cBhvr>
                                      <p:tavLst>
                                        <p:tav tm="0">
                                          <p:val>
                                            <p:fltVal val="0"/>
                                          </p:val>
                                        </p:tav>
                                        <p:tav tm="100000">
                                          <p:val>
                                            <p:strVal val="#ppt_h"/>
                                          </p:val>
                                        </p:tav>
                                      </p:tavLst>
                                    </p:anim>
                                    <p:animEffect transition="in" filter="fade">
                                      <p:cBhvr>
                                        <p:cTn id="54" dur="500"/>
                                        <p:tgtEl>
                                          <p:spTgt spid="80"/>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animEffect transition="in" filter="fade">
                                      <p:cBhvr>
                                        <p:cTn id="59" dur="500"/>
                                        <p:tgtEl>
                                          <p:spTgt spid="83"/>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89"/>
                                        </p:tgtEl>
                                        <p:attrNameLst>
                                          <p:attrName>style.visibility</p:attrName>
                                        </p:attrNameLst>
                                      </p:cBhvr>
                                      <p:to>
                                        <p:strVal val="visible"/>
                                      </p:to>
                                    </p:set>
                                    <p:anim calcmode="lin" valueType="num">
                                      <p:cBhvr>
                                        <p:cTn id="62" dur="500" fill="hold"/>
                                        <p:tgtEl>
                                          <p:spTgt spid="89"/>
                                        </p:tgtEl>
                                        <p:attrNameLst>
                                          <p:attrName>ppt_w</p:attrName>
                                        </p:attrNameLst>
                                      </p:cBhvr>
                                      <p:tavLst>
                                        <p:tav tm="0">
                                          <p:val>
                                            <p:fltVal val="0"/>
                                          </p:val>
                                        </p:tav>
                                        <p:tav tm="100000">
                                          <p:val>
                                            <p:strVal val="#ppt_w"/>
                                          </p:val>
                                        </p:tav>
                                      </p:tavLst>
                                    </p:anim>
                                    <p:anim calcmode="lin" valueType="num">
                                      <p:cBhvr>
                                        <p:cTn id="63" dur="500" fill="hold"/>
                                        <p:tgtEl>
                                          <p:spTgt spid="89"/>
                                        </p:tgtEl>
                                        <p:attrNameLst>
                                          <p:attrName>ppt_h</p:attrName>
                                        </p:attrNameLst>
                                      </p:cBhvr>
                                      <p:tavLst>
                                        <p:tav tm="0">
                                          <p:val>
                                            <p:fltVal val="0"/>
                                          </p:val>
                                        </p:tav>
                                        <p:tav tm="100000">
                                          <p:val>
                                            <p:strVal val="#ppt_h"/>
                                          </p:val>
                                        </p:tav>
                                      </p:tavLst>
                                    </p:anim>
                                    <p:animEffect transition="in" filter="fade">
                                      <p:cBhvr>
                                        <p:cTn id="64" dur="500"/>
                                        <p:tgtEl>
                                          <p:spTgt spid="89"/>
                                        </p:tgtEl>
                                      </p:cBhvr>
                                    </p:animEffect>
                                  </p:childTnLst>
                                </p:cTn>
                              </p:par>
                            </p:childTnLst>
                          </p:cTn>
                        </p:par>
                        <p:par>
                          <p:cTn id="65" fill="hold">
                            <p:stCondLst>
                              <p:cond delay="2700"/>
                            </p:stCondLst>
                            <p:childTnLst>
                              <p:par>
                                <p:cTn id="66" presetID="2" presetClass="entr" presetSubtype="8" decel="100000"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additive="base">
                                        <p:cTn id="68" dur="500" fill="hold"/>
                                        <p:tgtEl>
                                          <p:spTgt spid="84"/>
                                        </p:tgtEl>
                                        <p:attrNameLst>
                                          <p:attrName>ppt_x</p:attrName>
                                        </p:attrNameLst>
                                      </p:cBhvr>
                                      <p:tavLst>
                                        <p:tav tm="0">
                                          <p:val>
                                            <p:strVal val="0-#ppt_w/2"/>
                                          </p:val>
                                        </p:tav>
                                        <p:tav tm="100000">
                                          <p:val>
                                            <p:strVal val="#ppt_x"/>
                                          </p:val>
                                        </p:tav>
                                      </p:tavLst>
                                    </p:anim>
                                    <p:anim calcmode="lin" valueType="num">
                                      <p:cBhvr additive="base">
                                        <p:cTn id="69" dur="500" fill="hold"/>
                                        <p:tgtEl>
                                          <p:spTgt spid="84"/>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85"/>
                                        </p:tgtEl>
                                        <p:attrNameLst>
                                          <p:attrName>style.visibility</p:attrName>
                                        </p:attrNameLst>
                                      </p:cBhvr>
                                      <p:to>
                                        <p:strVal val="visible"/>
                                      </p:to>
                                    </p:set>
                                    <p:anim calcmode="lin" valueType="num">
                                      <p:cBhvr additive="base">
                                        <p:cTn id="72" dur="500" fill="hold"/>
                                        <p:tgtEl>
                                          <p:spTgt spid="85"/>
                                        </p:tgtEl>
                                        <p:attrNameLst>
                                          <p:attrName>ppt_x</p:attrName>
                                        </p:attrNameLst>
                                      </p:cBhvr>
                                      <p:tavLst>
                                        <p:tav tm="0">
                                          <p:val>
                                            <p:strVal val="0-#ppt_w/2"/>
                                          </p:val>
                                        </p:tav>
                                        <p:tav tm="100000">
                                          <p:val>
                                            <p:strVal val="#ppt_x"/>
                                          </p:val>
                                        </p:tav>
                                      </p:tavLst>
                                    </p:anim>
                                    <p:anim calcmode="lin" valueType="num">
                                      <p:cBhvr additive="base">
                                        <p:cTn id="73" dur="500" fill="hold"/>
                                        <p:tgtEl>
                                          <p:spTgt spid="85"/>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86"/>
                                        </p:tgtEl>
                                        <p:attrNameLst>
                                          <p:attrName>style.visibility</p:attrName>
                                        </p:attrNameLst>
                                      </p:cBhvr>
                                      <p:to>
                                        <p:strVal val="visible"/>
                                      </p:to>
                                    </p:set>
                                    <p:anim calcmode="lin" valueType="num">
                                      <p:cBhvr additive="base">
                                        <p:cTn id="76" dur="500" fill="hold"/>
                                        <p:tgtEl>
                                          <p:spTgt spid="86"/>
                                        </p:tgtEl>
                                        <p:attrNameLst>
                                          <p:attrName>ppt_x</p:attrName>
                                        </p:attrNameLst>
                                      </p:cBhvr>
                                      <p:tavLst>
                                        <p:tav tm="0">
                                          <p:val>
                                            <p:strVal val="1+#ppt_w/2"/>
                                          </p:val>
                                        </p:tav>
                                        <p:tav tm="100000">
                                          <p:val>
                                            <p:strVal val="#ppt_x"/>
                                          </p:val>
                                        </p:tav>
                                      </p:tavLst>
                                    </p:anim>
                                    <p:anim calcmode="lin" valueType="num">
                                      <p:cBhvr additive="base">
                                        <p:cTn id="77" dur="500" fill="hold"/>
                                        <p:tgtEl>
                                          <p:spTgt spid="86"/>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87"/>
                                        </p:tgtEl>
                                        <p:attrNameLst>
                                          <p:attrName>style.visibility</p:attrName>
                                        </p:attrNameLst>
                                      </p:cBhvr>
                                      <p:to>
                                        <p:strVal val="visible"/>
                                      </p:to>
                                    </p:set>
                                    <p:anim calcmode="lin" valueType="num">
                                      <p:cBhvr additive="base">
                                        <p:cTn id="80" dur="500" fill="hold"/>
                                        <p:tgtEl>
                                          <p:spTgt spid="87"/>
                                        </p:tgtEl>
                                        <p:attrNameLst>
                                          <p:attrName>ppt_x</p:attrName>
                                        </p:attrNameLst>
                                      </p:cBhvr>
                                      <p:tavLst>
                                        <p:tav tm="0">
                                          <p:val>
                                            <p:strVal val="1+#ppt_w/2"/>
                                          </p:val>
                                        </p:tav>
                                        <p:tav tm="100000">
                                          <p:val>
                                            <p:strVal val="#ppt_x"/>
                                          </p:val>
                                        </p:tav>
                                      </p:tavLst>
                                    </p:anim>
                                    <p:anim calcmode="lin" valueType="num">
                                      <p:cBhvr additive="base">
                                        <p:cTn id="81" dur="500" fill="hold"/>
                                        <p:tgtEl>
                                          <p:spTgt spid="87"/>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88"/>
                                        </p:tgtEl>
                                        <p:attrNameLst>
                                          <p:attrName>style.visibility</p:attrName>
                                        </p:attrNameLst>
                                      </p:cBhvr>
                                      <p:to>
                                        <p:strVal val="visible"/>
                                      </p:to>
                                    </p:set>
                                    <p:anim calcmode="lin" valueType="num">
                                      <p:cBhvr additive="base">
                                        <p:cTn id="84" dur="500" fill="hold"/>
                                        <p:tgtEl>
                                          <p:spTgt spid="88"/>
                                        </p:tgtEl>
                                        <p:attrNameLst>
                                          <p:attrName>ppt_x</p:attrName>
                                        </p:attrNameLst>
                                      </p:cBhvr>
                                      <p:tavLst>
                                        <p:tav tm="0">
                                          <p:val>
                                            <p:strVal val="0-#ppt_w/2"/>
                                          </p:val>
                                        </p:tav>
                                        <p:tav tm="100000">
                                          <p:val>
                                            <p:strVal val="#ppt_x"/>
                                          </p:val>
                                        </p:tav>
                                      </p:tavLst>
                                    </p:anim>
                                    <p:anim calcmode="lin" valueType="num">
                                      <p:cBhvr additive="base">
                                        <p:cTn id="85"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69"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9" name="Group 3"/>
          <p:cNvGrpSpPr>
            <a:grpSpLocks/>
          </p:cNvGrpSpPr>
          <p:nvPr/>
        </p:nvGrpSpPr>
        <p:grpSpPr bwMode="auto">
          <a:xfrm>
            <a:off x="7238061" y="1714898"/>
            <a:ext cx="3070884" cy="1460839"/>
            <a:chOff x="0" y="0"/>
            <a:chExt cx="3379776" cy="740162"/>
          </a:xfrm>
          <a:solidFill>
            <a:schemeClr val="tx2">
              <a:lumMod val="60000"/>
              <a:lumOff val="40000"/>
            </a:schemeClr>
          </a:solidFill>
        </p:grpSpPr>
        <p:sp>
          <p:nvSpPr>
            <p:cNvPr id="19473"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p>
          </p:txBody>
        </p:sp>
        <p:sp>
          <p:nvSpPr>
            <p:cNvPr id="19474" name="Rectangle 180"/>
            <p:cNvSpPr>
              <a:spLocks noChangeArrowheads="1"/>
            </p:cNvSpPr>
            <p:nvPr/>
          </p:nvSpPr>
          <p:spPr bwMode="auto">
            <a:xfrm>
              <a:off x="328610" y="144816"/>
              <a:ext cx="3051166" cy="32747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grpSp>
      <p:grpSp>
        <p:nvGrpSpPr>
          <p:cNvPr id="3" name="Group 12"/>
          <p:cNvGrpSpPr>
            <a:grpSpLocks/>
          </p:cNvGrpSpPr>
          <p:nvPr/>
        </p:nvGrpSpPr>
        <p:grpSpPr bwMode="auto">
          <a:xfrm>
            <a:off x="6251853" y="1714885"/>
            <a:ext cx="1064496" cy="1460834"/>
            <a:chOff x="0" y="0"/>
            <a:chExt cx="1171575" cy="766762"/>
          </a:xfrm>
          <a:solidFill>
            <a:srgbClr val="0070C0"/>
          </a:solidFill>
        </p:grpSpPr>
        <p:sp>
          <p:nvSpPr>
            <p:cNvPr id="8"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9" name="Rectangle 177"/>
            <p:cNvSpPr>
              <a:spLocks noChangeArrowheads="1"/>
            </p:cNvSpPr>
            <p:nvPr/>
          </p:nvSpPr>
          <p:spPr bwMode="auto">
            <a:xfrm>
              <a:off x="260546" y="300040"/>
              <a:ext cx="711347" cy="193855"/>
            </a:xfrm>
            <a:prstGeom prst="rect">
              <a:avLst/>
            </a:prstGeom>
            <a:grpFill/>
            <a:ln w="9525">
              <a:noFill/>
              <a:miter lim="800000"/>
              <a:headEnd/>
              <a:tailEnd/>
            </a:ln>
          </p:spPr>
          <p:txBody>
            <a:bodyPr wrap="none">
              <a:spAutoFit/>
            </a:bodyPr>
            <a:lstStyle/>
            <a:p>
              <a:pPr algn="ctr">
                <a:defRPr/>
              </a:pPr>
              <a:r>
                <a:rPr lang="zh-CN" altLang="en-US" b="1" dirty="0" smtClean="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grpSp>
        <p:nvGrpSpPr>
          <p:cNvPr id="19461" name="Group 3"/>
          <p:cNvGrpSpPr>
            <a:grpSpLocks/>
          </p:cNvGrpSpPr>
          <p:nvPr/>
        </p:nvGrpSpPr>
        <p:grpSpPr bwMode="auto">
          <a:xfrm>
            <a:off x="1775654" y="1714899"/>
            <a:ext cx="3070883" cy="1460838"/>
            <a:chOff x="0" y="0"/>
            <a:chExt cx="3379776" cy="740162"/>
          </a:xfrm>
          <a:solidFill>
            <a:schemeClr val="tx2">
              <a:lumMod val="60000"/>
              <a:lumOff val="40000"/>
            </a:schemeClr>
          </a:solidFill>
        </p:grpSpPr>
        <p:sp>
          <p:nvSpPr>
            <p:cNvPr id="19471" name="Rectangle 3"/>
            <p:cNvSpPr>
              <a:spLocks noChangeArrowheads="1"/>
            </p:cNvSpPr>
            <p:nvPr/>
          </p:nvSpPr>
          <p:spPr bwMode="auto">
            <a:xfrm>
              <a:off x="0" y="0"/>
              <a:ext cx="3368676" cy="740162"/>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a:p>
          </p:txBody>
        </p:sp>
        <p:sp>
          <p:nvSpPr>
            <p:cNvPr id="19472" name="Rectangle 180"/>
            <p:cNvSpPr>
              <a:spLocks noChangeArrowheads="1"/>
            </p:cNvSpPr>
            <p:nvPr/>
          </p:nvSpPr>
          <p:spPr bwMode="auto">
            <a:xfrm>
              <a:off x="328610" y="165403"/>
              <a:ext cx="3051166" cy="491214"/>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a:p>
              <a:pPr eaLnBrk="1" hangingPunct="1">
                <a:lnSpc>
                  <a:spcPct val="150000"/>
                </a:lnSpc>
              </a:pPr>
              <a:endParaRPr lang="en-US" altLang="zh-CN" sz="1400" dirty="0">
                <a:solidFill>
                  <a:schemeClr val="bg1"/>
                </a:solidFill>
                <a:latin typeface="微软雅黑" pitchFamily="34" charset="-122"/>
                <a:ea typeface="微软雅黑" pitchFamily="34" charset="-122"/>
              </a:endParaRPr>
            </a:p>
          </p:txBody>
        </p:sp>
      </p:grpSp>
      <p:grpSp>
        <p:nvGrpSpPr>
          <p:cNvPr id="19463" name="Group 3"/>
          <p:cNvGrpSpPr>
            <a:grpSpLocks/>
          </p:cNvGrpSpPr>
          <p:nvPr/>
        </p:nvGrpSpPr>
        <p:grpSpPr bwMode="auto">
          <a:xfrm>
            <a:off x="7238061" y="3428207"/>
            <a:ext cx="3070884" cy="1460838"/>
            <a:chOff x="0" y="0"/>
            <a:chExt cx="3379776" cy="740162"/>
          </a:xfrm>
          <a:solidFill>
            <a:schemeClr val="tx2">
              <a:lumMod val="60000"/>
              <a:lumOff val="40000"/>
            </a:schemeClr>
          </a:solidFill>
        </p:grpSpPr>
        <p:sp>
          <p:nvSpPr>
            <p:cNvPr id="19469"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p>
          </p:txBody>
        </p:sp>
        <p:sp>
          <p:nvSpPr>
            <p:cNvPr id="19470" name="Rectangle 180"/>
            <p:cNvSpPr>
              <a:spLocks noChangeArrowheads="1"/>
            </p:cNvSpPr>
            <p:nvPr/>
          </p:nvSpPr>
          <p:spPr bwMode="auto">
            <a:xfrm>
              <a:off x="328610" y="145389"/>
              <a:ext cx="3051166" cy="32747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grpSp>
      <p:grpSp>
        <p:nvGrpSpPr>
          <p:cNvPr id="19465" name="Group 3"/>
          <p:cNvGrpSpPr>
            <a:grpSpLocks/>
          </p:cNvGrpSpPr>
          <p:nvPr/>
        </p:nvGrpSpPr>
        <p:grpSpPr bwMode="auto">
          <a:xfrm>
            <a:off x="1775654" y="3428207"/>
            <a:ext cx="3070883" cy="1460838"/>
            <a:chOff x="0" y="0"/>
            <a:chExt cx="3379776" cy="740162"/>
          </a:xfrm>
          <a:solidFill>
            <a:schemeClr val="tx2">
              <a:lumMod val="60000"/>
              <a:lumOff val="40000"/>
            </a:schemeClr>
          </a:solidFill>
        </p:grpSpPr>
        <p:sp>
          <p:nvSpPr>
            <p:cNvPr id="19467"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p>
          </p:txBody>
        </p:sp>
        <p:sp>
          <p:nvSpPr>
            <p:cNvPr id="19468" name="Rectangle 180"/>
            <p:cNvSpPr>
              <a:spLocks noChangeArrowheads="1"/>
            </p:cNvSpPr>
            <p:nvPr/>
          </p:nvSpPr>
          <p:spPr bwMode="auto">
            <a:xfrm>
              <a:off x="328610" y="164648"/>
              <a:ext cx="3051166" cy="32747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a:t>
              </a:r>
              <a:endParaRPr lang="en-US" altLang="zh-CN" sz="1200" dirty="0">
                <a:solidFill>
                  <a:schemeClr val="bg1"/>
                </a:solidFill>
                <a:latin typeface="微软雅黑" pitchFamily="34" charset="-122"/>
                <a:ea typeface="微软雅黑" pitchFamily="34" charset="-122"/>
              </a:endParaRPr>
            </a:p>
          </p:txBody>
        </p:sp>
      </p:grpSp>
      <p:grpSp>
        <p:nvGrpSpPr>
          <p:cNvPr id="11" name="Group 12"/>
          <p:cNvGrpSpPr>
            <a:grpSpLocks/>
          </p:cNvGrpSpPr>
          <p:nvPr/>
        </p:nvGrpSpPr>
        <p:grpSpPr bwMode="auto">
          <a:xfrm>
            <a:off x="4837760" y="3428662"/>
            <a:ext cx="1064496" cy="1460834"/>
            <a:chOff x="0" y="0"/>
            <a:chExt cx="1171575" cy="766762"/>
          </a:xfrm>
          <a:solidFill>
            <a:srgbClr val="0070C0"/>
          </a:solidFill>
        </p:grpSpPr>
        <p:sp>
          <p:nvSpPr>
            <p:cNvPr id="26"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27" name="Rectangle 177"/>
            <p:cNvSpPr>
              <a:spLocks noChangeArrowheads="1"/>
            </p:cNvSpPr>
            <p:nvPr/>
          </p:nvSpPr>
          <p:spPr bwMode="auto">
            <a:xfrm>
              <a:off x="244610" y="300635"/>
              <a:ext cx="711347" cy="193855"/>
            </a:xfrm>
            <a:prstGeom prst="rect">
              <a:avLst/>
            </a:prstGeom>
            <a:grpFill/>
            <a:ln w="9525">
              <a:noFill/>
              <a:miter lim="800000"/>
              <a:headEnd/>
              <a:tailEnd/>
            </a:ln>
          </p:spPr>
          <p:txBody>
            <a:bodyPr wrap="none">
              <a:spAutoFit/>
            </a:bodyPr>
            <a:lstStyle/>
            <a:p>
              <a:pPr algn="ctr">
                <a:defRPr/>
              </a:pPr>
              <a:r>
                <a:rPr lang="zh-CN" altLang="en-US" b="1" dirty="0" smtClean="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sp>
        <p:nvSpPr>
          <p:cNvPr id="23" name="TextBox 22"/>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未来工作目标</a:t>
            </a:r>
          </a:p>
        </p:txBody>
      </p:sp>
      <p:grpSp>
        <p:nvGrpSpPr>
          <p:cNvPr id="24" name="Group 12"/>
          <p:cNvGrpSpPr>
            <a:grpSpLocks/>
          </p:cNvGrpSpPr>
          <p:nvPr/>
        </p:nvGrpSpPr>
        <p:grpSpPr bwMode="auto">
          <a:xfrm>
            <a:off x="4837760" y="1714903"/>
            <a:ext cx="1064496" cy="1460834"/>
            <a:chOff x="0" y="0"/>
            <a:chExt cx="1171575" cy="766762"/>
          </a:xfrm>
          <a:solidFill>
            <a:srgbClr val="0070C0"/>
          </a:solidFill>
        </p:grpSpPr>
        <p:sp>
          <p:nvSpPr>
            <p:cNvPr id="25"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28" name="Rectangle 177"/>
            <p:cNvSpPr>
              <a:spLocks noChangeArrowheads="1"/>
            </p:cNvSpPr>
            <p:nvPr/>
          </p:nvSpPr>
          <p:spPr bwMode="auto">
            <a:xfrm>
              <a:off x="244610" y="300635"/>
              <a:ext cx="711347" cy="193855"/>
            </a:xfrm>
            <a:prstGeom prst="rect">
              <a:avLst/>
            </a:prstGeom>
            <a:grpFill/>
            <a:ln w="9525">
              <a:noFill/>
              <a:miter lim="800000"/>
              <a:headEnd/>
              <a:tailEnd/>
            </a:ln>
          </p:spPr>
          <p:txBody>
            <a:bodyPr wrap="none">
              <a:spAutoFit/>
            </a:bodyPr>
            <a:lstStyle/>
            <a:p>
              <a:pPr algn="ctr">
                <a:defRPr/>
              </a:pPr>
              <a:r>
                <a:rPr lang="zh-CN" altLang="en-US" b="1" dirty="0" smtClean="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grpSp>
        <p:nvGrpSpPr>
          <p:cNvPr id="29" name="Group 12"/>
          <p:cNvGrpSpPr>
            <a:grpSpLocks/>
          </p:cNvGrpSpPr>
          <p:nvPr/>
        </p:nvGrpSpPr>
        <p:grpSpPr bwMode="auto">
          <a:xfrm>
            <a:off x="6251853" y="3427571"/>
            <a:ext cx="1064496" cy="1460834"/>
            <a:chOff x="0" y="0"/>
            <a:chExt cx="1171575" cy="766762"/>
          </a:xfrm>
          <a:solidFill>
            <a:srgbClr val="0070C0"/>
          </a:solidFill>
        </p:grpSpPr>
        <p:sp>
          <p:nvSpPr>
            <p:cNvPr id="30"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p>
          </p:txBody>
        </p:sp>
        <p:sp>
          <p:nvSpPr>
            <p:cNvPr id="31" name="Rectangle 177"/>
            <p:cNvSpPr>
              <a:spLocks noChangeArrowheads="1"/>
            </p:cNvSpPr>
            <p:nvPr/>
          </p:nvSpPr>
          <p:spPr bwMode="auto">
            <a:xfrm>
              <a:off x="260546" y="300040"/>
              <a:ext cx="711347" cy="193855"/>
            </a:xfrm>
            <a:prstGeom prst="rect">
              <a:avLst/>
            </a:prstGeom>
            <a:grpFill/>
            <a:ln w="9525">
              <a:noFill/>
              <a:miter lim="800000"/>
              <a:headEnd/>
              <a:tailEnd/>
            </a:ln>
          </p:spPr>
          <p:txBody>
            <a:bodyPr wrap="none">
              <a:spAutoFit/>
            </a:bodyPr>
            <a:lstStyle/>
            <a:p>
              <a:pPr algn="ctr">
                <a:defRPr/>
              </a:pPr>
              <a:r>
                <a:rPr lang="zh-CN" altLang="en-US" b="1" dirty="0" smtClean="0">
                  <a:solidFill>
                    <a:srgbClr val="FFFFFF"/>
                  </a:solidFill>
                  <a:latin typeface="微软雅黑" pitchFamily="34" charset="-122"/>
                  <a:ea typeface="微软雅黑" pitchFamily="34" charset="-122"/>
                </a:rPr>
                <a:t>主题</a:t>
              </a:r>
              <a:endParaRPr lang="en-US" b="1" dirty="0">
                <a:solidFill>
                  <a:srgbClr val="FFFFFF"/>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par>
                                <p:cTn id="14" presetID="53" presetClass="entr" presetSubtype="16" fill="hold" nodeType="withEffect">
                                  <p:stCondLst>
                                    <p:cond delay="25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53" presetClass="entr" presetSubtype="16" fill="hold" nodeType="withEffect">
                                  <p:stCondLst>
                                    <p:cond delay="5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nodeType="withEffect">
                                  <p:stCondLst>
                                    <p:cond delay="75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fltVal val="0"/>
                                          </p:val>
                                        </p:tav>
                                        <p:tav tm="100000">
                                          <p:val>
                                            <p:strVal val="#ppt_w"/>
                                          </p:val>
                                        </p:tav>
                                      </p:tavLst>
                                    </p:anim>
                                    <p:anim calcmode="lin" valueType="num">
                                      <p:cBhvr>
                                        <p:cTn id="27" dur="500" fill="hold"/>
                                        <p:tgtEl>
                                          <p:spTgt spid="29"/>
                                        </p:tgtEl>
                                        <p:attrNameLst>
                                          <p:attrName>ppt_h</p:attrName>
                                        </p:attrNameLst>
                                      </p:cBhvr>
                                      <p:tavLst>
                                        <p:tav tm="0">
                                          <p:val>
                                            <p:fltVal val="0"/>
                                          </p:val>
                                        </p:tav>
                                        <p:tav tm="100000">
                                          <p:val>
                                            <p:strVal val="#ppt_h"/>
                                          </p:val>
                                        </p:tav>
                                      </p:tavLst>
                                    </p:anim>
                                    <p:animEffect transition="in" filter="fade">
                                      <p:cBhvr>
                                        <p:cTn id="28" dur="500"/>
                                        <p:tgtEl>
                                          <p:spTgt spid="29"/>
                                        </p:tgtEl>
                                      </p:cBhvr>
                                    </p:animEffect>
                                  </p:childTnLst>
                                </p:cTn>
                              </p:par>
                            </p:childTnLst>
                          </p:cTn>
                        </p:par>
                        <p:par>
                          <p:cTn id="29" fill="hold">
                            <p:stCondLst>
                              <p:cond delay="1750"/>
                            </p:stCondLst>
                            <p:childTnLst>
                              <p:par>
                                <p:cTn id="30" presetID="14" presetClass="entr" presetSubtype="10" fill="hold" nodeType="afterEffect">
                                  <p:stCondLst>
                                    <p:cond delay="0"/>
                                  </p:stCondLst>
                                  <p:childTnLst>
                                    <p:set>
                                      <p:cBhvr>
                                        <p:cTn id="31" dur="1" fill="hold">
                                          <p:stCondLst>
                                            <p:cond delay="0"/>
                                          </p:stCondLst>
                                        </p:cTn>
                                        <p:tgtEl>
                                          <p:spTgt spid="19461"/>
                                        </p:tgtEl>
                                        <p:attrNameLst>
                                          <p:attrName>style.visibility</p:attrName>
                                        </p:attrNameLst>
                                      </p:cBhvr>
                                      <p:to>
                                        <p:strVal val="visible"/>
                                      </p:to>
                                    </p:set>
                                    <p:animEffect transition="in" filter="randombar(horizontal)">
                                      <p:cBhvr>
                                        <p:cTn id="32" dur="500"/>
                                        <p:tgtEl>
                                          <p:spTgt spid="19461"/>
                                        </p:tgtEl>
                                      </p:cBhvr>
                                    </p:animEffect>
                                  </p:childTnLst>
                                </p:cTn>
                              </p:par>
                              <p:par>
                                <p:cTn id="33" presetID="14" presetClass="entr" presetSubtype="10" fill="hold" nodeType="withEffect">
                                  <p:stCondLst>
                                    <p:cond delay="0"/>
                                  </p:stCondLst>
                                  <p:childTnLst>
                                    <p:set>
                                      <p:cBhvr>
                                        <p:cTn id="34" dur="1" fill="hold">
                                          <p:stCondLst>
                                            <p:cond delay="0"/>
                                          </p:stCondLst>
                                        </p:cTn>
                                        <p:tgtEl>
                                          <p:spTgt spid="19465"/>
                                        </p:tgtEl>
                                        <p:attrNameLst>
                                          <p:attrName>style.visibility</p:attrName>
                                        </p:attrNameLst>
                                      </p:cBhvr>
                                      <p:to>
                                        <p:strVal val="visible"/>
                                      </p:to>
                                    </p:set>
                                    <p:animEffect transition="in" filter="randombar(horizontal)">
                                      <p:cBhvr>
                                        <p:cTn id="35" dur="500"/>
                                        <p:tgtEl>
                                          <p:spTgt spid="19465"/>
                                        </p:tgtEl>
                                      </p:cBhvr>
                                    </p:animEffect>
                                  </p:childTnLst>
                                </p:cTn>
                              </p:par>
                              <p:par>
                                <p:cTn id="36" presetID="14" presetClass="entr" presetSubtype="10" fill="hold" nodeType="withEffect">
                                  <p:stCondLst>
                                    <p:cond delay="0"/>
                                  </p:stCondLst>
                                  <p:childTnLst>
                                    <p:set>
                                      <p:cBhvr>
                                        <p:cTn id="37" dur="1" fill="hold">
                                          <p:stCondLst>
                                            <p:cond delay="0"/>
                                          </p:stCondLst>
                                        </p:cTn>
                                        <p:tgtEl>
                                          <p:spTgt spid="19459"/>
                                        </p:tgtEl>
                                        <p:attrNameLst>
                                          <p:attrName>style.visibility</p:attrName>
                                        </p:attrNameLst>
                                      </p:cBhvr>
                                      <p:to>
                                        <p:strVal val="visible"/>
                                      </p:to>
                                    </p:set>
                                    <p:animEffect transition="in" filter="randombar(horizontal)">
                                      <p:cBhvr>
                                        <p:cTn id="38" dur="500"/>
                                        <p:tgtEl>
                                          <p:spTgt spid="19459"/>
                                        </p:tgtEl>
                                      </p:cBhvr>
                                    </p:animEffect>
                                  </p:childTnLst>
                                </p:cTn>
                              </p:par>
                              <p:par>
                                <p:cTn id="39" presetID="14" presetClass="entr" presetSubtype="10" fill="hold" nodeType="withEffect">
                                  <p:stCondLst>
                                    <p:cond delay="0"/>
                                  </p:stCondLst>
                                  <p:childTnLst>
                                    <p:set>
                                      <p:cBhvr>
                                        <p:cTn id="40" dur="1" fill="hold">
                                          <p:stCondLst>
                                            <p:cond delay="0"/>
                                          </p:stCondLst>
                                        </p:cTn>
                                        <p:tgtEl>
                                          <p:spTgt spid="19463"/>
                                        </p:tgtEl>
                                        <p:attrNameLst>
                                          <p:attrName>style.visibility</p:attrName>
                                        </p:attrNameLst>
                                      </p:cBhvr>
                                      <p:to>
                                        <p:strVal val="visible"/>
                                      </p:to>
                                    </p:set>
                                    <p:animEffect transition="in" filter="randombar(horizontal)">
                                      <p:cBhvr>
                                        <p:cTn id="41" dur="500"/>
                                        <p:tgtEl>
                                          <p:spTgt spid="194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p:nvPr/>
        </p:nvSpPr>
        <p:spPr>
          <a:xfrm>
            <a:off x="1444943" y="3228520"/>
            <a:ext cx="9278519" cy="207454"/>
          </a:xfrm>
          <a:custGeom>
            <a:avLst/>
            <a:gdLst/>
            <a:ahLst/>
            <a:cxnLst/>
            <a:rect l="l" t="t" r="r" b="b"/>
            <a:pathLst>
              <a:path w="144016" h="869444">
                <a:moveTo>
                  <a:pt x="0" y="0"/>
                </a:moveTo>
                <a:lnTo>
                  <a:pt x="144016" y="0"/>
                </a:lnTo>
                <a:lnTo>
                  <a:pt x="144016" y="869444"/>
                </a:lnTo>
                <a:lnTo>
                  <a:pt x="0" y="869444"/>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grpSp>
        <p:nvGrpSpPr>
          <p:cNvPr id="3" name="组合 2"/>
          <p:cNvGrpSpPr/>
          <p:nvPr/>
        </p:nvGrpSpPr>
        <p:grpSpPr>
          <a:xfrm>
            <a:off x="1457886" y="1216143"/>
            <a:ext cx="4326010" cy="1445120"/>
            <a:chOff x="549712" y="914400"/>
            <a:chExt cx="3888432" cy="1298476"/>
          </a:xfrm>
        </p:grpSpPr>
        <p:sp>
          <p:nvSpPr>
            <p:cNvPr id="4" name="圆角矩形 3"/>
            <p:cNvSpPr/>
            <p:nvPr/>
          </p:nvSpPr>
          <p:spPr>
            <a:xfrm>
              <a:off x="549712" y="914400"/>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5" name="直接连接符 4"/>
            <p:cNvCxnSpPr/>
            <p:nvPr/>
          </p:nvCxnSpPr>
          <p:spPr>
            <a:xfrm>
              <a:off x="1727684" y="1087388"/>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6" name="Rectangle 13" descr="FD1DDF730CE4456e89755B07FE1653D0# #Rectangle 13"/>
            <p:cNvSpPr>
              <a:spLocks noChangeArrowheads="1"/>
            </p:cNvSpPr>
            <p:nvPr/>
          </p:nvSpPr>
          <p:spPr bwMode="auto">
            <a:xfrm>
              <a:off x="1876107" y="1157527"/>
              <a:ext cx="1460088" cy="345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7" name="Rectangle 13" descr="FD1DDF730CE4456e89755B07FE1653D0# #Rectangle 13"/>
            <p:cNvSpPr>
              <a:spLocks noChangeArrowheads="1"/>
            </p:cNvSpPr>
            <p:nvPr/>
          </p:nvSpPr>
          <p:spPr bwMode="auto">
            <a:xfrm>
              <a:off x="1876105" y="1425239"/>
              <a:ext cx="2391677" cy="5807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sp>
          <p:nvSpPr>
            <p:cNvPr id="8" name="椭圆 7"/>
            <p:cNvSpPr/>
            <p:nvPr/>
          </p:nvSpPr>
          <p:spPr>
            <a:xfrm>
              <a:off x="683568" y="1128228"/>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 name="Freeform 24"/>
            <p:cNvSpPr>
              <a:spLocks noEditPoints="1"/>
            </p:cNvSpPr>
            <p:nvPr/>
          </p:nvSpPr>
          <p:spPr bwMode="auto">
            <a:xfrm flipH="1">
              <a:off x="908390" y="1296472"/>
              <a:ext cx="489792" cy="52163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w="9525">
              <a:noFill/>
              <a:round/>
              <a:headEnd/>
              <a:tailEnd/>
            </a:ln>
            <a:effectLst/>
          </p:spPr>
          <p:txBody>
            <a:bodyPr vert="horz" wrap="square" lIns="121920" tIns="60960" rIns="121920" bIns="60960" numCol="1" anchor="t" anchorCtr="0" compatLnSpc="1">
              <a:prstTxWarp prst="textNoShape">
                <a:avLst/>
              </a:prstTxWarp>
            </a:bodyPr>
            <a:lstStyle/>
            <a:p>
              <a:endParaRPr lang="zh-CN" altLang="en-US" sz="3200">
                <a:latin typeface="+mj-ea"/>
                <a:ea typeface="+mj-ea"/>
              </a:endParaRPr>
            </a:p>
          </p:txBody>
        </p:sp>
      </p:grpSp>
      <p:grpSp>
        <p:nvGrpSpPr>
          <p:cNvPr id="10" name="组合 9"/>
          <p:cNvGrpSpPr/>
          <p:nvPr/>
        </p:nvGrpSpPr>
        <p:grpSpPr>
          <a:xfrm>
            <a:off x="6397453" y="1216143"/>
            <a:ext cx="4326010" cy="1445120"/>
            <a:chOff x="4651504" y="914400"/>
            <a:chExt cx="3888432" cy="1298476"/>
          </a:xfrm>
        </p:grpSpPr>
        <p:sp>
          <p:nvSpPr>
            <p:cNvPr id="11" name="圆角矩形 10"/>
            <p:cNvSpPr/>
            <p:nvPr/>
          </p:nvSpPr>
          <p:spPr>
            <a:xfrm>
              <a:off x="4651504" y="914400"/>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12" name="直接连接符 11"/>
            <p:cNvCxnSpPr/>
            <p:nvPr/>
          </p:nvCxnSpPr>
          <p:spPr>
            <a:xfrm>
              <a:off x="5829476" y="1087388"/>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3" name="Rectangle 13" descr="FD1DDF730CE4456e89755B07FE1653D0# #Rectangle 13"/>
            <p:cNvSpPr>
              <a:spLocks noChangeArrowheads="1"/>
            </p:cNvSpPr>
            <p:nvPr/>
          </p:nvSpPr>
          <p:spPr bwMode="auto">
            <a:xfrm>
              <a:off x="5977899" y="1157527"/>
              <a:ext cx="1460088" cy="345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14" name="Rectangle 13" descr="FD1DDF730CE4456e89755B07FE1653D0# #Rectangle 13"/>
            <p:cNvSpPr>
              <a:spLocks noChangeArrowheads="1"/>
            </p:cNvSpPr>
            <p:nvPr/>
          </p:nvSpPr>
          <p:spPr bwMode="auto">
            <a:xfrm>
              <a:off x="5977897" y="1425239"/>
              <a:ext cx="2391677" cy="5807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sp>
          <p:nvSpPr>
            <p:cNvPr id="15" name="椭圆 14"/>
            <p:cNvSpPr/>
            <p:nvPr/>
          </p:nvSpPr>
          <p:spPr>
            <a:xfrm>
              <a:off x="4785360" y="1128228"/>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 name="Freeform 25"/>
            <p:cNvSpPr>
              <a:spLocks noEditPoints="1"/>
            </p:cNvSpPr>
            <p:nvPr/>
          </p:nvSpPr>
          <p:spPr bwMode="auto">
            <a:xfrm flipH="1">
              <a:off x="4961760" y="1319214"/>
              <a:ext cx="518020" cy="488850"/>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chemeClr val="bg1"/>
            </a:solidFill>
            <a:ln w="9525">
              <a:noFill/>
              <a:round/>
              <a:headEnd/>
              <a:tailEnd/>
            </a:ln>
            <a:effectLst/>
          </p:spPr>
          <p:txBody>
            <a:bodyPr vert="horz" wrap="square" lIns="121920" tIns="60960" rIns="121920" bIns="60960" numCol="1" anchor="t" anchorCtr="0" compatLnSpc="1">
              <a:prstTxWarp prst="textNoShape">
                <a:avLst/>
              </a:prstTxWarp>
            </a:bodyPr>
            <a:lstStyle/>
            <a:p>
              <a:endParaRPr lang="zh-CN" altLang="en-US" sz="3200">
                <a:latin typeface="+mj-ea"/>
                <a:ea typeface="+mj-ea"/>
              </a:endParaRPr>
            </a:p>
          </p:txBody>
        </p:sp>
      </p:grpSp>
      <p:grpSp>
        <p:nvGrpSpPr>
          <p:cNvPr id="17" name="组合 16"/>
          <p:cNvGrpSpPr/>
          <p:nvPr/>
        </p:nvGrpSpPr>
        <p:grpSpPr>
          <a:xfrm>
            <a:off x="6397453" y="3983883"/>
            <a:ext cx="4326010" cy="1445120"/>
            <a:chOff x="4651504" y="3063637"/>
            <a:chExt cx="3888432" cy="1298476"/>
          </a:xfrm>
        </p:grpSpPr>
        <p:sp>
          <p:nvSpPr>
            <p:cNvPr id="18" name="圆角矩形 17"/>
            <p:cNvSpPr/>
            <p:nvPr/>
          </p:nvSpPr>
          <p:spPr>
            <a:xfrm>
              <a:off x="4651504" y="3063637"/>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19" name="直接连接符 18"/>
            <p:cNvCxnSpPr/>
            <p:nvPr/>
          </p:nvCxnSpPr>
          <p:spPr>
            <a:xfrm>
              <a:off x="5829476" y="3236625"/>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0" name="Rectangle 13" descr="FD1DDF730CE4456e89755B07FE1653D0# #Rectangle 13"/>
            <p:cNvSpPr>
              <a:spLocks noChangeArrowheads="1"/>
            </p:cNvSpPr>
            <p:nvPr/>
          </p:nvSpPr>
          <p:spPr bwMode="auto">
            <a:xfrm>
              <a:off x="5977899" y="3306764"/>
              <a:ext cx="1460088" cy="345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21" name="Rectangle 13" descr="FD1DDF730CE4456e89755B07FE1653D0# #Rectangle 13"/>
            <p:cNvSpPr>
              <a:spLocks noChangeArrowheads="1"/>
            </p:cNvSpPr>
            <p:nvPr/>
          </p:nvSpPr>
          <p:spPr bwMode="auto">
            <a:xfrm>
              <a:off x="5977897" y="3574476"/>
              <a:ext cx="2391677" cy="5807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grpSp>
          <p:nvGrpSpPr>
            <p:cNvPr id="22" name="组合 21"/>
            <p:cNvGrpSpPr/>
            <p:nvPr/>
          </p:nvGrpSpPr>
          <p:grpSpPr>
            <a:xfrm>
              <a:off x="4785360" y="3277465"/>
              <a:ext cx="870820" cy="870820"/>
              <a:chOff x="4785360" y="3277465"/>
              <a:chExt cx="870820" cy="870820"/>
            </a:xfrm>
          </p:grpSpPr>
          <p:sp>
            <p:nvSpPr>
              <p:cNvPr id="23" name="椭圆 22"/>
              <p:cNvSpPr/>
              <p:nvPr/>
            </p:nvSpPr>
            <p:spPr>
              <a:xfrm>
                <a:off x="4785360" y="3277465"/>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pic>
            <p:nvPicPr>
              <p:cNvPr id="24" name="Picture 39"/>
              <p:cNvPicPr>
                <a:picLocks noChangeAspect="1"/>
              </p:cNvPicPr>
              <p:nvPr/>
            </p:nvPicPr>
            <p:blipFill>
              <a:blip r:embed="rId3" cstate="print">
                <a:extLst>
                  <a:ext uri="{28A0092B-C50C-407E-A947-70E740481C1C}">
                    <a14:useLocalDpi xmlns:a14="http://schemas.microsoft.com/office/drawing/2010/main" xmlns=""/>
                  </a:ext>
                </a:extLst>
              </a:blip>
              <a:stretch>
                <a:fillRect/>
              </a:stretch>
            </p:blipFill>
            <p:spPr>
              <a:xfrm>
                <a:off x="4996685" y="3438522"/>
                <a:ext cx="448170" cy="529655"/>
              </a:xfrm>
              <a:prstGeom prst="rect">
                <a:avLst/>
              </a:prstGeom>
              <a:ln>
                <a:noFill/>
              </a:ln>
            </p:spPr>
          </p:pic>
        </p:grpSp>
      </p:grpSp>
      <p:grpSp>
        <p:nvGrpSpPr>
          <p:cNvPr id="25" name="组合 24"/>
          <p:cNvGrpSpPr/>
          <p:nvPr/>
        </p:nvGrpSpPr>
        <p:grpSpPr>
          <a:xfrm>
            <a:off x="1457886" y="4000105"/>
            <a:ext cx="4326010" cy="1445120"/>
            <a:chOff x="549712" y="3075801"/>
            <a:chExt cx="3888432" cy="1298476"/>
          </a:xfrm>
        </p:grpSpPr>
        <p:sp>
          <p:nvSpPr>
            <p:cNvPr id="26" name="圆角矩形 25"/>
            <p:cNvSpPr/>
            <p:nvPr/>
          </p:nvSpPr>
          <p:spPr>
            <a:xfrm>
              <a:off x="549712" y="3075801"/>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cxnSp>
          <p:nvCxnSpPr>
            <p:cNvPr id="27" name="直接连接符 26"/>
            <p:cNvCxnSpPr/>
            <p:nvPr/>
          </p:nvCxnSpPr>
          <p:spPr>
            <a:xfrm>
              <a:off x="1727684" y="3248789"/>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8" name="Rectangle 13" descr="FD1DDF730CE4456e89755B07FE1653D0# #Rectangle 13"/>
            <p:cNvSpPr>
              <a:spLocks noChangeArrowheads="1"/>
            </p:cNvSpPr>
            <p:nvPr/>
          </p:nvSpPr>
          <p:spPr bwMode="auto">
            <a:xfrm>
              <a:off x="1876107" y="3318928"/>
              <a:ext cx="1460088" cy="345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29" name="Rectangle 13" descr="FD1DDF730CE4456e89755B07FE1653D0# #Rectangle 13"/>
            <p:cNvSpPr>
              <a:spLocks noChangeArrowheads="1"/>
            </p:cNvSpPr>
            <p:nvPr/>
          </p:nvSpPr>
          <p:spPr bwMode="auto">
            <a:xfrm>
              <a:off x="1876105" y="3586640"/>
              <a:ext cx="2391677" cy="5807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此处添加计划扼要说明，添加简短说明文字。此处添加明年计划的扼要说明，添加简短说明文字。</a:t>
              </a:r>
              <a:endParaRPr lang="en-US" altLang="zh-CN" sz="1200" dirty="0">
                <a:latin typeface="+mj-ea"/>
                <a:ea typeface="+mj-ea"/>
              </a:endParaRPr>
            </a:p>
          </p:txBody>
        </p:sp>
        <p:grpSp>
          <p:nvGrpSpPr>
            <p:cNvPr id="30" name="组合 29"/>
            <p:cNvGrpSpPr/>
            <p:nvPr/>
          </p:nvGrpSpPr>
          <p:grpSpPr>
            <a:xfrm>
              <a:off x="683568" y="3289629"/>
              <a:ext cx="870820" cy="870820"/>
              <a:chOff x="683568" y="3289629"/>
              <a:chExt cx="870820" cy="870820"/>
            </a:xfrm>
          </p:grpSpPr>
          <p:sp>
            <p:nvSpPr>
              <p:cNvPr id="31" name="椭圆 30"/>
              <p:cNvSpPr/>
              <p:nvPr/>
            </p:nvSpPr>
            <p:spPr>
              <a:xfrm>
                <a:off x="683568" y="3289629"/>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pic>
            <p:nvPicPr>
              <p:cNvPr id="32" name="Picture 43"/>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927983" y="3463350"/>
                <a:ext cx="381990" cy="499050"/>
              </a:xfrm>
              <a:prstGeom prst="rect">
                <a:avLst/>
              </a:prstGeom>
              <a:ln>
                <a:noFill/>
              </a:ln>
            </p:spPr>
          </p:pic>
        </p:grpSp>
      </p:grpSp>
      <p:sp>
        <p:nvSpPr>
          <p:cNvPr id="33" name="TextBox 32"/>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未来工作目标</a:t>
            </a:r>
          </a:p>
        </p:txBody>
      </p:sp>
    </p:spTree>
    <p:extLst>
      <p:ext uri="{BB962C8B-B14F-4D97-AF65-F5344CB8AC3E}">
        <p14:creationId xmlns:p14="http://schemas.microsoft.com/office/powerpoint/2010/main" xmlns="" val="895267206"/>
      </p:ext>
    </p:extLst>
  </p:cSld>
  <p:clrMapOvr>
    <a:masterClrMapping/>
  </p:clrMapOvr>
  <mc:AlternateContent xmlns:mc="http://schemas.openxmlformats.org/markup-compatibility/2006">
    <mc:Choice xmlns:p14="http://schemas.microsoft.com/office/powerpoint/2010/main" xmlns="" Requires="p14">
      <p:transition spd="slow" p14:dur="1200" advClick="0" advTm="3000">
        <p14:prism/>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47"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childTnLst>
                          </p:cTn>
                        </p:par>
                        <p:par>
                          <p:cTn id="19" fill="hold">
                            <p:stCondLst>
                              <p:cond delay="1300"/>
                            </p:stCondLst>
                            <p:childTnLst>
                              <p:par>
                                <p:cTn id="20" presetID="47"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p:nvPr/>
        </p:nvSpPr>
        <p:spPr>
          <a:xfrm>
            <a:off x="1748758" y="3401188"/>
            <a:ext cx="10441655" cy="243836"/>
          </a:xfrm>
          <a:custGeom>
            <a:avLst/>
            <a:gdLst/>
            <a:ahLst/>
            <a:cxnLst/>
            <a:rect l="l" t="t" r="r" b="b"/>
            <a:pathLst>
              <a:path w="144016" h="869444">
                <a:moveTo>
                  <a:pt x="0" y="0"/>
                </a:moveTo>
                <a:lnTo>
                  <a:pt x="144016" y="0"/>
                </a:lnTo>
                <a:lnTo>
                  <a:pt x="144016" y="869444"/>
                </a:lnTo>
                <a:lnTo>
                  <a:pt x="0" y="86944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3" name="椭圆 2"/>
          <p:cNvSpPr/>
          <p:nvPr/>
        </p:nvSpPr>
        <p:spPr>
          <a:xfrm>
            <a:off x="1748758" y="3475094"/>
            <a:ext cx="95988" cy="96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4" name="椭圆 3"/>
          <p:cNvSpPr/>
          <p:nvPr/>
        </p:nvSpPr>
        <p:spPr>
          <a:xfrm>
            <a:off x="244301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5" name="椭圆 4"/>
          <p:cNvSpPr/>
          <p:nvPr/>
        </p:nvSpPr>
        <p:spPr>
          <a:xfrm>
            <a:off x="452577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6" name="椭圆 5"/>
          <p:cNvSpPr/>
          <p:nvPr/>
        </p:nvSpPr>
        <p:spPr>
          <a:xfrm>
            <a:off x="522003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7" name="椭圆 6"/>
          <p:cNvSpPr/>
          <p:nvPr/>
        </p:nvSpPr>
        <p:spPr>
          <a:xfrm>
            <a:off x="6608543" y="3475094"/>
            <a:ext cx="95988" cy="96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8" name="椭圆 7"/>
          <p:cNvSpPr/>
          <p:nvPr/>
        </p:nvSpPr>
        <p:spPr>
          <a:xfrm>
            <a:off x="730279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9" name="椭圆 8"/>
          <p:cNvSpPr/>
          <p:nvPr/>
        </p:nvSpPr>
        <p:spPr>
          <a:xfrm>
            <a:off x="869130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10" name="椭圆 9"/>
          <p:cNvSpPr/>
          <p:nvPr/>
        </p:nvSpPr>
        <p:spPr>
          <a:xfrm>
            <a:off x="938556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11" name="椭圆 10"/>
          <p:cNvSpPr/>
          <p:nvPr/>
        </p:nvSpPr>
        <p:spPr>
          <a:xfrm>
            <a:off x="1077407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12" name="椭圆 11"/>
          <p:cNvSpPr/>
          <p:nvPr/>
        </p:nvSpPr>
        <p:spPr>
          <a:xfrm>
            <a:off x="1146832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grpSp>
        <p:nvGrpSpPr>
          <p:cNvPr id="13" name="组合 12"/>
          <p:cNvGrpSpPr/>
          <p:nvPr/>
        </p:nvGrpSpPr>
        <p:grpSpPr>
          <a:xfrm>
            <a:off x="1813844" y="1704243"/>
            <a:ext cx="1313078" cy="1467505"/>
            <a:chOff x="1500890" y="1279283"/>
            <a:chExt cx="984937" cy="1100373"/>
          </a:xfrm>
          <a:solidFill>
            <a:srgbClr val="DEA900"/>
          </a:solidFill>
        </p:grpSpPr>
        <p:sp>
          <p:nvSpPr>
            <p:cNvPr id="14" name="矩形 2"/>
            <p:cNvSpPr/>
            <p:nvPr/>
          </p:nvSpPr>
          <p:spPr>
            <a:xfrm>
              <a:off x="1500890" y="1279283"/>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 name="Rectangle 13" descr="FD1DDF730CE4456e89755B07FE1653D0# #Rectangle 13"/>
            <p:cNvSpPr>
              <a:spLocks noChangeArrowheads="1"/>
            </p:cNvSpPr>
            <p:nvPr/>
          </p:nvSpPr>
          <p:spPr bwMode="auto">
            <a:xfrm>
              <a:off x="2038539" y="1573162"/>
              <a:ext cx="419134" cy="415402"/>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600" dirty="0">
                  <a:solidFill>
                    <a:schemeClr val="bg1"/>
                  </a:solidFill>
                  <a:latin typeface="+mj-ea"/>
                  <a:ea typeface="+mj-ea"/>
                  <a:cs typeface="Arial" pitchFamily="34" charset="0"/>
                </a:rPr>
                <a:t>01</a:t>
              </a:r>
            </a:p>
          </p:txBody>
        </p:sp>
        <p:sp>
          <p:nvSpPr>
            <p:cNvPr id="16" name="TextBox 15"/>
            <p:cNvSpPr txBox="1"/>
            <p:nvPr/>
          </p:nvSpPr>
          <p:spPr>
            <a:xfrm>
              <a:off x="1524895" y="1356143"/>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17" name="组合 16"/>
          <p:cNvGrpSpPr/>
          <p:nvPr/>
        </p:nvGrpSpPr>
        <p:grpSpPr>
          <a:xfrm>
            <a:off x="3217655" y="1704243"/>
            <a:ext cx="2690470" cy="1313553"/>
            <a:chOff x="2553885" y="1279283"/>
            <a:chExt cx="2018115" cy="984937"/>
          </a:xfrm>
        </p:grpSpPr>
        <p:sp>
          <p:nvSpPr>
            <p:cNvPr id="18" name="矩形 17"/>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20"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grpSp>
        <p:nvGrpSpPr>
          <p:cNvPr id="21" name="组合 20"/>
          <p:cNvGrpSpPr/>
          <p:nvPr/>
        </p:nvGrpSpPr>
        <p:grpSpPr>
          <a:xfrm>
            <a:off x="3185263" y="3906921"/>
            <a:ext cx="1313078" cy="1467504"/>
            <a:chOff x="1993813" y="2815696"/>
            <a:chExt cx="984937" cy="1100373"/>
          </a:xfrm>
          <a:solidFill>
            <a:srgbClr val="DEA900"/>
          </a:solidFill>
        </p:grpSpPr>
        <p:sp>
          <p:nvSpPr>
            <p:cNvPr id="22" name="矩形 2"/>
            <p:cNvSpPr/>
            <p:nvPr/>
          </p:nvSpPr>
          <p:spPr>
            <a:xfrm flipV="1">
              <a:off x="1993813"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3" name="Rectangle 13" descr="FD1DDF730CE4456e89755B07FE1653D0# #Rectangle 13"/>
            <p:cNvSpPr>
              <a:spLocks noChangeArrowheads="1"/>
            </p:cNvSpPr>
            <p:nvPr/>
          </p:nvSpPr>
          <p:spPr bwMode="auto">
            <a:xfrm>
              <a:off x="2531462" y="3226688"/>
              <a:ext cx="419134" cy="415402"/>
            </a:xfrm>
            <a:prstGeom prst="rect">
              <a:avLst/>
            </a:prstGeom>
            <a:noFill/>
            <a:ln w="9525">
              <a:noFill/>
              <a:miter lim="800000"/>
              <a:headEnd/>
              <a:tailEnd/>
            </a:ln>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600" dirty="0">
                  <a:solidFill>
                    <a:schemeClr val="bg1"/>
                  </a:solidFill>
                  <a:latin typeface="+mj-ea"/>
                  <a:ea typeface="+mj-ea"/>
                  <a:cs typeface="Arial" pitchFamily="34" charset="0"/>
                </a:rPr>
                <a:t>02</a:t>
              </a:r>
            </a:p>
          </p:txBody>
        </p:sp>
        <p:sp>
          <p:nvSpPr>
            <p:cNvPr id="24" name="TextBox 23"/>
            <p:cNvSpPr txBox="1"/>
            <p:nvPr/>
          </p:nvSpPr>
          <p:spPr>
            <a:xfrm>
              <a:off x="2017818" y="3009669"/>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25" name="组合 24"/>
          <p:cNvGrpSpPr/>
          <p:nvPr/>
        </p:nvGrpSpPr>
        <p:grpSpPr>
          <a:xfrm>
            <a:off x="6622398" y="1704243"/>
            <a:ext cx="1313078" cy="1467505"/>
            <a:chOff x="4572000" y="1164069"/>
            <a:chExt cx="984937" cy="1100373"/>
          </a:xfrm>
          <a:solidFill>
            <a:srgbClr val="DEA900"/>
          </a:solidFill>
        </p:grpSpPr>
        <p:sp>
          <p:nvSpPr>
            <p:cNvPr id="26" name="矩形 2"/>
            <p:cNvSpPr/>
            <p:nvPr/>
          </p:nvSpPr>
          <p:spPr>
            <a:xfrm>
              <a:off x="4572000" y="1164069"/>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7" name="Rectangle 13" descr="FD1DDF730CE4456e89755B07FE1653D0# #Rectangle 13"/>
            <p:cNvSpPr>
              <a:spLocks noChangeArrowheads="1"/>
            </p:cNvSpPr>
            <p:nvPr/>
          </p:nvSpPr>
          <p:spPr bwMode="auto">
            <a:xfrm>
              <a:off x="5109649" y="1457948"/>
              <a:ext cx="419134" cy="415402"/>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600" dirty="0">
                  <a:solidFill>
                    <a:schemeClr val="bg1"/>
                  </a:solidFill>
                  <a:latin typeface="+mj-ea"/>
                  <a:ea typeface="+mj-ea"/>
                  <a:cs typeface="Arial" pitchFamily="34" charset="0"/>
                </a:rPr>
                <a:t>03</a:t>
              </a:r>
              <a:endParaRPr lang="en-US" altLang="zh-CN" sz="5900" dirty="0">
                <a:solidFill>
                  <a:schemeClr val="bg1"/>
                </a:solidFill>
                <a:latin typeface="+mj-ea"/>
                <a:ea typeface="+mj-ea"/>
                <a:cs typeface="Arial" pitchFamily="34" charset="0"/>
              </a:endParaRPr>
            </a:p>
          </p:txBody>
        </p:sp>
        <p:sp>
          <p:nvSpPr>
            <p:cNvPr id="28" name="TextBox 27"/>
            <p:cNvSpPr txBox="1"/>
            <p:nvPr/>
          </p:nvSpPr>
          <p:spPr>
            <a:xfrm>
              <a:off x="4596005" y="1240929"/>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29" name="组合 28"/>
          <p:cNvGrpSpPr/>
          <p:nvPr/>
        </p:nvGrpSpPr>
        <p:grpSpPr>
          <a:xfrm>
            <a:off x="8026209" y="1704243"/>
            <a:ext cx="2690470" cy="1313553"/>
            <a:chOff x="2553885" y="1279283"/>
            <a:chExt cx="2018115" cy="984937"/>
          </a:xfrm>
        </p:grpSpPr>
        <p:sp>
          <p:nvSpPr>
            <p:cNvPr id="30" name="矩形 29"/>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1"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32"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sp>
        <p:nvSpPr>
          <p:cNvPr id="33" name="椭圆 32"/>
          <p:cNvSpPr/>
          <p:nvPr/>
        </p:nvSpPr>
        <p:spPr>
          <a:xfrm>
            <a:off x="3137268" y="3475094"/>
            <a:ext cx="95988" cy="96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34" name="椭圆 33"/>
          <p:cNvSpPr/>
          <p:nvPr/>
        </p:nvSpPr>
        <p:spPr>
          <a:xfrm>
            <a:off x="383152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35" name="椭圆 34"/>
          <p:cNvSpPr/>
          <p:nvPr/>
        </p:nvSpPr>
        <p:spPr>
          <a:xfrm>
            <a:off x="591428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36" name="椭圆 35"/>
          <p:cNvSpPr/>
          <p:nvPr/>
        </p:nvSpPr>
        <p:spPr>
          <a:xfrm>
            <a:off x="7997053" y="3475094"/>
            <a:ext cx="95988" cy="96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sp>
        <p:nvSpPr>
          <p:cNvPr id="37" name="椭圆 36"/>
          <p:cNvSpPr/>
          <p:nvPr/>
        </p:nvSpPr>
        <p:spPr>
          <a:xfrm>
            <a:off x="1007981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mj-ea"/>
              <a:ea typeface="+mj-ea"/>
            </a:endParaRPr>
          </a:p>
        </p:txBody>
      </p:sp>
      <p:grpSp>
        <p:nvGrpSpPr>
          <p:cNvPr id="38" name="组合 37"/>
          <p:cNvGrpSpPr/>
          <p:nvPr/>
        </p:nvGrpSpPr>
        <p:grpSpPr>
          <a:xfrm>
            <a:off x="4594621" y="4060873"/>
            <a:ext cx="2690470" cy="1313553"/>
            <a:chOff x="2553885" y="1279283"/>
            <a:chExt cx="2018115" cy="984937"/>
          </a:xfrm>
        </p:grpSpPr>
        <p:sp>
          <p:nvSpPr>
            <p:cNvPr id="39" name="矩形 38"/>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0"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41"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grpSp>
        <p:nvGrpSpPr>
          <p:cNvPr id="42" name="组合 41"/>
          <p:cNvGrpSpPr/>
          <p:nvPr/>
        </p:nvGrpSpPr>
        <p:grpSpPr>
          <a:xfrm>
            <a:off x="8034769" y="3906921"/>
            <a:ext cx="1313078" cy="1467504"/>
            <a:chOff x="5631416" y="2815696"/>
            <a:chExt cx="984937" cy="1100373"/>
          </a:xfrm>
          <a:solidFill>
            <a:srgbClr val="DEA900"/>
          </a:solidFill>
        </p:grpSpPr>
        <p:sp>
          <p:nvSpPr>
            <p:cNvPr id="43" name="矩形 2"/>
            <p:cNvSpPr/>
            <p:nvPr/>
          </p:nvSpPr>
          <p:spPr>
            <a:xfrm flipV="1">
              <a:off x="5631416"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4" name="Rectangle 13" descr="FD1DDF730CE4456e89755B07FE1653D0# #Rectangle 13"/>
            <p:cNvSpPr>
              <a:spLocks noChangeArrowheads="1"/>
            </p:cNvSpPr>
            <p:nvPr/>
          </p:nvSpPr>
          <p:spPr bwMode="auto">
            <a:xfrm>
              <a:off x="6169065" y="3226688"/>
              <a:ext cx="419134" cy="415402"/>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600" dirty="0">
                  <a:solidFill>
                    <a:schemeClr val="bg1"/>
                  </a:solidFill>
                  <a:latin typeface="+mj-ea"/>
                  <a:ea typeface="+mj-ea"/>
                  <a:cs typeface="Arial" pitchFamily="34" charset="0"/>
                </a:rPr>
                <a:t>04</a:t>
              </a:r>
              <a:endParaRPr lang="en-US" altLang="zh-CN" sz="5900" dirty="0">
                <a:solidFill>
                  <a:schemeClr val="bg1"/>
                </a:solidFill>
                <a:latin typeface="+mj-ea"/>
                <a:ea typeface="+mj-ea"/>
                <a:cs typeface="Arial" pitchFamily="34" charset="0"/>
              </a:endParaRPr>
            </a:p>
          </p:txBody>
        </p:sp>
        <p:sp>
          <p:nvSpPr>
            <p:cNvPr id="45" name="TextBox 44"/>
            <p:cNvSpPr txBox="1"/>
            <p:nvPr/>
          </p:nvSpPr>
          <p:spPr>
            <a:xfrm>
              <a:off x="5655421" y="3009669"/>
              <a:ext cx="504050" cy="288474"/>
            </a:xfrm>
            <a:prstGeom prst="rect">
              <a:avLst/>
            </a:prstGeom>
            <a:noFill/>
          </p:spPr>
          <p:txBody>
            <a:bodyPr vert="horz" wrap="none" rtlCol="0">
              <a:spAutoFit/>
            </a:bodyPr>
            <a:lstStyle/>
            <a:p>
              <a:pPr algn="ctr"/>
              <a:r>
                <a:rPr lang="zh-CN" altLang="en-US" sz="1900" dirty="0">
                  <a:solidFill>
                    <a:schemeClr val="bg1"/>
                  </a:solidFill>
                  <a:latin typeface="+mj-ea"/>
                  <a:ea typeface="+mj-ea"/>
                </a:rPr>
                <a:t>目标</a:t>
              </a:r>
            </a:p>
          </p:txBody>
        </p:sp>
      </p:grpSp>
      <p:grpSp>
        <p:nvGrpSpPr>
          <p:cNvPr id="46" name="组合 45"/>
          <p:cNvGrpSpPr/>
          <p:nvPr/>
        </p:nvGrpSpPr>
        <p:grpSpPr>
          <a:xfrm>
            <a:off x="9444127" y="4060873"/>
            <a:ext cx="2690470" cy="1313553"/>
            <a:chOff x="2553885" y="1279283"/>
            <a:chExt cx="2018115" cy="984937"/>
          </a:xfrm>
        </p:grpSpPr>
        <p:sp>
          <p:nvSpPr>
            <p:cNvPr id="47" name="矩形 46"/>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8"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latin typeface="+mj-ea"/>
                  <a:ea typeface="+mj-ea"/>
                </a:rPr>
                <a:t>添加标题</a:t>
              </a:r>
              <a:endParaRPr lang="en-US" altLang="zh-CN" sz="1900" dirty="0">
                <a:latin typeface="+mj-ea"/>
                <a:ea typeface="+mj-ea"/>
              </a:endParaRPr>
            </a:p>
          </p:txBody>
        </p:sp>
        <p:sp>
          <p:nvSpPr>
            <p:cNvPr id="49"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latin typeface="+mj-ea"/>
                  <a:ea typeface="+mj-ea"/>
                </a:rPr>
                <a:t>此处添加目标扼要说明，</a:t>
              </a:r>
              <a:endParaRPr lang="en-US" altLang="zh-CN" sz="1200" dirty="0">
                <a:latin typeface="+mj-ea"/>
                <a:ea typeface="+mj-ea"/>
              </a:endParaRPr>
            </a:p>
            <a:p>
              <a:pPr algn="just" eaLnBrk="1" hangingPunct="1">
                <a:spcBef>
                  <a:spcPct val="0"/>
                </a:spcBef>
                <a:buNone/>
                <a:defRPr/>
              </a:pPr>
              <a:r>
                <a:rPr lang="zh-CN" altLang="en-US" sz="1200" dirty="0">
                  <a:latin typeface="+mj-ea"/>
                  <a:ea typeface="+mj-ea"/>
                </a:rPr>
                <a:t>添加简短说明文字。</a:t>
              </a:r>
              <a:endParaRPr lang="en-US" altLang="zh-CN" sz="1200" dirty="0">
                <a:latin typeface="+mj-ea"/>
                <a:ea typeface="+mj-ea"/>
              </a:endParaRPr>
            </a:p>
          </p:txBody>
        </p:sp>
      </p:grpSp>
      <p:sp>
        <p:nvSpPr>
          <p:cNvPr id="50" name="TextBox 4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未来工作思路</a:t>
            </a:r>
          </a:p>
        </p:txBody>
      </p:sp>
    </p:spTree>
    <p:extLst>
      <p:ext uri="{BB962C8B-B14F-4D97-AF65-F5344CB8AC3E}">
        <p14:creationId xmlns:p14="http://schemas.microsoft.com/office/powerpoint/2010/main" xmlns="" val="652780197"/>
      </p:ext>
    </p:extLst>
  </p:cSld>
  <p:clrMapOvr>
    <a:masterClrMapping/>
  </p:clrMapOvr>
  <mc:AlternateContent xmlns:mc="http://schemas.openxmlformats.org/markup-compatibility/2006">
    <mc:Choice xmlns:p14="http://schemas.microsoft.com/office/powerpoint/2010/main" xmlns="" Requires="p14">
      <p:transition spd="slow" p14:dur="1600" advClick="0" advTm="3000">
        <p14:prism isInverted="1"/>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randombar(horizontal)">
                                      <p:cBhvr>
                                        <p:cTn id="7" dur="500"/>
                                        <p:tgtEl>
                                          <p:spTgt spid="5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300"/>
                                        <p:tgtEl>
                                          <p:spTgt spid="2"/>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
                                        <p:tgtEl>
                                          <p:spTgt spid="3"/>
                                        </p:tgtEl>
                                      </p:cBhvr>
                                    </p:animEffect>
                                  </p:childTnLst>
                                </p:cTn>
                              </p:par>
                            </p:childTnLst>
                          </p:cTn>
                        </p:par>
                        <p:par>
                          <p:cTn id="16" fill="hold">
                            <p:stCondLst>
                              <p:cond delay="9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
                                        <p:tgtEl>
                                          <p:spTgt spid="4"/>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100"/>
                                        <p:tgtEl>
                                          <p:spTgt spid="33"/>
                                        </p:tgtEl>
                                      </p:cBhvr>
                                    </p:animEffect>
                                  </p:childTnLst>
                                </p:cTn>
                              </p:par>
                            </p:childTnLst>
                          </p:cTn>
                        </p:par>
                        <p:par>
                          <p:cTn id="24" fill="hold">
                            <p:stCondLst>
                              <p:cond delay="11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
                                        <p:tgtEl>
                                          <p:spTgt spid="34"/>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
                                        <p:tgtEl>
                                          <p:spTgt spid="5"/>
                                        </p:tgtEl>
                                      </p:cBhvr>
                                    </p:animEffect>
                                  </p:childTnLst>
                                </p:cTn>
                              </p:par>
                            </p:childTnLst>
                          </p:cTn>
                        </p:par>
                        <p:par>
                          <p:cTn id="32" fill="hold">
                            <p:stCondLst>
                              <p:cond delay="1300"/>
                            </p:stCondLst>
                            <p:childTnLst>
                              <p:par>
                                <p:cTn id="33" presetID="10"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
                                        <p:tgtEl>
                                          <p:spTgt spid="6"/>
                                        </p:tgtEl>
                                      </p:cBhvr>
                                    </p:animEffect>
                                  </p:childTnLst>
                                </p:cTn>
                              </p:par>
                            </p:childTnLst>
                          </p:cTn>
                        </p:par>
                        <p:par>
                          <p:cTn id="36" fill="hold">
                            <p:stCondLst>
                              <p:cond delay="1400"/>
                            </p:stCondLst>
                            <p:childTnLst>
                              <p:par>
                                <p:cTn id="37" presetID="10"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100"/>
                                        <p:tgtEl>
                                          <p:spTgt spid="35"/>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
                                        <p:tgtEl>
                                          <p:spTgt spid="7"/>
                                        </p:tgtEl>
                                      </p:cBhvr>
                                    </p:animEffect>
                                  </p:childTnLst>
                                </p:cTn>
                              </p:par>
                            </p:childTnLst>
                          </p:cTn>
                        </p:par>
                        <p:par>
                          <p:cTn id="44" fill="hold">
                            <p:stCondLst>
                              <p:cond delay="1600"/>
                            </p:stCondLst>
                            <p:childTnLst>
                              <p:par>
                                <p:cTn id="45" presetID="10"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
                                        <p:tgtEl>
                                          <p:spTgt spid="8"/>
                                        </p:tgtEl>
                                      </p:cBhvr>
                                    </p:animEffect>
                                  </p:childTnLst>
                                </p:cTn>
                              </p:par>
                            </p:childTnLst>
                          </p:cTn>
                        </p:par>
                        <p:par>
                          <p:cTn id="48" fill="hold">
                            <p:stCondLst>
                              <p:cond delay="1700"/>
                            </p:stCondLst>
                            <p:childTnLst>
                              <p:par>
                                <p:cTn id="49" presetID="10" presetClass="entr" presetSubtype="0"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
                                        <p:tgtEl>
                                          <p:spTgt spid="36"/>
                                        </p:tgtEl>
                                      </p:cBhvr>
                                    </p:animEffect>
                                  </p:childTnLst>
                                </p:cTn>
                              </p:par>
                            </p:childTnLst>
                          </p:cTn>
                        </p:par>
                        <p:par>
                          <p:cTn id="52" fill="hold">
                            <p:stCondLst>
                              <p:cond delay="1800"/>
                            </p:stCondLst>
                            <p:childTnLst>
                              <p:par>
                                <p:cTn id="53" presetID="1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
                                        <p:tgtEl>
                                          <p:spTgt spid="9"/>
                                        </p:tgtEl>
                                      </p:cBhvr>
                                    </p:animEffect>
                                  </p:childTnLst>
                                </p:cTn>
                              </p:par>
                            </p:childTnLst>
                          </p:cTn>
                        </p:par>
                        <p:par>
                          <p:cTn id="56" fill="hold">
                            <p:stCondLst>
                              <p:cond delay="19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
                                        <p:tgtEl>
                                          <p:spTgt spid="10"/>
                                        </p:tgtEl>
                                      </p:cBhvr>
                                    </p:animEffect>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100"/>
                                        <p:tgtEl>
                                          <p:spTgt spid="37"/>
                                        </p:tgtEl>
                                      </p:cBhvr>
                                    </p:animEffect>
                                  </p:childTnLst>
                                </p:cTn>
                              </p:par>
                            </p:childTnLst>
                          </p:cTn>
                        </p:par>
                        <p:par>
                          <p:cTn id="64" fill="hold">
                            <p:stCondLst>
                              <p:cond delay="2100"/>
                            </p:stCondLst>
                            <p:childTnLst>
                              <p:par>
                                <p:cTn id="65" presetID="10" presetClass="entr" presetSubtype="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100"/>
                                        <p:tgtEl>
                                          <p:spTgt spid="11"/>
                                        </p:tgtEl>
                                      </p:cBhvr>
                                    </p:animEffect>
                                  </p:childTnLst>
                                </p:cTn>
                              </p:par>
                            </p:childTnLst>
                          </p:cTn>
                        </p:par>
                        <p:par>
                          <p:cTn id="68" fill="hold">
                            <p:stCondLst>
                              <p:cond delay="2200"/>
                            </p:stCondLst>
                            <p:childTnLst>
                              <p:par>
                                <p:cTn id="69" presetID="10"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100"/>
                                        <p:tgtEl>
                                          <p:spTgt spid="12"/>
                                        </p:tgtEl>
                                      </p:cBhvr>
                                    </p:animEffect>
                                  </p:childTnLst>
                                </p:cTn>
                              </p:par>
                            </p:childTnLst>
                          </p:cTn>
                        </p:par>
                        <p:par>
                          <p:cTn id="72" fill="hold">
                            <p:stCondLst>
                              <p:cond delay="2300"/>
                            </p:stCondLst>
                            <p:childTnLst>
                              <p:par>
                                <p:cTn id="73" presetID="42" presetClass="entr" presetSubtype="0" fill="hold"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1000"/>
                                        <p:tgtEl>
                                          <p:spTgt spid="13"/>
                                        </p:tgtEl>
                                      </p:cBhvr>
                                    </p:animEffect>
                                    <p:anim calcmode="lin" valueType="num">
                                      <p:cBhvr>
                                        <p:cTn id="76" dur="1000" fill="hold"/>
                                        <p:tgtEl>
                                          <p:spTgt spid="13"/>
                                        </p:tgtEl>
                                        <p:attrNameLst>
                                          <p:attrName>ppt_x</p:attrName>
                                        </p:attrNameLst>
                                      </p:cBhvr>
                                      <p:tavLst>
                                        <p:tav tm="0">
                                          <p:val>
                                            <p:strVal val="#ppt_x"/>
                                          </p:val>
                                        </p:tav>
                                        <p:tav tm="100000">
                                          <p:val>
                                            <p:strVal val="#ppt_x"/>
                                          </p:val>
                                        </p:tav>
                                      </p:tavLst>
                                    </p:anim>
                                    <p:anim calcmode="lin" valueType="num">
                                      <p:cBhvr>
                                        <p:cTn id="77" dur="1000" fill="hold"/>
                                        <p:tgtEl>
                                          <p:spTgt spid="13"/>
                                        </p:tgtEl>
                                        <p:attrNameLst>
                                          <p:attrName>ppt_y</p:attrName>
                                        </p:attrNameLst>
                                      </p:cBhvr>
                                      <p:tavLst>
                                        <p:tav tm="0">
                                          <p:val>
                                            <p:strVal val="#ppt_y+.1"/>
                                          </p:val>
                                        </p:tav>
                                        <p:tav tm="100000">
                                          <p:val>
                                            <p:strVal val="#ppt_y"/>
                                          </p:val>
                                        </p:tav>
                                      </p:tavLst>
                                    </p:anim>
                                  </p:childTnLst>
                                </p:cTn>
                              </p:par>
                            </p:childTnLst>
                          </p:cTn>
                        </p:par>
                        <p:par>
                          <p:cTn id="78" fill="hold">
                            <p:stCondLst>
                              <p:cond delay="3300"/>
                            </p:stCondLst>
                            <p:childTnLst>
                              <p:par>
                                <p:cTn id="79" presetID="22" presetClass="entr" presetSubtype="8" fill="hold"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left)">
                                      <p:cBhvr>
                                        <p:cTn id="81" dur="500"/>
                                        <p:tgtEl>
                                          <p:spTgt spid="17"/>
                                        </p:tgtEl>
                                      </p:cBhvr>
                                    </p:animEffect>
                                  </p:childTnLst>
                                </p:cTn>
                              </p:par>
                            </p:childTnLst>
                          </p:cTn>
                        </p:par>
                        <p:par>
                          <p:cTn id="82" fill="hold">
                            <p:stCondLst>
                              <p:cond delay="3800"/>
                            </p:stCondLst>
                            <p:childTnLst>
                              <p:par>
                                <p:cTn id="83" presetID="47" presetClass="entr" presetSubtype="0" fill="hold"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1000"/>
                                        <p:tgtEl>
                                          <p:spTgt spid="21"/>
                                        </p:tgtEl>
                                      </p:cBhvr>
                                    </p:animEffect>
                                    <p:anim calcmode="lin" valueType="num">
                                      <p:cBhvr>
                                        <p:cTn id="86" dur="1000" fill="hold"/>
                                        <p:tgtEl>
                                          <p:spTgt spid="21"/>
                                        </p:tgtEl>
                                        <p:attrNameLst>
                                          <p:attrName>ppt_x</p:attrName>
                                        </p:attrNameLst>
                                      </p:cBhvr>
                                      <p:tavLst>
                                        <p:tav tm="0">
                                          <p:val>
                                            <p:strVal val="#ppt_x"/>
                                          </p:val>
                                        </p:tav>
                                        <p:tav tm="100000">
                                          <p:val>
                                            <p:strVal val="#ppt_x"/>
                                          </p:val>
                                        </p:tav>
                                      </p:tavLst>
                                    </p:anim>
                                    <p:anim calcmode="lin" valueType="num">
                                      <p:cBhvr>
                                        <p:cTn id="87" dur="1000" fill="hold"/>
                                        <p:tgtEl>
                                          <p:spTgt spid="21"/>
                                        </p:tgtEl>
                                        <p:attrNameLst>
                                          <p:attrName>ppt_y</p:attrName>
                                        </p:attrNameLst>
                                      </p:cBhvr>
                                      <p:tavLst>
                                        <p:tav tm="0">
                                          <p:val>
                                            <p:strVal val="#ppt_y-.1"/>
                                          </p:val>
                                        </p:tav>
                                        <p:tav tm="100000">
                                          <p:val>
                                            <p:strVal val="#ppt_y"/>
                                          </p:val>
                                        </p:tav>
                                      </p:tavLst>
                                    </p:anim>
                                  </p:childTnLst>
                                </p:cTn>
                              </p:par>
                            </p:childTnLst>
                          </p:cTn>
                        </p:par>
                        <p:par>
                          <p:cTn id="88" fill="hold">
                            <p:stCondLst>
                              <p:cond delay="4800"/>
                            </p:stCondLst>
                            <p:childTnLst>
                              <p:par>
                                <p:cTn id="89" presetID="22" presetClass="entr" presetSubtype="8" fill="hold"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wipe(left)">
                                      <p:cBhvr>
                                        <p:cTn id="91" dur="500"/>
                                        <p:tgtEl>
                                          <p:spTgt spid="38"/>
                                        </p:tgtEl>
                                      </p:cBhvr>
                                    </p:animEffect>
                                  </p:childTnLst>
                                </p:cTn>
                              </p:par>
                            </p:childTnLst>
                          </p:cTn>
                        </p:par>
                        <p:par>
                          <p:cTn id="92" fill="hold">
                            <p:stCondLst>
                              <p:cond delay="5300"/>
                            </p:stCondLst>
                            <p:childTnLst>
                              <p:par>
                                <p:cTn id="93" presetID="42" presetClass="entr" presetSubtype="0"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1000"/>
                                        <p:tgtEl>
                                          <p:spTgt spid="25"/>
                                        </p:tgtEl>
                                      </p:cBhvr>
                                    </p:animEffect>
                                    <p:anim calcmode="lin" valueType="num">
                                      <p:cBhvr>
                                        <p:cTn id="96" dur="1000" fill="hold"/>
                                        <p:tgtEl>
                                          <p:spTgt spid="25"/>
                                        </p:tgtEl>
                                        <p:attrNameLst>
                                          <p:attrName>ppt_x</p:attrName>
                                        </p:attrNameLst>
                                      </p:cBhvr>
                                      <p:tavLst>
                                        <p:tav tm="0">
                                          <p:val>
                                            <p:strVal val="#ppt_x"/>
                                          </p:val>
                                        </p:tav>
                                        <p:tav tm="100000">
                                          <p:val>
                                            <p:strVal val="#ppt_x"/>
                                          </p:val>
                                        </p:tav>
                                      </p:tavLst>
                                    </p:anim>
                                    <p:anim calcmode="lin" valueType="num">
                                      <p:cBhvr>
                                        <p:cTn id="97" dur="1000" fill="hold"/>
                                        <p:tgtEl>
                                          <p:spTgt spid="25"/>
                                        </p:tgtEl>
                                        <p:attrNameLst>
                                          <p:attrName>ppt_y</p:attrName>
                                        </p:attrNameLst>
                                      </p:cBhvr>
                                      <p:tavLst>
                                        <p:tav tm="0">
                                          <p:val>
                                            <p:strVal val="#ppt_y+.1"/>
                                          </p:val>
                                        </p:tav>
                                        <p:tav tm="100000">
                                          <p:val>
                                            <p:strVal val="#ppt_y"/>
                                          </p:val>
                                        </p:tav>
                                      </p:tavLst>
                                    </p:anim>
                                  </p:childTnLst>
                                </p:cTn>
                              </p:par>
                            </p:childTnLst>
                          </p:cTn>
                        </p:par>
                        <p:par>
                          <p:cTn id="98" fill="hold">
                            <p:stCondLst>
                              <p:cond delay="6300"/>
                            </p:stCondLst>
                            <p:childTnLst>
                              <p:par>
                                <p:cTn id="99" presetID="22" presetClass="entr" presetSubtype="8" fill="hold"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left)">
                                      <p:cBhvr>
                                        <p:cTn id="101" dur="500"/>
                                        <p:tgtEl>
                                          <p:spTgt spid="29"/>
                                        </p:tgtEl>
                                      </p:cBhvr>
                                    </p:animEffect>
                                  </p:childTnLst>
                                </p:cTn>
                              </p:par>
                            </p:childTnLst>
                          </p:cTn>
                        </p:par>
                        <p:par>
                          <p:cTn id="102" fill="hold">
                            <p:stCondLst>
                              <p:cond delay="6800"/>
                            </p:stCondLst>
                            <p:childTnLst>
                              <p:par>
                                <p:cTn id="103" presetID="47" presetClass="entr" presetSubtype="0" fill="hold" nodeType="afterEffect">
                                  <p:stCondLst>
                                    <p:cond delay="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1000"/>
                                        <p:tgtEl>
                                          <p:spTgt spid="42"/>
                                        </p:tgtEl>
                                      </p:cBhvr>
                                    </p:animEffect>
                                    <p:anim calcmode="lin" valueType="num">
                                      <p:cBhvr>
                                        <p:cTn id="106" dur="1000" fill="hold"/>
                                        <p:tgtEl>
                                          <p:spTgt spid="42"/>
                                        </p:tgtEl>
                                        <p:attrNameLst>
                                          <p:attrName>ppt_x</p:attrName>
                                        </p:attrNameLst>
                                      </p:cBhvr>
                                      <p:tavLst>
                                        <p:tav tm="0">
                                          <p:val>
                                            <p:strVal val="#ppt_x"/>
                                          </p:val>
                                        </p:tav>
                                        <p:tav tm="100000">
                                          <p:val>
                                            <p:strVal val="#ppt_x"/>
                                          </p:val>
                                        </p:tav>
                                      </p:tavLst>
                                    </p:anim>
                                    <p:anim calcmode="lin" valueType="num">
                                      <p:cBhvr>
                                        <p:cTn id="107" dur="1000" fill="hold"/>
                                        <p:tgtEl>
                                          <p:spTgt spid="42"/>
                                        </p:tgtEl>
                                        <p:attrNameLst>
                                          <p:attrName>ppt_y</p:attrName>
                                        </p:attrNameLst>
                                      </p:cBhvr>
                                      <p:tavLst>
                                        <p:tav tm="0">
                                          <p:val>
                                            <p:strVal val="#ppt_y-.1"/>
                                          </p:val>
                                        </p:tav>
                                        <p:tav tm="100000">
                                          <p:val>
                                            <p:strVal val="#ppt_y"/>
                                          </p:val>
                                        </p:tav>
                                      </p:tavLst>
                                    </p:anim>
                                  </p:childTnLst>
                                </p:cTn>
                              </p:par>
                            </p:childTnLst>
                          </p:cTn>
                        </p:par>
                        <p:par>
                          <p:cTn id="108" fill="hold">
                            <p:stCondLst>
                              <p:cond delay="7800"/>
                            </p:stCondLst>
                            <p:childTnLst>
                              <p:par>
                                <p:cTn id="109" presetID="22" presetClass="entr" presetSubtype="8" fill="hold" nodeType="afterEffect">
                                  <p:stCondLst>
                                    <p:cond delay="0"/>
                                  </p:stCondLst>
                                  <p:childTnLst>
                                    <p:set>
                                      <p:cBhvr>
                                        <p:cTn id="110" dur="1" fill="hold">
                                          <p:stCondLst>
                                            <p:cond delay="0"/>
                                          </p:stCondLst>
                                        </p:cTn>
                                        <p:tgtEl>
                                          <p:spTgt spid="46"/>
                                        </p:tgtEl>
                                        <p:attrNameLst>
                                          <p:attrName>style.visibility</p:attrName>
                                        </p:attrNameLst>
                                      </p:cBhvr>
                                      <p:to>
                                        <p:strVal val="visible"/>
                                      </p:to>
                                    </p:set>
                                    <p:animEffect transition="in" filter="wipe(left)">
                                      <p:cBhvr>
                                        <p:cTn id="11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33" grpId="0" animBg="1"/>
      <p:bldP spid="34" grpId="0" animBg="1"/>
      <p:bldP spid="35" grpId="0" animBg="1"/>
      <p:bldP spid="36" grpId="0" animBg="1"/>
      <p:bldP spid="37" grpId="0" animBg="1"/>
      <p:bldP spid="5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未来工作思路</a:t>
            </a:r>
          </a:p>
        </p:txBody>
      </p:sp>
      <p:sp>
        <p:nvSpPr>
          <p:cNvPr id="51" name="Freeform 26"/>
          <p:cNvSpPr>
            <a:spLocks/>
          </p:cNvSpPr>
          <p:nvPr/>
        </p:nvSpPr>
        <p:spPr bwMode="auto">
          <a:xfrm>
            <a:off x="4878697" y="1773610"/>
            <a:ext cx="1634490" cy="1639510"/>
          </a:xfrm>
          <a:custGeom>
            <a:avLst/>
            <a:gdLst>
              <a:gd name="T0" fmla="*/ 0 w 3147"/>
              <a:gd name="T1" fmla="*/ 1787 h 3147"/>
              <a:gd name="T2" fmla="*/ 1787 w 3147"/>
              <a:gd name="T3" fmla="*/ 0 h 3147"/>
              <a:gd name="T4" fmla="*/ 3147 w 3147"/>
              <a:gd name="T5" fmla="*/ 0 h 3147"/>
              <a:gd name="T6" fmla="*/ 0 w 3147"/>
              <a:gd name="T7" fmla="*/ 3147 h 3147"/>
              <a:gd name="T8" fmla="*/ 0 w 3147"/>
              <a:gd name="T9" fmla="*/ 1787 h 3147"/>
            </a:gdLst>
            <a:ahLst/>
            <a:cxnLst>
              <a:cxn ang="0">
                <a:pos x="T0" y="T1"/>
              </a:cxn>
              <a:cxn ang="0">
                <a:pos x="T2" y="T3"/>
              </a:cxn>
              <a:cxn ang="0">
                <a:pos x="T4" y="T5"/>
              </a:cxn>
              <a:cxn ang="0">
                <a:pos x="T6" y="T7"/>
              </a:cxn>
              <a:cxn ang="0">
                <a:pos x="T8" y="T9"/>
              </a:cxn>
            </a:cxnLst>
            <a:rect l="0" t="0" r="r" b="b"/>
            <a:pathLst>
              <a:path w="3147" h="3147">
                <a:moveTo>
                  <a:pt x="0" y="1787"/>
                </a:moveTo>
                <a:lnTo>
                  <a:pt x="1787" y="0"/>
                </a:lnTo>
                <a:lnTo>
                  <a:pt x="3147" y="0"/>
                </a:lnTo>
                <a:lnTo>
                  <a:pt x="0" y="3147"/>
                </a:lnTo>
                <a:lnTo>
                  <a:pt x="0" y="1787"/>
                </a:lnTo>
                <a:close/>
              </a:path>
            </a:pathLst>
          </a:custGeom>
          <a:solidFill>
            <a:srgbClr val="2B83E5"/>
          </a:solidFill>
          <a:ln w="9525">
            <a:noFill/>
            <a:round/>
            <a:headEnd/>
            <a:tailEnd/>
          </a:ln>
        </p:spPr>
        <p:txBody>
          <a:bodyPr vert="horz" wrap="square" lIns="121917" tIns="60958" rIns="121917" bIns="60958" numCol="1" anchor="t" anchorCtr="0" compatLnSpc="1">
            <a:prstTxWarp prst="textNoShape">
              <a:avLst/>
            </a:prstTxWarp>
          </a:bodyPr>
          <a:lstStyle/>
          <a:p>
            <a:endParaRPr lang="zh-CN" altLang="en-US">
              <a:latin typeface="+mj-ea"/>
              <a:ea typeface="+mj-ea"/>
            </a:endParaRPr>
          </a:p>
        </p:txBody>
      </p:sp>
      <p:sp>
        <p:nvSpPr>
          <p:cNvPr id="52" name="Freeform 27"/>
          <p:cNvSpPr>
            <a:spLocks/>
          </p:cNvSpPr>
          <p:nvPr/>
        </p:nvSpPr>
        <p:spPr bwMode="auto">
          <a:xfrm>
            <a:off x="6566338" y="1773610"/>
            <a:ext cx="1634490" cy="1639510"/>
          </a:xfrm>
          <a:custGeom>
            <a:avLst/>
            <a:gdLst>
              <a:gd name="T0" fmla="*/ 3147 w 3147"/>
              <a:gd name="T1" fmla="*/ 1787 h 3147"/>
              <a:gd name="T2" fmla="*/ 1360 w 3147"/>
              <a:gd name="T3" fmla="*/ 0 h 3147"/>
              <a:gd name="T4" fmla="*/ 0 w 3147"/>
              <a:gd name="T5" fmla="*/ 0 h 3147"/>
              <a:gd name="T6" fmla="*/ 3147 w 3147"/>
              <a:gd name="T7" fmla="*/ 3147 h 3147"/>
              <a:gd name="T8" fmla="*/ 3147 w 3147"/>
              <a:gd name="T9" fmla="*/ 1787 h 3147"/>
            </a:gdLst>
            <a:ahLst/>
            <a:cxnLst>
              <a:cxn ang="0">
                <a:pos x="T0" y="T1"/>
              </a:cxn>
              <a:cxn ang="0">
                <a:pos x="T2" y="T3"/>
              </a:cxn>
              <a:cxn ang="0">
                <a:pos x="T4" y="T5"/>
              </a:cxn>
              <a:cxn ang="0">
                <a:pos x="T6" y="T7"/>
              </a:cxn>
              <a:cxn ang="0">
                <a:pos x="T8" y="T9"/>
              </a:cxn>
            </a:cxnLst>
            <a:rect l="0" t="0" r="r" b="b"/>
            <a:pathLst>
              <a:path w="3147" h="3147">
                <a:moveTo>
                  <a:pt x="3147" y="1787"/>
                </a:moveTo>
                <a:lnTo>
                  <a:pt x="1360" y="0"/>
                </a:lnTo>
                <a:lnTo>
                  <a:pt x="0" y="0"/>
                </a:lnTo>
                <a:lnTo>
                  <a:pt x="3147" y="3147"/>
                </a:lnTo>
                <a:lnTo>
                  <a:pt x="3147" y="1787"/>
                </a:lnTo>
                <a:close/>
              </a:path>
            </a:pathLst>
          </a:custGeom>
          <a:solidFill>
            <a:schemeClr val="accent1">
              <a:lumMod val="75000"/>
            </a:schemeClr>
          </a:solidFill>
          <a:ln w="9525">
            <a:noFill/>
            <a:round/>
            <a:headEnd/>
            <a:tailEnd/>
          </a:ln>
        </p:spPr>
        <p:txBody>
          <a:bodyPr vert="horz" wrap="square" lIns="121917" tIns="60958" rIns="121917" bIns="60958" numCol="1" anchor="t" anchorCtr="0" compatLnSpc="1">
            <a:prstTxWarp prst="textNoShape">
              <a:avLst/>
            </a:prstTxWarp>
          </a:bodyPr>
          <a:lstStyle/>
          <a:p>
            <a:endParaRPr lang="zh-CN" altLang="en-US">
              <a:latin typeface="+mj-ea"/>
              <a:ea typeface="+mj-ea"/>
            </a:endParaRPr>
          </a:p>
        </p:txBody>
      </p:sp>
      <p:sp>
        <p:nvSpPr>
          <p:cNvPr id="53" name="Freeform 28"/>
          <p:cNvSpPr>
            <a:spLocks/>
          </p:cNvSpPr>
          <p:nvPr/>
        </p:nvSpPr>
        <p:spPr bwMode="auto">
          <a:xfrm>
            <a:off x="4878697" y="3466294"/>
            <a:ext cx="1634490" cy="1635081"/>
          </a:xfrm>
          <a:custGeom>
            <a:avLst/>
            <a:gdLst>
              <a:gd name="T0" fmla="*/ 0 w 3147"/>
              <a:gd name="T1" fmla="*/ 1360 h 3147"/>
              <a:gd name="T2" fmla="*/ 1787 w 3147"/>
              <a:gd name="T3" fmla="*/ 3147 h 3147"/>
              <a:gd name="T4" fmla="*/ 3147 w 3147"/>
              <a:gd name="T5" fmla="*/ 3147 h 3147"/>
              <a:gd name="T6" fmla="*/ 0 w 3147"/>
              <a:gd name="T7" fmla="*/ 0 h 3147"/>
              <a:gd name="T8" fmla="*/ 0 w 3147"/>
              <a:gd name="T9" fmla="*/ 1360 h 3147"/>
            </a:gdLst>
            <a:ahLst/>
            <a:cxnLst>
              <a:cxn ang="0">
                <a:pos x="T0" y="T1"/>
              </a:cxn>
              <a:cxn ang="0">
                <a:pos x="T2" y="T3"/>
              </a:cxn>
              <a:cxn ang="0">
                <a:pos x="T4" y="T5"/>
              </a:cxn>
              <a:cxn ang="0">
                <a:pos x="T6" y="T7"/>
              </a:cxn>
              <a:cxn ang="0">
                <a:pos x="T8" y="T9"/>
              </a:cxn>
            </a:cxnLst>
            <a:rect l="0" t="0" r="r" b="b"/>
            <a:pathLst>
              <a:path w="3147" h="3147">
                <a:moveTo>
                  <a:pt x="0" y="1360"/>
                </a:moveTo>
                <a:lnTo>
                  <a:pt x="1787" y="3147"/>
                </a:lnTo>
                <a:lnTo>
                  <a:pt x="3147" y="3147"/>
                </a:lnTo>
                <a:lnTo>
                  <a:pt x="0" y="0"/>
                </a:lnTo>
                <a:lnTo>
                  <a:pt x="0" y="1360"/>
                </a:lnTo>
                <a:close/>
              </a:path>
            </a:pathLst>
          </a:custGeom>
          <a:solidFill>
            <a:schemeClr val="accent1">
              <a:lumMod val="75000"/>
            </a:schemeClr>
          </a:solidFill>
          <a:ln w="9525">
            <a:noFill/>
            <a:round/>
            <a:headEnd/>
            <a:tailEnd/>
          </a:ln>
        </p:spPr>
        <p:txBody>
          <a:bodyPr vert="horz" wrap="square" lIns="121917" tIns="60958" rIns="121917" bIns="60958" numCol="1" anchor="t" anchorCtr="0" compatLnSpc="1">
            <a:prstTxWarp prst="textNoShape">
              <a:avLst/>
            </a:prstTxWarp>
          </a:bodyPr>
          <a:lstStyle/>
          <a:p>
            <a:endParaRPr lang="zh-CN" altLang="en-US">
              <a:latin typeface="+mj-ea"/>
              <a:ea typeface="+mj-ea"/>
            </a:endParaRPr>
          </a:p>
        </p:txBody>
      </p:sp>
      <p:sp>
        <p:nvSpPr>
          <p:cNvPr id="54" name="Freeform 29"/>
          <p:cNvSpPr>
            <a:spLocks/>
          </p:cNvSpPr>
          <p:nvPr/>
        </p:nvSpPr>
        <p:spPr bwMode="auto">
          <a:xfrm>
            <a:off x="6566338" y="3466294"/>
            <a:ext cx="1634490" cy="1635081"/>
          </a:xfrm>
          <a:custGeom>
            <a:avLst/>
            <a:gdLst>
              <a:gd name="T0" fmla="*/ 3147 w 3147"/>
              <a:gd name="T1" fmla="*/ 1360 h 3147"/>
              <a:gd name="T2" fmla="*/ 1360 w 3147"/>
              <a:gd name="T3" fmla="*/ 3147 h 3147"/>
              <a:gd name="T4" fmla="*/ 0 w 3147"/>
              <a:gd name="T5" fmla="*/ 3147 h 3147"/>
              <a:gd name="T6" fmla="*/ 3147 w 3147"/>
              <a:gd name="T7" fmla="*/ 0 h 3147"/>
              <a:gd name="T8" fmla="*/ 3147 w 3147"/>
              <a:gd name="T9" fmla="*/ 1360 h 3147"/>
            </a:gdLst>
            <a:ahLst/>
            <a:cxnLst>
              <a:cxn ang="0">
                <a:pos x="T0" y="T1"/>
              </a:cxn>
              <a:cxn ang="0">
                <a:pos x="T2" y="T3"/>
              </a:cxn>
              <a:cxn ang="0">
                <a:pos x="T4" y="T5"/>
              </a:cxn>
              <a:cxn ang="0">
                <a:pos x="T6" y="T7"/>
              </a:cxn>
              <a:cxn ang="0">
                <a:pos x="T8" y="T9"/>
              </a:cxn>
            </a:cxnLst>
            <a:rect l="0" t="0" r="r" b="b"/>
            <a:pathLst>
              <a:path w="3147" h="3147">
                <a:moveTo>
                  <a:pt x="3147" y="1360"/>
                </a:moveTo>
                <a:lnTo>
                  <a:pt x="1360" y="3147"/>
                </a:lnTo>
                <a:lnTo>
                  <a:pt x="0" y="3147"/>
                </a:lnTo>
                <a:lnTo>
                  <a:pt x="3147" y="0"/>
                </a:lnTo>
                <a:lnTo>
                  <a:pt x="3147" y="1360"/>
                </a:lnTo>
                <a:close/>
              </a:path>
            </a:pathLst>
          </a:custGeom>
          <a:solidFill>
            <a:srgbClr val="2B83E5"/>
          </a:solidFill>
          <a:ln w="9525">
            <a:noFill/>
            <a:round/>
            <a:headEnd/>
            <a:tailEnd/>
          </a:ln>
        </p:spPr>
        <p:txBody>
          <a:bodyPr vert="horz" wrap="square" lIns="121917" tIns="60958" rIns="121917" bIns="60958" numCol="1" anchor="t" anchorCtr="0" compatLnSpc="1">
            <a:prstTxWarp prst="textNoShape">
              <a:avLst/>
            </a:prstTxWarp>
          </a:bodyPr>
          <a:lstStyle/>
          <a:p>
            <a:endParaRPr lang="zh-CN" altLang="en-US">
              <a:latin typeface="+mj-ea"/>
              <a:ea typeface="+mj-ea"/>
            </a:endParaRPr>
          </a:p>
        </p:txBody>
      </p:sp>
      <p:sp>
        <p:nvSpPr>
          <p:cNvPr id="55" name="Rectangle 13" descr="FD1DDF730CE4456e89755B07FE1653D0# #Rectangle 13"/>
          <p:cNvSpPr>
            <a:spLocks noChangeArrowheads="1"/>
          </p:cNvSpPr>
          <p:nvPr/>
        </p:nvSpPr>
        <p:spPr bwMode="auto">
          <a:xfrm>
            <a:off x="8142634" y="1891713"/>
            <a:ext cx="3599502" cy="4925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56" name="TextBox 55"/>
          <p:cNvSpPr txBox="1"/>
          <p:nvPr/>
        </p:nvSpPr>
        <p:spPr>
          <a:xfrm>
            <a:off x="8142635" y="1515102"/>
            <a:ext cx="1887450" cy="369418"/>
          </a:xfrm>
          <a:prstGeom prst="rect">
            <a:avLst/>
          </a:prstGeom>
          <a:noFill/>
        </p:spPr>
        <p:txBody>
          <a:bodyPr wrap="none" lIns="121917" tIns="60958" rIns="121917" bIns="60958" rtlCol="0">
            <a:spAutoFit/>
          </a:bodyPr>
          <a:lstStyle/>
          <a:p>
            <a:r>
              <a:rPr lang="zh-CN" altLang="en-US" sz="1600" dirty="0">
                <a:latin typeface="+mj-ea"/>
                <a:ea typeface="+mj-ea"/>
              </a:rPr>
              <a:t>点击输入标题文本</a:t>
            </a:r>
          </a:p>
        </p:txBody>
      </p:sp>
      <p:sp>
        <p:nvSpPr>
          <p:cNvPr id="57" name="矩形 261"/>
          <p:cNvSpPr>
            <a:spLocks noChangeArrowheads="1"/>
          </p:cNvSpPr>
          <p:nvPr/>
        </p:nvSpPr>
        <p:spPr bwMode="auto">
          <a:xfrm>
            <a:off x="5982427" y="3824911"/>
            <a:ext cx="1203591" cy="697788"/>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a:spAutoFit/>
          </a:bodyPr>
          <a:lstStyle/>
          <a:p>
            <a:r>
              <a:rPr lang="zh-CN" altLang="en-US" sz="3700" dirty="0">
                <a:latin typeface="+mj-ea"/>
                <a:ea typeface="+mj-ea"/>
              </a:rPr>
              <a:t>思路</a:t>
            </a:r>
          </a:p>
        </p:txBody>
      </p:sp>
      <p:sp>
        <p:nvSpPr>
          <p:cNvPr id="58" name="Rectangle 13" descr="FD1DDF730CE4456e89755B07FE1653D0# #Rectangle 13"/>
          <p:cNvSpPr>
            <a:spLocks noChangeArrowheads="1"/>
          </p:cNvSpPr>
          <p:nvPr/>
        </p:nvSpPr>
        <p:spPr bwMode="auto">
          <a:xfrm>
            <a:off x="8142634" y="4873605"/>
            <a:ext cx="3599502" cy="4925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59" name="TextBox 58"/>
          <p:cNvSpPr txBox="1"/>
          <p:nvPr/>
        </p:nvSpPr>
        <p:spPr>
          <a:xfrm>
            <a:off x="8142635" y="4496994"/>
            <a:ext cx="1887450" cy="369418"/>
          </a:xfrm>
          <a:prstGeom prst="rect">
            <a:avLst/>
          </a:prstGeom>
          <a:noFill/>
        </p:spPr>
        <p:txBody>
          <a:bodyPr wrap="none" lIns="121917" tIns="60958" rIns="121917" bIns="60958" rtlCol="0">
            <a:spAutoFit/>
          </a:bodyPr>
          <a:lstStyle/>
          <a:p>
            <a:r>
              <a:rPr lang="zh-CN" altLang="en-US" sz="1600" dirty="0">
                <a:latin typeface="+mj-ea"/>
                <a:ea typeface="+mj-ea"/>
              </a:rPr>
              <a:t>点击输入标题文本</a:t>
            </a:r>
          </a:p>
        </p:txBody>
      </p:sp>
      <p:sp>
        <p:nvSpPr>
          <p:cNvPr id="60" name="Rectangle 13" descr="FD1DDF730CE4456e89755B07FE1653D0# #Rectangle 13"/>
          <p:cNvSpPr>
            <a:spLocks noChangeArrowheads="1"/>
          </p:cNvSpPr>
          <p:nvPr/>
        </p:nvSpPr>
        <p:spPr bwMode="auto">
          <a:xfrm>
            <a:off x="1422763" y="1891713"/>
            <a:ext cx="3599502" cy="4925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algn="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61" name="TextBox 60"/>
          <p:cNvSpPr txBox="1"/>
          <p:nvPr/>
        </p:nvSpPr>
        <p:spPr>
          <a:xfrm>
            <a:off x="2984130" y="1515102"/>
            <a:ext cx="1887450" cy="369418"/>
          </a:xfrm>
          <a:prstGeom prst="rect">
            <a:avLst/>
          </a:prstGeom>
          <a:noFill/>
        </p:spPr>
        <p:txBody>
          <a:bodyPr wrap="none" lIns="121917" tIns="60958" rIns="121917" bIns="60958" rtlCol="0">
            <a:spAutoFit/>
          </a:bodyPr>
          <a:lstStyle/>
          <a:p>
            <a:pPr algn="r"/>
            <a:r>
              <a:rPr lang="zh-CN" altLang="en-US" sz="1600" dirty="0">
                <a:latin typeface="+mj-ea"/>
                <a:ea typeface="+mj-ea"/>
              </a:rPr>
              <a:t>点击输入标题文本</a:t>
            </a:r>
          </a:p>
        </p:txBody>
      </p:sp>
      <p:sp>
        <p:nvSpPr>
          <p:cNvPr id="62" name="Rectangle 13" descr="FD1DDF730CE4456e89755B07FE1653D0# #Rectangle 13"/>
          <p:cNvSpPr>
            <a:spLocks noChangeArrowheads="1"/>
          </p:cNvSpPr>
          <p:nvPr/>
        </p:nvSpPr>
        <p:spPr bwMode="auto">
          <a:xfrm>
            <a:off x="1422763" y="4873605"/>
            <a:ext cx="3599502" cy="4925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a:latin typeface="+mj-ea"/>
                <a:ea typeface="+mj-ea"/>
              </a:rPr>
              <a:t>单击此处添加简短说明，添加简短说明文字，</a:t>
            </a:r>
            <a:endParaRPr lang="en-US" altLang="zh-CN" sz="1200" dirty="0">
              <a:latin typeface="+mj-ea"/>
              <a:ea typeface="+mj-ea"/>
            </a:endParaRPr>
          </a:p>
          <a:p>
            <a:pPr algn="r" eaLnBrk="1" hangingPunct="1">
              <a:spcBef>
                <a:spcPct val="0"/>
              </a:spcBef>
              <a:buNone/>
              <a:defRPr/>
            </a:pPr>
            <a:r>
              <a:rPr lang="zh-CN" altLang="en-US" sz="1200" dirty="0">
                <a:latin typeface="+mj-ea"/>
                <a:ea typeface="+mj-ea"/>
              </a:rPr>
              <a:t>具体说明文字添加此处。</a:t>
            </a:r>
            <a:endParaRPr lang="en-US" altLang="zh-CN" sz="1200" dirty="0">
              <a:latin typeface="+mj-ea"/>
              <a:ea typeface="+mj-ea"/>
            </a:endParaRPr>
          </a:p>
        </p:txBody>
      </p:sp>
      <p:sp>
        <p:nvSpPr>
          <p:cNvPr id="63" name="TextBox 62"/>
          <p:cNvSpPr txBox="1"/>
          <p:nvPr/>
        </p:nvSpPr>
        <p:spPr>
          <a:xfrm>
            <a:off x="2984130" y="4496994"/>
            <a:ext cx="1887450" cy="369418"/>
          </a:xfrm>
          <a:prstGeom prst="rect">
            <a:avLst/>
          </a:prstGeom>
          <a:noFill/>
        </p:spPr>
        <p:txBody>
          <a:bodyPr wrap="none" lIns="121917" tIns="60958" rIns="121917" bIns="60958" rtlCol="0">
            <a:spAutoFit/>
          </a:bodyPr>
          <a:lstStyle/>
          <a:p>
            <a:pPr algn="r"/>
            <a:r>
              <a:rPr lang="zh-CN" altLang="en-US" sz="1600" dirty="0">
                <a:latin typeface="+mj-ea"/>
                <a:ea typeface="+mj-ea"/>
              </a:rPr>
              <a:t>点击输入标题文本</a:t>
            </a:r>
          </a:p>
        </p:txBody>
      </p:sp>
      <p:sp>
        <p:nvSpPr>
          <p:cNvPr id="64" name="矩形 63"/>
          <p:cNvSpPr/>
          <p:nvPr/>
        </p:nvSpPr>
        <p:spPr>
          <a:xfrm>
            <a:off x="5263584" y="2104506"/>
            <a:ext cx="727116" cy="615549"/>
          </a:xfrm>
          <a:prstGeom prst="rect">
            <a:avLst/>
          </a:prstGeom>
        </p:spPr>
        <p:txBody>
          <a:bodyPr wrap="none" lIns="121917" tIns="60958" rIns="121917" bIns="60958">
            <a:spAutoFit/>
          </a:bodyPr>
          <a:lstStyle/>
          <a:p>
            <a:r>
              <a:rPr lang="en-US" altLang="zh-CN" sz="3200" dirty="0">
                <a:solidFill>
                  <a:schemeClr val="bg1"/>
                </a:solidFill>
                <a:latin typeface="+mj-ea"/>
                <a:ea typeface="+mj-ea"/>
              </a:rPr>
              <a:t>01</a:t>
            </a:r>
            <a:endParaRPr lang="zh-CN" altLang="en-US" sz="3200" dirty="0">
              <a:solidFill>
                <a:schemeClr val="bg1"/>
              </a:solidFill>
              <a:latin typeface="+mj-ea"/>
              <a:ea typeface="+mj-ea"/>
            </a:endParaRPr>
          </a:p>
        </p:txBody>
      </p:sp>
      <p:sp>
        <p:nvSpPr>
          <p:cNvPr id="65" name="矩形 64"/>
          <p:cNvSpPr/>
          <p:nvPr/>
        </p:nvSpPr>
        <p:spPr>
          <a:xfrm>
            <a:off x="7278651" y="2104506"/>
            <a:ext cx="727116" cy="615549"/>
          </a:xfrm>
          <a:prstGeom prst="rect">
            <a:avLst/>
          </a:prstGeom>
        </p:spPr>
        <p:txBody>
          <a:bodyPr wrap="none" lIns="121917" tIns="60958" rIns="121917" bIns="60958">
            <a:spAutoFit/>
          </a:bodyPr>
          <a:lstStyle/>
          <a:p>
            <a:r>
              <a:rPr lang="en-US" altLang="zh-CN" sz="3200" dirty="0">
                <a:solidFill>
                  <a:schemeClr val="bg1"/>
                </a:solidFill>
                <a:latin typeface="+mj-ea"/>
                <a:ea typeface="+mj-ea"/>
              </a:rPr>
              <a:t>02</a:t>
            </a:r>
            <a:endParaRPr lang="zh-CN" altLang="en-US" sz="3200" dirty="0">
              <a:solidFill>
                <a:schemeClr val="bg1"/>
              </a:solidFill>
              <a:latin typeface="+mj-ea"/>
              <a:ea typeface="+mj-ea"/>
            </a:endParaRPr>
          </a:p>
        </p:txBody>
      </p:sp>
      <p:sp>
        <p:nvSpPr>
          <p:cNvPr id="66" name="矩形 65"/>
          <p:cNvSpPr/>
          <p:nvPr/>
        </p:nvSpPr>
        <p:spPr>
          <a:xfrm>
            <a:off x="5263584" y="4189146"/>
            <a:ext cx="727116" cy="615549"/>
          </a:xfrm>
          <a:prstGeom prst="rect">
            <a:avLst/>
          </a:prstGeom>
        </p:spPr>
        <p:txBody>
          <a:bodyPr wrap="none" lIns="121917" tIns="60958" rIns="121917" bIns="60958">
            <a:spAutoFit/>
          </a:bodyPr>
          <a:lstStyle/>
          <a:p>
            <a:r>
              <a:rPr lang="en-US" altLang="zh-CN" sz="3200" dirty="0">
                <a:solidFill>
                  <a:schemeClr val="bg1"/>
                </a:solidFill>
                <a:latin typeface="+mj-ea"/>
                <a:ea typeface="+mj-ea"/>
              </a:rPr>
              <a:t>03</a:t>
            </a:r>
            <a:endParaRPr lang="zh-CN" altLang="en-US" sz="3200" dirty="0">
              <a:solidFill>
                <a:schemeClr val="bg1"/>
              </a:solidFill>
              <a:latin typeface="+mj-ea"/>
              <a:ea typeface="+mj-ea"/>
            </a:endParaRPr>
          </a:p>
        </p:txBody>
      </p:sp>
      <p:sp>
        <p:nvSpPr>
          <p:cNvPr id="67" name="矩形 66"/>
          <p:cNvSpPr/>
          <p:nvPr/>
        </p:nvSpPr>
        <p:spPr>
          <a:xfrm>
            <a:off x="7278651" y="4189146"/>
            <a:ext cx="727116" cy="615549"/>
          </a:xfrm>
          <a:prstGeom prst="rect">
            <a:avLst/>
          </a:prstGeom>
        </p:spPr>
        <p:txBody>
          <a:bodyPr wrap="none" lIns="121917" tIns="60958" rIns="121917" bIns="60958">
            <a:spAutoFit/>
          </a:bodyPr>
          <a:lstStyle/>
          <a:p>
            <a:r>
              <a:rPr lang="en-US" altLang="zh-CN" sz="3200" dirty="0">
                <a:solidFill>
                  <a:schemeClr val="bg1"/>
                </a:solidFill>
                <a:latin typeface="+mj-ea"/>
                <a:ea typeface="+mj-ea"/>
              </a:rPr>
              <a:t>04</a:t>
            </a:r>
            <a:endParaRPr lang="zh-CN" altLang="en-US" sz="3200" dirty="0">
              <a:solidFill>
                <a:schemeClr val="bg1"/>
              </a:solidFill>
              <a:latin typeface="+mj-ea"/>
              <a:ea typeface="+mj-ea"/>
            </a:endParaRPr>
          </a:p>
        </p:txBody>
      </p:sp>
      <p:sp>
        <p:nvSpPr>
          <p:cNvPr id="68" name="Freeform 24"/>
          <p:cNvSpPr>
            <a:spLocks noEditPoints="1"/>
          </p:cNvSpPr>
          <p:nvPr/>
        </p:nvSpPr>
        <p:spPr bwMode="auto">
          <a:xfrm flipH="1">
            <a:off x="6057856" y="2580298"/>
            <a:ext cx="1177557" cy="1254560"/>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accent1">
              <a:lumMod val="75000"/>
            </a:schemeClr>
          </a:solidFill>
          <a:ln w="9525">
            <a:noFill/>
            <a:round/>
            <a:headEnd/>
            <a:tailEnd/>
          </a:ln>
          <a:effectLst/>
        </p:spPr>
        <p:txBody>
          <a:bodyPr vert="horz" wrap="square" lIns="162556" tIns="81278" rIns="162556" bIns="81278" numCol="1" anchor="t" anchorCtr="0" compatLnSpc="1">
            <a:prstTxWarp prst="textNoShape">
              <a:avLst/>
            </a:prstTxWarp>
          </a:bodyPr>
          <a:lstStyle/>
          <a:p>
            <a:endParaRPr lang="zh-CN" altLang="en-US" sz="3200">
              <a:latin typeface="+mj-ea"/>
              <a:ea typeface="+mj-ea"/>
            </a:endParaRPr>
          </a:p>
        </p:txBody>
      </p:sp>
    </p:spTree>
    <p:extLst>
      <p:ext uri="{BB962C8B-B14F-4D97-AF65-F5344CB8AC3E}">
        <p14:creationId xmlns:p14="http://schemas.microsoft.com/office/powerpoint/2010/main" xmlns="" val="1683365000"/>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randombar(horizontal)">
                                      <p:cBhvr>
                                        <p:cTn id="7" dur="500"/>
                                        <p:tgtEl>
                                          <p:spTgt spid="50"/>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p:cTn id="11" dur="1000" fill="hold"/>
                                        <p:tgtEl>
                                          <p:spTgt spid="51"/>
                                        </p:tgtEl>
                                        <p:attrNameLst>
                                          <p:attrName>ppt_w</p:attrName>
                                        </p:attrNameLst>
                                      </p:cBhvr>
                                      <p:tavLst>
                                        <p:tav tm="0">
                                          <p:val>
                                            <p:fltVal val="0"/>
                                          </p:val>
                                        </p:tav>
                                        <p:tav tm="100000">
                                          <p:val>
                                            <p:strVal val="#ppt_w"/>
                                          </p:val>
                                        </p:tav>
                                      </p:tavLst>
                                    </p:anim>
                                    <p:anim calcmode="lin" valueType="num">
                                      <p:cBhvr>
                                        <p:cTn id="12" dur="1000" fill="hold"/>
                                        <p:tgtEl>
                                          <p:spTgt spid="51"/>
                                        </p:tgtEl>
                                        <p:attrNameLst>
                                          <p:attrName>ppt_h</p:attrName>
                                        </p:attrNameLst>
                                      </p:cBhvr>
                                      <p:tavLst>
                                        <p:tav tm="0">
                                          <p:val>
                                            <p:fltVal val="0"/>
                                          </p:val>
                                        </p:tav>
                                        <p:tav tm="100000">
                                          <p:val>
                                            <p:strVal val="#ppt_h"/>
                                          </p:val>
                                        </p:tav>
                                      </p:tavLst>
                                    </p:anim>
                                    <p:anim calcmode="lin" valueType="num">
                                      <p:cBhvr>
                                        <p:cTn id="13" dur="1000" fill="hold"/>
                                        <p:tgtEl>
                                          <p:spTgt spid="51"/>
                                        </p:tgtEl>
                                        <p:attrNameLst>
                                          <p:attrName>ppt_x</p:attrName>
                                        </p:attrNameLst>
                                      </p:cBhvr>
                                      <p:tavLst>
                                        <p:tav tm="0">
                                          <p:val>
                                            <p:fltVal val="0.5"/>
                                          </p:val>
                                        </p:tav>
                                        <p:tav tm="100000">
                                          <p:val>
                                            <p:strVal val="#ppt_x"/>
                                          </p:val>
                                        </p:tav>
                                      </p:tavLst>
                                    </p:anim>
                                    <p:anim calcmode="lin" valueType="num">
                                      <p:cBhvr>
                                        <p:cTn id="14" dur="1000" fill="hold"/>
                                        <p:tgtEl>
                                          <p:spTgt spid="51"/>
                                        </p:tgtEl>
                                        <p:attrNameLst>
                                          <p:attrName>ppt_y</p:attrName>
                                        </p:attrNameLst>
                                      </p:cBhvr>
                                      <p:tavLst>
                                        <p:tav tm="0">
                                          <p:val>
                                            <p:fltVal val="0.5"/>
                                          </p:val>
                                        </p:tav>
                                        <p:tav tm="100000">
                                          <p:val>
                                            <p:strVal val="#ppt_y"/>
                                          </p:val>
                                        </p:tav>
                                      </p:tavLst>
                                    </p:anim>
                                  </p:childTnLst>
                                </p:cTn>
                              </p:par>
                              <p:par>
                                <p:cTn id="15" presetID="23" presetClass="entr" presetSubtype="528"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p:cTn id="17" dur="1000" fill="hold"/>
                                        <p:tgtEl>
                                          <p:spTgt spid="52"/>
                                        </p:tgtEl>
                                        <p:attrNameLst>
                                          <p:attrName>ppt_w</p:attrName>
                                        </p:attrNameLst>
                                      </p:cBhvr>
                                      <p:tavLst>
                                        <p:tav tm="0">
                                          <p:val>
                                            <p:fltVal val="0"/>
                                          </p:val>
                                        </p:tav>
                                        <p:tav tm="100000">
                                          <p:val>
                                            <p:strVal val="#ppt_w"/>
                                          </p:val>
                                        </p:tav>
                                      </p:tavLst>
                                    </p:anim>
                                    <p:anim calcmode="lin" valueType="num">
                                      <p:cBhvr>
                                        <p:cTn id="18" dur="1000" fill="hold"/>
                                        <p:tgtEl>
                                          <p:spTgt spid="52"/>
                                        </p:tgtEl>
                                        <p:attrNameLst>
                                          <p:attrName>ppt_h</p:attrName>
                                        </p:attrNameLst>
                                      </p:cBhvr>
                                      <p:tavLst>
                                        <p:tav tm="0">
                                          <p:val>
                                            <p:fltVal val="0"/>
                                          </p:val>
                                        </p:tav>
                                        <p:tav tm="100000">
                                          <p:val>
                                            <p:strVal val="#ppt_h"/>
                                          </p:val>
                                        </p:tav>
                                      </p:tavLst>
                                    </p:anim>
                                    <p:anim calcmode="lin" valueType="num">
                                      <p:cBhvr>
                                        <p:cTn id="19" dur="1000" fill="hold"/>
                                        <p:tgtEl>
                                          <p:spTgt spid="52"/>
                                        </p:tgtEl>
                                        <p:attrNameLst>
                                          <p:attrName>ppt_x</p:attrName>
                                        </p:attrNameLst>
                                      </p:cBhvr>
                                      <p:tavLst>
                                        <p:tav tm="0">
                                          <p:val>
                                            <p:fltVal val="0.5"/>
                                          </p:val>
                                        </p:tav>
                                        <p:tav tm="100000">
                                          <p:val>
                                            <p:strVal val="#ppt_x"/>
                                          </p:val>
                                        </p:tav>
                                      </p:tavLst>
                                    </p:anim>
                                    <p:anim calcmode="lin" valueType="num">
                                      <p:cBhvr>
                                        <p:cTn id="20" dur="1000" fill="hold"/>
                                        <p:tgtEl>
                                          <p:spTgt spid="52"/>
                                        </p:tgtEl>
                                        <p:attrNameLst>
                                          <p:attrName>ppt_y</p:attrName>
                                        </p:attrNameLst>
                                      </p:cBhvr>
                                      <p:tavLst>
                                        <p:tav tm="0">
                                          <p:val>
                                            <p:fltVal val="0.5"/>
                                          </p:val>
                                        </p:tav>
                                        <p:tav tm="100000">
                                          <p:val>
                                            <p:strVal val="#ppt_y"/>
                                          </p:val>
                                        </p:tav>
                                      </p:tavLst>
                                    </p:anim>
                                  </p:childTnLst>
                                </p:cTn>
                              </p:par>
                              <p:par>
                                <p:cTn id="21" presetID="23" presetClass="entr" presetSubtype="528"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1000" fill="hold"/>
                                        <p:tgtEl>
                                          <p:spTgt spid="53"/>
                                        </p:tgtEl>
                                        <p:attrNameLst>
                                          <p:attrName>ppt_w</p:attrName>
                                        </p:attrNameLst>
                                      </p:cBhvr>
                                      <p:tavLst>
                                        <p:tav tm="0">
                                          <p:val>
                                            <p:fltVal val="0"/>
                                          </p:val>
                                        </p:tav>
                                        <p:tav tm="100000">
                                          <p:val>
                                            <p:strVal val="#ppt_w"/>
                                          </p:val>
                                        </p:tav>
                                      </p:tavLst>
                                    </p:anim>
                                    <p:anim calcmode="lin" valueType="num">
                                      <p:cBhvr>
                                        <p:cTn id="24" dur="1000" fill="hold"/>
                                        <p:tgtEl>
                                          <p:spTgt spid="53"/>
                                        </p:tgtEl>
                                        <p:attrNameLst>
                                          <p:attrName>ppt_h</p:attrName>
                                        </p:attrNameLst>
                                      </p:cBhvr>
                                      <p:tavLst>
                                        <p:tav tm="0">
                                          <p:val>
                                            <p:fltVal val="0"/>
                                          </p:val>
                                        </p:tav>
                                        <p:tav tm="100000">
                                          <p:val>
                                            <p:strVal val="#ppt_h"/>
                                          </p:val>
                                        </p:tav>
                                      </p:tavLst>
                                    </p:anim>
                                    <p:anim calcmode="lin" valueType="num">
                                      <p:cBhvr>
                                        <p:cTn id="25" dur="1000" fill="hold"/>
                                        <p:tgtEl>
                                          <p:spTgt spid="53"/>
                                        </p:tgtEl>
                                        <p:attrNameLst>
                                          <p:attrName>ppt_x</p:attrName>
                                        </p:attrNameLst>
                                      </p:cBhvr>
                                      <p:tavLst>
                                        <p:tav tm="0">
                                          <p:val>
                                            <p:fltVal val="0.5"/>
                                          </p:val>
                                        </p:tav>
                                        <p:tav tm="100000">
                                          <p:val>
                                            <p:strVal val="#ppt_x"/>
                                          </p:val>
                                        </p:tav>
                                      </p:tavLst>
                                    </p:anim>
                                    <p:anim calcmode="lin" valueType="num">
                                      <p:cBhvr>
                                        <p:cTn id="26" dur="1000" fill="hold"/>
                                        <p:tgtEl>
                                          <p:spTgt spid="53"/>
                                        </p:tgtEl>
                                        <p:attrNameLst>
                                          <p:attrName>ppt_y</p:attrName>
                                        </p:attrNameLst>
                                      </p:cBhvr>
                                      <p:tavLst>
                                        <p:tav tm="0">
                                          <p:val>
                                            <p:fltVal val="0.5"/>
                                          </p:val>
                                        </p:tav>
                                        <p:tav tm="100000">
                                          <p:val>
                                            <p:strVal val="#ppt_y"/>
                                          </p:val>
                                        </p:tav>
                                      </p:tavLst>
                                    </p:anim>
                                  </p:childTnLst>
                                </p:cTn>
                              </p:par>
                              <p:par>
                                <p:cTn id="27" presetID="23" presetClass="entr" presetSubtype="528" fill="hold" grpId="0" nodeType="with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p:cTn id="29" dur="1000" fill="hold"/>
                                        <p:tgtEl>
                                          <p:spTgt spid="54"/>
                                        </p:tgtEl>
                                        <p:attrNameLst>
                                          <p:attrName>ppt_w</p:attrName>
                                        </p:attrNameLst>
                                      </p:cBhvr>
                                      <p:tavLst>
                                        <p:tav tm="0">
                                          <p:val>
                                            <p:fltVal val="0"/>
                                          </p:val>
                                        </p:tav>
                                        <p:tav tm="100000">
                                          <p:val>
                                            <p:strVal val="#ppt_w"/>
                                          </p:val>
                                        </p:tav>
                                      </p:tavLst>
                                    </p:anim>
                                    <p:anim calcmode="lin" valueType="num">
                                      <p:cBhvr>
                                        <p:cTn id="30" dur="1000" fill="hold"/>
                                        <p:tgtEl>
                                          <p:spTgt spid="54"/>
                                        </p:tgtEl>
                                        <p:attrNameLst>
                                          <p:attrName>ppt_h</p:attrName>
                                        </p:attrNameLst>
                                      </p:cBhvr>
                                      <p:tavLst>
                                        <p:tav tm="0">
                                          <p:val>
                                            <p:fltVal val="0"/>
                                          </p:val>
                                        </p:tav>
                                        <p:tav tm="100000">
                                          <p:val>
                                            <p:strVal val="#ppt_h"/>
                                          </p:val>
                                        </p:tav>
                                      </p:tavLst>
                                    </p:anim>
                                    <p:anim calcmode="lin" valueType="num">
                                      <p:cBhvr>
                                        <p:cTn id="31" dur="1000" fill="hold"/>
                                        <p:tgtEl>
                                          <p:spTgt spid="54"/>
                                        </p:tgtEl>
                                        <p:attrNameLst>
                                          <p:attrName>ppt_x</p:attrName>
                                        </p:attrNameLst>
                                      </p:cBhvr>
                                      <p:tavLst>
                                        <p:tav tm="0">
                                          <p:val>
                                            <p:fltVal val="0.5"/>
                                          </p:val>
                                        </p:tav>
                                        <p:tav tm="100000">
                                          <p:val>
                                            <p:strVal val="#ppt_x"/>
                                          </p:val>
                                        </p:tav>
                                      </p:tavLst>
                                    </p:anim>
                                    <p:anim calcmode="lin" valueType="num">
                                      <p:cBhvr>
                                        <p:cTn id="32" dur="1000" fill="hold"/>
                                        <p:tgtEl>
                                          <p:spTgt spid="54"/>
                                        </p:tgtEl>
                                        <p:attrNameLst>
                                          <p:attrName>ppt_y</p:attrName>
                                        </p:attrNameLst>
                                      </p:cBhvr>
                                      <p:tavLst>
                                        <p:tav tm="0">
                                          <p:val>
                                            <p:fltVal val="0.5"/>
                                          </p:val>
                                        </p:tav>
                                        <p:tav tm="100000">
                                          <p:val>
                                            <p:strVal val="#ppt_y"/>
                                          </p:val>
                                        </p:tav>
                                      </p:tavLst>
                                    </p:anim>
                                  </p:childTnLst>
                                </p:cTn>
                              </p:par>
                              <p:par>
                                <p:cTn id="33" presetID="23" presetClass="entr" presetSubtype="528"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p:cTn id="35" dur="1000" fill="hold"/>
                                        <p:tgtEl>
                                          <p:spTgt spid="64"/>
                                        </p:tgtEl>
                                        <p:attrNameLst>
                                          <p:attrName>ppt_w</p:attrName>
                                        </p:attrNameLst>
                                      </p:cBhvr>
                                      <p:tavLst>
                                        <p:tav tm="0">
                                          <p:val>
                                            <p:fltVal val="0"/>
                                          </p:val>
                                        </p:tav>
                                        <p:tav tm="100000">
                                          <p:val>
                                            <p:strVal val="#ppt_w"/>
                                          </p:val>
                                        </p:tav>
                                      </p:tavLst>
                                    </p:anim>
                                    <p:anim calcmode="lin" valueType="num">
                                      <p:cBhvr>
                                        <p:cTn id="36" dur="1000" fill="hold"/>
                                        <p:tgtEl>
                                          <p:spTgt spid="64"/>
                                        </p:tgtEl>
                                        <p:attrNameLst>
                                          <p:attrName>ppt_h</p:attrName>
                                        </p:attrNameLst>
                                      </p:cBhvr>
                                      <p:tavLst>
                                        <p:tav tm="0">
                                          <p:val>
                                            <p:fltVal val="0"/>
                                          </p:val>
                                        </p:tav>
                                        <p:tav tm="100000">
                                          <p:val>
                                            <p:strVal val="#ppt_h"/>
                                          </p:val>
                                        </p:tav>
                                      </p:tavLst>
                                    </p:anim>
                                    <p:anim calcmode="lin" valueType="num">
                                      <p:cBhvr>
                                        <p:cTn id="37" dur="1000" fill="hold"/>
                                        <p:tgtEl>
                                          <p:spTgt spid="64"/>
                                        </p:tgtEl>
                                        <p:attrNameLst>
                                          <p:attrName>ppt_x</p:attrName>
                                        </p:attrNameLst>
                                      </p:cBhvr>
                                      <p:tavLst>
                                        <p:tav tm="0">
                                          <p:val>
                                            <p:fltVal val="0.5"/>
                                          </p:val>
                                        </p:tav>
                                        <p:tav tm="100000">
                                          <p:val>
                                            <p:strVal val="#ppt_x"/>
                                          </p:val>
                                        </p:tav>
                                      </p:tavLst>
                                    </p:anim>
                                    <p:anim calcmode="lin" valueType="num">
                                      <p:cBhvr>
                                        <p:cTn id="38" dur="1000" fill="hold"/>
                                        <p:tgtEl>
                                          <p:spTgt spid="64"/>
                                        </p:tgtEl>
                                        <p:attrNameLst>
                                          <p:attrName>ppt_y</p:attrName>
                                        </p:attrNameLst>
                                      </p:cBhvr>
                                      <p:tavLst>
                                        <p:tav tm="0">
                                          <p:val>
                                            <p:fltVal val="0.5"/>
                                          </p:val>
                                        </p:tav>
                                        <p:tav tm="100000">
                                          <p:val>
                                            <p:strVal val="#ppt_y"/>
                                          </p:val>
                                        </p:tav>
                                      </p:tavLst>
                                    </p:anim>
                                  </p:childTnLst>
                                </p:cTn>
                              </p:par>
                              <p:par>
                                <p:cTn id="39" presetID="23" presetClass="entr" presetSubtype="528" fill="hold" grpId="0" nodeType="withEffect">
                                  <p:stCondLst>
                                    <p:cond delay="0"/>
                                  </p:stCondLst>
                                  <p:childTnLst>
                                    <p:set>
                                      <p:cBhvr>
                                        <p:cTn id="40" dur="1" fill="hold">
                                          <p:stCondLst>
                                            <p:cond delay="0"/>
                                          </p:stCondLst>
                                        </p:cTn>
                                        <p:tgtEl>
                                          <p:spTgt spid="65"/>
                                        </p:tgtEl>
                                        <p:attrNameLst>
                                          <p:attrName>style.visibility</p:attrName>
                                        </p:attrNameLst>
                                      </p:cBhvr>
                                      <p:to>
                                        <p:strVal val="visible"/>
                                      </p:to>
                                    </p:set>
                                    <p:anim calcmode="lin" valueType="num">
                                      <p:cBhvr>
                                        <p:cTn id="41" dur="1000" fill="hold"/>
                                        <p:tgtEl>
                                          <p:spTgt spid="65"/>
                                        </p:tgtEl>
                                        <p:attrNameLst>
                                          <p:attrName>ppt_w</p:attrName>
                                        </p:attrNameLst>
                                      </p:cBhvr>
                                      <p:tavLst>
                                        <p:tav tm="0">
                                          <p:val>
                                            <p:fltVal val="0"/>
                                          </p:val>
                                        </p:tav>
                                        <p:tav tm="100000">
                                          <p:val>
                                            <p:strVal val="#ppt_w"/>
                                          </p:val>
                                        </p:tav>
                                      </p:tavLst>
                                    </p:anim>
                                    <p:anim calcmode="lin" valueType="num">
                                      <p:cBhvr>
                                        <p:cTn id="42" dur="1000" fill="hold"/>
                                        <p:tgtEl>
                                          <p:spTgt spid="65"/>
                                        </p:tgtEl>
                                        <p:attrNameLst>
                                          <p:attrName>ppt_h</p:attrName>
                                        </p:attrNameLst>
                                      </p:cBhvr>
                                      <p:tavLst>
                                        <p:tav tm="0">
                                          <p:val>
                                            <p:fltVal val="0"/>
                                          </p:val>
                                        </p:tav>
                                        <p:tav tm="100000">
                                          <p:val>
                                            <p:strVal val="#ppt_h"/>
                                          </p:val>
                                        </p:tav>
                                      </p:tavLst>
                                    </p:anim>
                                    <p:anim calcmode="lin" valueType="num">
                                      <p:cBhvr>
                                        <p:cTn id="43" dur="1000" fill="hold"/>
                                        <p:tgtEl>
                                          <p:spTgt spid="65"/>
                                        </p:tgtEl>
                                        <p:attrNameLst>
                                          <p:attrName>ppt_x</p:attrName>
                                        </p:attrNameLst>
                                      </p:cBhvr>
                                      <p:tavLst>
                                        <p:tav tm="0">
                                          <p:val>
                                            <p:fltVal val="0.5"/>
                                          </p:val>
                                        </p:tav>
                                        <p:tav tm="100000">
                                          <p:val>
                                            <p:strVal val="#ppt_x"/>
                                          </p:val>
                                        </p:tav>
                                      </p:tavLst>
                                    </p:anim>
                                    <p:anim calcmode="lin" valueType="num">
                                      <p:cBhvr>
                                        <p:cTn id="44" dur="1000" fill="hold"/>
                                        <p:tgtEl>
                                          <p:spTgt spid="65"/>
                                        </p:tgtEl>
                                        <p:attrNameLst>
                                          <p:attrName>ppt_y</p:attrName>
                                        </p:attrNameLst>
                                      </p:cBhvr>
                                      <p:tavLst>
                                        <p:tav tm="0">
                                          <p:val>
                                            <p:fltVal val="0.5"/>
                                          </p:val>
                                        </p:tav>
                                        <p:tav tm="100000">
                                          <p:val>
                                            <p:strVal val="#ppt_y"/>
                                          </p:val>
                                        </p:tav>
                                      </p:tavLst>
                                    </p:anim>
                                  </p:childTnLst>
                                </p:cTn>
                              </p:par>
                              <p:par>
                                <p:cTn id="45" presetID="23" presetClass="entr" presetSubtype="528"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p:cTn id="47" dur="1000" fill="hold"/>
                                        <p:tgtEl>
                                          <p:spTgt spid="66"/>
                                        </p:tgtEl>
                                        <p:attrNameLst>
                                          <p:attrName>ppt_w</p:attrName>
                                        </p:attrNameLst>
                                      </p:cBhvr>
                                      <p:tavLst>
                                        <p:tav tm="0">
                                          <p:val>
                                            <p:fltVal val="0"/>
                                          </p:val>
                                        </p:tav>
                                        <p:tav tm="100000">
                                          <p:val>
                                            <p:strVal val="#ppt_w"/>
                                          </p:val>
                                        </p:tav>
                                      </p:tavLst>
                                    </p:anim>
                                    <p:anim calcmode="lin" valueType="num">
                                      <p:cBhvr>
                                        <p:cTn id="48" dur="1000" fill="hold"/>
                                        <p:tgtEl>
                                          <p:spTgt spid="66"/>
                                        </p:tgtEl>
                                        <p:attrNameLst>
                                          <p:attrName>ppt_h</p:attrName>
                                        </p:attrNameLst>
                                      </p:cBhvr>
                                      <p:tavLst>
                                        <p:tav tm="0">
                                          <p:val>
                                            <p:fltVal val="0"/>
                                          </p:val>
                                        </p:tav>
                                        <p:tav tm="100000">
                                          <p:val>
                                            <p:strVal val="#ppt_h"/>
                                          </p:val>
                                        </p:tav>
                                      </p:tavLst>
                                    </p:anim>
                                    <p:anim calcmode="lin" valueType="num">
                                      <p:cBhvr>
                                        <p:cTn id="49" dur="1000" fill="hold"/>
                                        <p:tgtEl>
                                          <p:spTgt spid="66"/>
                                        </p:tgtEl>
                                        <p:attrNameLst>
                                          <p:attrName>ppt_x</p:attrName>
                                        </p:attrNameLst>
                                      </p:cBhvr>
                                      <p:tavLst>
                                        <p:tav tm="0">
                                          <p:val>
                                            <p:fltVal val="0.5"/>
                                          </p:val>
                                        </p:tav>
                                        <p:tav tm="100000">
                                          <p:val>
                                            <p:strVal val="#ppt_x"/>
                                          </p:val>
                                        </p:tav>
                                      </p:tavLst>
                                    </p:anim>
                                    <p:anim calcmode="lin" valueType="num">
                                      <p:cBhvr>
                                        <p:cTn id="50" dur="1000" fill="hold"/>
                                        <p:tgtEl>
                                          <p:spTgt spid="66"/>
                                        </p:tgtEl>
                                        <p:attrNameLst>
                                          <p:attrName>ppt_y</p:attrName>
                                        </p:attrNameLst>
                                      </p:cBhvr>
                                      <p:tavLst>
                                        <p:tav tm="0">
                                          <p:val>
                                            <p:fltVal val="0.5"/>
                                          </p:val>
                                        </p:tav>
                                        <p:tav tm="100000">
                                          <p:val>
                                            <p:strVal val="#ppt_y"/>
                                          </p:val>
                                        </p:tav>
                                      </p:tavLst>
                                    </p:anim>
                                  </p:childTnLst>
                                </p:cTn>
                              </p:par>
                              <p:par>
                                <p:cTn id="51" presetID="23" presetClass="entr" presetSubtype="528" fill="hold" grpId="0" nodeType="withEffect">
                                  <p:stCondLst>
                                    <p:cond delay="0"/>
                                  </p:stCondLst>
                                  <p:childTnLst>
                                    <p:set>
                                      <p:cBhvr>
                                        <p:cTn id="52" dur="1" fill="hold">
                                          <p:stCondLst>
                                            <p:cond delay="0"/>
                                          </p:stCondLst>
                                        </p:cTn>
                                        <p:tgtEl>
                                          <p:spTgt spid="67"/>
                                        </p:tgtEl>
                                        <p:attrNameLst>
                                          <p:attrName>style.visibility</p:attrName>
                                        </p:attrNameLst>
                                      </p:cBhvr>
                                      <p:to>
                                        <p:strVal val="visible"/>
                                      </p:to>
                                    </p:set>
                                    <p:anim calcmode="lin" valueType="num">
                                      <p:cBhvr>
                                        <p:cTn id="53" dur="1000" fill="hold"/>
                                        <p:tgtEl>
                                          <p:spTgt spid="67"/>
                                        </p:tgtEl>
                                        <p:attrNameLst>
                                          <p:attrName>ppt_w</p:attrName>
                                        </p:attrNameLst>
                                      </p:cBhvr>
                                      <p:tavLst>
                                        <p:tav tm="0">
                                          <p:val>
                                            <p:fltVal val="0"/>
                                          </p:val>
                                        </p:tav>
                                        <p:tav tm="100000">
                                          <p:val>
                                            <p:strVal val="#ppt_w"/>
                                          </p:val>
                                        </p:tav>
                                      </p:tavLst>
                                    </p:anim>
                                    <p:anim calcmode="lin" valueType="num">
                                      <p:cBhvr>
                                        <p:cTn id="54" dur="1000" fill="hold"/>
                                        <p:tgtEl>
                                          <p:spTgt spid="67"/>
                                        </p:tgtEl>
                                        <p:attrNameLst>
                                          <p:attrName>ppt_h</p:attrName>
                                        </p:attrNameLst>
                                      </p:cBhvr>
                                      <p:tavLst>
                                        <p:tav tm="0">
                                          <p:val>
                                            <p:fltVal val="0"/>
                                          </p:val>
                                        </p:tav>
                                        <p:tav tm="100000">
                                          <p:val>
                                            <p:strVal val="#ppt_h"/>
                                          </p:val>
                                        </p:tav>
                                      </p:tavLst>
                                    </p:anim>
                                    <p:anim calcmode="lin" valueType="num">
                                      <p:cBhvr>
                                        <p:cTn id="55" dur="1000" fill="hold"/>
                                        <p:tgtEl>
                                          <p:spTgt spid="67"/>
                                        </p:tgtEl>
                                        <p:attrNameLst>
                                          <p:attrName>ppt_x</p:attrName>
                                        </p:attrNameLst>
                                      </p:cBhvr>
                                      <p:tavLst>
                                        <p:tav tm="0">
                                          <p:val>
                                            <p:fltVal val="0.5"/>
                                          </p:val>
                                        </p:tav>
                                        <p:tav tm="100000">
                                          <p:val>
                                            <p:strVal val="#ppt_x"/>
                                          </p:val>
                                        </p:tav>
                                      </p:tavLst>
                                    </p:anim>
                                    <p:anim calcmode="lin" valueType="num">
                                      <p:cBhvr>
                                        <p:cTn id="56" dur="1000" fill="hold"/>
                                        <p:tgtEl>
                                          <p:spTgt spid="67"/>
                                        </p:tgtEl>
                                        <p:attrNameLst>
                                          <p:attrName>ppt_y</p:attrName>
                                        </p:attrNameLst>
                                      </p:cBhvr>
                                      <p:tavLst>
                                        <p:tav tm="0">
                                          <p:val>
                                            <p:fltVal val="0.5"/>
                                          </p:val>
                                        </p:tav>
                                        <p:tav tm="100000">
                                          <p:val>
                                            <p:strVal val="#ppt_y"/>
                                          </p:val>
                                        </p:tav>
                                      </p:tavLst>
                                    </p:anim>
                                  </p:childTnLst>
                                </p:cTn>
                              </p:par>
                              <p:par>
                                <p:cTn id="57" presetID="35" presetClass="entr" presetSubtype="0" fill="hold" grpId="1" nodeType="with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1000"/>
                                        <p:tgtEl>
                                          <p:spTgt spid="51"/>
                                        </p:tgtEl>
                                      </p:cBhvr>
                                    </p:animEffect>
                                    <p:anim calcmode="lin" valueType="num">
                                      <p:cBhvr>
                                        <p:cTn id="60" dur="1000" fill="hold"/>
                                        <p:tgtEl>
                                          <p:spTgt spid="51"/>
                                        </p:tgtEl>
                                        <p:attrNameLst>
                                          <p:attrName>style.rotation</p:attrName>
                                        </p:attrNameLst>
                                      </p:cBhvr>
                                      <p:tavLst>
                                        <p:tav tm="0">
                                          <p:val>
                                            <p:fltVal val="720"/>
                                          </p:val>
                                        </p:tav>
                                        <p:tav tm="100000">
                                          <p:val>
                                            <p:fltVal val="0"/>
                                          </p:val>
                                        </p:tav>
                                      </p:tavLst>
                                    </p:anim>
                                    <p:anim calcmode="lin" valueType="num">
                                      <p:cBhvr>
                                        <p:cTn id="61" dur="1000" fill="hold"/>
                                        <p:tgtEl>
                                          <p:spTgt spid="51"/>
                                        </p:tgtEl>
                                        <p:attrNameLst>
                                          <p:attrName>ppt_h</p:attrName>
                                        </p:attrNameLst>
                                      </p:cBhvr>
                                      <p:tavLst>
                                        <p:tav tm="0">
                                          <p:val>
                                            <p:fltVal val="0"/>
                                          </p:val>
                                        </p:tav>
                                        <p:tav tm="100000">
                                          <p:val>
                                            <p:strVal val="#ppt_h"/>
                                          </p:val>
                                        </p:tav>
                                      </p:tavLst>
                                    </p:anim>
                                    <p:anim calcmode="lin" valueType="num">
                                      <p:cBhvr>
                                        <p:cTn id="62" dur="1000" fill="hold"/>
                                        <p:tgtEl>
                                          <p:spTgt spid="51"/>
                                        </p:tgtEl>
                                        <p:attrNameLst>
                                          <p:attrName>ppt_w</p:attrName>
                                        </p:attrNameLst>
                                      </p:cBhvr>
                                      <p:tavLst>
                                        <p:tav tm="0">
                                          <p:val>
                                            <p:fltVal val="0"/>
                                          </p:val>
                                        </p:tav>
                                        <p:tav tm="100000">
                                          <p:val>
                                            <p:strVal val="#ppt_w"/>
                                          </p:val>
                                        </p:tav>
                                      </p:tavLst>
                                    </p:anim>
                                  </p:childTnLst>
                                </p:cTn>
                              </p:par>
                              <p:par>
                                <p:cTn id="63" presetID="35" presetClass="entr" presetSubtype="0" fill="hold" grpId="1"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style.rotation</p:attrName>
                                        </p:attrNameLst>
                                      </p:cBhvr>
                                      <p:tavLst>
                                        <p:tav tm="0">
                                          <p:val>
                                            <p:fltVal val="720"/>
                                          </p:val>
                                        </p:tav>
                                        <p:tav tm="100000">
                                          <p:val>
                                            <p:fltVal val="0"/>
                                          </p:val>
                                        </p:tav>
                                      </p:tavLst>
                                    </p:anim>
                                    <p:anim calcmode="lin" valueType="num">
                                      <p:cBhvr>
                                        <p:cTn id="67" dur="1000" fill="hold"/>
                                        <p:tgtEl>
                                          <p:spTgt spid="52"/>
                                        </p:tgtEl>
                                        <p:attrNameLst>
                                          <p:attrName>ppt_h</p:attrName>
                                        </p:attrNameLst>
                                      </p:cBhvr>
                                      <p:tavLst>
                                        <p:tav tm="0">
                                          <p:val>
                                            <p:fltVal val="0"/>
                                          </p:val>
                                        </p:tav>
                                        <p:tav tm="100000">
                                          <p:val>
                                            <p:strVal val="#ppt_h"/>
                                          </p:val>
                                        </p:tav>
                                      </p:tavLst>
                                    </p:anim>
                                    <p:anim calcmode="lin" valueType="num">
                                      <p:cBhvr>
                                        <p:cTn id="68" dur="1000" fill="hold"/>
                                        <p:tgtEl>
                                          <p:spTgt spid="52"/>
                                        </p:tgtEl>
                                        <p:attrNameLst>
                                          <p:attrName>ppt_w</p:attrName>
                                        </p:attrNameLst>
                                      </p:cBhvr>
                                      <p:tavLst>
                                        <p:tav tm="0">
                                          <p:val>
                                            <p:fltVal val="0"/>
                                          </p:val>
                                        </p:tav>
                                        <p:tav tm="100000">
                                          <p:val>
                                            <p:strVal val="#ppt_w"/>
                                          </p:val>
                                        </p:tav>
                                      </p:tavLst>
                                    </p:anim>
                                  </p:childTnLst>
                                </p:cTn>
                              </p:par>
                              <p:par>
                                <p:cTn id="69" presetID="35" presetClass="entr" presetSubtype="0" fill="hold" grpId="1" nodeType="with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fade">
                                      <p:cBhvr>
                                        <p:cTn id="71" dur="1000"/>
                                        <p:tgtEl>
                                          <p:spTgt spid="53"/>
                                        </p:tgtEl>
                                      </p:cBhvr>
                                    </p:animEffect>
                                    <p:anim calcmode="lin" valueType="num">
                                      <p:cBhvr>
                                        <p:cTn id="72" dur="1000" fill="hold"/>
                                        <p:tgtEl>
                                          <p:spTgt spid="53"/>
                                        </p:tgtEl>
                                        <p:attrNameLst>
                                          <p:attrName>style.rotation</p:attrName>
                                        </p:attrNameLst>
                                      </p:cBhvr>
                                      <p:tavLst>
                                        <p:tav tm="0">
                                          <p:val>
                                            <p:fltVal val="720"/>
                                          </p:val>
                                        </p:tav>
                                        <p:tav tm="100000">
                                          <p:val>
                                            <p:fltVal val="0"/>
                                          </p:val>
                                        </p:tav>
                                      </p:tavLst>
                                    </p:anim>
                                    <p:anim calcmode="lin" valueType="num">
                                      <p:cBhvr>
                                        <p:cTn id="73" dur="1000" fill="hold"/>
                                        <p:tgtEl>
                                          <p:spTgt spid="53"/>
                                        </p:tgtEl>
                                        <p:attrNameLst>
                                          <p:attrName>ppt_h</p:attrName>
                                        </p:attrNameLst>
                                      </p:cBhvr>
                                      <p:tavLst>
                                        <p:tav tm="0">
                                          <p:val>
                                            <p:fltVal val="0"/>
                                          </p:val>
                                        </p:tav>
                                        <p:tav tm="100000">
                                          <p:val>
                                            <p:strVal val="#ppt_h"/>
                                          </p:val>
                                        </p:tav>
                                      </p:tavLst>
                                    </p:anim>
                                    <p:anim calcmode="lin" valueType="num">
                                      <p:cBhvr>
                                        <p:cTn id="74" dur="1000" fill="hold"/>
                                        <p:tgtEl>
                                          <p:spTgt spid="53"/>
                                        </p:tgtEl>
                                        <p:attrNameLst>
                                          <p:attrName>ppt_w</p:attrName>
                                        </p:attrNameLst>
                                      </p:cBhvr>
                                      <p:tavLst>
                                        <p:tav tm="0">
                                          <p:val>
                                            <p:fltVal val="0"/>
                                          </p:val>
                                        </p:tav>
                                        <p:tav tm="100000">
                                          <p:val>
                                            <p:strVal val="#ppt_w"/>
                                          </p:val>
                                        </p:tav>
                                      </p:tavLst>
                                    </p:anim>
                                  </p:childTnLst>
                                </p:cTn>
                              </p:par>
                              <p:par>
                                <p:cTn id="75" presetID="35" presetClass="entr" presetSubtype="0" fill="hold" grpId="1" nodeType="withEffect">
                                  <p:stCondLst>
                                    <p:cond delay="0"/>
                                  </p:stCondLst>
                                  <p:childTnLst>
                                    <p:set>
                                      <p:cBhvr>
                                        <p:cTn id="76" dur="1" fill="hold">
                                          <p:stCondLst>
                                            <p:cond delay="0"/>
                                          </p:stCondLst>
                                        </p:cTn>
                                        <p:tgtEl>
                                          <p:spTgt spid="54"/>
                                        </p:tgtEl>
                                        <p:attrNameLst>
                                          <p:attrName>style.visibility</p:attrName>
                                        </p:attrNameLst>
                                      </p:cBhvr>
                                      <p:to>
                                        <p:strVal val="visible"/>
                                      </p:to>
                                    </p:set>
                                    <p:animEffect transition="in" filter="fade">
                                      <p:cBhvr>
                                        <p:cTn id="77" dur="1000"/>
                                        <p:tgtEl>
                                          <p:spTgt spid="54"/>
                                        </p:tgtEl>
                                      </p:cBhvr>
                                    </p:animEffect>
                                    <p:anim calcmode="lin" valueType="num">
                                      <p:cBhvr>
                                        <p:cTn id="78" dur="1000" fill="hold"/>
                                        <p:tgtEl>
                                          <p:spTgt spid="54"/>
                                        </p:tgtEl>
                                        <p:attrNameLst>
                                          <p:attrName>style.rotation</p:attrName>
                                        </p:attrNameLst>
                                      </p:cBhvr>
                                      <p:tavLst>
                                        <p:tav tm="0">
                                          <p:val>
                                            <p:fltVal val="720"/>
                                          </p:val>
                                        </p:tav>
                                        <p:tav tm="100000">
                                          <p:val>
                                            <p:fltVal val="0"/>
                                          </p:val>
                                        </p:tav>
                                      </p:tavLst>
                                    </p:anim>
                                    <p:anim calcmode="lin" valueType="num">
                                      <p:cBhvr>
                                        <p:cTn id="79" dur="1000" fill="hold"/>
                                        <p:tgtEl>
                                          <p:spTgt spid="54"/>
                                        </p:tgtEl>
                                        <p:attrNameLst>
                                          <p:attrName>ppt_h</p:attrName>
                                        </p:attrNameLst>
                                      </p:cBhvr>
                                      <p:tavLst>
                                        <p:tav tm="0">
                                          <p:val>
                                            <p:fltVal val="0"/>
                                          </p:val>
                                        </p:tav>
                                        <p:tav tm="100000">
                                          <p:val>
                                            <p:strVal val="#ppt_h"/>
                                          </p:val>
                                        </p:tav>
                                      </p:tavLst>
                                    </p:anim>
                                    <p:anim calcmode="lin" valueType="num">
                                      <p:cBhvr>
                                        <p:cTn id="80" dur="1000" fill="hold"/>
                                        <p:tgtEl>
                                          <p:spTgt spid="54"/>
                                        </p:tgtEl>
                                        <p:attrNameLst>
                                          <p:attrName>ppt_w</p:attrName>
                                        </p:attrNameLst>
                                      </p:cBhvr>
                                      <p:tavLst>
                                        <p:tav tm="0">
                                          <p:val>
                                            <p:fltVal val="0"/>
                                          </p:val>
                                        </p:tav>
                                        <p:tav tm="100000">
                                          <p:val>
                                            <p:strVal val="#ppt_w"/>
                                          </p:val>
                                        </p:tav>
                                      </p:tavLst>
                                    </p:anim>
                                  </p:childTnLst>
                                </p:cTn>
                              </p:par>
                              <p:par>
                                <p:cTn id="81" presetID="35" presetClass="entr" presetSubtype="0" fill="hold" grpId="1" nodeType="with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fade">
                                      <p:cBhvr>
                                        <p:cTn id="83" dur="1000"/>
                                        <p:tgtEl>
                                          <p:spTgt spid="64"/>
                                        </p:tgtEl>
                                      </p:cBhvr>
                                    </p:animEffect>
                                    <p:anim calcmode="lin" valueType="num">
                                      <p:cBhvr>
                                        <p:cTn id="84" dur="1000" fill="hold"/>
                                        <p:tgtEl>
                                          <p:spTgt spid="64"/>
                                        </p:tgtEl>
                                        <p:attrNameLst>
                                          <p:attrName>style.rotation</p:attrName>
                                        </p:attrNameLst>
                                      </p:cBhvr>
                                      <p:tavLst>
                                        <p:tav tm="0">
                                          <p:val>
                                            <p:fltVal val="720"/>
                                          </p:val>
                                        </p:tav>
                                        <p:tav tm="100000">
                                          <p:val>
                                            <p:fltVal val="0"/>
                                          </p:val>
                                        </p:tav>
                                      </p:tavLst>
                                    </p:anim>
                                    <p:anim calcmode="lin" valueType="num">
                                      <p:cBhvr>
                                        <p:cTn id="85" dur="1000" fill="hold"/>
                                        <p:tgtEl>
                                          <p:spTgt spid="64"/>
                                        </p:tgtEl>
                                        <p:attrNameLst>
                                          <p:attrName>ppt_h</p:attrName>
                                        </p:attrNameLst>
                                      </p:cBhvr>
                                      <p:tavLst>
                                        <p:tav tm="0">
                                          <p:val>
                                            <p:fltVal val="0"/>
                                          </p:val>
                                        </p:tav>
                                        <p:tav tm="100000">
                                          <p:val>
                                            <p:strVal val="#ppt_h"/>
                                          </p:val>
                                        </p:tav>
                                      </p:tavLst>
                                    </p:anim>
                                    <p:anim calcmode="lin" valueType="num">
                                      <p:cBhvr>
                                        <p:cTn id="86" dur="1000" fill="hold"/>
                                        <p:tgtEl>
                                          <p:spTgt spid="64"/>
                                        </p:tgtEl>
                                        <p:attrNameLst>
                                          <p:attrName>ppt_w</p:attrName>
                                        </p:attrNameLst>
                                      </p:cBhvr>
                                      <p:tavLst>
                                        <p:tav tm="0">
                                          <p:val>
                                            <p:fltVal val="0"/>
                                          </p:val>
                                        </p:tav>
                                        <p:tav tm="100000">
                                          <p:val>
                                            <p:strVal val="#ppt_w"/>
                                          </p:val>
                                        </p:tav>
                                      </p:tavLst>
                                    </p:anim>
                                  </p:childTnLst>
                                </p:cTn>
                              </p:par>
                              <p:par>
                                <p:cTn id="87" presetID="35" presetClass="entr" presetSubtype="0" fill="hold" grpId="1" nodeType="withEffect">
                                  <p:stCondLst>
                                    <p:cond delay="0"/>
                                  </p:stCondLst>
                                  <p:childTnLst>
                                    <p:set>
                                      <p:cBhvr>
                                        <p:cTn id="88" dur="1" fill="hold">
                                          <p:stCondLst>
                                            <p:cond delay="0"/>
                                          </p:stCondLst>
                                        </p:cTn>
                                        <p:tgtEl>
                                          <p:spTgt spid="65"/>
                                        </p:tgtEl>
                                        <p:attrNameLst>
                                          <p:attrName>style.visibility</p:attrName>
                                        </p:attrNameLst>
                                      </p:cBhvr>
                                      <p:to>
                                        <p:strVal val="visible"/>
                                      </p:to>
                                    </p:set>
                                    <p:animEffect transition="in" filter="fade">
                                      <p:cBhvr>
                                        <p:cTn id="89" dur="1000"/>
                                        <p:tgtEl>
                                          <p:spTgt spid="65"/>
                                        </p:tgtEl>
                                      </p:cBhvr>
                                    </p:animEffect>
                                    <p:anim calcmode="lin" valueType="num">
                                      <p:cBhvr>
                                        <p:cTn id="90" dur="1000" fill="hold"/>
                                        <p:tgtEl>
                                          <p:spTgt spid="65"/>
                                        </p:tgtEl>
                                        <p:attrNameLst>
                                          <p:attrName>style.rotation</p:attrName>
                                        </p:attrNameLst>
                                      </p:cBhvr>
                                      <p:tavLst>
                                        <p:tav tm="0">
                                          <p:val>
                                            <p:fltVal val="720"/>
                                          </p:val>
                                        </p:tav>
                                        <p:tav tm="100000">
                                          <p:val>
                                            <p:fltVal val="0"/>
                                          </p:val>
                                        </p:tav>
                                      </p:tavLst>
                                    </p:anim>
                                    <p:anim calcmode="lin" valueType="num">
                                      <p:cBhvr>
                                        <p:cTn id="91" dur="1000" fill="hold"/>
                                        <p:tgtEl>
                                          <p:spTgt spid="65"/>
                                        </p:tgtEl>
                                        <p:attrNameLst>
                                          <p:attrName>ppt_h</p:attrName>
                                        </p:attrNameLst>
                                      </p:cBhvr>
                                      <p:tavLst>
                                        <p:tav tm="0">
                                          <p:val>
                                            <p:fltVal val="0"/>
                                          </p:val>
                                        </p:tav>
                                        <p:tav tm="100000">
                                          <p:val>
                                            <p:strVal val="#ppt_h"/>
                                          </p:val>
                                        </p:tav>
                                      </p:tavLst>
                                    </p:anim>
                                    <p:anim calcmode="lin" valueType="num">
                                      <p:cBhvr>
                                        <p:cTn id="92" dur="1000" fill="hold"/>
                                        <p:tgtEl>
                                          <p:spTgt spid="65"/>
                                        </p:tgtEl>
                                        <p:attrNameLst>
                                          <p:attrName>ppt_w</p:attrName>
                                        </p:attrNameLst>
                                      </p:cBhvr>
                                      <p:tavLst>
                                        <p:tav tm="0">
                                          <p:val>
                                            <p:fltVal val="0"/>
                                          </p:val>
                                        </p:tav>
                                        <p:tav tm="100000">
                                          <p:val>
                                            <p:strVal val="#ppt_w"/>
                                          </p:val>
                                        </p:tav>
                                      </p:tavLst>
                                    </p:anim>
                                  </p:childTnLst>
                                </p:cTn>
                              </p:par>
                              <p:par>
                                <p:cTn id="93" presetID="35" presetClass="entr" presetSubtype="0" fill="hold" grpId="1"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0"/>
                                        <p:tgtEl>
                                          <p:spTgt spid="66"/>
                                        </p:tgtEl>
                                      </p:cBhvr>
                                    </p:animEffect>
                                    <p:anim calcmode="lin" valueType="num">
                                      <p:cBhvr>
                                        <p:cTn id="96" dur="1000" fill="hold"/>
                                        <p:tgtEl>
                                          <p:spTgt spid="66"/>
                                        </p:tgtEl>
                                        <p:attrNameLst>
                                          <p:attrName>style.rotation</p:attrName>
                                        </p:attrNameLst>
                                      </p:cBhvr>
                                      <p:tavLst>
                                        <p:tav tm="0">
                                          <p:val>
                                            <p:fltVal val="720"/>
                                          </p:val>
                                        </p:tav>
                                        <p:tav tm="100000">
                                          <p:val>
                                            <p:fltVal val="0"/>
                                          </p:val>
                                        </p:tav>
                                      </p:tavLst>
                                    </p:anim>
                                    <p:anim calcmode="lin" valueType="num">
                                      <p:cBhvr>
                                        <p:cTn id="97" dur="1000" fill="hold"/>
                                        <p:tgtEl>
                                          <p:spTgt spid="66"/>
                                        </p:tgtEl>
                                        <p:attrNameLst>
                                          <p:attrName>ppt_h</p:attrName>
                                        </p:attrNameLst>
                                      </p:cBhvr>
                                      <p:tavLst>
                                        <p:tav tm="0">
                                          <p:val>
                                            <p:fltVal val="0"/>
                                          </p:val>
                                        </p:tav>
                                        <p:tav tm="100000">
                                          <p:val>
                                            <p:strVal val="#ppt_h"/>
                                          </p:val>
                                        </p:tav>
                                      </p:tavLst>
                                    </p:anim>
                                    <p:anim calcmode="lin" valueType="num">
                                      <p:cBhvr>
                                        <p:cTn id="98" dur="1000" fill="hold"/>
                                        <p:tgtEl>
                                          <p:spTgt spid="66"/>
                                        </p:tgtEl>
                                        <p:attrNameLst>
                                          <p:attrName>ppt_w</p:attrName>
                                        </p:attrNameLst>
                                      </p:cBhvr>
                                      <p:tavLst>
                                        <p:tav tm="0">
                                          <p:val>
                                            <p:fltVal val="0"/>
                                          </p:val>
                                        </p:tav>
                                        <p:tav tm="100000">
                                          <p:val>
                                            <p:strVal val="#ppt_w"/>
                                          </p:val>
                                        </p:tav>
                                      </p:tavLst>
                                    </p:anim>
                                  </p:childTnLst>
                                </p:cTn>
                              </p:par>
                              <p:par>
                                <p:cTn id="99" presetID="35" presetClass="entr" presetSubtype="0" fill="hold" grpId="1" nodeType="withEffect">
                                  <p:stCondLst>
                                    <p:cond delay="0"/>
                                  </p:stCondLst>
                                  <p:childTnLst>
                                    <p:set>
                                      <p:cBhvr>
                                        <p:cTn id="100" dur="1" fill="hold">
                                          <p:stCondLst>
                                            <p:cond delay="0"/>
                                          </p:stCondLst>
                                        </p:cTn>
                                        <p:tgtEl>
                                          <p:spTgt spid="67"/>
                                        </p:tgtEl>
                                        <p:attrNameLst>
                                          <p:attrName>style.visibility</p:attrName>
                                        </p:attrNameLst>
                                      </p:cBhvr>
                                      <p:to>
                                        <p:strVal val="visible"/>
                                      </p:to>
                                    </p:set>
                                    <p:animEffect transition="in" filter="fade">
                                      <p:cBhvr>
                                        <p:cTn id="101" dur="1000"/>
                                        <p:tgtEl>
                                          <p:spTgt spid="67"/>
                                        </p:tgtEl>
                                      </p:cBhvr>
                                    </p:animEffect>
                                    <p:anim calcmode="lin" valueType="num">
                                      <p:cBhvr>
                                        <p:cTn id="102" dur="1000" fill="hold"/>
                                        <p:tgtEl>
                                          <p:spTgt spid="67"/>
                                        </p:tgtEl>
                                        <p:attrNameLst>
                                          <p:attrName>style.rotation</p:attrName>
                                        </p:attrNameLst>
                                      </p:cBhvr>
                                      <p:tavLst>
                                        <p:tav tm="0">
                                          <p:val>
                                            <p:fltVal val="720"/>
                                          </p:val>
                                        </p:tav>
                                        <p:tav tm="100000">
                                          <p:val>
                                            <p:fltVal val="0"/>
                                          </p:val>
                                        </p:tav>
                                      </p:tavLst>
                                    </p:anim>
                                    <p:anim calcmode="lin" valueType="num">
                                      <p:cBhvr>
                                        <p:cTn id="103" dur="1000" fill="hold"/>
                                        <p:tgtEl>
                                          <p:spTgt spid="67"/>
                                        </p:tgtEl>
                                        <p:attrNameLst>
                                          <p:attrName>ppt_h</p:attrName>
                                        </p:attrNameLst>
                                      </p:cBhvr>
                                      <p:tavLst>
                                        <p:tav tm="0">
                                          <p:val>
                                            <p:fltVal val="0"/>
                                          </p:val>
                                        </p:tav>
                                        <p:tav tm="100000">
                                          <p:val>
                                            <p:strVal val="#ppt_h"/>
                                          </p:val>
                                        </p:tav>
                                      </p:tavLst>
                                    </p:anim>
                                    <p:anim calcmode="lin" valueType="num">
                                      <p:cBhvr>
                                        <p:cTn id="104" dur="1000" fill="hold"/>
                                        <p:tgtEl>
                                          <p:spTgt spid="67"/>
                                        </p:tgtEl>
                                        <p:attrNameLst>
                                          <p:attrName>ppt_w</p:attrName>
                                        </p:attrNameLst>
                                      </p:cBhvr>
                                      <p:tavLst>
                                        <p:tav tm="0">
                                          <p:val>
                                            <p:fltVal val="0"/>
                                          </p:val>
                                        </p:tav>
                                        <p:tav tm="100000">
                                          <p:val>
                                            <p:strVal val="#ppt_w"/>
                                          </p:val>
                                        </p:tav>
                                      </p:tavLst>
                                    </p:anim>
                                  </p:childTnLst>
                                </p:cTn>
                              </p:par>
                            </p:childTnLst>
                          </p:cTn>
                        </p:par>
                        <p:par>
                          <p:cTn id="105" fill="hold">
                            <p:stCondLst>
                              <p:cond delay="1500"/>
                            </p:stCondLst>
                            <p:childTnLst>
                              <p:par>
                                <p:cTn id="106" presetID="23" presetClass="entr" presetSubtype="528" fill="hold" grpId="0" nodeType="afterEffect">
                                  <p:stCondLst>
                                    <p:cond delay="0"/>
                                  </p:stCondLst>
                                  <p:childTnLst>
                                    <p:set>
                                      <p:cBhvr>
                                        <p:cTn id="107" dur="1" fill="hold">
                                          <p:stCondLst>
                                            <p:cond delay="0"/>
                                          </p:stCondLst>
                                        </p:cTn>
                                        <p:tgtEl>
                                          <p:spTgt spid="57"/>
                                        </p:tgtEl>
                                        <p:attrNameLst>
                                          <p:attrName>style.visibility</p:attrName>
                                        </p:attrNameLst>
                                      </p:cBhvr>
                                      <p:to>
                                        <p:strVal val="visible"/>
                                      </p:to>
                                    </p:set>
                                    <p:anim calcmode="lin" valueType="num">
                                      <p:cBhvr>
                                        <p:cTn id="108" dur="1500" fill="hold"/>
                                        <p:tgtEl>
                                          <p:spTgt spid="57"/>
                                        </p:tgtEl>
                                        <p:attrNameLst>
                                          <p:attrName>ppt_w</p:attrName>
                                        </p:attrNameLst>
                                      </p:cBhvr>
                                      <p:tavLst>
                                        <p:tav tm="0">
                                          <p:val>
                                            <p:fltVal val="0"/>
                                          </p:val>
                                        </p:tav>
                                        <p:tav tm="100000">
                                          <p:val>
                                            <p:strVal val="#ppt_w"/>
                                          </p:val>
                                        </p:tav>
                                      </p:tavLst>
                                    </p:anim>
                                    <p:anim calcmode="lin" valueType="num">
                                      <p:cBhvr>
                                        <p:cTn id="109" dur="1500" fill="hold"/>
                                        <p:tgtEl>
                                          <p:spTgt spid="57"/>
                                        </p:tgtEl>
                                        <p:attrNameLst>
                                          <p:attrName>ppt_h</p:attrName>
                                        </p:attrNameLst>
                                      </p:cBhvr>
                                      <p:tavLst>
                                        <p:tav tm="0">
                                          <p:val>
                                            <p:fltVal val="0"/>
                                          </p:val>
                                        </p:tav>
                                        <p:tav tm="100000">
                                          <p:val>
                                            <p:strVal val="#ppt_h"/>
                                          </p:val>
                                        </p:tav>
                                      </p:tavLst>
                                    </p:anim>
                                    <p:anim calcmode="lin" valueType="num">
                                      <p:cBhvr>
                                        <p:cTn id="110" dur="1500" fill="hold"/>
                                        <p:tgtEl>
                                          <p:spTgt spid="57"/>
                                        </p:tgtEl>
                                        <p:attrNameLst>
                                          <p:attrName>ppt_x</p:attrName>
                                        </p:attrNameLst>
                                      </p:cBhvr>
                                      <p:tavLst>
                                        <p:tav tm="0">
                                          <p:val>
                                            <p:fltVal val="0.5"/>
                                          </p:val>
                                        </p:tav>
                                        <p:tav tm="100000">
                                          <p:val>
                                            <p:strVal val="#ppt_x"/>
                                          </p:val>
                                        </p:tav>
                                      </p:tavLst>
                                    </p:anim>
                                    <p:anim calcmode="lin" valueType="num">
                                      <p:cBhvr>
                                        <p:cTn id="111" dur="1500" fill="hold"/>
                                        <p:tgtEl>
                                          <p:spTgt spid="57"/>
                                        </p:tgtEl>
                                        <p:attrNameLst>
                                          <p:attrName>ppt_y</p:attrName>
                                        </p:attrNameLst>
                                      </p:cBhvr>
                                      <p:tavLst>
                                        <p:tav tm="0">
                                          <p:val>
                                            <p:fltVal val="0.5"/>
                                          </p:val>
                                        </p:tav>
                                        <p:tav tm="100000">
                                          <p:val>
                                            <p:strVal val="#ppt_y"/>
                                          </p:val>
                                        </p:tav>
                                      </p:tavLst>
                                    </p:anim>
                                  </p:childTnLst>
                                </p:cTn>
                              </p:par>
                              <p:par>
                                <p:cTn id="112" presetID="23" presetClass="entr" presetSubtype="528" fill="hold" grpId="0" nodeType="withEffect">
                                  <p:stCondLst>
                                    <p:cond delay="0"/>
                                  </p:stCondLst>
                                  <p:childTnLst>
                                    <p:set>
                                      <p:cBhvr>
                                        <p:cTn id="113" dur="1" fill="hold">
                                          <p:stCondLst>
                                            <p:cond delay="0"/>
                                          </p:stCondLst>
                                        </p:cTn>
                                        <p:tgtEl>
                                          <p:spTgt spid="68"/>
                                        </p:tgtEl>
                                        <p:attrNameLst>
                                          <p:attrName>style.visibility</p:attrName>
                                        </p:attrNameLst>
                                      </p:cBhvr>
                                      <p:to>
                                        <p:strVal val="visible"/>
                                      </p:to>
                                    </p:set>
                                    <p:anim calcmode="lin" valueType="num">
                                      <p:cBhvr>
                                        <p:cTn id="114" dur="1500" fill="hold"/>
                                        <p:tgtEl>
                                          <p:spTgt spid="68"/>
                                        </p:tgtEl>
                                        <p:attrNameLst>
                                          <p:attrName>ppt_w</p:attrName>
                                        </p:attrNameLst>
                                      </p:cBhvr>
                                      <p:tavLst>
                                        <p:tav tm="0">
                                          <p:val>
                                            <p:fltVal val="0"/>
                                          </p:val>
                                        </p:tav>
                                        <p:tav tm="100000">
                                          <p:val>
                                            <p:strVal val="#ppt_w"/>
                                          </p:val>
                                        </p:tav>
                                      </p:tavLst>
                                    </p:anim>
                                    <p:anim calcmode="lin" valueType="num">
                                      <p:cBhvr>
                                        <p:cTn id="115" dur="1500" fill="hold"/>
                                        <p:tgtEl>
                                          <p:spTgt spid="68"/>
                                        </p:tgtEl>
                                        <p:attrNameLst>
                                          <p:attrName>ppt_h</p:attrName>
                                        </p:attrNameLst>
                                      </p:cBhvr>
                                      <p:tavLst>
                                        <p:tav tm="0">
                                          <p:val>
                                            <p:fltVal val="0"/>
                                          </p:val>
                                        </p:tav>
                                        <p:tav tm="100000">
                                          <p:val>
                                            <p:strVal val="#ppt_h"/>
                                          </p:val>
                                        </p:tav>
                                      </p:tavLst>
                                    </p:anim>
                                    <p:anim calcmode="lin" valueType="num">
                                      <p:cBhvr>
                                        <p:cTn id="116" dur="1500" fill="hold"/>
                                        <p:tgtEl>
                                          <p:spTgt spid="68"/>
                                        </p:tgtEl>
                                        <p:attrNameLst>
                                          <p:attrName>ppt_x</p:attrName>
                                        </p:attrNameLst>
                                      </p:cBhvr>
                                      <p:tavLst>
                                        <p:tav tm="0">
                                          <p:val>
                                            <p:fltVal val="0.5"/>
                                          </p:val>
                                        </p:tav>
                                        <p:tav tm="100000">
                                          <p:val>
                                            <p:strVal val="#ppt_x"/>
                                          </p:val>
                                        </p:tav>
                                      </p:tavLst>
                                    </p:anim>
                                    <p:anim calcmode="lin" valueType="num">
                                      <p:cBhvr>
                                        <p:cTn id="117" dur="1500" fill="hold"/>
                                        <p:tgtEl>
                                          <p:spTgt spid="68"/>
                                        </p:tgtEl>
                                        <p:attrNameLst>
                                          <p:attrName>ppt_y</p:attrName>
                                        </p:attrNameLst>
                                      </p:cBhvr>
                                      <p:tavLst>
                                        <p:tav tm="0">
                                          <p:val>
                                            <p:fltVal val="0.5"/>
                                          </p:val>
                                        </p:tav>
                                        <p:tav tm="100000">
                                          <p:val>
                                            <p:strVal val="#ppt_y"/>
                                          </p:val>
                                        </p:tav>
                                      </p:tavLst>
                                    </p:anim>
                                  </p:childTnLst>
                                </p:cTn>
                              </p:par>
                            </p:childTnLst>
                          </p:cTn>
                        </p:par>
                        <p:par>
                          <p:cTn id="118" fill="hold">
                            <p:stCondLst>
                              <p:cond delay="3000"/>
                            </p:stCondLst>
                            <p:childTnLst>
                              <p:par>
                                <p:cTn id="119" presetID="22" presetClass="entr" presetSubtype="8" fill="hold" grpId="0" nodeType="afterEffect">
                                  <p:stCondLst>
                                    <p:cond delay="0"/>
                                  </p:stCondLst>
                                  <p:childTnLst>
                                    <p:set>
                                      <p:cBhvr>
                                        <p:cTn id="120" dur="1" fill="hold">
                                          <p:stCondLst>
                                            <p:cond delay="0"/>
                                          </p:stCondLst>
                                        </p:cTn>
                                        <p:tgtEl>
                                          <p:spTgt spid="60"/>
                                        </p:tgtEl>
                                        <p:attrNameLst>
                                          <p:attrName>style.visibility</p:attrName>
                                        </p:attrNameLst>
                                      </p:cBhvr>
                                      <p:to>
                                        <p:strVal val="visible"/>
                                      </p:to>
                                    </p:set>
                                    <p:animEffect transition="in" filter="wipe(left)">
                                      <p:cBhvr>
                                        <p:cTn id="121" dur="500"/>
                                        <p:tgtEl>
                                          <p:spTgt spid="60"/>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61"/>
                                        </p:tgtEl>
                                        <p:attrNameLst>
                                          <p:attrName>style.visibility</p:attrName>
                                        </p:attrNameLst>
                                      </p:cBhvr>
                                      <p:to>
                                        <p:strVal val="visible"/>
                                      </p:to>
                                    </p:set>
                                    <p:animEffect transition="in" filter="wipe(left)">
                                      <p:cBhvr>
                                        <p:cTn id="124" dur="500"/>
                                        <p:tgtEl>
                                          <p:spTgt spid="61"/>
                                        </p:tgtEl>
                                      </p:cBhvr>
                                    </p:animEffect>
                                  </p:childTnLst>
                                </p:cTn>
                              </p:par>
                            </p:childTnLst>
                          </p:cTn>
                        </p:par>
                        <p:par>
                          <p:cTn id="125" fill="hold">
                            <p:stCondLst>
                              <p:cond delay="3500"/>
                            </p:stCondLst>
                            <p:childTnLst>
                              <p:par>
                                <p:cTn id="126" presetID="22" presetClass="entr" presetSubtype="8" fill="hold" grpId="0" nodeType="afterEffect">
                                  <p:stCondLst>
                                    <p:cond delay="0"/>
                                  </p:stCondLst>
                                  <p:childTnLst>
                                    <p:set>
                                      <p:cBhvr>
                                        <p:cTn id="127" dur="1" fill="hold">
                                          <p:stCondLst>
                                            <p:cond delay="0"/>
                                          </p:stCondLst>
                                        </p:cTn>
                                        <p:tgtEl>
                                          <p:spTgt spid="55"/>
                                        </p:tgtEl>
                                        <p:attrNameLst>
                                          <p:attrName>style.visibility</p:attrName>
                                        </p:attrNameLst>
                                      </p:cBhvr>
                                      <p:to>
                                        <p:strVal val="visible"/>
                                      </p:to>
                                    </p:set>
                                    <p:animEffect transition="in" filter="wipe(left)">
                                      <p:cBhvr>
                                        <p:cTn id="128" dur="500"/>
                                        <p:tgtEl>
                                          <p:spTgt spid="55"/>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56"/>
                                        </p:tgtEl>
                                        <p:attrNameLst>
                                          <p:attrName>style.visibility</p:attrName>
                                        </p:attrNameLst>
                                      </p:cBhvr>
                                      <p:to>
                                        <p:strVal val="visible"/>
                                      </p:to>
                                    </p:set>
                                    <p:animEffect transition="in" filter="wipe(left)">
                                      <p:cBhvr>
                                        <p:cTn id="131" dur="500"/>
                                        <p:tgtEl>
                                          <p:spTgt spid="56"/>
                                        </p:tgtEl>
                                      </p:cBhvr>
                                    </p:animEffect>
                                  </p:childTnLst>
                                </p:cTn>
                              </p:par>
                            </p:childTnLst>
                          </p:cTn>
                        </p:par>
                        <p:par>
                          <p:cTn id="132" fill="hold">
                            <p:stCondLst>
                              <p:cond delay="4000"/>
                            </p:stCondLst>
                            <p:childTnLst>
                              <p:par>
                                <p:cTn id="133" presetID="22" presetClass="entr" presetSubtype="8" fill="hold" grpId="0" nodeType="afterEffect">
                                  <p:stCondLst>
                                    <p:cond delay="0"/>
                                  </p:stCondLst>
                                  <p:childTnLst>
                                    <p:set>
                                      <p:cBhvr>
                                        <p:cTn id="134" dur="1" fill="hold">
                                          <p:stCondLst>
                                            <p:cond delay="0"/>
                                          </p:stCondLst>
                                        </p:cTn>
                                        <p:tgtEl>
                                          <p:spTgt spid="62"/>
                                        </p:tgtEl>
                                        <p:attrNameLst>
                                          <p:attrName>style.visibility</p:attrName>
                                        </p:attrNameLst>
                                      </p:cBhvr>
                                      <p:to>
                                        <p:strVal val="visible"/>
                                      </p:to>
                                    </p:set>
                                    <p:animEffect transition="in" filter="wipe(left)">
                                      <p:cBhvr>
                                        <p:cTn id="135" dur="500"/>
                                        <p:tgtEl>
                                          <p:spTgt spid="62"/>
                                        </p:tgtEl>
                                      </p:cBhvr>
                                    </p:animEffect>
                                  </p:childTnLst>
                                </p:cTn>
                              </p:par>
                              <p:par>
                                <p:cTn id="136" presetID="22" presetClass="entr" presetSubtype="8" fill="hold" grpId="0" nodeType="withEffect">
                                  <p:stCondLst>
                                    <p:cond delay="0"/>
                                  </p:stCondLst>
                                  <p:childTnLst>
                                    <p:set>
                                      <p:cBhvr>
                                        <p:cTn id="137" dur="1" fill="hold">
                                          <p:stCondLst>
                                            <p:cond delay="0"/>
                                          </p:stCondLst>
                                        </p:cTn>
                                        <p:tgtEl>
                                          <p:spTgt spid="63"/>
                                        </p:tgtEl>
                                        <p:attrNameLst>
                                          <p:attrName>style.visibility</p:attrName>
                                        </p:attrNameLst>
                                      </p:cBhvr>
                                      <p:to>
                                        <p:strVal val="visible"/>
                                      </p:to>
                                    </p:set>
                                    <p:animEffect transition="in" filter="wipe(left)">
                                      <p:cBhvr>
                                        <p:cTn id="138" dur="500"/>
                                        <p:tgtEl>
                                          <p:spTgt spid="63"/>
                                        </p:tgtEl>
                                      </p:cBhvr>
                                    </p:animEffect>
                                  </p:childTnLst>
                                </p:cTn>
                              </p:par>
                            </p:childTnLst>
                          </p:cTn>
                        </p:par>
                        <p:par>
                          <p:cTn id="139" fill="hold">
                            <p:stCondLst>
                              <p:cond delay="4500"/>
                            </p:stCondLst>
                            <p:childTnLst>
                              <p:par>
                                <p:cTn id="140" presetID="22" presetClass="entr" presetSubtype="8" fill="hold" grpId="0" nodeType="afterEffect">
                                  <p:stCondLst>
                                    <p:cond delay="0"/>
                                  </p:stCondLst>
                                  <p:childTnLst>
                                    <p:set>
                                      <p:cBhvr>
                                        <p:cTn id="141" dur="1" fill="hold">
                                          <p:stCondLst>
                                            <p:cond delay="0"/>
                                          </p:stCondLst>
                                        </p:cTn>
                                        <p:tgtEl>
                                          <p:spTgt spid="58"/>
                                        </p:tgtEl>
                                        <p:attrNameLst>
                                          <p:attrName>style.visibility</p:attrName>
                                        </p:attrNameLst>
                                      </p:cBhvr>
                                      <p:to>
                                        <p:strVal val="visible"/>
                                      </p:to>
                                    </p:set>
                                    <p:animEffect transition="in" filter="wipe(left)">
                                      <p:cBhvr>
                                        <p:cTn id="142" dur="500"/>
                                        <p:tgtEl>
                                          <p:spTgt spid="58"/>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59"/>
                                        </p:tgtEl>
                                        <p:attrNameLst>
                                          <p:attrName>style.visibility</p:attrName>
                                        </p:attrNameLst>
                                      </p:cBhvr>
                                      <p:to>
                                        <p:strVal val="visible"/>
                                      </p:to>
                                    </p:set>
                                    <p:animEffect transition="in" filter="wipe(left)">
                                      <p:cBhvr>
                                        <p:cTn id="14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animBg="1"/>
      <p:bldP spid="51" grpId="1" animBg="1"/>
      <p:bldP spid="52" grpId="0" animBg="1"/>
      <p:bldP spid="52" grpId="1" animBg="1"/>
      <p:bldP spid="53" grpId="0" animBg="1"/>
      <p:bldP spid="53" grpId="1" animBg="1"/>
      <p:bldP spid="54" grpId="0" animBg="1"/>
      <p:bldP spid="54" grpId="1" animBg="1"/>
      <p:bldP spid="55" grpId="0"/>
      <p:bldP spid="56" grpId="0"/>
      <p:bldP spid="57" grpId="0"/>
      <p:bldP spid="58" grpId="0"/>
      <p:bldP spid="59" grpId="0"/>
      <p:bldP spid="60" grpId="0"/>
      <p:bldP spid="61" grpId="0"/>
      <p:bldP spid="62" grpId="0"/>
      <p:bldP spid="63" grpId="0"/>
      <p:bldP spid="64" grpId="0"/>
      <p:bldP spid="64" grpId="1"/>
      <p:bldP spid="65" grpId="0"/>
      <p:bldP spid="65" grpId="1"/>
      <p:bldP spid="66" grpId="0"/>
      <p:bldP spid="66" grpId="1"/>
      <p:bldP spid="67" grpId="0"/>
      <p:bldP spid="67" grpId="1"/>
      <p:bldP spid="6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53194" y="1634139"/>
            <a:ext cx="2083401" cy="395370"/>
          </a:xfrm>
          <a:prstGeom prst="rect">
            <a:avLst/>
          </a:prstGeom>
        </p:spPr>
        <p:txBody>
          <a:bodyPr wrap="none" lIns="117226" tIns="58613" rIns="117226" bIns="58613">
            <a:spAutoFit/>
          </a:bodyPr>
          <a:lstStyle/>
          <a:p>
            <a:r>
              <a:rPr lang="zh-CN" altLang="en-US" b="1" dirty="0" smtClean="0">
                <a:latin typeface="微软雅黑" panose="020B0503020204020204" pitchFamily="34" charset="-122"/>
                <a:ea typeface="微软雅黑" panose="020B0503020204020204" pitchFamily="34" charset="-122"/>
              </a:rPr>
              <a:t>具体问题具体分析</a:t>
            </a:r>
            <a:endParaRPr lang="zh-CN" altLang="en-US" b="1" dirty="0">
              <a:latin typeface="微软雅黑" panose="020B0503020204020204" pitchFamily="34" charset="-122"/>
              <a:ea typeface="微软雅黑" panose="020B0503020204020204" pitchFamily="34" charset="-122"/>
            </a:endParaRPr>
          </a:p>
        </p:txBody>
      </p:sp>
      <p:sp>
        <p:nvSpPr>
          <p:cNvPr id="4" name="矩形 3"/>
          <p:cNvSpPr/>
          <p:nvPr/>
        </p:nvSpPr>
        <p:spPr>
          <a:xfrm>
            <a:off x="1908760" y="1743251"/>
            <a:ext cx="271993" cy="244882"/>
          </a:xfrm>
          <a:custGeom>
            <a:avLst/>
            <a:gdLst/>
            <a:ahLst/>
            <a:cxnLst/>
            <a:rect l="l" t="t" r="r" b="b"/>
            <a:pathLst>
              <a:path w="271552" h="271552">
                <a:moveTo>
                  <a:pt x="46935" y="46935"/>
                </a:moveTo>
                <a:lnTo>
                  <a:pt x="135776" y="135776"/>
                </a:lnTo>
                <a:lnTo>
                  <a:pt x="46935" y="224617"/>
                </a:lnTo>
                <a:lnTo>
                  <a:pt x="135776" y="224617"/>
                </a:lnTo>
                <a:lnTo>
                  <a:pt x="224617" y="135776"/>
                </a:lnTo>
                <a:lnTo>
                  <a:pt x="135776" y="46935"/>
                </a:lnTo>
                <a:close/>
                <a:moveTo>
                  <a:pt x="0" y="0"/>
                </a:moveTo>
                <a:lnTo>
                  <a:pt x="271552" y="0"/>
                </a:lnTo>
                <a:lnTo>
                  <a:pt x="271552" y="271552"/>
                </a:lnTo>
                <a:lnTo>
                  <a:pt x="0" y="271552"/>
                </a:lnTo>
                <a:close/>
              </a:path>
            </a:pathLst>
          </a:custGeom>
          <a:solidFill>
            <a:srgbClr val="2B83E5"/>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sz="3100">
              <a:solidFill>
                <a:schemeClr val="bg1"/>
              </a:solidFill>
            </a:endParaRPr>
          </a:p>
        </p:txBody>
      </p:sp>
      <p:cxnSp>
        <p:nvCxnSpPr>
          <p:cNvPr id="5" name="直接连接符 4"/>
          <p:cNvCxnSpPr/>
          <p:nvPr/>
        </p:nvCxnSpPr>
        <p:spPr>
          <a:xfrm>
            <a:off x="2288772" y="2049287"/>
            <a:ext cx="4993894" cy="0"/>
          </a:xfrm>
          <a:prstGeom prst="line">
            <a:avLst/>
          </a:prstGeom>
          <a:ln>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3538348" y="2636621"/>
            <a:ext cx="3071941" cy="2765747"/>
          </a:xfrm>
          <a:prstGeom prst="ellipse">
            <a:avLst/>
          </a:prstGeom>
          <a:blipFill dpi="0" rotWithShape="1">
            <a:blip r:embed="rId3" cstate="print"/>
            <a:srcRect/>
            <a:stretch>
              <a:fillRect/>
            </a:stretch>
          </a:blip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7" name="椭圆 27"/>
          <p:cNvSpPr/>
          <p:nvPr/>
        </p:nvSpPr>
        <p:spPr>
          <a:xfrm>
            <a:off x="3487804" y="4832484"/>
            <a:ext cx="3173030" cy="915604"/>
          </a:xfrm>
          <a:custGeom>
            <a:avLst/>
            <a:gdLst/>
            <a:ahLst/>
            <a:cxnLst/>
            <a:rect l="l" t="t" r="r" b="b"/>
            <a:pathLst>
              <a:path w="2380082" h="762827">
                <a:moveTo>
                  <a:pt x="349297" y="0"/>
                </a:moveTo>
                <a:cubicBezTo>
                  <a:pt x="546893" y="245775"/>
                  <a:pt x="850131" y="402787"/>
                  <a:pt x="1190041" y="402787"/>
                </a:cubicBezTo>
                <a:cubicBezTo>
                  <a:pt x="1529952" y="402787"/>
                  <a:pt x="1833190" y="245775"/>
                  <a:pt x="2030786" y="0"/>
                </a:cubicBezTo>
                <a:lnTo>
                  <a:pt x="2380082" y="133440"/>
                </a:lnTo>
                <a:cubicBezTo>
                  <a:pt x="2121047" y="513475"/>
                  <a:pt x="1684663" y="762827"/>
                  <a:pt x="1190041" y="762827"/>
                </a:cubicBezTo>
                <a:cubicBezTo>
                  <a:pt x="695419" y="762827"/>
                  <a:pt x="259036" y="513475"/>
                  <a:pt x="0" y="133441"/>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8" name="圆角矩形 7"/>
          <p:cNvSpPr/>
          <p:nvPr/>
        </p:nvSpPr>
        <p:spPr>
          <a:xfrm>
            <a:off x="8347779" y="1271421"/>
            <a:ext cx="2776804" cy="1507823"/>
          </a:xfrm>
          <a:prstGeom prst="roundRect">
            <a:avLst>
              <a:gd name="adj" fmla="val 5272"/>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solidFill>
          </a:ln>
          <a:effectLst>
            <a:outerShdw blurRad="63500" algn="ctr" rotWithShape="0">
              <a:prstClr val="black">
                <a:alpha val="32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9" name="圆角矩形 8"/>
          <p:cNvSpPr/>
          <p:nvPr/>
        </p:nvSpPr>
        <p:spPr>
          <a:xfrm flipH="1">
            <a:off x="8052642" y="1391982"/>
            <a:ext cx="2879945" cy="364547"/>
          </a:xfrm>
          <a:prstGeom prst="roundRect">
            <a:avLst/>
          </a:prstGeom>
          <a:solidFill>
            <a:schemeClr val="accent1">
              <a:lumMod val="75000"/>
            </a:schemeClr>
          </a:solidFill>
          <a:ln>
            <a:noFill/>
          </a:ln>
          <a:effectLst>
            <a:outerShdw dist="38100" dir="2700000" algn="tl" rotWithShape="0">
              <a:prstClr val="black">
                <a:alpha val="20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10" name="矩形 9"/>
          <p:cNvSpPr/>
          <p:nvPr/>
        </p:nvSpPr>
        <p:spPr>
          <a:xfrm>
            <a:off x="8344991" y="1395465"/>
            <a:ext cx="2339881" cy="395370"/>
          </a:xfrm>
          <a:prstGeom prst="rect">
            <a:avLst/>
          </a:prstGeom>
        </p:spPr>
        <p:txBody>
          <a:bodyPr wrap="none" lIns="117226" tIns="58613" rIns="117226" bIns="58613">
            <a:spAutoFit/>
          </a:bodyPr>
          <a:lstStyle/>
          <a:p>
            <a:pPr algn="ctr">
              <a:defRPr/>
            </a:pPr>
            <a:r>
              <a:rPr lang="en-US" altLang="zh-CN" sz="1800" b="1" kern="0" dirty="0">
                <a:solidFill>
                  <a:schemeClr val="bg1"/>
                </a:solidFill>
                <a:latin typeface="Arial" pitchFamily="34" charset="0"/>
                <a:ea typeface="微软雅黑" pitchFamily="34" charset="-122"/>
              </a:rPr>
              <a:t>01</a:t>
            </a:r>
            <a:r>
              <a:rPr lang="zh-CN" altLang="en-US" sz="1800" b="1" kern="0" dirty="0">
                <a:solidFill>
                  <a:schemeClr val="bg1"/>
                </a:solidFill>
                <a:latin typeface="Arial" pitchFamily="34" charset="0"/>
                <a:ea typeface="微软雅黑" pitchFamily="34" charset="-122"/>
              </a:rPr>
              <a:t>单击此处添加标题</a:t>
            </a:r>
            <a:endParaRPr lang="en-US" altLang="zh-CN" sz="1800" b="1" kern="0" dirty="0">
              <a:solidFill>
                <a:schemeClr val="bg1"/>
              </a:solidFill>
              <a:latin typeface="Arial" pitchFamily="34" charset="0"/>
              <a:ea typeface="微软雅黑" pitchFamily="34" charset="-122"/>
            </a:endParaRPr>
          </a:p>
        </p:txBody>
      </p:sp>
      <p:sp>
        <p:nvSpPr>
          <p:cNvPr id="11" name="TextBox 10"/>
          <p:cNvSpPr txBox="1"/>
          <p:nvPr/>
        </p:nvSpPr>
        <p:spPr>
          <a:xfrm>
            <a:off x="8548242" y="1790772"/>
            <a:ext cx="2334157" cy="949368"/>
          </a:xfrm>
          <a:prstGeom prst="rect">
            <a:avLst/>
          </a:prstGeom>
          <a:noFill/>
        </p:spPr>
        <p:txBody>
          <a:bodyPr wrap="square" lIns="117226" tIns="58613" rIns="117226" bIns="58613" rtlCol="0">
            <a:spAutoFit/>
          </a:bodyPr>
          <a:lstStyle/>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12" name="圆角矩形 11"/>
          <p:cNvSpPr/>
          <p:nvPr/>
        </p:nvSpPr>
        <p:spPr>
          <a:xfrm>
            <a:off x="8347779" y="2937732"/>
            <a:ext cx="2776804" cy="1507823"/>
          </a:xfrm>
          <a:prstGeom prst="roundRect">
            <a:avLst>
              <a:gd name="adj" fmla="val 5272"/>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solidFill>
          </a:ln>
          <a:effectLst>
            <a:outerShdw blurRad="63500" algn="ctr" rotWithShape="0">
              <a:prstClr val="black">
                <a:alpha val="32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13" name="圆角矩形 12"/>
          <p:cNvSpPr/>
          <p:nvPr/>
        </p:nvSpPr>
        <p:spPr>
          <a:xfrm flipH="1">
            <a:off x="8052642" y="3058293"/>
            <a:ext cx="2879945" cy="364547"/>
          </a:xfrm>
          <a:prstGeom prst="roundRect">
            <a:avLst/>
          </a:prstGeom>
          <a:solidFill>
            <a:schemeClr val="accent1">
              <a:lumMod val="75000"/>
            </a:schemeClr>
          </a:solidFill>
          <a:ln>
            <a:noFill/>
          </a:ln>
          <a:effectLst>
            <a:outerShdw dist="38100" dir="2700000" algn="tl" rotWithShape="0">
              <a:prstClr val="black">
                <a:alpha val="20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14" name="矩形 13"/>
          <p:cNvSpPr/>
          <p:nvPr/>
        </p:nvSpPr>
        <p:spPr>
          <a:xfrm>
            <a:off x="8312931" y="3061776"/>
            <a:ext cx="2404002" cy="395370"/>
          </a:xfrm>
          <a:prstGeom prst="rect">
            <a:avLst/>
          </a:prstGeom>
        </p:spPr>
        <p:txBody>
          <a:bodyPr wrap="none" lIns="117226" tIns="58613" rIns="117226" bIns="58613">
            <a:spAutoFit/>
          </a:bodyPr>
          <a:lstStyle/>
          <a:p>
            <a:pPr algn="ctr">
              <a:defRPr/>
            </a:pPr>
            <a:r>
              <a:rPr lang="en-US" altLang="zh-CN" sz="1800" b="1" kern="0" dirty="0">
                <a:solidFill>
                  <a:schemeClr val="bg1"/>
                </a:solidFill>
                <a:latin typeface="Arial" pitchFamily="34" charset="0"/>
                <a:ea typeface="微软雅黑" pitchFamily="34" charset="-122"/>
              </a:rPr>
              <a:t>02 </a:t>
            </a:r>
            <a:r>
              <a:rPr lang="zh-CN" altLang="en-US" sz="1800" b="1" kern="0" dirty="0">
                <a:solidFill>
                  <a:schemeClr val="bg1"/>
                </a:solidFill>
                <a:latin typeface="Arial" pitchFamily="34" charset="0"/>
                <a:ea typeface="微软雅黑" pitchFamily="34" charset="-122"/>
              </a:rPr>
              <a:t>单击此处添加标题</a:t>
            </a:r>
            <a:endParaRPr lang="en-US" altLang="zh-CN" sz="1800" b="1" kern="0" dirty="0">
              <a:solidFill>
                <a:schemeClr val="bg1"/>
              </a:solidFill>
              <a:latin typeface="Arial" pitchFamily="34" charset="0"/>
              <a:ea typeface="微软雅黑" pitchFamily="34" charset="-122"/>
            </a:endParaRPr>
          </a:p>
        </p:txBody>
      </p:sp>
      <p:sp>
        <p:nvSpPr>
          <p:cNvPr id="15" name="TextBox 14"/>
          <p:cNvSpPr txBox="1"/>
          <p:nvPr/>
        </p:nvSpPr>
        <p:spPr>
          <a:xfrm>
            <a:off x="8548242" y="3457083"/>
            <a:ext cx="2334157" cy="949368"/>
          </a:xfrm>
          <a:prstGeom prst="rect">
            <a:avLst/>
          </a:prstGeom>
          <a:noFill/>
        </p:spPr>
        <p:txBody>
          <a:bodyPr wrap="square" lIns="117226" tIns="58613" rIns="117226" bIns="58613" rtlCol="0">
            <a:spAutoFit/>
          </a:bodyPr>
          <a:lstStyle/>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16" name="圆角矩形 15"/>
          <p:cNvSpPr/>
          <p:nvPr/>
        </p:nvSpPr>
        <p:spPr>
          <a:xfrm>
            <a:off x="8347779" y="4591209"/>
            <a:ext cx="2776804" cy="1507823"/>
          </a:xfrm>
          <a:prstGeom prst="roundRect">
            <a:avLst>
              <a:gd name="adj" fmla="val 5272"/>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solidFill>
          </a:ln>
          <a:effectLst>
            <a:outerShdw blurRad="63500" algn="ctr" rotWithShape="0">
              <a:prstClr val="black">
                <a:alpha val="32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17" name="圆角矩形 16"/>
          <p:cNvSpPr/>
          <p:nvPr/>
        </p:nvSpPr>
        <p:spPr>
          <a:xfrm flipH="1">
            <a:off x="8052642" y="4711771"/>
            <a:ext cx="2879945" cy="364547"/>
          </a:xfrm>
          <a:prstGeom prst="roundRect">
            <a:avLst/>
          </a:prstGeom>
          <a:solidFill>
            <a:schemeClr val="accent1">
              <a:lumMod val="75000"/>
            </a:schemeClr>
          </a:solidFill>
          <a:ln>
            <a:noFill/>
          </a:ln>
          <a:effectLst>
            <a:outerShdw dist="38100" dir="2700000" algn="tl" rotWithShape="0">
              <a:prstClr val="black">
                <a:alpha val="20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p>
        </p:txBody>
      </p:sp>
      <p:sp>
        <p:nvSpPr>
          <p:cNvPr id="18" name="矩形 17"/>
          <p:cNvSpPr/>
          <p:nvPr/>
        </p:nvSpPr>
        <p:spPr>
          <a:xfrm>
            <a:off x="8312931" y="4715254"/>
            <a:ext cx="2404002" cy="395370"/>
          </a:xfrm>
          <a:prstGeom prst="rect">
            <a:avLst/>
          </a:prstGeom>
        </p:spPr>
        <p:txBody>
          <a:bodyPr wrap="none" lIns="117226" tIns="58613" rIns="117226" bIns="58613">
            <a:spAutoFit/>
          </a:bodyPr>
          <a:lstStyle/>
          <a:p>
            <a:pPr algn="ctr">
              <a:defRPr/>
            </a:pPr>
            <a:r>
              <a:rPr lang="en-US" altLang="zh-CN" sz="1800" b="1" kern="0" dirty="0">
                <a:solidFill>
                  <a:schemeClr val="bg1"/>
                </a:solidFill>
                <a:latin typeface="Arial" pitchFamily="34" charset="0"/>
                <a:ea typeface="微软雅黑" pitchFamily="34" charset="-122"/>
              </a:rPr>
              <a:t>03 </a:t>
            </a:r>
            <a:r>
              <a:rPr lang="zh-CN" altLang="en-US" sz="1800" b="1" kern="0" dirty="0">
                <a:solidFill>
                  <a:schemeClr val="bg1"/>
                </a:solidFill>
                <a:latin typeface="Arial" pitchFamily="34" charset="0"/>
                <a:ea typeface="微软雅黑" pitchFamily="34" charset="-122"/>
              </a:rPr>
              <a:t>单击此处添加标题</a:t>
            </a:r>
            <a:endParaRPr lang="en-US" altLang="zh-CN" sz="1800" b="1" kern="0" dirty="0">
              <a:solidFill>
                <a:schemeClr val="bg1"/>
              </a:solidFill>
              <a:latin typeface="Arial" pitchFamily="34" charset="0"/>
              <a:ea typeface="微软雅黑" pitchFamily="34" charset="-122"/>
            </a:endParaRPr>
          </a:p>
        </p:txBody>
      </p:sp>
      <p:sp>
        <p:nvSpPr>
          <p:cNvPr id="19" name="TextBox 18"/>
          <p:cNvSpPr txBox="1"/>
          <p:nvPr/>
        </p:nvSpPr>
        <p:spPr>
          <a:xfrm>
            <a:off x="8548242" y="5110560"/>
            <a:ext cx="2334157" cy="949368"/>
          </a:xfrm>
          <a:prstGeom prst="rect">
            <a:avLst/>
          </a:prstGeom>
          <a:noFill/>
        </p:spPr>
        <p:txBody>
          <a:bodyPr wrap="square" lIns="117226" tIns="58613" rIns="117226" bIns="58613" rtlCol="0">
            <a:spAutoFit/>
          </a:bodyPr>
          <a:lstStyle/>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endParaRPr lang="en-US" altLang="zh-CN" sz="1500" kern="0" dirty="0">
              <a:solidFill>
                <a:schemeClr val="tx1">
                  <a:lumMod val="95000"/>
                  <a:lumOff val="5000"/>
                </a:schemeClr>
              </a:solidFill>
              <a:latin typeface="Arial" pitchFamily="34" charset="0"/>
              <a:ea typeface="微软雅黑" pitchFamily="34" charset="-122"/>
            </a:endParaRPr>
          </a:p>
          <a:p>
            <a:pPr algn="ctr">
              <a:lnSpc>
                <a:spcPct val="120000"/>
              </a:lnSpc>
              <a:defRPr/>
            </a:pPr>
            <a:r>
              <a:rPr lang="zh-CN" altLang="en-US" sz="1500" kern="0" dirty="0">
                <a:solidFill>
                  <a:schemeClr val="tx1">
                    <a:lumMod val="95000"/>
                    <a:lumOff val="5000"/>
                  </a:schemeClr>
                </a:solidFill>
                <a:latin typeface="Arial" pitchFamily="34" charset="0"/>
                <a:ea typeface="微软雅黑" pitchFamily="34" charset="-122"/>
              </a:rPr>
              <a:t>点击此处添加段落文本</a:t>
            </a:r>
          </a:p>
        </p:txBody>
      </p:sp>
      <p:sp>
        <p:nvSpPr>
          <p:cNvPr id="20" name="矩形 19"/>
          <p:cNvSpPr/>
          <p:nvPr/>
        </p:nvSpPr>
        <p:spPr>
          <a:xfrm>
            <a:off x="3843833" y="4466712"/>
            <a:ext cx="2460972" cy="1083990"/>
          </a:xfrm>
          <a:prstGeom prst="rect">
            <a:avLst/>
          </a:prstGeom>
        </p:spPr>
        <p:txBody>
          <a:bodyPr wrap="none" lIns="117226" tIns="58613" rIns="117226" bIns="58613">
            <a:prstTxWarp prst="textArchDown">
              <a:avLst/>
            </a:prstTxWarp>
            <a:spAutoFit/>
          </a:bodyPr>
          <a:lstStyle/>
          <a:p>
            <a:pPr algn="ctr">
              <a:defRPr/>
            </a:pPr>
            <a:r>
              <a:rPr lang="zh-CN" altLang="en-US" b="1" kern="0" spc="385" dirty="0">
                <a:solidFill>
                  <a:schemeClr val="bg1"/>
                </a:solidFill>
                <a:latin typeface="Arial" pitchFamily="34" charset="0"/>
                <a:ea typeface="微软雅黑" pitchFamily="34" charset="-122"/>
              </a:rPr>
              <a:t>单击此处添加标题</a:t>
            </a:r>
            <a:endParaRPr lang="en-US" altLang="zh-CN" b="1" kern="0" spc="385" dirty="0">
              <a:solidFill>
                <a:schemeClr val="bg1"/>
              </a:solidFill>
              <a:latin typeface="Arial" pitchFamily="34" charset="0"/>
              <a:ea typeface="微软雅黑" pitchFamily="34" charset="-122"/>
            </a:endParaRPr>
          </a:p>
        </p:txBody>
      </p:sp>
      <p:sp>
        <p:nvSpPr>
          <p:cNvPr id="21" name="椭圆 20"/>
          <p:cNvSpPr/>
          <p:nvPr/>
        </p:nvSpPr>
        <p:spPr>
          <a:xfrm>
            <a:off x="2438980" y="2526400"/>
            <a:ext cx="1881930" cy="1694349"/>
          </a:xfrm>
          <a:prstGeom prst="ellipse">
            <a:avLst/>
          </a:prstGeom>
          <a:solidFill>
            <a:srgbClr val="2B83E5">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2" name="椭圆 21"/>
          <p:cNvSpPr/>
          <p:nvPr/>
        </p:nvSpPr>
        <p:spPr>
          <a:xfrm>
            <a:off x="3933064" y="2233443"/>
            <a:ext cx="582380" cy="524332"/>
          </a:xfrm>
          <a:prstGeom prst="ellipse">
            <a:avLst/>
          </a:prstGeom>
          <a:solidFill>
            <a:srgbClr val="0070C0">
              <a:alpha val="34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3" name="椭圆 22"/>
          <p:cNvSpPr/>
          <p:nvPr/>
        </p:nvSpPr>
        <p:spPr>
          <a:xfrm>
            <a:off x="2469072" y="2368426"/>
            <a:ext cx="153963" cy="138616"/>
          </a:xfrm>
          <a:prstGeom prst="ellipse">
            <a:avLst/>
          </a:prstGeom>
          <a:solidFill>
            <a:schemeClr val="accent1">
              <a:lumMod val="50000"/>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4" name="椭圆 23"/>
          <p:cNvSpPr/>
          <p:nvPr/>
        </p:nvSpPr>
        <p:spPr>
          <a:xfrm>
            <a:off x="2331845" y="2584142"/>
            <a:ext cx="291190" cy="262166"/>
          </a:xfrm>
          <a:prstGeom prst="ellipse">
            <a:avLst/>
          </a:prstGeom>
          <a:solidFill>
            <a:srgbClr val="004EC0">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5" name="椭圆 24"/>
          <p:cNvSpPr/>
          <p:nvPr/>
        </p:nvSpPr>
        <p:spPr>
          <a:xfrm>
            <a:off x="6625812" y="3095718"/>
            <a:ext cx="932261" cy="839339"/>
          </a:xfrm>
          <a:prstGeom prst="ellipse">
            <a:avLst/>
          </a:prstGeom>
          <a:solidFill>
            <a:srgbClr val="2B83E5">
              <a:alpha val="47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p>
        </p:txBody>
      </p:sp>
      <p:sp>
        <p:nvSpPr>
          <p:cNvPr id="26" name="TextBox 25"/>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未来工作思路</a:t>
            </a:r>
          </a:p>
        </p:txBody>
      </p:sp>
    </p:spTree>
    <p:extLst>
      <p:ext uri="{BB962C8B-B14F-4D97-AF65-F5344CB8AC3E}">
        <p14:creationId xmlns:p14="http://schemas.microsoft.com/office/powerpoint/2010/main" xmlns="" val="920344681"/>
      </p:ext>
    </p:extLst>
  </p:cSld>
  <p:clrMapOvr>
    <a:masterClrMapping/>
  </p:clrMapOvr>
  <mc:AlternateContent xmlns:mc="http://schemas.openxmlformats.org/markup-compatibility/2006">
    <mc:Choice xmlns:p14="http://schemas.microsoft.com/office/powerpoint/2010/main" xmlns="" Requires="p14">
      <p:transition spd="slow" p14:dur="2500" advClick="0" advTm="3000">
        <p:checker/>
      </p:transition>
    </mc:Choice>
    <mc:Fallback>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250" fill="hold"/>
                                        <p:tgtEl>
                                          <p:spTgt spid="4"/>
                                        </p:tgtEl>
                                        <p:attrNameLst>
                                          <p:attrName>ppt_x</p:attrName>
                                        </p:attrNameLst>
                                      </p:cBhvr>
                                      <p:tavLst>
                                        <p:tav tm="0">
                                          <p:val>
                                            <p:strVal val="0-#ppt_w/2"/>
                                          </p:val>
                                        </p:tav>
                                        <p:tav tm="100000">
                                          <p:val>
                                            <p:strVal val="#ppt_x"/>
                                          </p:val>
                                        </p:tav>
                                      </p:tavLst>
                                    </p:anim>
                                    <p:anim calcmode="lin" valueType="num">
                                      <p:cBhvr additive="base">
                                        <p:cTn id="12" dur="25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250"/>
                                        <p:tgtEl>
                                          <p:spTgt spid="3"/>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1500"/>
                            </p:stCondLst>
                            <p:childTnLst>
                              <p:par>
                                <p:cTn id="25" presetID="6" presetClass="entr" presetSubtype="16"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circle(in)">
                                      <p:cBhvr>
                                        <p:cTn id="27" dur="1000"/>
                                        <p:tgtEl>
                                          <p:spTgt spid="21"/>
                                        </p:tgtEl>
                                      </p:cBhvr>
                                    </p:animEffect>
                                  </p:childTnLst>
                                </p:cTn>
                              </p:par>
                              <p:par>
                                <p:cTn id="28" presetID="6" presetClass="entr" presetSubtype="16" fill="hold" grpId="0" nodeType="withEffect">
                                  <p:stCondLst>
                                    <p:cond delay="250"/>
                                  </p:stCondLst>
                                  <p:childTnLst>
                                    <p:set>
                                      <p:cBhvr>
                                        <p:cTn id="29" dur="1" fill="hold">
                                          <p:stCondLst>
                                            <p:cond delay="0"/>
                                          </p:stCondLst>
                                        </p:cTn>
                                        <p:tgtEl>
                                          <p:spTgt spid="25"/>
                                        </p:tgtEl>
                                        <p:attrNameLst>
                                          <p:attrName>style.visibility</p:attrName>
                                        </p:attrNameLst>
                                      </p:cBhvr>
                                      <p:to>
                                        <p:strVal val="visible"/>
                                      </p:to>
                                    </p:set>
                                    <p:animEffect transition="in" filter="circle(in)">
                                      <p:cBhvr>
                                        <p:cTn id="30" dur="1000"/>
                                        <p:tgtEl>
                                          <p:spTgt spid="25"/>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circle(in)">
                                      <p:cBhvr>
                                        <p:cTn id="33" dur="1000"/>
                                        <p:tgtEl>
                                          <p:spTgt spid="22"/>
                                        </p:tgtEl>
                                      </p:cBhvr>
                                    </p:animEffect>
                                  </p:childTnLst>
                                </p:cTn>
                              </p:par>
                              <p:par>
                                <p:cTn id="34" presetID="6" presetClass="entr" presetSubtype="16" fill="hold" grpId="0" nodeType="withEffect">
                                  <p:stCondLst>
                                    <p:cond delay="500"/>
                                  </p:stCondLst>
                                  <p:childTnLst>
                                    <p:set>
                                      <p:cBhvr>
                                        <p:cTn id="35" dur="1" fill="hold">
                                          <p:stCondLst>
                                            <p:cond delay="0"/>
                                          </p:stCondLst>
                                        </p:cTn>
                                        <p:tgtEl>
                                          <p:spTgt spid="24"/>
                                        </p:tgtEl>
                                        <p:attrNameLst>
                                          <p:attrName>style.visibility</p:attrName>
                                        </p:attrNameLst>
                                      </p:cBhvr>
                                      <p:to>
                                        <p:strVal val="visible"/>
                                      </p:to>
                                    </p:set>
                                    <p:animEffect transition="in" filter="circle(in)">
                                      <p:cBhvr>
                                        <p:cTn id="36" dur="1000"/>
                                        <p:tgtEl>
                                          <p:spTgt spid="24"/>
                                        </p:tgtEl>
                                      </p:cBhvr>
                                    </p:animEffect>
                                  </p:childTnLst>
                                </p:cTn>
                              </p:par>
                              <p:par>
                                <p:cTn id="37" presetID="6" presetClass="entr" presetSubtype="16" fill="hold" grpId="0" nodeType="withEffect">
                                  <p:stCondLst>
                                    <p:cond delay="300"/>
                                  </p:stCondLst>
                                  <p:childTnLst>
                                    <p:set>
                                      <p:cBhvr>
                                        <p:cTn id="38" dur="1" fill="hold">
                                          <p:stCondLst>
                                            <p:cond delay="0"/>
                                          </p:stCondLst>
                                        </p:cTn>
                                        <p:tgtEl>
                                          <p:spTgt spid="23"/>
                                        </p:tgtEl>
                                        <p:attrNameLst>
                                          <p:attrName>style.visibility</p:attrName>
                                        </p:attrNameLst>
                                      </p:cBhvr>
                                      <p:to>
                                        <p:strVal val="visible"/>
                                      </p:to>
                                    </p:set>
                                    <p:animEffect transition="in" filter="circle(in)">
                                      <p:cBhvr>
                                        <p:cTn id="39" dur="1000"/>
                                        <p:tgtEl>
                                          <p:spTgt spid="23"/>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right)">
                                      <p:cBhvr>
                                        <p:cTn id="46" dur="500"/>
                                        <p:tgtEl>
                                          <p:spTgt spid="20"/>
                                        </p:tgtEl>
                                      </p:cBhvr>
                                    </p:animEffect>
                                  </p:childTnLst>
                                </p:cTn>
                              </p:par>
                            </p:childTnLst>
                          </p:cTn>
                        </p:par>
                        <p:par>
                          <p:cTn id="47" fill="hold">
                            <p:stCondLst>
                              <p:cond delay="3500"/>
                            </p:stCondLst>
                            <p:childTnLst>
                              <p:par>
                                <p:cTn id="48" presetID="1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p:tgtEl>
                                          <p:spTgt spid="9"/>
                                        </p:tgtEl>
                                        <p:attrNameLst>
                                          <p:attrName>ppt_x</p:attrName>
                                        </p:attrNameLst>
                                      </p:cBhvr>
                                      <p:tavLst>
                                        <p:tav tm="0">
                                          <p:val>
                                            <p:strVal val="#ppt_x-#ppt_w*1.125000"/>
                                          </p:val>
                                        </p:tav>
                                        <p:tav tm="100000">
                                          <p:val>
                                            <p:strVal val="#ppt_x"/>
                                          </p:val>
                                        </p:tav>
                                      </p:tavLst>
                                    </p:anim>
                                    <p:animEffect transition="in" filter="wipe(right)">
                                      <p:cBhvr>
                                        <p:cTn id="51" dur="500"/>
                                        <p:tgtEl>
                                          <p:spTgt spid="9"/>
                                        </p:tgtEl>
                                      </p:cBhvr>
                                    </p:animEffect>
                                  </p:childTnLst>
                                </p:cTn>
                              </p:par>
                              <p:par>
                                <p:cTn id="52" presetID="12" presetClass="entr" presetSubtype="2" fill="hold" grpId="0" nodeType="with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p:tgtEl>
                                          <p:spTgt spid="8"/>
                                        </p:tgtEl>
                                        <p:attrNameLst>
                                          <p:attrName>ppt_x</p:attrName>
                                        </p:attrNameLst>
                                      </p:cBhvr>
                                      <p:tavLst>
                                        <p:tav tm="0">
                                          <p:val>
                                            <p:strVal val="#ppt_x+#ppt_w*1.125000"/>
                                          </p:val>
                                        </p:tav>
                                        <p:tav tm="100000">
                                          <p:val>
                                            <p:strVal val="#ppt_x"/>
                                          </p:val>
                                        </p:tav>
                                      </p:tavLst>
                                    </p:anim>
                                    <p:animEffect transition="in" filter="wipe(left)">
                                      <p:cBhvr>
                                        <p:cTn id="55" dur="500"/>
                                        <p:tgtEl>
                                          <p:spTgt spid="8"/>
                                        </p:tgtEl>
                                      </p:cBhvr>
                                    </p:animEffect>
                                  </p:childTnLst>
                                </p:cTn>
                              </p:par>
                            </p:childTnLst>
                          </p:cTn>
                        </p:par>
                        <p:par>
                          <p:cTn id="56" fill="hold">
                            <p:stCondLst>
                              <p:cond delay="4000"/>
                            </p:stCondLst>
                            <p:childTnLst>
                              <p:par>
                                <p:cTn id="57" presetID="16" presetClass="entr" presetSubtype="21"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barn(inVertical)">
                                      <p:cBhvr>
                                        <p:cTn id="59" dur="500"/>
                                        <p:tgtEl>
                                          <p:spTgt spid="10"/>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childTnLst>
                                </p:cTn>
                              </p:par>
                            </p:childTnLst>
                          </p:cTn>
                        </p:par>
                        <p:par>
                          <p:cTn id="64" fill="hold">
                            <p:stCondLst>
                              <p:cond delay="5000"/>
                            </p:stCondLst>
                            <p:childTnLst>
                              <p:par>
                                <p:cTn id="65" presetID="12" presetClass="entr" presetSubtype="8"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p:tgtEl>
                                          <p:spTgt spid="13"/>
                                        </p:tgtEl>
                                        <p:attrNameLst>
                                          <p:attrName>ppt_x</p:attrName>
                                        </p:attrNameLst>
                                      </p:cBhvr>
                                      <p:tavLst>
                                        <p:tav tm="0">
                                          <p:val>
                                            <p:strVal val="#ppt_x-#ppt_w*1.125000"/>
                                          </p:val>
                                        </p:tav>
                                        <p:tav tm="100000">
                                          <p:val>
                                            <p:strVal val="#ppt_x"/>
                                          </p:val>
                                        </p:tav>
                                      </p:tavLst>
                                    </p:anim>
                                    <p:animEffect transition="in" filter="wipe(right)">
                                      <p:cBhvr>
                                        <p:cTn id="68" dur="500"/>
                                        <p:tgtEl>
                                          <p:spTgt spid="13"/>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500"/>
                                        <p:tgtEl>
                                          <p:spTgt spid="12"/>
                                        </p:tgtEl>
                                        <p:attrNameLst>
                                          <p:attrName>ppt_x</p:attrName>
                                        </p:attrNameLst>
                                      </p:cBhvr>
                                      <p:tavLst>
                                        <p:tav tm="0">
                                          <p:val>
                                            <p:strVal val="#ppt_x+#ppt_w*1.125000"/>
                                          </p:val>
                                        </p:tav>
                                        <p:tav tm="100000">
                                          <p:val>
                                            <p:strVal val="#ppt_x"/>
                                          </p:val>
                                        </p:tav>
                                      </p:tavLst>
                                    </p:anim>
                                    <p:animEffect transition="in" filter="wipe(left)">
                                      <p:cBhvr>
                                        <p:cTn id="72" dur="500"/>
                                        <p:tgtEl>
                                          <p:spTgt spid="12"/>
                                        </p:tgtEl>
                                      </p:cBhvr>
                                    </p:animEffect>
                                  </p:childTnLst>
                                </p:cTn>
                              </p:par>
                            </p:childTnLst>
                          </p:cTn>
                        </p:par>
                        <p:par>
                          <p:cTn id="73" fill="hold">
                            <p:stCondLst>
                              <p:cond delay="5500"/>
                            </p:stCondLst>
                            <p:childTnLst>
                              <p:par>
                                <p:cTn id="74" presetID="16" presetClass="entr" presetSubtype="21"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barn(inVertical)">
                                      <p:cBhvr>
                                        <p:cTn id="76" dur="500"/>
                                        <p:tgtEl>
                                          <p:spTgt spid="14"/>
                                        </p:tgtEl>
                                      </p:cBhvr>
                                    </p:animEffect>
                                  </p:childTnLst>
                                </p:cTn>
                              </p:par>
                            </p:childTnLst>
                          </p:cTn>
                        </p:par>
                        <p:par>
                          <p:cTn id="77" fill="hold">
                            <p:stCondLst>
                              <p:cond delay="6000"/>
                            </p:stCondLst>
                            <p:childTnLst>
                              <p:par>
                                <p:cTn id="78" presetID="10" presetClass="entr" presetSubtype="0"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500"/>
                                        <p:tgtEl>
                                          <p:spTgt spid="15"/>
                                        </p:tgtEl>
                                      </p:cBhvr>
                                    </p:animEffect>
                                  </p:childTnLst>
                                </p:cTn>
                              </p:par>
                            </p:childTnLst>
                          </p:cTn>
                        </p:par>
                        <p:par>
                          <p:cTn id="81" fill="hold">
                            <p:stCondLst>
                              <p:cond delay="6500"/>
                            </p:stCondLst>
                            <p:childTnLst>
                              <p:par>
                                <p:cTn id="82" presetID="12" presetClass="entr" presetSubtype="8"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additive="base">
                                        <p:cTn id="84" dur="500"/>
                                        <p:tgtEl>
                                          <p:spTgt spid="17"/>
                                        </p:tgtEl>
                                        <p:attrNameLst>
                                          <p:attrName>ppt_x</p:attrName>
                                        </p:attrNameLst>
                                      </p:cBhvr>
                                      <p:tavLst>
                                        <p:tav tm="0">
                                          <p:val>
                                            <p:strVal val="#ppt_x-#ppt_w*1.125000"/>
                                          </p:val>
                                        </p:tav>
                                        <p:tav tm="100000">
                                          <p:val>
                                            <p:strVal val="#ppt_x"/>
                                          </p:val>
                                        </p:tav>
                                      </p:tavLst>
                                    </p:anim>
                                    <p:animEffect transition="in" filter="wipe(right)">
                                      <p:cBhvr>
                                        <p:cTn id="85" dur="500"/>
                                        <p:tgtEl>
                                          <p:spTgt spid="17"/>
                                        </p:tgtEl>
                                      </p:cBhvr>
                                    </p:animEffect>
                                  </p:childTnLst>
                                </p:cTn>
                              </p:par>
                              <p:par>
                                <p:cTn id="86" presetID="12" presetClass="entr" presetSubtype="2" fill="hold" grpId="0" nodeType="withEffect">
                                  <p:stCondLst>
                                    <p:cond delay="0"/>
                                  </p:stCondLst>
                                  <p:childTnLst>
                                    <p:set>
                                      <p:cBhvr>
                                        <p:cTn id="87" dur="1" fill="hold">
                                          <p:stCondLst>
                                            <p:cond delay="0"/>
                                          </p:stCondLst>
                                        </p:cTn>
                                        <p:tgtEl>
                                          <p:spTgt spid="16"/>
                                        </p:tgtEl>
                                        <p:attrNameLst>
                                          <p:attrName>style.visibility</p:attrName>
                                        </p:attrNameLst>
                                      </p:cBhvr>
                                      <p:to>
                                        <p:strVal val="visible"/>
                                      </p:to>
                                    </p:set>
                                    <p:anim calcmode="lin" valueType="num">
                                      <p:cBhvr additive="base">
                                        <p:cTn id="88" dur="500"/>
                                        <p:tgtEl>
                                          <p:spTgt spid="16"/>
                                        </p:tgtEl>
                                        <p:attrNameLst>
                                          <p:attrName>ppt_x</p:attrName>
                                        </p:attrNameLst>
                                      </p:cBhvr>
                                      <p:tavLst>
                                        <p:tav tm="0">
                                          <p:val>
                                            <p:strVal val="#ppt_x+#ppt_w*1.125000"/>
                                          </p:val>
                                        </p:tav>
                                        <p:tav tm="100000">
                                          <p:val>
                                            <p:strVal val="#ppt_x"/>
                                          </p:val>
                                        </p:tav>
                                      </p:tavLst>
                                    </p:anim>
                                    <p:animEffect transition="in" filter="wipe(left)">
                                      <p:cBhvr>
                                        <p:cTn id="89" dur="500"/>
                                        <p:tgtEl>
                                          <p:spTgt spid="16"/>
                                        </p:tgtEl>
                                      </p:cBhvr>
                                    </p:animEffect>
                                  </p:childTnLst>
                                </p:cTn>
                              </p:par>
                            </p:childTnLst>
                          </p:cTn>
                        </p:par>
                        <p:par>
                          <p:cTn id="90" fill="hold">
                            <p:stCondLst>
                              <p:cond delay="7000"/>
                            </p:stCondLst>
                            <p:childTnLst>
                              <p:par>
                                <p:cTn id="91" presetID="16" presetClass="entr" presetSubtype="21" fill="hold" grpId="0" nodeType="afterEffect">
                                  <p:stCondLst>
                                    <p:cond delay="0"/>
                                  </p:stCondLst>
                                  <p:childTnLst>
                                    <p:set>
                                      <p:cBhvr>
                                        <p:cTn id="92" dur="1" fill="hold">
                                          <p:stCondLst>
                                            <p:cond delay="0"/>
                                          </p:stCondLst>
                                        </p:cTn>
                                        <p:tgtEl>
                                          <p:spTgt spid="18"/>
                                        </p:tgtEl>
                                        <p:attrNameLst>
                                          <p:attrName>style.visibility</p:attrName>
                                        </p:attrNameLst>
                                      </p:cBhvr>
                                      <p:to>
                                        <p:strVal val="visible"/>
                                      </p:to>
                                    </p:set>
                                    <p:animEffect transition="in" filter="barn(inVertical)">
                                      <p:cBhvr>
                                        <p:cTn id="93" dur="500"/>
                                        <p:tgtEl>
                                          <p:spTgt spid="18"/>
                                        </p:tgtEl>
                                      </p:cBhvr>
                                    </p:animEffect>
                                  </p:childTnLst>
                                </p:cTn>
                              </p:par>
                            </p:childTnLst>
                          </p:cTn>
                        </p:par>
                        <p:par>
                          <p:cTn id="94" fill="hold">
                            <p:stCondLst>
                              <p:cond delay="7500"/>
                            </p:stCondLst>
                            <p:childTnLst>
                              <p:par>
                                <p:cTn id="95" presetID="10" presetClass="entr" presetSubtype="0" fill="hold" grpId="0" nodeType="after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fade">
                                      <p:cBhvr>
                                        <p:cTn id="9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7" grpId="0" animBg="1"/>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P spid="20" grpId="0"/>
      <p:bldP spid="21" grpId="0" animBg="1"/>
      <p:bldP spid="22" grpId="0" animBg="1"/>
      <p:bldP spid="23" grpId="0" animBg="1"/>
      <p:bldP spid="24" grpId="0" animBg="1"/>
      <p:bldP spid="25" grpId="0" animBg="1"/>
      <p:bldP spid="2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115463" y="987901"/>
            <a:ext cx="4596367" cy="4774548"/>
          </a:xfrm>
          <a:prstGeom prst="rect">
            <a:avLst/>
          </a:prstGeom>
          <a:gradFill flip="none" rotWithShape="1">
            <a:gsLst>
              <a:gs pos="0">
                <a:srgbClr val="2B83E5">
                  <a:shade val="30000"/>
                  <a:satMod val="115000"/>
                </a:srgbClr>
              </a:gs>
              <a:gs pos="50000">
                <a:srgbClr val="2B83E5">
                  <a:shade val="67500"/>
                  <a:satMod val="115000"/>
                </a:srgbClr>
              </a:gs>
              <a:gs pos="100000">
                <a:srgbClr val="2B83E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7177475" y="2228965"/>
            <a:ext cx="4402484" cy="2223682"/>
          </a:xfrm>
          <a:prstGeom prst="rect">
            <a:avLst/>
          </a:prstGeom>
          <a:noFill/>
        </p:spPr>
        <p:txBody>
          <a:bodyPr wrap="square" lIns="121917" tIns="60958" rIns="121917" bIns="60958" rtlCol="0">
            <a:spAutoFit/>
          </a:bodyPr>
          <a:lstStyle/>
          <a:p>
            <a:pPr algn="just">
              <a:lnSpc>
                <a:spcPct val="150000"/>
              </a:lnSpc>
            </a:pPr>
            <a:r>
              <a:rPr lang="zh-CN" altLang="en-US" sz="1300" dirty="0" smtClean="0">
                <a:solidFill>
                  <a:schemeClr val="bg1"/>
                </a:solidFill>
                <a:latin typeface="微软雅黑" panose="020B0503020204020204" pitchFamily="34" charset="-122"/>
                <a:ea typeface="微软雅黑" panose="020B0503020204020204" pitchFamily="34" charset="-122"/>
              </a:rPr>
              <a:t>       工作总结</a:t>
            </a:r>
            <a:r>
              <a:rPr lang="zh-CN" altLang="en-US" sz="1300" dirty="0">
                <a:solidFill>
                  <a:schemeClr val="bg1"/>
                </a:solidFill>
                <a:latin typeface="微软雅黑" panose="020B0503020204020204" pitchFamily="34" charset="-122"/>
                <a:ea typeface="微软雅黑" panose="020B0503020204020204" pitchFamily="34" charset="-122"/>
              </a:rPr>
              <a:t>就是把一个时间段的工作进行一次全面系统的总检查</a:t>
            </a:r>
            <a:r>
              <a:rPr lang="zh-CN" altLang="en-US" sz="1300" dirty="0" smtClean="0">
                <a:solidFill>
                  <a:schemeClr val="bg1"/>
                </a:solidFill>
                <a:latin typeface="微软雅黑" panose="020B0503020204020204" pitchFamily="34" charset="-122"/>
                <a:ea typeface="微软雅黑" panose="020B0503020204020204" pitchFamily="34" charset="-122"/>
              </a:rPr>
              <a:t>、总</a:t>
            </a:r>
            <a:r>
              <a:rPr lang="zh-CN" altLang="en-US" sz="1300" dirty="0">
                <a:solidFill>
                  <a:schemeClr val="bg1"/>
                </a:solidFill>
                <a:latin typeface="微软雅黑" panose="020B0503020204020204" pitchFamily="34" charset="-122"/>
                <a:ea typeface="微软雅黑" panose="020B0503020204020204" pitchFamily="34" charset="-122"/>
              </a:rPr>
              <a:t>评价、总分析、总研究，并分析成绩的不足，从而得出</a:t>
            </a:r>
            <a:r>
              <a:rPr lang="zh-CN" altLang="en-US" sz="1300" dirty="0" smtClean="0">
                <a:solidFill>
                  <a:schemeClr val="bg1"/>
                </a:solidFill>
                <a:latin typeface="微软雅黑" panose="020B0503020204020204" pitchFamily="34" charset="-122"/>
                <a:ea typeface="微软雅黑" panose="020B0503020204020204" pitchFamily="34" charset="-122"/>
              </a:rPr>
              <a:t>引以为戒</a:t>
            </a:r>
            <a:r>
              <a:rPr lang="zh-CN" altLang="en-US" sz="1300" dirty="0">
                <a:solidFill>
                  <a:schemeClr val="bg1"/>
                </a:solidFill>
                <a:latin typeface="微软雅黑" panose="020B0503020204020204" pitchFamily="34" charset="-122"/>
                <a:ea typeface="微软雅黑" panose="020B0503020204020204" pitchFamily="34" charset="-122"/>
              </a:rPr>
              <a:t>的经验。</a:t>
            </a:r>
            <a:endParaRPr lang="en-US" altLang="zh-CN" sz="13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300" dirty="0" smtClean="0">
                <a:solidFill>
                  <a:schemeClr val="bg1"/>
                </a:solidFill>
                <a:latin typeface="微软雅黑" panose="020B0503020204020204" pitchFamily="34" charset="-122"/>
                <a:ea typeface="微软雅黑" panose="020B0503020204020204" pitchFamily="34" charset="-122"/>
              </a:rPr>
              <a:t>       总结</a:t>
            </a:r>
            <a:r>
              <a:rPr lang="zh-CN" altLang="en-US" sz="1300" dirty="0">
                <a:solidFill>
                  <a:schemeClr val="bg1"/>
                </a:solidFill>
                <a:latin typeface="微软雅黑" panose="020B0503020204020204" pitchFamily="34" charset="-122"/>
                <a:ea typeface="微软雅黑" panose="020B0503020204020204" pitchFamily="34" charset="-122"/>
              </a:rPr>
              <a:t>是应用写作的一种，是对已经做过的工作进行理性的思考</a:t>
            </a:r>
            <a:r>
              <a:rPr lang="zh-CN" altLang="en-US" sz="1300" dirty="0" smtClean="0">
                <a:solidFill>
                  <a:schemeClr val="bg1"/>
                </a:solidFill>
                <a:latin typeface="微软雅黑" panose="020B0503020204020204" pitchFamily="34" charset="-122"/>
                <a:ea typeface="微软雅黑" panose="020B0503020204020204" pitchFamily="34" charset="-122"/>
              </a:rPr>
              <a:t>。总结与计划是相辅相成的，要以工作计划为依据，订计划总是在</a:t>
            </a:r>
            <a:r>
              <a:rPr lang="zh-CN" altLang="en-US" sz="1300" dirty="0">
                <a:solidFill>
                  <a:schemeClr val="bg1"/>
                </a:solidFill>
                <a:latin typeface="微软雅黑" panose="020B0503020204020204" pitchFamily="34" charset="-122"/>
                <a:ea typeface="微软雅黑" panose="020B0503020204020204" pitchFamily="34" charset="-122"/>
              </a:rPr>
              <a:t>总结经验的基础上进行的</a:t>
            </a:r>
            <a:r>
              <a:rPr lang="zh-CN" altLang="en-US" sz="1300" dirty="0" smtClean="0">
                <a:solidFill>
                  <a:schemeClr val="bg1"/>
                </a:solidFill>
                <a:latin typeface="微软雅黑" panose="020B0503020204020204" pitchFamily="34" charset="-122"/>
                <a:ea typeface="微软雅黑" panose="020B0503020204020204" pitchFamily="34" charset="-122"/>
              </a:rPr>
              <a:t>。</a:t>
            </a:r>
            <a:endParaRPr lang="en-US" altLang="zh-CN" sz="1300" dirty="0" smtClean="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300" dirty="0">
                <a:solidFill>
                  <a:schemeClr val="bg1"/>
                </a:solidFill>
                <a:latin typeface="微软雅黑" panose="020B0503020204020204" pitchFamily="34" charset="-122"/>
                <a:ea typeface="微软雅黑" panose="020B0503020204020204" pitchFamily="34" charset="-122"/>
              </a:rPr>
              <a:t> </a:t>
            </a:r>
            <a:r>
              <a:rPr lang="en-US" altLang="zh-CN" sz="1300" dirty="0" smtClean="0">
                <a:solidFill>
                  <a:schemeClr val="bg1"/>
                </a:solidFill>
                <a:latin typeface="微软雅黑" panose="020B0503020204020204" pitchFamily="34" charset="-122"/>
                <a:ea typeface="微软雅黑" panose="020B0503020204020204" pitchFamily="34" charset="-122"/>
              </a:rPr>
              <a:t>    </a:t>
            </a:r>
            <a:r>
              <a:rPr lang="zh-CN" altLang="en-US" sz="1300" dirty="0" smtClean="0">
                <a:solidFill>
                  <a:schemeClr val="bg1"/>
                </a:solidFill>
                <a:latin typeface="微软雅黑" panose="020B0503020204020204" pitchFamily="34" charset="-122"/>
                <a:ea typeface="微软雅黑" panose="020B0503020204020204" pitchFamily="34" charset="-122"/>
              </a:rPr>
              <a:t>希望在今后的工作中会有更加美好的收获！</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5" name="标题 1"/>
          <p:cNvSpPr txBox="1">
            <a:spLocks/>
          </p:cNvSpPr>
          <p:nvPr/>
        </p:nvSpPr>
        <p:spPr>
          <a:xfrm>
            <a:off x="7204833" y="1196752"/>
            <a:ext cx="1919963" cy="631294"/>
          </a:xfrm>
          <a:prstGeom prst="rect">
            <a:avLst/>
          </a:prstGeom>
        </p:spPr>
        <p:txBody>
          <a:bodyPr vert="horz" lIns="0" tIns="0" rIns="0" bIns="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4300" b="1" dirty="0">
                <a:solidFill>
                  <a:schemeClr val="tx2">
                    <a:lumMod val="20000"/>
                    <a:lumOff val="80000"/>
                  </a:schemeClr>
                </a:solidFill>
                <a:latin typeface="微软雅黑" panose="020B0503020204020204" pitchFamily="34" charset="-122"/>
                <a:ea typeface="微软雅黑" panose="020B0503020204020204" pitchFamily="34" charset="-122"/>
              </a:rPr>
              <a:t>结束语</a:t>
            </a:r>
          </a:p>
        </p:txBody>
      </p:sp>
      <p:sp>
        <p:nvSpPr>
          <p:cNvPr id="6" name="TextBox 5"/>
          <p:cNvSpPr txBox="1"/>
          <p:nvPr/>
        </p:nvSpPr>
        <p:spPr>
          <a:xfrm>
            <a:off x="7253527" y="4622614"/>
            <a:ext cx="4054950" cy="538605"/>
          </a:xfrm>
          <a:prstGeom prst="rect">
            <a:avLst/>
          </a:prstGeom>
          <a:noFill/>
        </p:spPr>
        <p:txBody>
          <a:bodyPr wrap="none" lIns="121917" tIns="60958" rIns="121917" bIns="60958" rtlCol="0">
            <a:spAutoFit/>
          </a:bodyPr>
          <a:lstStyle/>
          <a:p>
            <a:r>
              <a:rPr lang="zh-CN" altLang="en-US" sz="2700" b="1" dirty="0" smtClean="0">
                <a:solidFill>
                  <a:schemeClr val="tx2">
                    <a:lumMod val="20000"/>
                    <a:lumOff val="80000"/>
                  </a:schemeClr>
                </a:solidFill>
                <a:latin typeface="微软雅黑" panose="020B0503020204020204" pitchFamily="34" charset="-122"/>
                <a:ea typeface="微软雅黑" panose="020B0503020204020204" pitchFamily="34" charset="-122"/>
              </a:rPr>
              <a:t>此处输入企业团队口号！</a:t>
            </a:r>
            <a:endParaRPr lang="en-US" altLang="zh-CN" sz="2700" b="1" dirty="0">
              <a:solidFill>
                <a:schemeClr val="tx2">
                  <a:lumMod val="20000"/>
                  <a:lumOff val="80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1558" y="987902"/>
            <a:ext cx="7137427" cy="4774548"/>
          </a:xfrm>
          <a:prstGeom prst="rect">
            <a:avLst/>
          </a:prstGeom>
        </p:spPr>
      </p:pic>
    </p:spTree>
    <p:extLst>
      <p:ext uri="{BB962C8B-B14F-4D97-AF65-F5344CB8AC3E}">
        <p14:creationId xmlns:p14="http://schemas.microsoft.com/office/powerpoint/2010/main" xmlns="" val="4022499263"/>
      </p:ext>
    </p:extLst>
  </p:cSld>
  <p:clrMapOvr>
    <a:masterClrMapping/>
  </p:clrMapOvr>
  <mc:AlternateContent xmlns:mc="http://schemas.openxmlformats.org/markup-compatibility/2006">
    <mc:Choice xmlns:p14="http://schemas.microsoft.com/office/powerpoint/2010/main" xmlns=""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iterate type="wd">
                                    <p:tmPct val="10000"/>
                                  </p:iterate>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6" name="组合 5"/>
          <p:cNvGrpSpPr/>
          <p:nvPr/>
        </p:nvGrpSpPr>
        <p:grpSpPr>
          <a:xfrm>
            <a:off x="3168238" y="1715807"/>
            <a:ext cx="9022176" cy="2722664"/>
            <a:chOff x="3168238" y="1715807"/>
            <a:chExt cx="9022176" cy="2722664"/>
          </a:xfrm>
        </p:grpSpPr>
        <p:sp>
          <p:nvSpPr>
            <p:cNvPr id="7" name="Freeform 6"/>
            <p:cNvSpPr>
              <a:spLocks/>
            </p:cNvSpPr>
            <p:nvPr/>
          </p:nvSpPr>
          <p:spPr bwMode="auto">
            <a:xfrm>
              <a:off x="3168238" y="1715807"/>
              <a:ext cx="9022176" cy="2722664"/>
            </a:xfrm>
            <a:custGeom>
              <a:avLst/>
              <a:gdLst>
                <a:gd name="T0" fmla="*/ 4263 w 4263"/>
                <a:gd name="T1" fmla="*/ 0 h 1286"/>
                <a:gd name="T2" fmla="*/ 0 w 4263"/>
                <a:gd name="T3" fmla="*/ 0 h 1286"/>
                <a:gd name="T4" fmla="*/ 371 w 4263"/>
                <a:gd name="T5" fmla="*/ 642 h 1286"/>
                <a:gd name="T6" fmla="*/ 0 w 4263"/>
                <a:gd name="T7" fmla="*/ 1286 h 1286"/>
                <a:gd name="T8" fmla="*/ 4263 w 4263"/>
                <a:gd name="T9" fmla="*/ 1286 h 1286"/>
                <a:gd name="T10" fmla="*/ 4263 w 4263"/>
                <a:gd name="T11" fmla="*/ 0 h 1286"/>
              </a:gdLst>
              <a:ahLst/>
              <a:cxnLst>
                <a:cxn ang="0">
                  <a:pos x="T0" y="T1"/>
                </a:cxn>
                <a:cxn ang="0">
                  <a:pos x="T2" y="T3"/>
                </a:cxn>
                <a:cxn ang="0">
                  <a:pos x="T4" y="T5"/>
                </a:cxn>
                <a:cxn ang="0">
                  <a:pos x="T6" y="T7"/>
                </a:cxn>
                <a:cxn ang="0">
                  <a:pos x="T8" y="T9"/>
                </a:cxn>
                <a:cxn ang="0">
                  <a:pos x="T10" y="T11"/>
                </a:cxn>
              </a:cxnLst>
              <a:rect l="0" t="0" r="r" b="b"/>
              <a:pathLst>
                <a:path w="4263" h="1286">
                  <a:moveTo>
                    <a:pt x="4263" y="0"/>
                  </a:moveTo>
                  <a:lnTo>
                    <a:pt x="0" y="0"/>
                  </a:lnTo>
                  <a:lnTo>
                    <a:pt x="371" y="642"/>
                  </a:lnTo>
                  <a:lnTo>
                    <a:pt x="0" y="1286"/>
                  </a:lnTo>
                  <a:lnTo>
                    <a:pt x="4263" y="1286"/>
                  </a:lnTo>
                  <a:lnTo>
                    <a:pt x="4263" y="0"/>
                  </a:lnTo>
                  <a:close/>
                </a:path>
              </a:pathLst>
            </a:custGeom>
            <a:solidFill>
              <a:srgbClr val="0070C0"/>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8" name="Rectangle 8"/>
            <p:cNvSpPr>
              <a:spLocks noChangeArrowheads="1"/>
            </p:cNvSpPr>
            <p:nvPr/>
          </p:nvSpPr>
          <p:spPr bwMode="auto">
            <a:xfrm>
              <a:off x="4175243" y="2533988"/>
              <a:ext cx="6155531" cy="12311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zh-CN" altLang="en-US" sz="8000" b="1" dirty="0">
                  <a:solidFill>
                    <a:schemeClr val="bg1"/>
                  </a:solidFill>
                  <a:latin typeface="微软雅黑" panose="020B0503020204020204" pitchFamily="34" charset="-122"/>
                  <a:ea typeface="微软雅黑" panose="020B0503020204020204" pitchFamily="34" charset="-122"/>
                  <a:cs typeface="宋体" pitchFamily="2" charset="-122"/>
                </a:rPr>
                <a:t>年度工作概述</a:t>
              </a:r>
              <a:endParaRPr lang="zh-CN" altLang="zh-CN" sz="80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sp>
        <p:nvSpPr>
          <p:cNvPr id="9" name="矩形 8"/>
          <p:cNvSpPr/>
          <p:nvPr/>
        </p:nvSpPr>
        <p:spPr>
          <a:xfrm>
            <a:off x="11855097" y="1715807"/>
            <a:ext cx="335316" cy="272266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10" name="组合 9"/>
          <p:cNvGrpSpPr/>
          <p:nvPr/>
        </p:nvGrpSpPr>
        <p:grpSpPr>
          <a:xfrm>
            <a:off x="1125413" y="1820686"/>
            <a:ext cx="2325318" cy="2542706"/>
            <a:chOff x="1125413" y="1820686"/>
            <a:chExt cx="2325318" cy="2542706"/>
          </a:xfrm>
        </p:grpSpPr>
        <p:sp>
          <p:nvSpPr>
            <p:cNvPr id="11" name="Freeform 7"/>
            <p:cNvSpPr>
              <a:spLocks/>
            </p:cNvSpPr>
            <p:nvPr/>
          </p:nvSpPr>
          <p:spPr bwMode="auto">
            <a:xfrm>
              <a:off x="1125413" y="1820686"/>
              <a:ext cx="2325318" cy="2542706"/>
            </a:xfrm>
            <a:custGeom>
              <a:avLst/>
              <a:gdLst>
                <a:gd name="T0" fmla="*/ 346 w 1387"/>
                <a:gd name="T1" fmla="*/ 1201 h 1201"/>
                <a:gd name="T2" fmla="*/ 0 w 1387"/>
                <a:gd name="T3" fmla="*/ 600 h 1201"/>
                <a:gd name="T4" fmla="*/ 346 w 1387"/>
                <a:gd name="T5" fmla="*/ 0 h 1201"/>
                <a:gd name="T6" fmla="*/ 1041 w 1387"/>
                <a:gd name="T7" fmla="*/ 0 h 1201"/>
                <a:gd name="T8" fmla="*/ 1387 w 1387"/>
                <a:gd name="T9" fmla="*/ 600 h 1201"/>
                <a:gd name="T10" fmla="*/ 1041 w 1387"/>
                <a:gd name="T11" fmla="*/ 1201 h 1201"/>
                <a:gd name="T12" fmla="*/ 346 w 1387"/>
                <a:gd name="T13" fmla="*/ 1201 h 1201"/>
                <a:gd name="connsiteX0" fmla="*/ 66 w 7571"/>
                <a:gd name="connsiteY0" fmla="*/ 10000 h 10000"/>
                <a:gd name="connsiteX1" fmla="*/ 0 w 7571"/>
                <a:gd name="connsiteY1" fmla="*/ 5146 h 10000"/>
                <a:gd name="connsiteX2" fmla="*/ 66 w 7571"/>
                <a:gd name="connsiteY2" fmla="*/ 0 h 10000"/>
                <a:gd name="connsiteX3" fmla="*/ 5076 w 7571"/>
                <a:gd name="connsiteY3" fmla="*/ 0 h 10000"/>
                <a:gd name="connsiteX4" fmla="*/ 7571 w 7571"/>
                <a:gd name="connsiteY4" fmla="*/ 4996 h 10000"/>
                <a:gd name="connsiteX5" fmla="*/ 5076 w 7571"/>
                <a:gd name="connsiteY5" fmla="*/ 10000 h 10000"/>
                <a:gd name="connsiteX6" fmla="*/ 66 w 7571"/>
                <a:gd name="connsiteY6" fmla="*/ 10000 h 10000"/>
                <a:gd name="connsiteX0" fmla="*/ 0 w 9913"/>
                <a:gd name="connsiteY0" fmla="*/ 10000 h 10000"/>
                <a:gd name="connsiteX1" fmla="*/ 0 w 9913"/>
                <a:gd name="connsiteY1" fmla="*/ 0 h 10000"/>
                <a:gd name="connsiteX2" fmla="*/ 6618 w 9913"/>
                <a:gd name="connsiteY2" fmla="*/ 0 h 10000"/>
                <a:gd name="connsiteX3" fmla="*/ 9913 w 9913"/>
                <a:gd name="connsiteY3" fmla="*/ 4996 h 10000"/>
                <a:gd name="connsiteX4" fmla="*/ 6618 w 9913"/>
                <a:gd name="connsiteY4" fmla="*/ 10000 h 10000"/>
                <a:gd name="connsiteX5" fmla="*/ 0 w 9913"/>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13" h="10000">
                  <a:moveTo>
                    <a:pt x="0" y="10000"/>
                  </a:moveTo>
                  <a:lnTo>
                    <a:pt x="0" y="0"/>
                  </a:lnTo>
                  <a:lnTo>
                    <a:pt x="6618" y="0"/>
                  </a:lnTo>
                  <a:lnTo>
                    <a:pt x="9913" y="4996"/>
                  </a:lnTo>
                  <a:lnTo>
                    <a:pt x="6618" y="10000"/>
                  </a:lnTo>
                  <a:lnTo>
                    <a:pt x="0" y="1000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82550">
              <a:noFill/>
              <a:prstDash val="solid"/>
              <a:round/>
              <a:headEnd/>
              <a:tailEnd/>
            </a:ln>
            <a:extLst/>
          </p:spPr>
          <p:txBody>
            <a:bodyPr vert="horz" wrap="square" lIns="121917" tIns="60958" rIns="121917" bIns="60958" numCol="1" anchor="t" anchorCtr="0" compatLnSpc="1">
              <a:prstTxWarp prst="textNoShape">
                <a:avLst/>
              </a:prstTxWarp>
            </a:bodyPr>
            <a:lstStyle/>
            <a:p>
              <a:endParaRPr lang="zh-CN" altLang="en-US">
                <a:latin typeface="方正中等线简体" panose="02010601030101010101" pitchFamily="2" charset="-122"/>
                <a:ea typeface="方正中等线简体" panose="02010601030101010101" pitchFamily="2" charset="-122"/>
              </a:endParaRPr>
            </a:p>
          </p:txBody>
        </p:sp>
        <p:sp>
          <p:nvSpPr>
            <p:cNvPr id="12" name="Freeform 9"/>
            <p:cNvSpPr>
              <a:spLocks noEditPoints="1"/>
            </p:cNvSpPr>
            <p:nvPr/>
          </p:nvSpPr>
          <p:spPr bwMode="auto">
            <a:xfrm>
              <a:off x="1547141" y="2428327"/>
              <a:ext cx="868363" cy="1169988"/>
            </a:xfrm>
            <a:custGeom>
              <a:avLst/>
              <a:gdLst>
                <a:gd name="T0" fmla="*/ 547 w 547"/>
                <a:gd name="T1" fmla="*/ 0 h 737"/>
                <a:gd name="T2" fmla="*/ 29 w 547"/>
                <a:gd name="T3" fmla="*/ 29 h 737"/>
                <a:gd name="T4" fmla="*/ 235 w 547"/>
                <a:gd name="T5" fmla="*/ 190 h 737"/>
                <a:gd name="T6" fmla="*/ 251 w 547"/>
                <a:gd name="T7" fmla="*/ 226 h 737"/>
                <a:gd name="T8" fmla="*/ 281 w 547"/>
                <a:gd name="T9" fmla="*/ 243 h 737"/>
                <a:gd name="T10" fmla="*/ 305 w 547"/>
                <a:gd name="T11" fmla="*/ 232 h 737"/>
                <a:gd name="T12" fmla="*/ 328 w 547"/>
                <a:gd name="T13" fmla="*/ 199 h 737"/>
                <a:gd name="T14" fmla="*/ 335 w 547"/>
                <a:gd name="T15" fmla="*/ 181 h 737"/>
                <a:gd name="T16" fmla="*/ 335 w 547"/>
                <a:gd name="T17" fmla="*/ 165 h 737"/>
                <a:gd name="T18" fmla="*/ 336 w 547"/>
                <a:gd name="T19" fmla="*/ 144 h 737"/>
                <a:gd name="T20" fmla="*/ 328 w 547"/>
                <a:gd name="T21" fmla="*/ 114 h 737"/>
                <a:gd name="T22" fmla="*/ 304 w 547"/>
                <a:gd name="T23" fmla="*/ 101 h 737"/>
                <a:gd name="T24" fmla="*/ 304 w 547"/>
                <a:gd name="T25" fmla="*/ 100 h 737"/>
                <a:gd name="T26" fmla="*/ 297 w 547"/>
                <a:gd name="T27" fmla="*/ 96 h 737"/>
                <a:gd name="T28" fmla="*/ 299 w 547"/>
                <a:gd name="T29" fmla="*/ 100 h 737"/>
                <a:gd name="T30" fmla="*/ 297 w 547"/>
                <a:gd name="T31" fmla="*/ 98 h 737"/>
                <a:gd name="T32" fmla="*/ 287 w 547"/>
                <a:gd name="T33" fmla="*/ 85 h 737"/>
                <a:gd name="T34" fmla="*/ 281 w 547"/>
                <a:gd name="T35" fmla="*/ 90 h 737"/>
                <a:gd name="T36" fmla="*/ 281 w 547"/>
                <a:gd name="T37" fmla="*/ 87 h 737"/>
                <a:gd name="T38" fmla="*/ 273 w 547"/>
                <a:gd name="T39" fmla="*/ 95 h 737"/>
                <a:gd name="T40" fmla="*/ 274 w 547"/>
                <a:gd name="T41" fmla="*/ 90 h 737"/>
                <a:gd name="T42" fmla="*/ 273 w 547"/>
                <a:gd name="T43" fmla="*/ 88 h 737"/>
                <a:gd name="T44" fmla="*/ 269 w 547"/>
                <a:gd name="T45" fmla="*/ 90 h 737"/>
                <a:gd name="T46" fmla="*/ 251 w 547"/>
                <a:gd name="T47" fmla="*/ 101 h 737"/>
                <a:gd name="T48" fmla="*/ 232 w 547"/>
                <a:gd name="T49" fmla="*/ 126 h 737"/>
                <a:gd name="T50" fmla="*/ 233 w 547"/>
                <a:gd name="T51" fmla="*/ 165 h 737"/>
                <a:gd name="T52" fmla="*/ 229 w 547"/>
                <a:gd name="T53" fmla="*/ 172 h 737"/>
                <a:gd name="T54" fmla="*/ 235 w 547"/>
                <a:gd name="T55" fmla="*/ 190 h 737"/>
                <a:gd name="T56" fmla="*/ 186 w 547"/>
                <a:gd name="T57" fmla="*/ 377 h 737"/>
                <a:gd name="T58" fmla="*/ 276 w 547"/>
                <a:gd name="T59" fmla="*/ 394 h 737"/>
                <a:gd name="T60" fmla="*/ 343 w 547"/>
                <a:gd name="T61" fmla="*/ 387 h 737"/>
                <a:gd name="T62" fmla="*/ 394 w 547"/>
                <a:gd name="T63" fmla="*/ 374 h 737"/>
                <a:gd name="T64" fmla="*/ 402 w 547"/>
                <a:gd name="T65" fmla="*/ 366 h 737"/>
                <a:gd name="T66" fmla="*/ 395 w 547"/>
                <a:gd name="T67" fmla="*/ 304 h 737"/>
                <a:gd name="T68" fmla="*/ 380 w 547"/>
                <a:gd name="T69" fmla="*/ 268 h 737"/>
                <a:gd name="T70" fmla="*/ 340 w 547"/>
                <a:gd name="T71" fmla="*/ 247 h 737"/>
                <a:gd name="T72" fmla="*/ 318 w 547"/>
                <a:gd name="T73" fmla="*/ 234 h 737"/>
                <a:gd name="T74" fmla="*/ 304 w 547"/>
                <a:gd name="T75" fmla="*/ 257 h 737"/>
                <a:gd name="T76" fmla="*/ 278 w 547"/>
                <a:gd name="T77" fmla="*/ 268 h 737"/>
                <a:gd name="T78" fmla="*/ 251 w 547"/>
                <a:gd name="T79" fmla="*/ 243 h 737"/>
                <a:gd name="T80" fmla="*/ 237 w 547"/>
                <a:gd name="T81" fmla="*/ 242 h 737"/>
                <a:gd name="T82" fmla="*/ 193 w 547"/>
                <a:gd name="T83" fmla="*/ 260 h 737"/>
                <a:gd name="T84" fmla="*/ 176 w 547"/>
                <a:gd name="T85" fmla="*/ 279 h 737"/>
                <a:gd name="T86" fmla="*/ 163 w 547"/>
                <a:gd name="T87" fmla="*/ 346 h 737"/>
                <a:gd name="T88" fmla="*/ 166 w 547"/>
                <a:gd name="T89" fmla="*/ 369 h 737"/>
                <a:gd name="T90" fmla="*/ 407 w 547"/>
                <a:gd name="T91" fmla="*/ 562 h 737"/>
                <a:gd name="T92" fmla="*/ 407 w 547"/>
                <a:gd name="T93" fmla="*/ 562 h 737"/>
                <a:gd name="T94" fmla="*/ 103 w 547"/>
                <a:gd name="T95" fmla="*/ 618 h 737"/>
                <a:gd name="T96" fmla="*/ 101 w 547"/>
                <a:gd name="T97" fmla="*/ 525 h 737"/>
                <a:gd name="T98" fmla="*/ 101 w 547"/>
                <a:gd name="T99" fmla="*/ 448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47" h="737">
                  <a:moveTo>
                    <a:pt x="0" y="0"/>
                  </a:moveTo>
                  <a:lnTo>
                    <a:pt x="0" y="737"/>
                  </a:lnTo>
                  <a:lnTo>
                    <a:pt x="547" y="737"/>
                  </a:lnTo>
                  <a:lnTo>
                    <a:pt x="547" y="0"/>
                  </a:lnTo>
                  <a:lnTo>
                    <a:pt x="0" y="0"/>
                  </a:lnTo>
                  <a:close/>
                  <a:moveTo>
                    <a:pt x="519" y="708"/>
                  </a:moveTo>
                  <a:lnTo>
                    <a:pt x="29" y="708"/>
                  </a:lnTo>
                  <a:lnTo>
                    <a:pt x="29" y="29"/>
                  </a:lnTo>
                  <a:lnTo>
                    <a:pt x="519" y="29"/>
                  </a:lnTo>
                  <a:lnTo>
                    <a:pt x="519" y="708"/>
                  </a:lnTo>
                  <a:close/>
                  <a:moveTo>
                    <a:pt x="235" y="190"/>
                  </a:moveTo>
                  <a:lnTo>
                    <a:pt x="235" y="190"/>
                  </a:lnTo>
                  <a:lnTo>
                    <a:pt x="237" y="199"/>
                  </a:lnTo>
                  <a:lnTo>
                    <a:pt x="242" y="209"/>
                  </a:lnTo>
                  <a:lnTo>
                    <a:pt x="246" y="217"/>
                  </a:lnTo>
                  <a:lnTo>
                    <a:pt x="251" y="226"/>
                  </a:lnTo>
                  <a:lnTo>
                    <a:pt x="258" y="234"/>
                  </a:lnTo>
                  <a:lnTo>
                    <a:pt x="266" y="239"/>
                  </a:lnTo>
                  <a:lnTo>
                    <a:pt x="274" y="242"/>
                  </a:lnTo>
                  <a:lnTo>
                    <a:pt x="281" y="243"/>
                  </a:lnTo>
                  <a:lnTo>
                    <a:pt x="281" y="243"/>
                  </a:lnTo>
                  <a:lnTo>
                    <a:pt x="291" y="242"/>
                  </a:lnTo>
                  <a:lnTo>
                    <a:pt x="299" y="239"/>
                  </a:lnTo>
                  <a:lnTo>
                    <a:pt x="305" y="232"/>
                  </a:lnTo>
                  <a:lnTo>
                    <a:pt x="313" y="226"/>
                  </a:lnTo>
                  <a:lnTo>
                    <a:pt x="320" y="217"/>
                  </a:lnTo>
                  <a:lnTo>
                    <a:pt x="325" y="209"/>
                  </a:lnTo>
                  <a:lnTo>
                    <a:pt x="328" y="199"/>
                  </a:lnTo>
                  <a:lnTo>
                    <a:pt x="330" y="190"/>
                  </a:lnTo>
                  <a:lnTo>
                    <a:pt x="330" y="190"/>
                  </a:lnTo>
                  <a:lnTo>
                    <a:pt x="333" y="188"/>
                  </a:lnTo>
                  <a:lnTo>
                    <a:pt x="335" y="181"/>
                  </a:lnTo>
                  <a:lnTo>
                    <a:pt x="335" y="181"/>
                  </a:lnTo>
                  <a:lnTo>
                    <a:pt x="336" y="173"/>
                  </a:lnTo>
                  <a:lnTo>
                    <a:pt x="336" y="167"/>
                  </a:lnTo>
                  <a:lnTo>
                    <a:pt x="335" y="165"/>
                  </a:lnTo>
                  <a:lnTo>
                    <a:pt x="333" y="165"/>
                  </a:lnTo>
                  <a:lnTo>
                    <a:pt x="333" y="165"/>
                  </a:lnTo>
                  <a:lnTo>
                    <a:pt x="335" y="157"/>
                  </a:lnTo>
                  <a:lnTo>
                    <a:pt x="336" y="144"/>
                  </a:lnTo>
                  <a:lnTo>
                    <a:pt x="336" y="137"/>
                  </a:lnTo>
                  <a:lnTo>
                    <a:pt x="335" y="129"/>
                  </a:lnTo>
                  <a:lnTo>
                    <a:pt x="333" y="121"/>
                  </a:lnTo>
                  <a:lnTo>
                    <a:pt x="328" y="114"/>
                  </a:lnTo>
                  <a:lnTo>
                    <a:pt x="328" y="114"/>
                  </a:lnTo>
                  <a:lnTo>
                    <a:pt x="323" y="110"/>
                  </a:lnTo>
                  <a:lnTo>
                    <a:pt x="315" y="105"/>
                  </a:lnTo>
                  <a:lnTo>
                    <a:pt x="304" y="101"/>
                  </a:lnTo>
                  <a:lnTo>
                    <a:pt x="304" y="101"/>
                  </a:lnTo>
                  <a:lnTo>
                    <a:pt x="302" y="100"/>
                  </a:lnTo>
                  <a:lnTo>
                    <a:pt x="302" y="100"/>
                  </a:lnTo>
                  <a:lnTo>
                    <a:pt x="304" y="100"/>
                  </a:lnTo>
                  <a:lnTo>
                    <a:pt x="304" y="100"/>
                  </a:lnTo>
                  <a:lnTo>
                    <a:pt x="300" y="100"/>
                  </a:lnTo>
                  <a:lnTo>
                    <a:pt x="300" y="100"/>
                  </a:lnTo>
                  <a:lnTo>
                    <a:pt x="297" y="96"/>
                  </a:lnTo>
                  <a:lnTo>
                    <a:pt x="297" y="96"/>
                  </a:lnTo>
                  <a:lnTo>
                    <a:pt x="299" y="100"/>
                  </a:lnTo>
                  <a:lnTo>
                    <a:pt x="299" y="100"/>
                  </a:lnTo>
                  <a:lnTo>
                    <a:pt x="299" y="100"/>
                  </a:lnTo>
                  <a:lnTo>
                    <a:pt x="299" y="100"/>
                  </a:lnTo>
                  <a:lnTo>
                    <a:pt x="295" y="95"/>
                  </a:lnTo>
                  <a:lnTo>
                    <a:pt x="295" y="95"/>
                  </a:lnTo>
                  <a:lnTo>
                    <a:pt x="297" y="98"/>
                  </a:lnTo>
                  <a:lnTo>
                    <a:pt x="297" y="98"/>
                  </a:lnTo>
                  <a:lnTo>
                    <a:pt x="291" y="93"/>
                  </a:lnTo>
                  <a:lnTo>
                    <a:pt x="287" y="88"/>
                  </a:lnTo>
                  <a:lnTo>
                    <a:pt x="287" y="85"/>
                  </a:lnTo>
                  <a:lnTo>
                    <a:pt x="287" y="85"/>
                  </a:lnTo>
                  <a:lnTo>
                    <a:pt x="284" y="85"/>
                  </a:lnTo>
                  <a:lnTo>
                    <a:pt x="281" y="90"/>
                  </a:lnTo>
                  <a:lnTo>
                    <a:pt x="281" y="90"/>
                  </a:lnTo>
                  <a:lnTo>
                    <a:pt x="282" y="85"/>
                  </a:lnTo>
                  <a:lnTo>
                    <a:pt x="286" y="82"/>
                  </a:lnTo>
                  <a:lnTo>
                    <a:pt x="286" y="82"/>
                  </a:lnTo>
                  <a:lnTo>
                    <a:pt x="281" y="87"/>
                  </a:lnTo>
                  <a:lnTo>
                    <a:pt x="281" y="87"/>
                  </a:lnTo>
                  <a:lnTo>
                    <a:pt x="278" y="90"/>
                  </a:lnTo>
                  <a:lnTo>
                    <a:pt x="274" y="92"/>
                  </a:lnTo>
                  <a:lnTo>
                    <a:pt x="273" y="95"/>
                  </a:lnTo>
                  <a:lnTo>
                    <a:pt x="273" y="95"/>
                  </a:lnTo>
                  <a:lnTo>
                    <a:pt x="273" y="95"/>
                  </a:lnTo>
                  <a:lnTo>
                    <a:pt x="274" y="90"/>
                  </a:lnTo>
                  <a:lnTo>
                    <a:pt x="274" y="90"/>
                  </a:lnTo>
                  <a:lnTo>
                    <a:pt x="271" y="95"/>
                  </a:lnTo>
                  <a:lnTo>
                    <a:pt x="269" y="93"/>
                  </a:lnTo>
                  <a:lnTo>
                    <a:pt x="269" y="93"/>
                  </a:lnTo>
                  <a:lnTo>
                    <a:pt x="273" y="88"/>
                  </a:lnTo>
                  <a:lnTo>
                    <a:pt x="273" y="88"/>
                  </a:lnTo>
                  <a:lnTo>
                    <a:pt x="269" y="92"/>
                  </a:lnTo>
                  <a:lnTo>
                    <a:pt x="269" y="92"/>
                  </a:lnTo>
                  <a:lnTo>
                    <a:pt x="269" y="90"/>
                  </a:lnTo>
                  <a:lnTo>
                    <a:pt x="264" y="93"/>
                  </a:lnTo>
                  <a:lnTo>
                    <a:pt x="264" y="93"/>
                  </a:lnTo>
                  <a:lnTo>
                    <a:pt x="260" y="96"/>
                  </a:lnTo>
                  <a:lnTo>
                    <a:pt x="251" y="101"/>
                  </a:lnTo>
                  <a:lnTo>
                    <a:pt x="245" y="106"/>
                  </a:lnTo>
                  <a:lnTo>
                    <a:pt x="240" y="113"/>
                  </a:lnTo>
                  <a:lnTo>
                    <a:pt x="235" y="119"/>
                  </a:lnTo>
                  <a:lnTo>
                    <a:pt x="232" y="126"/>
                  </a:lnTo>
                  <a:lnTo>
                    <a:pt x="232" y="126"/>
                  </a:lnTo>
                  <a:lnTo>
                    <a:pt x="230" y="136"/>
                  </a:lnTo>
                  <a:lnTo>
                    <a:pt x="230" y="147"/>
                  </a:lnTo>
                  <a:lnTo>
                    <a:pt x="233" y="165"/>
                  </a:lnTo>
                  <a:lnTo>
                    <a:pt x="233" y="165"/>
                  </a:lnTo>
                  <a:lnTo>
                    <a:pt x="232" y="165"/>
                  </a:lnTo>
                  <a:lnTo>
                    <a:pt x="230" y="167"/>
                  </a:lnTo>
                  <a:lnTo>
                    <a:pt x="229" y="172"/>
                  </a:lnTo>
                  <a:lnTo>
                    <a:pt x="232" y="181"/>
                  </a:lnTo>
                  <a:lnTo>
                    <a:pt x="232" y="181"/>
                  </a:lnTo>
                  <a:lnTo>
                    <a:pt x="233" y="188"/>
                  </a:lnTo>
                  <a:lnTo>
                    <a:pt x="235" y="190"/>
                  </a:lnTo>
                  <a:lnTo>
                    <a:pt x="235" y="190"/>
                  </a:lnTo>
                  <a:close/>
                  <a:moveTo>
                    <a:pt x="168" y="371"/>
                  </a:moveTo>
                  <a:lnTo>
                    <a:pt x="168" y="371"/>
                  </a:lnTo>
                  <a:lnTo>
                    <a:pt x="186" y="377"/>
                  </a:lnTo>
                  <a:lnTo>
                    <a:pt x="204" y="382"/>
                  </a:lnTo>
                  <a:lnTo>
                    <a:pt x="238" y="389"/>
                  </a:lnTo>
                  <a:lnTo>
                    <a:pt x="266" y="392"/>
                  </a:lnTo>
                  <a:lnTo>
                    <a:pt x="276" y="394"/>
                  </a:lnTo>
                  <a:lnTo>
                    <a:pt x="276" y="394"/>
                  </a:lnTo>
                  <a:lnTo>
                    <a:pt x="300" y="392"/>
                  </a:lnTo>
                  <a:lnTo>
                    <a:pt x="323" y="391"/>
                  </a:lnTo>
                  <a:lnTo>
                    <a:pt x="343" y="387"/>
                  </a:lnTo>
                  <a:lnTo>
                    <a:pt x="361" y="384"/>
                  </a:lnTo>
                  <a:lnTo>
                    <a:pt x="385" y="377"/>
                  </a:lnTo>
                  <a:lnTo>
                    <a:pt x="394" y="374"/>
                  </a:lnTo>
                  <a:lnTo>
                    <a:pt x="394" y="374"/>
                  </a:lnTo>
                  <a:lnTo>
                    <a:pt x="398" y="371"/>
                  </a:lnTo>
                  <a:lnTo>
                    <a:pt x="400" y="368"/>
                  </a:lnTo>
                  <a:lnTo>
                    <a:pt x="402" y="366"/>
                  </a:lnTo>
                  <a:lnTo>
                    <a:pt x="402" y="366"/>
                  </a:lnTo>
                  <a:lnTo>
                    <a:pt x="402" y="350"/>
                  </a:lnTo>
                  <a:lnTo>
                    <a:pt x="400" y="333"/>
                  </a:lnTo>
                  <a:lnTo>
                    <a:pt x="398" y="317"/>
                  </a:lnTo>
                  <a:lnTo>
                    <a:pt x="395" y="304"/>
                  </a:lnTo>
                  <a:lnTo>
                    <a:pt x="389" y="283"/>
                  </a:lnTo>
                  <a:lnTo>
                    <a:pt x="385" y="275"/>
                  </a:lnTo>
                  <a:lnTo>
                    <a:pt x="385" y="275"/>
                  </a:lnTo>
                  <a:lnTo>
                    <a:pt x="380" y="268"/>
                  </a:lnTo>
                  <a:lnTo>
                    <a:pt x="376" y="263"/>
                  </a:lnTo>
                  <a:lnTo>
                    <a:pt x="359" y="255"/>
                  </a:lnTo>
                  <a:lnTo>
                    <a:pt x="345" y="250"/>
                  </a:lnTo>
                  <a:lnTo>
                    <a:pt x="340" y="247"/>
                  </a:lnTo>
                  <a:lnTo>
                    <a:pt x="340" y="247"/>
                  </a:lnTo>
                  <a:lnTo>
                    <a:pt x="327" y="242"/>
                  </a:lnTo>
                  <a:lnTo>
                    <a:pt x="320" y="237"/>
                  </a:lnTo>
                  <a:lnTo>
                    <a:pt x="318" y="234"/>
                  </a:lnTo>
                  <a:lnTo>
                    <a:pt x="318" y="232"/>
                  </a:lnTo>
                  <a:lnTo>
                    <a:pt x="318" y="232"/>
                  </a:lnTo>
                  <a:lnTo>
                    <a:pt x="310" y="247"/>
                  </a:lnTo>
                  <a:lnTo>
                    <a:pt x="304" y="257"/>
                  </a:lnTo>
                  <a:lnTo>
                    <a:pt x="295" y="263"/>
                  </a:lnTo>
                  <a:lnTo>
                    <a:pt x="289" y="266"/>
                  </a:lnTo>
                  <a:lnTo>
                    <a:pt x="282" y="268"/>
                  </a:lnTo>
                  <a:lnTo>
                    <a:pt x="278" y="268"/>
                  </a:lnTo>
                  <a:lnTo>
                    <a:pt x="271" y="266"/>
                  </a:lnTo>
                  <a:lnTo>
                    <a:pt x="266" y="263"/>
                  </a:lnTo>
                  <a:lnTo>
                    <a:pt x="258" y="255"/>
                  </a:lnTo>
                  <a:lnTo>
                    <a:pt x="251" y="243"/>
                  </a:lnTo>
                  <a:lnTo>
                    <a:pt x="245" y="232"/>
                  </a:lnTo>
                  <a:lnTo>
                    <a:pt x="245" y="232"/>
                  </a:lnTo>
                  <a:lnTo>
                    <a:pt x="243" y="237"/>
                  </a:lnTo>
                  <a:lnTo>
                    <a:pt x="237" y="242"/>
                  </a:lnTo>
                  <a:lnTo>
                    <a:pt x="222" y="248"/>
                  </a:lnTo>
                  <a:lnTo>
                    <a:pt x="201" y="257"/>
                  </a:lnTo>
                  <a:lnTo>
                    <a:pt x="201" y="257"/>
                  </a:lnTo>
                  <a:lnTo>
                    <a:pt x="193" y="260"/>
                  </a:lnTo>
                  <a:lnTo>
                    <a:pt x="188" y="265"/>
                  </a:lnTo>
                  <a:lnTo>
                    <a:pt x="183" y="268"/>
                  </a:lnTo>
                  <a:lnTo>
                    <a:pt x="183" y="268"/>
                  </a:lnTo>
                  <a:lnTo>
                    <a:pt x="176" y="279"/>
                  </a:lnTo>
                  <a:lnTo>
                    <a:pt x="171" y="294"/>
                  </a:lnTo>
                  <a:lnTo>
                    <a:pt x="168" y="309"/>
                  </a:lnTo>
                  <a:lnTo>
                    <a:pt x="166" y="322"/>
                  </a:lnTo>
                  <a:lnTo>
                    <a:pt x="163" y="346"/>
                  </a:lnTo>
                  <a:lnTo>
                    <a:pt x="163" y="356"/>
                  </a:lnTo>
                  <a:lnTo>
                    <a:pt x="163" y="356"/>
                  </a:lnTo>
                  <a:lnTo>
                    <a:pt x="163" y="364"/>
                  </a:lnTo>
                  <a:lnTo>
                    <a:pt x="166" y="369"/>
                  </a:lnTo>
                  <a:lnTo>
                    <a:pt x="168" y="371"/>
                  </a:lnTo>
                  <a:lnTo>
                    <a:pt x="168" y="371"/>
                  </a:lnTo>
                  <a:lnTo>
                    <a:pt x="168" y="371"/>
                  </a:lnTo>
                  <a:close/>
                  <a:moveTo>
                    <a:pt x="407" y="562"/>
                  </a:moveTo>
                  <a:lnTo>
                    <a:pt x="101" y="562"/>
                  </a:lnTo>
                  <a:lnTo>
                    <a:pt x="101" y="580"/>
                  </a:lnTo>
                  <a:lnTo>
                    <a:pt x="407" y="580"/>
                  </a:lnTo>
                  <a:lnTo>
                    <a:pt x="407" y="562"/>
                  </a:lnTo>
                  <a:close/>
                  <a:moveTo>
                    <a:pt x="103" y="636"/>
                  </a:moveTo>
                  <a:lnTo>
                    <a:pt x="380" y="636"/>
                  </a:lnTo>
                  <a:lnTo>
                    <a:pt x="380" y="618"/>
                  </a:lnTo>
                  <a:lnTo>
                    <a:pt x="103" y="618"/>
                  </a:lnTo>
                  <a:lnTo>
                    <a:pt x="103" y="636"/>
                  </a:lnTo>
                  <a:close/>
                  <a:moveTo>
                    <a:pt x="436" y="507"/>
                  </a:moveTo>
                  <a:lnTo>
                    <a:pt x="101" y="507"/>
                  </a:lnTo>
                  <a:lnTo>
                    <a:pt x="101" y="525"/>
                  </a:lnTo>
                  <a:lnTo>
                    <a:pt x="436" y="525"/>
                  </a:lnTo>
                  <a:lnTo>
                    <a:pt x="436" y="507"/>
                  </a:lnTo>
                  <a:close/>
                  <a:moveTo>
                    <a:pt x="464" y="448"/>
                  </a:moveTo>
                  <a:lnTo>
                    <a:pt x="101" y="448"/>
                  </a:lnTo>
                  <a:lnTo>
                    <a:pt x="101" y="466"/>
                  </a:lnTo>
                  <a:lnTo>
                    <a:pt x="464" y="466"/>
                  </a:lnTo>
                  <a:lnTo>
                    <a:pt x="464" y="4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方正中等线简体" panose="02010601030101010101" pitchFamily="2" charset="-122"/>
                <a:ea typeface="方正中等线简体" panose="02010601030101010101" pitchFamily="2" charset="-122"/>
              </a:endParaRPr>
            </a:p>
          </p:txBody>
        </p:sp>
      </p:grpSp>
      <p:grpSp>
        <p:nvGrpSpPr>
          <p:cNvPr id="13" name="组合 12"/>
          <p:cNvGrpSpPr/>
          <p:nvPr/>
        </p:nvGrpSpPr>
        <p:grpSpPr>
          <a:xfrm>
            <a:off x="2159282" y="1328539"/>
            <a:ext cx="807436" cy="804317"/>
            <a:chOff x="2159282" y="1328539"/>
            <a:chExt cx="807436" cy="804317"/>
          </a:xfrm>
          <a:effectLst/>
        </p:grpSpPr>
        <p:sp>
          <p:nvSpPr>
            <p:cNvPr id="14" name="Freeform 29"/>
            <p:cNvSpPr>
              <a:spLocks/>
            </p:cNvSpPr>
            <p:nvPr/>
          </p:nvSpPr>
          <p:spPr bwMode="auto">
            <a:xfrm>
              <a:off x="2159282" y="1328539"/>
              <a:ext cx="807436" cy="774535"/>
            </a:xfrm>
            <a:custGeom>
              <a:avLst/>
              <a:gdLst>
                <a:gd name="T0" fmla="*/ 42 w 219"/>
                <a:gd name="T1" fmla="*/ 210 h 210"/>
                <a:gd name="T2" fmla="*/ 0 w 219"/>
                <a:gd name="T3" fmla="*/ 80 h 210"/>
                <a:gd name="T4" fmla="*/ 109 w 219"/>
                <a:gd name="T5" fmla="*/ 0 h 210"/>
                <a:gd name="T6" fmla="*/ 219 w 219"/>
                <a:gd name="T7" fmla="*/ 80 h 210"/>
                <a:gd name="T8" fmla="*/ 177 w 219"/>
                <a:gd name="T9" fmla="*/ 210 h 210"/>
                <a:gd name="T10" fmla="*/ 42 w 219"/>
                <a:gd name="T11" fmla="*/ 210 h 210"/>
              </a:gdLst>
              <a:ahLst/>
              <a:cxnLst>
                <a:cxn ang="0">
                  <a:pos x="T0" y="T1"/>
                </a:cxn>
                <a:cxn ang="0">
                  <a:pos x="T2" y="T3"/>
                </a:cxn>
                <a:cxn ang="0">
                  <a:pos x="T4" y="T5"/>
                </a:cxn>
                <a:cxn ang="0">
                  <a:pos x="T6" y="T7"/>
                </a:cxn>
                <a:cxn ang="0">
                  <a:pos x="T8" y="T9"/>
                </a:cxn>
                <a:cxn ang="0">
                  <a:pos x="T10" y="T11"/>
                </a:cxn>
              </a:cxnLst>
              <a:rect l="0" t="0" r="r" b="b"/>
              <a:pathLst>
                <a:path w="219" h="210">
                  <a:moveTo>
                    <a:pt x="42" y="210"/>
                  </a:moveTo>
                  <a:lnTo>
                    <a:pt x="0" y="80"/>
                  </a:lnTo>
                  <a:lnTo>
                    <a:pt x="109" y="0"/>
                  </a:lnTo>
                  <a:lnTo>
                    <a:pt x="219" y="80"/>
                  </a:lnTo>
                  <a:lnTo>
                    <a:pt x="177" y="210"/>
                  </a:lnTo>
                  <a:lnTo>
                    <a:pt x="42" y="21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5" name="TextBox 14"/>
            <p:cNvSpPr txBox="1"/>
            <p:nvPr/>
          </p:nvSpPr>
          <p:spPr>
            <a:xfrm>
              <a:off x="2296933" y="1363415"/>
              <a:ext cx="532518" cy="769441"/>
            </a:xfrm>
            <a:prstGeom prst="rect">
              <a:avLst/>
            </a:prstGeom>
            <a:noFill/>
          </p:spPr>
          <p:txBody>
            <a:bodyPr wrap="non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746679421"/>
      </p:ext>
    </p:extLst>
  </p:cSld>
  <p:clrMapOvr>
    <a:masterClrMapping/>
  </p:clrMapOvr>
  <mc:AlternateContent xmlns:mc="http://schemas.openxmlformats.org/markup-compatibility/2006">
    <mc:Choice xmlns:p14="http://schemas.microsoft.com/office/powerpoint/2010/main" xmlns="" Requires="p14">
      <p:transition spd="slow" p14:dur="2500" advClick="0" advTm="3000">
        <p:checker/>
      </p:transition>
    </mc:Choice>
    <mc:Fallback>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par>
                                <p:cTn id="17" presetID="53" presetClass="entr" presetSubtype="16"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26" presetClass="emph" presetSubtype="0" fill="hold" nodeType="afterEffect">
                                  <p:stCondLst>
                                    <p:cond delay="0"/>
                                  </p:stCondLst>
                                  <p:childTnLst>
                                    <p:animEffect transition="out" filter="fade">
                                      <p:cBhvr>
                                        <p:cTn id="24" dur="500" tmFilter="0, 0; .2, .5; .8, .5; 1, 0"/>
                                        <p:tgtEl>
                                          <p:spTgt spid="13"/>
                                        </p:tgtEl>
                                      </p:cBhvr>
                                    </p:animEffect>
                                    <p:animScale>
                                      <p:cBhvr>
                                        <p:cTn id="25" dur="250" autoRev="1" fill="hold"/>
                                        <p:tgtEl>
                                          <p:spTgt spid="13"/>
                                        </p:tgtEl>
                                      </p:cBhvr>
                                      <p:by x="105000" y="105000"/>
                                    </p:animScale>
                                  </p:childTnLst>
                                </p:cTn>
                              </p:par>
                              <p:par>
                                <p:cTn id="26" presetID="32" presetClass="emph" presetSubtype="0" fill="hold" nodeType="withEffect">
                                  <p:stCondLst>
                                    <p:cond delay="0"/>
                                  </p:stCondLst>
                                  <p:childTnLst>
                                    <p:animRot by="120000">
                                      <p:cBhvr>
                                        <p:cTn id="27" dur="100" fill="hold">
                                          <p:stCondLst>
                                            <p:cond delay="0"/>
                                          </p:stCondLst>
                                        </p:cTn>
                                        <p:tgtEl>
                                          <p:spTgt spid="13"/>
                                        </p:tgtEl>
                                        <p:attrNameLst>
                                          <p:attrName>r</p:attrName>
                                        </p:attrNameLst>
                                      </p:cBhvr>
                                    </p:animRot>
                                    <p:animRot by="-240000">
                                      <p:cBhvr>
                                        <p:cTn id="28" dur="200" fill="hold">
                                          <p:stCondLst>
                                            <p:cond delay="200"/>
                                          </p:stCondLst>
                                        </p:cTn>
                                        <p:tgtEl>
                                          <p:spTgt spid="13"/>
                                        </p:tgtEl>
                                        <p:attrNameLst>
                                          <p:attrName>r</p:attrName>
                                        </p:attrNameLst>
                                      </p:cBhvr>
                                    </p:animRot>
                                    <p:animRot by="240000">
                                      <p:cBhvr>
                                        <p:cTn id="29" dur="200" fill="hold">
                                          <p:stCondLst>
                                            <p:cond delay="400"/>
                                          </p:stCondLst>
                                        </p:cTn>
                                        <p:tgtEl>
                                          <p:spTgt spid="13"/>
                                        </p:tgtEl>
                                        <p:attrNameLst>
                                          <p:attrName>r</p:attrName>
                                        </p:attrNameLst>
                                      </p:cBhvr>
                                    </p:animRot>
                                    <p:animRot by="-240000">
                                      <p:cBhvr>
                                        <p:cTn id="30" dur="200" fill="hold">
                                          <p:stCondLst>
                                            <p:cond delay="600"/>
                                          </p:stCondLst>
                                        </p:cTn>
                                        <p:tgtEl>
                                          <p:spTgt spid="13"/>
                                        </p:tgtEl>
                                        <p:attrNameLst>
                                          <p:attrName>r</p:attrName>
                                        </p:attrNameLst>
                                      </p:cBhvr>
                                    </p:animRot>
                                    <p:animRot by="120000">
                                      <p:cBhvr>
                                        <p:cTn id="31"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3"/>
          <p:cNvSpPr/>
          <p:nvPr/>
        </p:nvSpPr>
        <p:spPr>
          <a:xfrm>
            <a:off x="4655046" y="1654186"/>
            <a:ext cx="6757518" cy="2636615"/>
          </a:xfrm>
          <a:prstGeom prst="rect">
            <a:avLst/>
          </a:prstGeom>
          <a:gradFill flip="none" rotWithShape="1">
            <a:gsLst>
              <a:gs pos="0">
                <a:srgbClr val="2B83E5">
                  <a:shade val="30000"/>
                  <a:satMod val="115000"/>
                </a:srgbClr>
              </a:gs>
              <a:gs pos="50000">
                <a:srgbClr val="2B83E5">
                  <a:shade val="67500"/>
                  <a:satMod val="115000"/>
                </a:srgbClr>
              </a:gs>
              <a:gs pos="100000">
                <a:srgbClr val="2B83E5">
                  <a:shade val="100000"/>
                  <a:satMod val="115000"/>
                </a:srgbClr>
              </a:gs>
            </a:gsLst>
            <a:lin ang="5400000" scaled="1"/>
            <a:tileRect/>
          </a:gradFill>
          <a:ln w="25400" cap="flat" cmpd="sng" algn="ctr">
            <a:noFill/>
            <a:prstDash val="solid"/>
          </a:ln>
          <a:effectLst>
            <a:reflection blurRad="6350" stA="22000" endPos="35000" dist="558800" dir="5400000" sy="-100000" algn="bl" rotWithShape="0"/>
          </a:effectLst>
        </p:spPr>
        <p:txBody>
          <a:bodyPr lIns="115187" tIns="57593" rIns="115187" bIns="57593" rtlCol="0" anchor="ctr"/>
          <a:lstStyle/>
          <a:p>
            <a:pPr marL="0" marR="0" lvl="0" indent="0" defTabSz="863980" eaLnBrk="1" fontAlgn="auto" latinLnBrk="0" hangingPunct="1">
              <a:lnSpc>
                <a:spcPct val="100000"/>
              </a:lnSpc>
              <a:spcBef>
                <a:spcPts val="0"/>
              </a:spcBef>
              <a:spcAft>
                <a:spcPts val="0"/>
              </a:spcAft>
              <a:buClrTx/>
              <a:buSzTx/>
              <a:buFontTx/>
              <a:buNone/>
              <a:tabLst/>
              <a:defRPr/>
            </a:pPr>
            <a:endParaRPr kumimoji="0" lang="en-US" sz="1500" b="0" i="0" u="none" strike="noStrike" kern="0" cap="none" spc="0" normalizeH="0" baseline="0" noProof="0" dirty="0">
              <a:ln>
                <a:noFill/>
              </a:ln>
              <a:solidFill>
                <a:prstClr val="white"/>
              </a:solidFill>
              <a:effectLst/>
              <a:uLnTx/>
              <a:uFillTx/>
              <a:latin typeface="Segoe UI Light" pitchFamily="34" charset="0"/>
              <a:ea typeface="微软雅黑"/>
              <a:cs typeface="+mn-cs"/>
            </a:endParaRPr>
          </a:p>
        </p:txBody>
      </p:sp>
      <p:sp>
        <p:nvSpPr>
          <p:cNvPr id="6" name="矩形 5"/>
          <p:cNvSpPr/>
          <p:nvPr/>
        </p:nvSpPr>
        <p:spPr>
          <a:xfrm>
            <a:off x="5099764" y="2464042"/>
            <a:ext cx="5956546" cy="899111"/>
          </a:xfrm>
          <a:prstGeom prst="rect">
            <a:avLst/>
          </a:prstGeom>
        </p:spPr>
        <p:txBody>
          <a:bodyPr wrap="square" lIns="115187" tIns="57593" rIns="115187" bIns="57593">
            <a:spAutoFit/>
          </a:bodyPr>
          <a:lstStyle/>
          <a:p>
            <a:pPr defTabSz="1219139"/>
            <a:r>
              <a:rPr lang="en-US" altLang="zh-CN" sz="5000" b="1" dirty="0">
                <a:solidFill>
                  <a:prstClr val="white"/>
                </a:solidFill>
                <a:effectLst>
                  <a:outerShdw blurRad="60007" dist="310007" dir="7680000" sy="30000" kx="1300200" algn="ctr" rotWithShape="0">
                    <a:prstClr val="black">
                      <a:alpha val="32000"/>
                    </a:prstClr>
                  </a:outerShdw>
                </a:effectLst>
                <a:latin typeface="微软雅黑" pitchFamily="34" charset="-122"/>
                <a:ea typeface="微软雅黑" pitchFamily="34" charset="-122"/>
              </a:rPr>
              <a:t>THE </a:t>
            </a:r>
            <a:r>
              <a:rPr lang="en-US" altLang="zh-CN" sz="5000" b="1" dirty="0" smtClean="0">
                <a:solidFill>
                  <a:prstClr val="white"/>
                </a:solidFill>
                <a:effectLst>
                  <a:outerShdw blurRad="60007" dist="310007" dir="7680000" sy="30000" kx="1300200" algn="ctr" rotWithShape="0">
                    <a:prstClr val="black">
                      <a:alpha val="32000"/>
                    </a:prstClr>
                  </a:outerShdw>
                </a:effectLst>
                <a:latin typeface="微软雅黑" pitchFamily="34" charset="-122"/>
                <a:ea typeface="微软雅黑" pitchFamily="34" charset="-122"/>
              </a:rPr>
              <a:t>END </a:t>
            </a:r>
            <a:r>
              <a:rPr lang="zh-CN" altLang="en-US" sz="5000" b="1" dirty="0" smtClean="0">
                <a:solidFill>
                  <a:prstClr val="white"/>
                </a:solidFill>
                <a:effectLst>
                  <a:outerShdw blurRad="60007" dist="310007" dir="7680000" sy="30000" kx="1300200" algn="ctr" rotWithShape="0">
                    <a:prstClr val="black">
                      <a:alpha val="32000"/>
                    </a:prstClr>
                  </a:outerShdw>
                </a:effectLst>
                <a:latin typeface="微软雅黑" pitchFamily="34" charset="-122"/>
                <a:ea typeface="微软雅黑" pitchFamily="34" charset="-122"/>
              </a:rPr>
              <a:t>谢谢观赏！</a:t>
            </a:r>
            <a:endParaRPr lang="zh-CN" altLang="en-US" sz="5000" b="1" dirty="0">
              <a:solidFill>
                <a:prstClr val="white"/>
              </a:solidFill>
              <a:effectLst>
                <a:outerShdw blurRad="60007" dist="310007" dir="7680000" sy="30000" kx="1300200" algn="ctr" rotWithShape="0">
                  <a:prstClr val="black">
                    <a:alpha val="32000"/>
                  </a:prstClr>
                </a:outerShdw>
              </a:effectLst>
              <a:latin typeface="微软雅黑" pitchFamily="34" charset="-122"/>
              <a:ea typeface="微软雅黑" pitchFamily="34" charset="-122"/>
            </a:endParaRP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19253" y="1656481"/>
            <a:ext cx="3535793" cy="2636615"/>
          </a:xfrm>
          <a:prstGeom prst="rect">
            <a:avLst/>
          </a:prstGeom>
          <a:noFill/>
          <a:ln>
            <a:noFill/>
          </a:ln>
          <a:effectLst>
            <a:reflection stA="22000" endPos="65000" dist="558800" dir="5400000" sy="-100000" algn="bl" rotWithShape="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主要工作概述</a:t>
            </a:r>
          </a:p>
        </p:txBody>
      </p:sp>
      <p:sp>
        <p:nvSpPr>
          <p:cNvPr id="7" name="矩形 42"/>
          <p:cNvSpPr>
            <a:spLocks noChangeArrowheads="1"/>
          </p:cNvSpPr>
          <p:nvPr/>
        </p:nvSpPr>
        <p:spPr bwMode="auto">
          <a:xfrm>
            <a:off x="9696321" y="3777885"/>
            <a:ext cx="922747" cy="2261123"/>
          </a:xfrm>
          <a:prstGeom prst="rect">
            <a:avLst/>
          </a:prstGeom>
          <a:solidFill>
            <a:schemeClr val="bg1">
              <a:lumMod val="50000"/>
            </a:schemeClr>
          </a:solidFill>
          <a:ln>
            <a:noFill/>
          </a:ln>
          <a:extLst/>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FFFF"/>
              </a:solidFill>
              <a:sym typeface="微软雅黑" pitchFamily="34" charset="-122"/>
            </a:endParaRPr>
          </a:p>
        </p:txBody>
      </p:sp>
      <p:sp>
        <p:nvSpPr>
          <p:cNvPr id="9" name="矩形 37"/>
          <p:cNvSpPr>
            <a:spLocks noChangeArrowheads="1"/>
          </p:cNvSpPr>
          <p:nvPr/>
        </p:nvSpPr>
        <p:spPr bwMode="auto">
          <a:xfrm>
            <a:off x="4906663" y="3777885"/>
            <a:ext cx="4666643" cy="2261123"/>
          </a:xfrm>
          <a:prstGeom prst="rect">
            <a:avLst/>
          </a:prstGeom>
          <a:solidFill>
            <a:schemeClr val="tx2">
              <a:lumMod val="75000"/>
            </a:schemeClr>
          </a:solidFill>
          <a:ln>
            <a:noFill/>
          </a:ln>
          <a:extLst/>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FFFF"/>
              </a:solidFill>
              <a:sym typeface="微软雅黑" pitchFamily="34" charset="-122"/>
            </a:endParaRPr>
          </a:p>
        </p:txBody>
      </p:sp>
      <p:sp>
        <p:nvSpPr>
          <p:cNvPr id="10" name="矩形 46"/>
          <p:cNvSpPr>
            <a:spLocks noChangeAspect="1" noChangeArrowheads="1"/>
          </p:cNvSpPr>
          <p:nvPr/>
        </p:nvSpPr>
        <p:spPr bwMode="auto">
          <a:xfrm>
            <a:off x="1397419" y="3777885"/>
            <a:ext cx="3388343" cy="2261123"/>
          </a:xfrm>
          <a:prstGeom prst="rect">
            <a:avLst/>
          </a:prstGeom>
          <a:blipFill dpi="0" rotWithShape="1">
            <a:blip r:embed="rId3" cstate="print"/>
            <a:srcRect/>
            <a:stretch>
              <a:fillRect/>
            </a:stretch>
          </a:blipFill>
          <a:ln>
            <a:noFill/>
          </a:ln>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FFFF"/>
              </a:solidFill>
              <a:sym typeface="微软雅黑" pitchFamily="34" charset="-122"/>
            </a:endParaRPr>
          </a:p>
        </p:txBody>
      </p:sp>
      <p:sp>
        <p:nvSpPr>
          <p:cNvPr id="11" name="矩形 47"/>
          <p:cNvSpPr>
            <a:spLocks noChangeAspect="1" noChangeArrowheads="1"/>
          </p:cNvSpPr>
          <p:nvPr/>
        </p:nvSpPr>
        <p:spPr bwMode="auto">
          <a:xfrm>
            <a:off x="3751109" y="1425459"/>
            <a:ext cx="3386227" cy="2259007"/>
          </a:xfrm>
          <a:prstGeom prst="rect">
            <a:avLst/>
          </a:prstGeom>
          <a:blipFill dpi="0" rotWithShape="1">
            <a:blip r:embed="rId4" cstate="print"/>
            <a:srcRect/>
            <a:stretch>
              <a:fillRect/>
            </a:stretch>
          </a:blipFill>
          <a:ln>
            <a:noFill/>
          </a:ln>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FFFF"/>
              </a:solidFill>
              <a:sym typeface="微软雅黑" pitchFamily="34" charset="-122"/>
            </a:endParaRPr>
          </a:p>
        </p:txBody>
      </p:sp>
      <p:sp>
        <p:nvSpPr>
          <p:cNvPr id="12" name="矩形 1"/>
          <p:cNvSpPr>
            <a:spLocks noChangeArrowheads="1"/>
          </p:cNvSpPr>
          <p:nvPr/>
        </p:nvSpPr>
        <p:spPr bwMode="auto">
          <a:xfrm>
            <a:off x="1397423" y="1423340"/>
            <a:ext cx="2260304" cy="2261123"/>
          </a:xfrm>
          <a:prstGeom prst="rect">
            <a:avLst/>
          </a:prstGeom>
          <a:solidFill>
            <a:schemeClr val="accent1">
              <a:lumMod val="50000"/>
            </a:schemeClr>
          </a:solidFill>
          <a:ln>
            <a:noFill/>
          </a:ln>
          <a:extLst/>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8607"/>
              </a:solidFill>
              <a:sym typeface="微软雅黑" pitchFamily="34" charset="-122"/>
            </a:endParaRPr>
          </a:p>
        </p:txBody>
      </p:sp>
      <p:sp>
        <p:nvSpPr>
          <p:cNvPr id="13" name="矩形 59"/>
          <p:cNvSpPr>
            <a:spLocks noChangeAspect="1" noChangeArrowheads="1"/>
          </p:cNvSpPr>
          <p:nvPr/>
        </p:nvSpPr>
        <p:spPr bwMode="auto">
          <a:xfrm>
            <a:off x="7230726" y="1423340"/>
            <a:ext cx="3388343" cy="2261123"/>
          </a:xfrm>
          <a:prstGeom prst="rect">
            <a:avLst/>
          </a:prstGeom>
          <a:blipFill dpi="0" rotWithShape="1">
            <a:blip r:embed="rId5" cstate="print"/>
            <a:srcRect/>
            <a:stretch>
              <a:fillRect/>
            </a:stretch>
          </a:blipFill>
          <a:ln>
            <a:noFill/>
          </a:ln>
          <a:extLst/>
        </p:spPr>
        <p:txBody>
          <a:bodyPr lIns="121909" tIns="60955" rIns="121909" bIns="60955"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1219170">
              <a:spcBef>
                <a:spcPct val="0"/>
              </a:spcBef>
              <a:buNone/>
              <a:defRPr/>
            </a:pPr>
            <a:endParaRPr lang="zh-CN" altLang="zh-CN" sz="2400" kern="0">
              <a:solidFill>
                <a:srgbClr val="FFFFFF"/>
              </a:solidFill>
              <a:sym typeface="微软雅黑" pitchFamily="34" charset="-122"/>
            </a:endParaRPr>
          </a:p>
        </p:txBody>
      </p:sp>
      <p:sp>
        <p:nvSpPr>
          <p:cNvPr id="14" name="矩形 57"/>
          <p:cNvSpPr>
            <a:spLocks noChangeArrowheads="1"/>
          </p:cNvSpPr>
          <p:nvPr/>
        </p:nvSpPr>
        <p:spPr bwMode="auto">
          <a:xfrm>
            <a:off x="1397423" y="2001578"/>
            <a:ext cx="2253512" cy="4924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09" tIns="60955" rIns="121909"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1219170">
              <a:spcBef>
                <a:spcPct val="0"/>
              </a:spcBef>
              <a:buNone/>
              <a:defRPr/>
            </a:pPr>
            <a:r>
              <a:rPr lang="zh-CN" altLang="en-US" sz="2400" kern="0" dirty="0">
                <a:solidFill>
                  <a:prstClr val="white">
                    <a:lumMod val="95000"/>
                  </a:prstClr>
                </a:solidFill>
                <a:sym typeface="微软雅黑" pitchFamily="34" charset="-122"/>
              </a:rPr>
              <a:t>公司理念口号</a:t>
            </a:r>
          </a:p>
        </p:txBody>
      </p:sp>
      <p:sp>
        <p:nvSpPr>
          <p:cNvPr id="15" name="矩形 44"/>
          <p:cNvSpPr>
            <a:spLocks noChangeArrowheads="1"/>
          </p:cNvSpPr>
          <p:nvPr/>
        </p:nvSpPr>
        <p:spPr bwMode="auto">
          <a:xfrm>
            <a:off x="5037737" y="3919215"/>
            <a:ext cx="3098251" cy="4308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09" tIns="60955" rIns="121909"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9170">
              <a:spcBef>
                <a:spcPct val="0"/>
              </a:spcBef>
              <a:buNone/>
              <a:defRPr/>
            </a:pPr>
            <a:r>
              <a:rPr lang="zh-CN" altLang="en-US" sz="2000" b="1" kern="0" dirty="0">
                <a:solidFill>
                  <a:schemeClr val="bg1"/>
                </a:solidFill>
                <a:sym typeface="微软雅黑" pitchFamily="34" charset="-122"/>
              </a:rPr>
              <a:t>添加主题</a:t>
            </a:r>
            <a:endParaRPr lang="zh-CN" altLang="en-US" sz="2800" kern="0" dirty="0">
              <a:solidFill>
                <a:schemeClr val="bg1"/>
              </a:solidFill>
              <a:latin typeface="Arial" charset="0"/>
              <a:ea typeface="宋体" pitchFamily="2" charset="-122"/>
            </a:endParaRPr>
          </a:p>
        </p:txBody>
      </p:sp>
      <p:sp>
        <p:nvSpPr>
          <p:cNvPr id="16" name="矩形 45"/>
          <p:cNvSpPr>
            <a:spLocks noChangeArrowheads="1"/>
          </p:cNvSpPr>
          <p:nvPr/>
        </p:nvSpPr>
        <p:spPr bwMode="auto">
          <a:xfrm>
            <a:off x="5037733" y="4322041"/>
            <a:ext cx="4280155" cy="1083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09" tIns="60955" rIns="121909" bIns="609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1219170">
              <a:lnSpc>
                <a:spcPct val="130000"/>
              </a:lnSpc>
              <a:spcBef>
                <a:spcPct val="0"/>
              </a:spcBef>
              <a:buNone/>
              <a:defRPr/>
            </a:pPr>
            <a:r>
              <a:rPr lang="zh-CN" altLang="en-US" sz="1200" kern="0" dirty="0">
                <a:solidFill>
                  <a:schemeClr val="bg1"/>
                </a:solidFill>
                <a:sym typeface="微软雅黑" pitchFamily="34" charset="-122"/>
              </a:rPr>
              <a:t>       某某某某有限公司是一家专注于某产品及服务的综合性公司，在行业内拥有领先地位。在此录入上述图表的综合描述说明，在此录入上述图表的综合描述说明。在此录入上述图表的综合描述说明。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xmlns="" val="115853396"/>
      </p:ext>
    </p:extLst>
  </p:cSld>
  <p:clrMapOvr>
    <a:masterClrMapping/>
  </p:clrMapOvr>
  <mc:AlternateContent xmlns:mc="http://schemas.openxmlformats.org/markup-compatibility/2006">
    <mc:Choice xmlns:p14="http://schemas.microsoft.com/office/powerpoint/2010/main" xmlns="" Requires="p14">
      <p:transition spd="slow" p14:dur="4400" advClick="0" advTm="3000">
        <p14:honeycomb/>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1+#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1+#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up)">
                                      <p:cBhvr>
                                        <p:cTn id="41" dur="500"/>
                                        <p:tgtEl>
                                          <p:spTgt spid="14"/>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up)">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animBg="1"/>
      <p:bldP spid="10" grpId="0" animBg="1"/>
      <p:bldP spid="11" grpId="0" animBg="1"/>
      <p:bldP spid="12" grpId="0" animBg="1"/>
      <p:bldP spid="13" grpId="0" animBg="1"/>
      <p:bldP spid="14"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直接连接符 30"/>
          <p:cNvCxnSpPr/>
          <p:nvPr/>
        </p:nvCxnSpPr>
        <p:spPr>
          <a:xfrm>
            <a:off x="1714278" y="3828350"/>
            <a:ext cx="7999959" cy="1587"/>
          </a:xfrm>
          <a:prstGeom prst="line">
            <a:avLst/>
          </a:prstGeom>
          <a:ln w="57150">
            <a:solidFill>
              <a:srgbClr val="2B83E5"/>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712161" y="4916040"/>
            <a:ext cx="7999959" cy="1588"/>
          </a:xfrm>
          <a:prstGeom prst="line">
            <a:avLst/>
          </a:prstGeom>
          <a:ln w="57150">
            <a:solidFill>
              <a:srgbClr val="2B83E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714278" y="2729545"/>
            <a:ext cx="7999959" cy="1587"/>
          </a:xfrm>
          <a:prstGeom prst="line">
            <a:avLst/>
          </a:prstGeom>
          <a:ln w="57150">
            <a:solidFill>
              <a:srgbClr val="2B83E5"/>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endCxn id="19" idx="3"/>
          </p:cNvCxnSpPr>
          <p:nvPr/>
        </p:nvCxnSpPr>
        <p:spPr>
          <a:xfrm>
            <a:off x="1712161" y="1643444"/>
            <a:ext cx="7999959" cy="1587"/>
          </a:xfrm>
          <a:prstGeom prst="line">
            <a:avLst/>
          </a:prstGeom>
          <a:ln w="57150">
            <a:solidFill>
              <a:srgbClr val="2B83E5"/>
            </a:solidFill>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2855012" y="1214720"/>
            <a:ext cx="6857107" cy="857449"/>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dirty="0"/>
          </a:p>
        </p:txBody>
      </p:sp>
      <p:sp>
        <p:nvSpPr>
          <p:cNvPr id="20" name="圆角矩形 19"/>
          <p:cNvSpPr/>
          <p:nvPr/>
        </p:nvSpPr>
        <p:spPr>
          <a:xfrm>
            <a:off x="2855012" y="2286529"/>
            <a:ext cx="6857107" cy="85744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a:p>
        </p:txBody>
      </p:sp>
      <p:sp>
        <p:nvSpPr>
          <p:cNvPr id="21" name="圆角矩形 20"/>
          <p:cNvSpPr/>
          <p:nvPr/>
        </p:nvSpPr>
        <p:spPr>
          <a:xfrm>
            <a:off x="2855012" y="3388510"/>
            <a:ext cx="6857107" cy="857449"/>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a:p>
        </p:txBody>
      </p:sp>
      <p:sp>
        <p:nvSpPr>
          <p:cNvPr id="22" name="圆角矩形 21"/>
          <p:cNvSpPr/>
          <p:nvPr/>
        </p:nvSpPr>
        <p:spPr>
          <a:xfrm>
            <a:off x="2855012" y="4474612"/>
            <a:ext cx="6857107" cy="85744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a:defRPr/>
            </a:pPr>
            <a:endParaRPr lang="zh-CN" altLang="en-US"/>
          </a:p>
        </p:txBody>
      </p:sp>
      <p:cxnSp>
        <p:nvCxnSpPr>
          <p:cNvPr id="35" name="直接连接符 34"/>
          <p:cNvCxnSpPr/>
          <p:nvPr/>
        </p:nvCxnSpPr>
        <p:spPr>
          <a:xfrm rot="5400000">
            <a:off x="66866" y="3286621"/>
            <a:ext cx="3288473" cy="2117"/>
          </a:xfrm>
          <a:prstGeom prst="line">
            <a:avLst/>
          </a:prstGeom>
          <a:ln w="57150">
            <a:solidFill>
              <a:srgbClr val="2B83E5"/>
            </a:solidFill>
          </a:ln>
        </p:spPr>
        <p:style>
          <a:lnRef idx="1">
            <a:schemeClr val="accent1"/>
          </a:lnRef>
          <a:fillRef idx="0">
            <a:schemeClr val="accent1"/>
          </a:fillRef>
          <a:effectRef idx="0">
            <a:schemeClr val="accent1"/>
          </a:effectRef>
          <a:fontRef idx="minor">
            <a:schemeClr val="tx1"/>
          </a:fontRef>
        </p:style>
      </p:cxnSp>
      <p:sp>
        <p:nvSpPr>
          <p:cNvPr id="42" name="TextBox 41"/>
          <p:cNvSpPr txBox="1">
            <a:spLocks noChangeArrowheads="1"/>
          </p:cNvSpPr>
          <p:nvPr/>
        </p:nvSpPr>
        <p:spPr bwMode="auto">
          <a:xfrm>
            <a:off x="2857128" y="1314757"/>
            <a:ext cx="6857107" cy="731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898" tIns="60948" rIns="121898" bIns="6094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1400" dirty="0">
                <a:solidFill>
                  <a:schemeClr val="bg1"/>
                </a:solidFill>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400" dirty="0">
              <a:solidFill>
                <a:schemeClr val="bg1"/>
              </a:solidFill>
              <a:latin typeface="微软雅黑" pitchFamily="34" charset="-122"/>
              <a:ea typeface="微软雅黑" pitchFamily="34" charset="-122"/>
            </a:endParaRPr>
          </a:p>
        </p:txBody>
      </p:sp>
      <p:sp>
        <p:nvSpPr>
          <p:cNvPr id="43" name="TextBox 42"/>
          <p:cNvSpPr txBox="1">
            <a:spLocks noChangeArrowheads="1"/>
          </p:cNvSpPr>
          <p:nvPr/>
        </p:nvSpPr>
        <p:spPr bwMode="auto">
          <a:xfrm>
            <a:off x="2871945" y="2383391"/>
            <a:ext cx="6857107" cy="731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898" tIns="60948" rIns="121898" bIns="6094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1400">
                <a:solidFill>
                  <a:schemeClr val="bg1"/>
                </a:solidFill>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400">
              <a:solidFill>
                <a:schemeClr val="bg1"/>
              </a:solidFill>
              <a:latin typeface="微软雅黑" pitchFamily="34" charset="-122"/>
              <a:ea typeface="微软雅黑" pitchFamily="34" charset="-122"/>
            </a:endParaRPr>
          </a:p>
        </p:txBody>
      </p:sp>
      <p:sp>
        <p:nvSpPr>
          <p:cNvPr id="44" name="TextBox 43"/>
          <p:cNvSpPr txBox="1">
            <a:spLocks noChangeArrowheads="1"/>
          </p:cNvSpPr>
          <p:nvPr/>
        </p:nvSpPr>
        <p:spPr bwMode="auto">
          <a:xfrm>
            <a:off x="2857128" y="3458377"/>
            <a:ext cx="6857107" cy="731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898" tIns="60948" rIns="121898" bIns="6094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1400">
                <a:solidFill>
                  <a:schemeClr val="bg1"/>
                </a:solidFill>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400">
              <a:solidFill>
                <a:schemeClr val="bg1"/>
              </a:solidFill>
              <a:latin typeface="微软雅黑" pitchFamily="34" charset="-122"/>
              <a:ea typeface="微软雅黑" pitchFamily="34" charset="-122"/>
            </a:endParaRPr>
          </a:p>
        </p:txBody>
      </p:sp>
      <p:sp>
        <p:nvSpPr>
          <p:cNvPr id="46" name="TextBox 45"/>
          <p:cNvSpPr txBox="1">
            <a:spLocks noChangeArrowheads="1"/>
          </p:cNvSpPr>
          <p:nvPr/>
        </p:nvSpPr>
        <p:spPr bwMode="auto">
          <a:xfrm>
            <a:off x="2846547" y="4573062"/>
            <a:ext cx="6857107" cy="731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898" tIns="60948" rIns="121898" bIns="6094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1400">
                <a:solidFill>
                  <a:schemeClr val="bg1"/>
                </a:solidFill>
                <a:latin typeface="微软雅黑" pitchFamily="34" charset="-122"/>
                <a:ea typeface="微软雅黑" pitchFamily="34" charset="-122"/>
              </a:rPr>
              <a:t>输入文字输入文字输入文字输入文字输入文字输入文字输入文字输入文字输入文字输入文字输入文字输入文字输入文字</a:t>
            </a:r>
            <a:endParaRPr lang="en-US" altLang="zh-CN" sz="1400">
              <a:solidFill>
                <a:schemeClr val="bg1"/>
              </a:solidFill>
              <a:latin typeface="微软雅黑" pitchFamily="34" charset="-122"/>
              <a:ea typeface="微软雅黑" pitchFamily="34" charset="-122"/>
            </a:endParaRPr>
          </a:p>
        </p:txBody>
      </p:sp>
      <p:sp>
        <p:nvSpPr>
          <p:cNvPr id="16" name="TextBox 15"/>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主要工作概述</a:t>
            </a:r>
          </a:p>
        </p:txBody>
      </p:sp>
    </p:spTree>
  </p:cSld>
  <p:clrMapOvr>
    <a:masterClrMapping/>
  </p:clrMapOvr>
  <mc:AlternateContent xmlns:mc="http://schemas.openxmlformats.org/markup-compatibility/2006">
    <mc:Choice xmlns:p14="http://schemas.microsoft.com/office/powerpoint/2010/main" xmlns="" Requires="p14">
      <p:transition spd="slow" p14:dur="1100" advClick="0" advTm="3000">
        <p14:switch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up)">
                                      <p:cBhvr>
                                        <p:cTn id="11" dur="500"/>
                                        <p:tgtEl>
                                          <p:spTgt spid="35"/>
                                        </p:tgtEl>
                                      </p:cBhvr>
                                    </p:animEffect>
                                  </p:childTnLst>
                                </p:cTn>
                              </p:par>
                              <p:par>
                                <p:cTn id="12" presetID="22" presetClass="entr" presetSubtype="8"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par>
                                <p:cTn id="15" presetID="22" presetClass="entr" presetSubtype="8" fill="hold" nodeType="withEffect">
                                  <p:stCondLst>
                                    <p:cond delay="20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par>
                                <p:cTn id="18" presetID="22" presetClass="entr" presetSubtype="8" fill="hold" nodeType="withEffect">
                                  <p:stCondLst>
                                    <p:cond delay="400"/>
                                  </p:stCondLst>
                                  <p:childTnLst>
                                    <p:set>
                                      <p:cBhvr>
                                        <p:cTn id="19" dur="1" fill="hold">
                                          <p:stCondLst>
                                            <p:cond delay="0"/>
                                          </p:stCondLst>
                                        </p:cTn>
                                        <p:tgtEl>
                                          <p:spTgt spid="31"/>
                                        </p:tgtEl>
                                        <p:attrNameLst>
                                          <p:attrName>style.visibility</p:attrName>
                                        </p:attrNameLst>
                                      </p:cBhvr>
                                      <p:to>
                                        <p:strVal val="visible"/>
                                      </p:to>
                                    </p:set>
                                    <p:animEffect transition="in" filter="wipe(left)">
                                      <p:cBhvr>
                                        <p:cTn id="20" dur="500"/>
                                        <p:tgtEl>
                                          <p:spTgt spid="31"/>
                                        </p:tgtEl>
                                      </p:cBhvr>
                                    </p:animEffect>
                                  </p:childTnLst>
                                </p:cTn>
                              </p:par>
                              <p:par>
                                <p:cTn id="21" presetID="22" presetClass="entr" presetSubtype="8" fill="hold" nodeType="withEffect">
                                  <p:stCondLst>
                                    <p:cond delay="50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nodeType="afterGroup">
                            <p:stCondLst>
                              <p:cond delay="1500"/>
                            </p:stCondLst>
                            <p:childTnLst>
                              <p:par>
                                <p:cTn id="25" presetID="16" presetClass="entr" presetSubtype="42"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arn(outHorizontal)">
                                      <p:cBhvr>
                                        <p:cTn id="27" dur="500"/>
                                        <p:tgtEl>
                                          <p:spTgt spid="19"/>
                                        </p:tgtEl>
                                      </p:cBhvr>
                                    </p:animEffect>
                                  </p:childTnLst>
                                </p:cTn>
                              </p:par>
                              <p:par>
                                <p:cTn id="28" presetID="16" presetClass="entr" presetSubtype="42"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barn(outHorizontal)">
                                      <p:cBhvr>
                                        <p:cTn id="30" dur="500"/>
                                        <p:tgtEl>
                                          <p:spTgt spid="42"/>
                                        </p:tgtEl>
                                      </p:cBhvr>
                                    </p:animEffect>
                                  </p:childTnLst>
                                </p:cTn>
                              </p:par>
                            </p:childTnLst>
                          </p:cTn>
                        </p:par>
                        <p:par>
                          <p:cTn id="31" fill="hold" nodeType="afterGroup">
                            <p:stCondLst>
                              <p:cond delay="2000"/>
                            </p:stCondLst>
                            <p:childTnLst>
                              <p:par>
                                <p:cTn id="32" presetID="16" presetClass="entr" presetSubtype="42"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barn(outHorizontal)">
                                      <p:cBhvr>
                                        <p:cTn id="34" dur="500"/>
                                        <p:tgtEl>
                                          <p:spTgt spid="20"/>
                                        </p:tgtEl>
                                      </p:cBhvr>
                                    </p:animEffect>
                                  </p:childTnLst>
                                </p:cTn>
                              </p:par>
                              <p:par>
                                <p:cTn id="35" presetID="16" presetClass="entr" presetSubtype="26"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barn(inHorizontal)">
                                      <p:cBhvr>
                                        <p:cTn id="37" dur="500"/>
                                        <p:tgtEl>
                                          <p:spTgt spid="43"/>
                                        </p:tgtEl>
                                      </p:cBhvr>
                                    </p:animEffect>
                                  </p:childTnLst>
                                </p:cTn>
                              </p:par>
                            </p:childTnLst>
                          </p:cTn>
                        </p:par>
                        <p:par>
                          <p:cTn id="38" fill="hold" nodeType="afterGroup">
                            <p:stCondLst>
                              <p:cond delay="2500"/>
                            </p:stCondLst>
                            <p:childTnLst>
                              <p:par>
                                <p:cTn id="39" presetID="16" presetClass="entr" presetSubtype="42"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barn(outHorizontal)">
                                      <p:cBhvr>
                                        <p:cTn id="41" dur="500"/>
                                        <p:tgtEl>
                                          <p:spTgt spid="21"/>
                                        </p:tgtEl>
                                      </p:cBhvr>
                                    </p:animEffect>
                                  </p:childTnLst>
                                </p:cTn>
                              </p:par>
                              <p:par>
                                <p:cTn id="42" presetID="16" presetClass="entr" presetSubtype="42" fill="hold" grpId="0" nodeType="with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barn(outHorizontal)">
                                      <p:cBhvr>
                                        <p:cTn id="44" dur="500"/>
                                        <p:tgtEl>
                                          <p:spTgt spid="44"/>
                                        </p:tgtEl>
                                      </p:cBhvr>
                                    </p:animEffect>
                                  </p:childTnLst>
                                </p:cTn>
                              </p:par>
                            </p:childTnLst>
                          </p:cTn>
                        </p:par>
                        <p:par>
                          <p:cTn id="45" fill="hold" nodeType="afterGroup">
                            <p:stCondLst>
                              <p:cond delay="3000"/>
                            </p:stCondLst>
                            <p:childTnLst>
                              <p:par>
                                <p:cTn id="46" presetID="16" presetClass="entr" presetSubtype="42"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barn(outHorizontal)">
                                      <p:cBhvr>
                                        <p:cTn id="48" dur="500"/>
                                        <p:tgtEl>
                                          <p:spTgt spid="22"/>
                                        </p:tgtEl>
                                      </p:cBhvr>
                                    </p:animEffect>
                                  </p:childTnLst>
                                </p:cTn>
                              </p:par>
                              <p:par>
                                <p:cTn id="49" presetID="16" presetClass="entr" presetSubtype="42" fill="hold" grpId="0"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barn(outHorizontal)">
                                      <p:cBhvr>
                                        <p:cTn id="5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42" grpId="0"/>
      <p:bldP spid="43" grpId="0"/>
      <p:bldP spid="44" grpId="0"/>
      <p:bldP spid="46"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燕尾形 14"/>
          <p:cNvSpPr/>
          <p:nvPr/>
        </p:nvSpPr>
        <p:spPr>
          <a:xfrm>
            <a:off x="1451641" y="4330040"/>
            <a:ext cx="369293" cy="920405"/>
          </a:xfrm>
          <a:prstGeom prst="chevron">
            <a:avLst>
              <a:gd name="adj" fmla="val 8675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solidFill>
                <a:schemeClr val="tx1"/>
              </a:solidFill>
              <a:ea typeface="微软雅黑" panose="020B0503020204020204" pitchFamily="34" charset="-122"/>
            </a:endParaRPr>
          </a:p>
        </p:txBody>
      </p:sp>
      <p:sp>
        <p:nvSpPr>
          <p:cNvPr id="16" name="TextBox 15"/>
          <p:cNvSpPr txBox="1"/>
          <p:nvPr/>
        </p:nvSpPr>
        <p:spPr>
          <a:xfrm>
            <a:off x="1820935" y="4217243"/>
            <a:ext cx="2567574" cy="1062219"/>
          </a:xfrm>
          <a:prstGeom prst="rect">
            <a:avLst/>
          </a:prstGeom>
          <a:noFill/>
        </p:spPr>
        <p:txBody>
          <a:bodyPr wrap="square" lIns="117226" tIns="58613" rIns="117226" bIns="58613" rtlCol="0">
            <a:spAutoFit/>
          </a:bodyPr>
          <a:lstStyle/>
          <a:p>
            <a:pPr>
              <a:spcAft>
                <a:spcPts val="769"/>
              </a:spcAft>
              <a:defRPr/>
            </a:pPr>
            <a:r>
              <a:rPr lang="zh-CN" altLang="en-US" b="1" kern="0" dirty="0" smtClean="0">
                <a:latin typeface="Arial" pitchFamily="34" charset="0"/>
                <a:ea typeface="微软雅黑" pitchFamily="34" charset="-122"/>
              </a:rPr>
              <a:t>此处添加标题</a:t>
            </a:r>
            <a:endParaRPr lang="en-US" altLang="zh-CN" b="1" kern="0" dirty="0" smtClean="0">
              <a:latin typeface="Arial" pitchFamily="34" charset="0"/>
              <a:ea typeface="微软雅黑" pitchFamily="34" charset="-122"/>
            </a:endParaRPr>
          </a:p>
          <a:p>
            <a:pPr>
              <a:spcAft>
                <a:spcPts val="769"/>
              </a:spcAft>
              <a:defRPr/>
            </a:pPr>
            <a:r>
              <a:rPr lang="zh-CN" altLang="en-US" sz="1500" kern="0" dirty="0">
                <a:latin typeface="Arial" pitchFamily="34" charset="0"/>
                <a:ea typeface="微软雅黑" pitchFamily="34" charset="-122"/>
              </a:rPr>
              <a:t>点击此处添加段落文本</a:t>
            </a:r>
          </a:p>
          <a:p>
            <a:pPr>
              <a:spcAft>
                <a:spcPts val="769"/>
              </a:spcAft>
              <a:defRPr/>
            </a:pPr>
            <a:r>
              <a:rPr lang="zh-CN" altLang="en-US" sz="1500" kern="0" dirty="0">
                <a:latin typeface="Arial" pitchFamily="34" charset="0"/>
                <a:ea typeface="微软雅黑" pitchFamily="34" charset="-122"/>
              </a:rPr>
              <a:t>点击此处添加段落文本</a:t>
            </a:r>
          </a:p>
        </p:txBody>
      </p:sp>
      <p:sp>
        <p:nvSpPr>
          <p:cNvPr id="17" name="燕尾形 16"/>
          <p:cNvSpPr/>
          <p:nvPr/>
        </p:nvSpPr>
        <p:spPr>
          <a:xfrm>
            <a:off x="4525297" y="4330040"/>
            <a:ext cx="369293" cy="920405"/>
          </a:xfrm>
          <a:prstGeom prst="chevron">
            <a:avLst>
              <a:gd name="adj" fmla="val 8675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solidFill>
                <a:schemeClr val="tx1"/>
              </a:solidFill>
              <a:ea typeface="微软雅黑" panose="020B0503020204020204" pitchFamily="34" charset="-122"/>
            </a:endParaRPr>
          </a:p>
        </p:txBody>
      </p:sp>
      <p:sp>
        <p:nvSpPr>
          <p:cNvPr id="18" name="TextBox 17"/>
          <p:cNvSpPr txBox="1"/>
          <p:nvPr/>
        </p:nvSpPr>
        <p:spPr>
          <a:xfrm>
            <a:off x="4894591" y="4217243"/>
            <a:ext cx="2567574" cy="1062219"/>
          </a:xfrm>
          <a:prstGeom prst="rect">
            <a:avLst/>
          </a:prstGeom>
          <a:noFill/>
        </p:spPr>
        <p:txBody>
          <a:bodyPr wrap="square" lIns="117226" tIns="58613" rIns="117226" bIns="58613" rtlCol="0">
            <a:spAutoFit/>
          </a:bodyPr>
          <a:lstStyle/>
          <a:p>
            <a:pPr>
              <a:spcAft>
                <a:spcPts val="769"/>
              </a:spcAft>
              <a:defRPr/>
            </a:pPr>
            <a:r>
              <a:rPr lang="zh-CN" altLang="en-US" b="1" kern="0" dirty="0" smtClean="0">
                <a:latin typeface="Arial" pitchFamily="34" charset="0"/>
                <a:ea typeface="微软雅黑" pitchFamily="34" charset="-122"/>
              </a:rPr>
              <a:t>此处添加</a:t>
            </a:r>
            <a:r>
              <a:rPr lang="zh-CN" altLang="en-US" b="1" kern="0" dirty="0">
                <a:latin typeface="Arial" pitchFamily="34" charset="0"/>
                <a:ea typeface="微软雅黑" pitchFamily="34" charset="-122"/>
              </a:rPr>
              <a:t>标题</a:t>
            </a:r>
            <a:endParaRPr lang="en-US" altLang="zh-CN" b="1" kern="0" dirty="0" smtClean="0">
              <a:latin typeface="Arial" pitchFamily="34" charset="0"/>
              <a:ea typeface="微软雅黑" pitchFamily="34" charset="-122"/>
            </a:endParaRPr>
          </a:p>
          <a:p>
            <a:pPr>
              <a:spcAft>
                <a:spcPts val="769"/>
              </a:spcAft>
              <a:defRPr/>
            </a:pPr>
            <a:r>
              <a:rPr lang="zh-CN" altLang="en-US" sz="1500" kern="0" dirty="0">
                <a:latin typeface="Arial" pitchFamily="34" charset="0"/>
                <a:ea typeface="微软雅黑" pitchFamily="34" charset="-122"/>
              </a:rPr>
              <a:t>点击此处添加段落文本</a:t>
            </a:r>
          </a:p>
          <a:p>
            <a:pPr>
              <a:spcAft>
                <a:spcPts val="769"/>
              </a:spcAft>
              <a:defRPr/>
            </a:pPr>
            <a:r>
              <a:rPr lang="zh-CN" altLang="en-US" sz="1500" kern="0" dirty="0">
                <a:latin typeface="Arial" pitchFamily="34" charset="0"/>
                <a:ea typeface="微软雅黑" pitchFamily="34" charset="-122"/>
              </a:rPr>
              <a:t>点击此处添加段落文本</a:t>
            </a:r>
          </a:p>
        </p:txBody>
      </p:sp>
      <p:sp>
        <p:nvSpPr>
          <p:cNvPr id="23" name="燕尾形 22"/>
          <p:cNvSpPr/>
          <p:nvPr/>
        </p:nvSpPr>
        <p:spPr>
          <a:xfrm>
            <a:off x="7597682" y="4330040"/>
            <a:ext cx="369293" cy="920405"/>
          </a:xfrm>
          <a:prstGeom prst="chevron">
            <a:avLst>
              <a:gd name="adj" fmla="val 8675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solidFill>
                <a:schemeClr val="tx1"/>
              </a:solidFill>
              <a:ea typeface="微软雅黑" panose="020B0503020204020204" pitchFamily="34" charset="-122"/>
            </a:endParaRPr>
          </a:p>
        </p:txBody>
      </p:sp>
      <p:sp>
        <p:nvSpPr>
          <p:cNvPr id="24" name="TextBox 23"/>
          <p:cNvSpPr txBox="1"/>
          <p:nvPr/>
        </p:nvSpPr>
        <p:spPr>
          <a:xfrm>
            <a:off x="7966976" y="4217243"/>
            <a:ext cx="2567574" cy="1062219"/>
          </a:xfrm>
          <a:prstGeom prst="rect">
            <a:avLst/>
          </a:prstGeom>
          <a:noFill/>
        </p:spPr>
        <p:txBody>
          <a:bodyPr wrap="square" lIns="117226" tIns="58613" rIns="117226" bIns="58613" rtlCol="0">
            <a:spAutoFit/>
          </a:bodyPr>
          <a:lstStyle/>
          <a:p>
            <a:pPr>
              <a:spcAft>
                <a:spcPts val="769"/>
              </a:spcAft>
              <a:defRPr/>
            </a:pPr>
            <a:r>
              <a:rPr lang="zh-CN" altLang="en-US" b="1" kern="0" dirty="0" smtClean="0">
                <a:latin typeface="Arial" pitchFamily="34" charset="0"/>
                <a:ea typeface="微软雅黑" pitchFamily="34" charset="-122"/>
              </a:rPr>
              <a:t>此处添加</a:t>
            </a:r>
            <a:r>
              <a:rPr lang="zh-CN" altLang="en-US" b="1" kern="0" dirty="0">
                <a:latin typeface="Arial" pitchFamily="34" charset="0"/>
                <a:ea typeface="微软雅黑" pitchFamily="34" charset="-122"/>
              </a:rPr>
              <a:t>标题</a:t>
            </a:r>
            <a:endParaRPr lang="en-US" altLang="zh-CN" b="1" kern="0" dirty="0" smtClean="0">
              <a:latin typeface="Arial" pitchFamily="34" charset="0"/>
              <a:ea typeface="微软雅黑" pitchFamily="34" charset="-122"/>
            </a:endParaRPr>
          </a:p>
          <a:p>
            <a:pPr>
              <a:spcAft>
                <a:spcPts val="769"/>
              </a:spcAft>
              <a:defRPr/>
            </a:pPr>
            <a:r>
              <a:rPr lang="zh-CN" altLang="en-US" sz="1500" kern="0" dirty="0">
                <a:latin typeface="Arial" pitchFamily="34" charset="0"/>
                <a:ea typeface="微软雅黑" pitchFamily="34" charset="-122"/>
              </a:rPr>
              <a:t>点击此处添加段落文本</a:t>
            </a:r>
          </a:p>
          <a:p>
            <a:pPr>
              <a:spcAft>
                <a:spcPts val="769"/>
              </a:spcAft>
              <a:defRPr/>
            </a:pPr>
            <a:r>
              <a:rPr lang="zh-CN" altLang="en-US" sz="1500" kern="0" dirty="0">
                <a:latin typeface="Arial" pitchFamily="34" charset="0"/>
                <a:ea typeface="微软雅黑" pitchFamily="34" charset="-122"/>
              </a:rPr>
              <a:t>点击此处添加段落文本</a:t>
            </a:r>
          </a:p>
        </p:txBody>
      </p:sp>
      <p:sp>
        <p:nvSpPr>
          <p:cNvPr id="25" name="圆角矩形 24"/>
          <p:cNvSpPr/>
          <p:nvPr/>
        </p:nvSpPr>
        <p:spPr>
          <a:xfrm>
            <a:off x="1702718" y="1429541"/>
            <a:ext cx="2485835" cy="2506459"/>
          </a:xfrm>
          <a:prstGeom prst="roundRect">
            <a:avLst/>
          </a:prstGeom>
          <a:blipFill dpi="0" rotWithShape="1">
            <a:blip r:embed="rId3" cstate="print"/>
            <a:srcRect/>
            <a:stretch>
              <a:fillRect l="-13000" r="-19000"/>
            </a:stretch>
          </a:blipFill>
          <a:ln>
            <a:noFill/>
          </a:ln>
          <a:scene3d>
            <a:camera prst="orthographicFront"/>
            <a:lightRig rig="soft" dir="t"/>
          </a:scene3d>
          <a:sp3d prstMaterial="plastic"/>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ea typeface="微软雅黑" panose="020B0503020204020204" pitchFamily="34" charset="-122"/>
            </a:endParaRPr>
          </a:p>
        </p:txBody>
      </p:sp>
      <p:sp>
        <p:nvSpPr>
          <p:cNvPr id="26" name="圆角矩形 25"/>
          <p:cNvSpPr/>
          <p:nvPr/>
        </p:nvSpPr>
        <p:spPr>
          <a:xfrm>
            <a:off x="4880775" y="1429541"/>
            <a:ext cx="2485835" cy="2506459"/>
          </a:xfrm>
          <a:prstGeom prst="roundRect">
            <a:avLst/>
          </a:prstGeom>
          <a:blipFill>
            <a:blip r:embed="rId4" cstate="print"/>
            <a:stretch>
              <a:fillRect/>
            </a:stretch>
          </a:blipFill>
          <a:ln>
            <a:noFill/>
          </a:ln>
          <a:scene3d>
            <a:camera prst="orthographicFront"/>
            <a:lightRig rig="soft" dir="t"/>
          </a:scene3d>
          <a:sp3d prstMaterial="plastic"/>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ea typeface="微软雅黑" panose="020B0503020204020204" pitchFamily="34" charset="-122"/>
            </a:endParaRPr>
          </a:p>
        </p:txBody>
      </p:sp>
      <p:sp>
        <p:nvSpPr>
          <p:cNvPr id="27" name="圆角矩形 26"/>
          <p:cNvSpPr/>
          <p:nvPr/>
        </p:nvSpPr>
        <p:spPr>
          <a:xfrm>
            <a:off x="7942599" y="1429541"/>
            <a:ext cx="2485835" cy="2506459"/>
          </a:xfrm>
          <a:prstGeom prst="roundRect">
            <a:avLst/>
          </a:prstGeom>
          <a:blipFill>
            <a:blip r:embed="rId5" cstate="print"/>
            <a:stretch>
              <a:fillRect/>
            </a:stretch>
          </a:blipFill>
          <a:ln>
            <a:noFill/>
          </a:ln>
          <a:scene3d>
            <a:camera prst="orthographicFront"/>
            <a:lightRig rig="soft" dir="t"/>
          </a:scene3d>
          <a:sp3d prstMaterial="plastic"/>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dirty="0">
              <a:ea typeface="微软雅黑" panose="020B0503020204020204" pitchFamily="34" charset="-122"/>
            </a:endParaRPr>
          </a:p>
        </p:txBody>
      </p:sp>
      <p:sp>
        <p:nvSpPr>
          <p:cNvPr id="29" name="TextBox 28"/>
          <p:cNvSpPr txBox="1"/>
          <p:nvPr/>
        </p:nvSpPr>
        <p:spPr>
          <a:xfrm>
            <a:off x="213812" y="333450"/>
            <a:ext cx="3384376" cy="523220"/>
          </a:xfrm>
          <a:prstGeom prst="rect">
            <a:avLst/>
          </a:prstGeom>
          <a:noFill/>
        </p:spPr>
        <p:txBody>
          <a:bodyPr wrap="square" rtlCol="0">
            <a:spAutoFit/>
          </a:bodyPr>
          <a:lstStyle/>
          <a:p>
            <a:r>
              <a:rPr lang="zh-CN" altLang="en-US" sz="2800" b="1" dirty="0" smtClean="0">
                <a:solidFill>
                  <a:srgbClr val="0070C0"/>
                </a:solidFill>
                <a:latin typeface="微软雅黑" panose="020B0503020204020204" pitchFamily="34" charset="-122"/>
                <a:ea typeface="微软雅黑" panose="020B0503020204020204" pitchFamily="34" charset="-122"/>
              </a:rPr>
              <a:t>主要工作概述</a:t>
            </a:r>
            <a:endParaRPr lang="zh-CN" altLang="en-US" sz="2800" b="1" dirty="0">
              <a:solidFill>
                <a:srgbClr val="0070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087822702"/>
      </p:ext>
    </p:extLst>
  </p:cSld>
  <p:clrMapOvr>
    <a:masterClrMapping/>
  </p:clrMapOvr>
  <mc:AlternateContent xmlns:mc="http://schemas.openxmlformats.org/markup-compatibility/2006">
    <mc:Choice xmlns:p14="http://schemas.microsoft.com/office/powerpoint/2010/main" xmlns="" Requires="p14">
      <p:transition spd="slow" p14:dur="1200" advClick="0" advTm="3000">
        <p14:flip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25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5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1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ppt_x</p:attrName>
                                        </p:attrNameLst>
                                      </p:cBhvr>
                                      <p:tavLst>
                                        <p:tav tm="0">
                                          <p:val>
                                            <p:strVal val="#ppt_x-#ppt_w*1.125000"/>
                                          </p:val>
                                        </p:tav>
                                        <p:tav tm="100000">
                                          <p:val>
                                            <p:strVal val="#ppt_x"/>
                                          </p:val>
                                        </p:tav>
                                      </p:tavLst>
                                    </p:anim>
                                    <p:animEffect transition="in" filter="wipe(right)">
                                      <p:cBhvr>
                                        <p:cTn id="28" dur="500"/>
                                        <p:tgtEl>
                                          <p:spTgt spid="15"/>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p:tgtEl>
                                          <p:spTgt spid="17"/>
                                        </p:tgtEl>
                                        <p:attrNameLst>
                                          <p:attrName>ppt_x</p:attrName>
                                        </p:attrNameLst>
                                      </p:cBhvr>
                                      <p:tavLst>
                                        <p:tav tm="0">
                                          <p:val>
                                            <p:strVal val="#ppt_x-#ppt_w*1.125000"/>
                                          </p:val>
                                        </p:tav>
                                        <p:tav tm="100000">
                                          <p:val>
                                            <p:strVal val="#ppt_x"/>
                                          </p:val>
                                        </p:tav>
                                      </p:tavLst>
                                    </p:anim>
                                    <p:animEffect transition="in" filter="wipe(right)">
                                      <p:cBhvr>
                                        <p:cTn id="32" dur="500"/>
                                        <p:tgtEl>
                                          <p:spTgt spid="17"/>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p:tgtEl>
                                          <p:spTgt spid="23"/>
                                        </p:tgtEl>
                                        <p:attrNameLst>
                                          <p:attrName>ppt_x</p:attrName>
                                        </p:attrNameLst>
                                      </p:cBhvr>
                                      <p:tavLst>
                                        <p:tav tm="0">
                                          <p:val>
                                            <p:strVal val="#ppt_x-#ppt_w*1.125000"/>
                                          </p:val>
                                        </p:tav>
                                        <p:tav tm="100000">
                                          <p:val>
                                            <p:strVal val="#ppt_x"/>
                                          </p:val>
                                        </p:tav>
                                      </p:tavLst>
                                    </p:anim>
                                    <p:animEffect transition="in" filter="wipe(right)">
                                      <p:cBhvr>
                                        <p:cTn id="36" dur="500"/>
                                        <p:tgtEl>
                                          <p:spTgt spid="23"/>
                                        </p:tgtEl>
                                      </p:cBhvr>
                                    </p:animEffect>
                                  </p:childTnLst>
                                </p:cTn>
                              </p:par>
                            </p:childTnLst>
                          </p:cTn>
                        </p:par>
                        <p:par>
                          <p:cTn id="37" fill="hold">
                            <p:stCondLst>
                              <p:cond delay="2500"/>
                            </p:stCondLst>
                            <p:childTnLst>
                              <p:par>
                                <p:cTn id="38" presetID="42"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000"/>
                                        <p:tgtEl>
                                          <p:spTgt spid="24"/>
                                        </p:tgtEl>
                                      </p:cBhvr>
                                    </p:animEffect>
                                    <p:anim calcmode="lin" valueType="num">
                                      <p:cBhvr>
                                        <p:cTn id="51" dur="1000" fill="hold"/>
                                        <p:tgtEl>
                                          <p:spTgt spid="24"/>
                                        </p:tgtEl>
                                        <p:attrNameLst>
                                          <p:attrName>ppt_x</p:attrName>
                                        </p:attrNameLst>
                                      </p:cBhvr>
                                      <p:tavLst>
                                        <p:tav tm="0">
                                          <p:val>
                                            <p:strVal val="#ppt_x"/>
                                          </p:val>
                                        </p:tav>
                                        <p:tav tm="100000">
                                          <p:val>
                                            <p:strVal val="#ppt_x"/>
                                          </p:val>
                                        </p:tav>
                                      </p:tavLst>
                                    </p:anim>
                                    <p:anim calcmode="lin" valueType="num">
                                      <p:cBhvr>
                                        <p:cTn id="5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animBg="1"/>
      <p:bldP spid="18" grpId="0"/>
      <p:bldP spid="23" grpId="0" animBg="1"/>
      <p:bldP spid="24" grpId="0"/>
      <p:bldP spid="25" grpId="0" animBg="1"/>
      <p:bldP spid="26" grpId="0" animBg="1"/>
      <p:bldP spid="27" grpId="0" animBg="1"/>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13812" y="333450"/>
            <a:ext cx="3384376" cy="523220"/>
          </a:xfrm>
          <a:prstGeom prst="rect">
            <a:avLst/>
          </a:prstGeom>
          <a:noFill/>
        </p:spPr>
        <p:txBody>
          <a:bodyPr wrap="square" rtlCol="0">
            <a:spAutoFit/>
          </a:bodyPr>
          <a:lstStyle/>
          <a:p>
            <a:r>
              <a:rPr lang="zh-CN" altLang="en-US" sz="2800" b="1" dirty="0" smtClean="0">
                <a:solidFill>
                  <a:srgbClr val="0070C0"/>
                </a:solidFill>
                <a:latin typeface="微软雅黑" panose="020B0503020204020204" pitchFamily="34" charset="-122"/>
                <a:ea typeface="微软雅黑" panose="020B0503020204020204" pitchFamily="34" charset="-122"/>
              </a:rPr>
              <a:t>主要工作概述</a:t>
            </a:r>
            <a:endParaRPr lang="zh-CN" altLang="en-US" sz="2800" b="1" dirty="0">
              <a:solidFill>
                <a:srgbClr val="0070C0"/>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630082" y="3450596"/>
            <a:ext cx="10938527" cy="438043"/>
            <a:chOff x="534438" y="3368953"/>
            <a:chExt cx="10944224" cy="438144"/>
          </a:xfrm>
          <a:solidFill>
            <a:schemeClr val="accent1">
              <a:lumMod val="75000"/>
            </a:schemeClr>
          </a:solidFill>
        </p:grpSpPr>
        <p:sp>
          <p:nvSpPr>
            <p:cNvPr id="13" name="矩形 12"/>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4" name="组合 13"/>
            <p:cNvGrpSpPr/>
            <p:nvPr/>
          </p:nvGrpSpPr>
          <p:grpSpPr>
            <a:xfrm>
              <a:off x="534438" y="3368953"/>
              <a:ext cx="10944224" cy="438144"/>
              <a:chOff x="623889" y="3209929"/>
              <a:chExt cx="10944224" cy="438144"/>
            </a:xfrm>
            <a:grpFill/>
          </p:grpSpPr>
          <p:sp>
            <p:nvSpPr>
              <p:cNvPr id="19" name="矩形 18"/>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0" name="矩形 19"/>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矩形 20"/>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矩形 21"/>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8" name="矩形 27"/>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0" name="矩形 29"/>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1" name="等腰三角形 30"/>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32" name="肘形连接符 31"/>
          <p:cNvCxnSpPr>
            <a:stCxn id="34" idx="3"/>
            <a:endCxn id="37" idx="1"/>
          </p:cNvCxnSpPr>
          <p:nvPr/>
        </p:nvCxnSpPr>
        <p:spPr>
          <a:xfrm rot="5400000" flipH="1" flipV="1">
            <a:off x="1071404" y="2706569"/>
            <a:ext cx="962773" cy="29139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024928" y="3333653"/>
            <a:ext cx="750592" cy="676236"/>
            <a:chOff x="1018940" y="3090803"/>
            <a:chExt cx="750984" cy="676392"/>
          </a:xfrm>
          <a:solidFill>
            <a:srgbClr val="414455"/>
          </a:solidFill>
        </p:grpSpPr>
        <p:sp>
          <p:nvSpPr>
            <p:cNvPr id="34" name="六边形 33"/>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35" name="文本框 64"/>
            <p:cNvSpPr txBox="1"/>
            <p:nvPr/>
          </p:nvSpPr>
          <p:spPr>
            <a:xfrm>
              <a:off x="1018940" y="3298193"/>
              <a:ext cx="750984"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4</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36" name="组合 35"/>
          <p:cNvGrpSpPr/>
          <p:nvPr/>
        </p:nvGrpSpPr>
        <p:grpSpPr>
          <a:xfrm>
            <a:off x="1698489" y="1604804"/>
            <a:ext cx="1412599" cy="1532152"/>
            <a:chOff x="1853741" y="1952625"/>
            <a:chExt cx="1413335" cy="876262"/>
          </a:xfrm>
          <a:solidFill>
            <a:schemeClr val="bg1">
              <a:lumMod val="85000"/>
            </a:schemeClr>
          </a:solidFill>
        </p:grpSpPr>
        <p:sp>
          <p:nvSpPr>
            <p:cNvPr id="37" name="矩形 36"/>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262626"/>
                </a:solidFill>
              </a:endParaRPr>
            </a:p>
          </p:txBody>
        </p:sp>
        <p:sp>
          <p:nvSpPr>
            <p:cNvPr id="38" name="文本框 66"/>
            <p:cNvSpPr txBox="1"/>
            <p:nvPr/>
          </p:nvSpPr>
          <p:spPr>
            <a:xfrm>
              <a:off x="1853742" y="1997871"/>
              <a:ext cx="1413334" cy="698406"/>
            </a:xfrm>
            <a:prstGeom prst="rect">
              <a:avLst/>
            </a:prstGeom>
            <a:grpFill/>
          </p:spPr>
          <p:txBody>
            <a:bodyPr wrap="square" rtlCol="0">
              <a:spAutoFit/>
            </a:bodyPr>
            <a:lstStyle/>
            <a:p>
              <a:pPr algn="just"/>
              <a:r>
                <a:rPr lang="zh-CN" altLang="en-US" sz="1467" dirty="0">
                  <a:solidFill>
                    <a:srgbClr val="262626"/>
                  </a:solidFill>
                  <a:latin typeface="微软雅黑" panose="020B0503020204020204" pitchFamily="34" charset="-122"/>
                  <a:ea typeface="微软雅黑" panose="020B0503020204020204" pitchFamily="34" charset="-122"/>
                </a:rPr>
                <a:t>在这里添加你的文字，图片也可以。在这里可以添加文字内容。</a:t>
              </a:r>
            </a:p>
          </p:txBody>
        </p:sp>
      </p:grpSp>
      <p:cxnSp>
        <p:nvCxnSpPr>
          <p:cNvPr id="39" name="肘形连接符 38"/>
          <p:cNvCxnSpPr>
            <a:stCxn id="41" idx="3"/>
            <a:endCxn id="44" idx="1"/>
          </p:cNvCxnSpPr>
          <p:nvPr/>
        </p:nvCxnSpPr>
        <p:spPr>
          <a:xfrm rot="5400000" flipH="1" flipV="1">
            <a:off x="3650447" y="2706564"/>
            <a:ext cx="962779" cy="291401"/>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3667184" y="3333649"/>
            <a:ext cx="700625" cy="676235"/>
            <a:chOff x="1082183" y="3090803"/>
            <a:chExt cx="700992" cy="676392"/>
          </a:xfrm>
          <a:solidFill>
            <a:srgbClr val="414455"/>
          </a:solidFill>
        </p:grpSpPr>
        <p:sp>
          <p:nvSpPr>
            <p:cNvPr id="41" name="六边形 40"/>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2" name="文本框 72"/>
            <p:cNvSpPr txBox="1"/>
            <p:nvPr/>
          </p:nvSpPr>
          <p:spPr>
            <a:xfrm>
              <a:off x="1082183" y="3298193"/>
              <a:ext cx="700992"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6</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43" name="组合 42"/>
          <p:cNvGrpSpPr/>
          <p:nvPr/>
        </p:nvGrpSpPr>
        <p:grpSpPr>
          <a:xfrm>
            <a:off x="4277538" y="1604798"/>
            <a:ext cx="1412599" cy="1532151"/>
            <a:chOff x="1853741" y="1952625"/>
            <a:chExt cx="1413335" cy="876262"/>
          </a:xfrm>
          <a:solidFill>
            <a:schemeClr val="bg1">
              <a:lumMod val="85000"/>
            </a:schemeClr>
          </a:solidFill>
        </p:grpSpPr>
        <p:sp>
          <p:nvSpPr>
            <p:cNvPr id="44" name="矩形 4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45" name="文本框 75"/>
            <p:cNvSpPr txBox="1"/>
            <p:nvPr/>
          </p:nvSpPr>
          <p:spPr>
            <a:xfrm>
              <a:off x="1853742" y="1997872"/>
              <a:ext cx="1413334" cy="698406"/>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46" name="肘形连接符 45"/>
          <p:cNvCxnSpPr>
            <a:stCxn id="48" idx="3"/>
            <a:endCxn id="51" idx="1"/>
          </p:cNvCxnSpPr>
          <p:nvPr/>
        </p:nvCxnSpPr>
        <p:spPr>
          <a:xfrm rot="5400000" flipH="1" flipV="1">
            <a:off x="6229498" y="2706567"/>
            <a:ext cx="962780"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6192011" y="3333649"/>
            <a:ext cx="681061" cy="676235"/>
            <a:chOff x="1027931" y="3090803"/>
            <a:chExt cx="681417" cy="676392"/>
          </a:xfrm>
          <a:solidFill>
            <a:srgbClr val="414455"/>
          </a:solidFill>
        </p:grpSpPr>
        <p:sp>
          <p:nvSpPr>
            <p:cNvPr id="48" name="六边形 47"/>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9" name="文本框 79"/>
            <p:cNvSpPr txBox="1"/>
            <p:nvPr/>
          </p:nvSpPr>
          <p:spPr>
            <a:xfrm>
              <a:off x="1027931" y="3298193"/>
              <a:ext cx="681417"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8</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50" name="组合 49"/>
          <p:cNvGrpSpPr/>
          <p:nvPr/>
        </p:nvGrpSpPr>
        <p:grpSpPr>
          <a:xfrm>
            <a:off x="6856586" y="1604798"/>
            <a:ext cx="1412599" cy="1532151"/>
            <a:chOff x="1853741" y="1952625"/>
            <a:chExt cx="1413335" cy="876262"/>
          </a:xfrm>
          <a:solidFill>
            <a:schemeClr val="bg1">
              <a:lumMod val="85000"/>
            </a:schemeClr>
          </a:solidFill>
        </p:grpSpPr>
        <p:sp>
          <p:nvSpPr>
            <p:cNvPr id="51" name="矩形 5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52" name="文本框 82"/>
            <p:cNvSpPr txBox="1"/>
            <p:nvPr/>
          </p:nvSpPr>
          <p:spPr>
            <a:xfrm>
              <a:off x="1853742" y="1997872"/>
              <a:ext cx="1413334" cy="698406"/>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53" name="肘形连接符 52"/>
          <p:cNvCxnSpPr>
            <a:stCxn id="55" idx="3"/>
            <a:endCxn id="58" idx="1"/>
          </p:cNvCxnSpPr>
          <p:nvPr/>
        </p:nvCxnSpPr>
        <p:spPr>
          <a:xfrm rot="5400000" flipH="1" flipV="1">
            <a:off x="8808547" y="2706566"/>
            <a:ext cx="962779"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a:off x="8782861" y="3333649"/>
            <a:ext cx="719705" cy="676235"/>
            <a:chOff x="1039738" y="3090803"/>
            <a:chExt cx="720080" cy="676392"/>
          </a:xfrm>
          <a:solidFill>
            <a:srgbClr val="414455"/>
          </a:solidFill>
        </p:grpSpPr>
        <p:sp>
          <p:nvSpPr>
            <p:cNvPr id="55" name="六边形 54"/>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56" name="文本框 86"/>
            <p:cNvSpPr txBox="1"/>
            <p:nvPr/>
          </p:nvSpPr>
          <p:spPr>
            <a:xfrm>
              <a:off x="1039738" y="3298193"/>
              <a:ext cx="720080"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10</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57" name="组合 56"/>
          <p:cNvGrpSpPr/>
          <p:nvPr/>
        </p:nvGrpSpPr>
        <p:grpSpPr>
          <a:xfrm>
            <a:off x="9435635" y="1604798"/>
            <a:ext cx="1412599" cy="1532151"/>
            <a:chOff x="1853741" y="1952625"/>
            <a:chExt cx="1413335" cy="876262"/>
          </a:xfrm>
          <a:solidFill>
            <a:schemeClr val="bg1">
              <a:lumMod val="85000"/>
            </a:schemeClr>
          </a:solidFill>
        </p:grpSpPr>
        <p:sp>
          <p:nvSpPr>
            <p:cNvPr id="58" name="矩形 5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59" name="文本框 89"/>
            <p:cNvSpPr txBox="1"/>
            <p:nvPr/>
          </p:nvSpPr>
          <p:spPr>
            <a:xfrm>
              <a:off x="1853742" y="1997872"/>
              <a:ext cx="1413334" cy="698406"/>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60" name="肘形连接符 59"/>
          <p:cNvCxnSpPr>
            <a:stCxn id="62" idx="0"/>
            <a:endCxn id="65" idx="1"/>
          </p:cNvCxnSpPr>
          <p:nvPr/>
        </p:nvCxnSpPr>
        <p:spPr>
          <a:xfrm rot="16200000" flipH="1">
            <a:off x="2263571" y="4442934"/>
            <a:ext cx="1157488"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2351585" y="3333649"/>
            <a:ext cx="700623" cy="676235"/>
            <a:chOff x="1056092" y="3090803"/>
            <a:chExt cx="700988" cy="676392"/>
          </a:xfrm>
          <a:solidFill>
            <a:srgbClr val="414455"/>
          </a:solidFill>
        </p:grpSpPr>
        <p:sp>
          <p:nvSpPr>
            <p:cNvPr id="62" name="六边形 61"/>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63" name="文本框 93"/>
            <p:cNvSpPr txBox="1"/>
            <p:nvPr/>
          </p:nvSpPr>
          <p:spPr>
            <a:xfrm>
              <a:off x="1056092" y="3298193"/>
              <a:ext cx="700988"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5</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64" name="组合 63"/>
          <p:cNvGrpSpPr/>
          <p:nvPr/>
        </p:nvGrpSpPr>
        <p:grpSpPr>
          <a:xfrm>
            <a:off x="2988014" y="4374067"/>
            <a:ext cx="1412599" cy="1586616"/>
            <a:chOff x="1853741" y="1952625"/>
            <a:chExt cx="1413335" cy="876262"/>
          </a:xfrm>
          <a:solidFill>
            <a:schemeClr val="bg1">
              <a:lumMod val="85000"/>
            </a:schemeClr>
          </a:solidFill>
        </p:grpSpPr>
        <p:sp>
          <p:nvSpPr>
            <p:cNvPr id="65" name="矩形 6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66" name="文本框 96"/>
            <p:cNvSpPr txBox="1"/>
            <p:nvPr/>
          </p:nvSpPr>
          <p:spPr>
            <a:xfrm>
              <a:off x="1853742" y="1997872"/>
              <a:ext cx="1413334" cy="6744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67" name="肘形连接符 66"/>
          <p:cNvCxnSpPr>
            <a:stCxn id="69" idx="0"/>
            <a:endCxn id="72" idx="1"/>
          </p:cNvCxnSpPr>
          <p:nvPr/>
        </p:nvCxnSpPr>
        <p:spPr>
          <a:xfrm rot="16200000" flipH="1">
            <a:off x="4842616" y="4442932"/>
            <a:ext cx="1157488" cy="291401"/>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4943871" y="3333649"/>
            <a:ext cx="700623" cy="676235"/>
            <a:chOff x="1069340" y="3090803"/>
            <a:chExt cx="700989" cy="676392"/>
          </a:xfrm>
          <a:solidFill>
            <a:srgbClr val="414455"/>
          </a:solidFill>
        </p:grpSpPr>
        <p:sp>
          <p:nvSpPr>
            <p:cNvPr id="69" name="六边形 68"/>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0" name="文本框 101"/>
            <p:cNvSpPr txBox="1"/>
            <p:nvPr/>
          </p:nvSpPr>
          <p:spPr>
            <a:xfrm>
              <a:off x="1069340" y="3298193"/>
              <a:ext cx="700989"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7</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71" name="组合 70"/>
          <p:cNvGrpSpPr/>
          <p:nvPr/>
        </p:nvGrpSpPr>
        <p:grpSpPr>
          <a:xfrm>
            <a:off x="5567062" y="4374067"/>
            <a:ext cx="1412599" cy="1586616"/>
            <a:chOff x="1853741" y="1952625"/>
            <a:chExt cx="1413335" cy="876262"/>
          </a:xfrm>
          <a:solidFill>
            <a:schemeClr val="bg1">
              <a:lumMod val="85000"/>
            </a:schemeClr>
          </a:solidFill>
        </p:grpSpPr>
        <p:sp>
          <p:nvSpPr>
            <p:cNvPr id="72" name="矩形 7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73" name="文本框 104"/>
            <p:cNvSpPr txBox="1"/>
            <p:nvPr/>
          </p:nvSpPr>
          <p:spPr>
            <a:xfrm>
              <a:off x="1853742" y="1997872"/>
              <a:ext cx="1413334" cy="6744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cxnSp>
        <p:nvCxnSpPr>
          <p:cNvPr id="74" name="肘形连接符 73"/>
          <p:cNvCxnSpPr>
            <a:stCxn id="76" idx="0"/>
            <a:endCxn id="79" idx="1"/>
          </p:cNvCxnSpPr>
          <p:nvPr/>
        </p:nvCxnSpPr>
        <p:spPr>
          <a:xfrm rot="16200000" flipH="1">
            <a:off x="7421668" y="4442934"/>
            <a:ext cx="1157488" cy="29139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7507613" y="3333649"/>
            <a:ext cx="700623" cy="676235"/>
            <a:chOff x="1054022" y="3090803"/>
            <a:chExt cx="700988" cy="676392"/>
          </a:xfrm>
          <a:solidFill>
            <a:srgbClr val="414455"/>
          </a:solidFill>
        </p:grpSpPr>
        <p:sp>
          <p:nvSpPr>
            <p:cNvPr id="76" name="六边形 75"/>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7" name="文本框 108"/>
            <p:cNvSpPr txBox="1"/>
            <p:nvPr/>
          </p:nvSpPr>
          <p:spPr>
            <a:xfrm>
              <a:off x="1054022" y="3298193"/>
              <a:ext cx="700988"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9</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grpSp>
        <p:nvGrpSpPr>
          <p:cNvPr id="78" name="组合 77"/>
          <p:cNvGrpSpPr/>
          <p:nvPr/>
        </p:nvGrpSpPr>
        <p:grpSpPr>
          <a:xfrm>
            <a:off x="8146111" y="4374067"/>
            <a:ext cx="1412599" cy="1586616"/>
            <a:chOff x="1853741" y="1952625"/>
            <a:chExt cx="1413335" cy="876262"/>
          </a:xfrm>
          <a:solidFill>
            <a:schemeClr val="bg1">
              <a:lumMod val="85000"/>
            </a:schemeClr>
          </a:solidFill>
        </p:grpSpPr>
        <p:sp>
          <p:nvSpPr>
            <p:cNvPr id="79" name="矩形 7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solidFill>
                  <a:srgbClr val="262626"/>
                </a:solidFill>
              </a:endParaRPr>
            </a:p>
          </p:txBody>
        </p:sp>
        <p:sp>
          <p:nvSpPr>
            <p:cNvPr id="80" name="文本框 111"/>
            <p:cNvSpPr txBox="1"/>
            <p:nvPr/>
          </p:nvSpPr>
          <p:spPr>
            <a:xfrm>
              <a:off x="1853742" y="1997872"/>
              <a:ext cx="1413334" cy="6744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67" dirty="0">
                  <a:solidFill>
                    <a:srgbClr val="262626"/>
                  </a:solidFill>
                </a:rPr>
                <a:t>在这里添加你的文字，图片也可以。在这里可以添加文字内容。</a:t>
              </a:r>
            </a:p>
          </p:txBody>
        </p:sp>
      </p:grpSp>
      <p:grpSp>
        <p:nvGrpSpPr>
          <p:cNvPr id="81" name="组合 80"/>
          <p:cNvGrpSpPr/>
          <p:nvPr/>
        </p:nvGrpSpPr>
        <p:grpSpPr>
          <a:xfrm>
            <a:off x="10078330" y="3333649"/>
            <a:ext cx="681807" cy="676235"/>
            <a:chOff x="1045689" y="3090803"/>
            <a:chExt cx="682162" cy="676392"/>
          </a:xfrm>
          <a:solidFill>
            <a:srgbClr val="414455"/>
          </a:solidFill>
        </p:grpSpPr>
        <p:sp>
          <p:nvSpPr>
            <p:cNvPr id="82" name="六边形 81"/>
            <p:cNvSpPr/>
            <p:nvPr/>
          </p:nvSpPr>
          <p:spPr>
            <a:xfrm rot="5400000">
              <a:off x="1063108" y="3137451"/>
              <a:ext cx="676392" cy="583096"/>
            </a:xfrm>
            <a:prstGeom prst="hexagon">
              <a:avLst/>
            </a:prstGeom>
            <a:solidFill>
              <a:srgbClr val="3533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83" name="文本框 114"/>
            <p:cNvSpPr txBox="1"/>
            <p:nvPr/>
          </p:nvSpPr>
          <p:spPr>
            <a:xfrm>
              <a:off x="1045689" y="3298193"/>
              <a:ext cx="682162" cy="256604"/>
            </a:xfrm>
            <a:prstGeom prst="rect">
              <a:avLst/>
            </a:prstGeom>
            <a:noFill/>
          </p:spPr>
          <p:txBody>
            <a:bodyPr wrap="square" rtlCol="0">
              <a:spAutoFit/>
            </a:bodyPr>
            <a:lstStyle/>
            <a:p>
              <a:pPr algn="ctr"/>
              <a:r>
                <a:rPr lang="en-US" altLang="zh-CN" sz="1067" dirty="0">
                  <a:solidFill>
                    <a:schemeClr val="bg1"/>
                  </a:solidFill>
                  <a:latin typeface="微软雅黑" panose="020B0503020204020204" pitchFamily="34" charset="-122"/>
                  <a:ea typeface="微软雅黑" panose="020B0503020204020204" pitchFamily="34" charset="-122"/>
                </a:rPr>
                <a:t>11</a:t>
              </a:r>
              <a:r>
                <a:rPr lang="zh-CN" altLang="en-US" sz="1067" dirty="0">
                  <a:solidFill>
                    <a:schemeClr val="bg1"/>
                  </a:solidFill>
                  <a:latin typeface="微软雅黑" panose="020B0503020204020204" pitchFamily="34" charset="-122"/>
                  <a:ea typeface="微软雅黑" panose="020B0503020204020204" pitchFamily="34" charset="-122"/>
                </a:rPr>
                <a:t>月份</a:t>
              </a:r>
            </a:p>
          </p:txBody>
        </p:sp>
      </p:grpSp>
    </p:spTree>
    <p:extLst>
      <p:ext uri="{BB962C8B-B14F-4D97-AF65-F5344CB8AC3E}">
        <p14:creationId xmlns:p14="http://schemas.microsoft.com/office/powerpoint/2010/main" xmlns="" val="2449450058"/>
      </p:ext>
    </p:extLst>
  </p:cSld>
  <p:clrMapOvr>
    <a:masterClrMapping/>
  </p:clrMapOvr>
  <mc:AlternateContent xmlns:mc="http://schemas.openxmlformats.org/markup-compatibility/2006">
    <mc:Choice xmlns:p14="http://schemas.microsoft.com/office/powerpoint/2010/main" xmlns="" Requires="p14">
      <p:transition spd="slow" p14:dur="1200" advClick="0" advTm="3000">
        <p14:flip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down)">
                                      <p:cBhvr>
                                        <p:cTn id="19" dur="500"/>
                                        <p:tgtEl>
                                          <p:spTgt spid="3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wipe(up)">
                                      <p:cBhvr>
                                        <p:cTn id="31" dur="500"/>
                                        <p:tgtEl>
                                          <p:spTgt spid="6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down)">
                                      <p:cBhvr>
                                        <p:cTn id="43" dur="500"/>
                                        <p:tgtEl>
                                          <p:spTgt spid="39"/>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wipe(left)">
                                      <p:cBhvr>
                                        <p:cTn id="47" dur="500"/>
                                        <p:tgtEl>
                                          <p:spTgt spid="43"/>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fade">
                                      <p:cBhvr>
                                        <p:cTn id="51" dur="500"/>
                                        <p:tgtEl>
                                          <p:spTgt spid="68"/>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67"/>
                                        </p:tgtEl>
                                        <p:attrNameLst>
                                          <p:attrName>style.visibility</p:attrName>
                                        </p:attrNameLst>
                                      </p:cBhvr>
                                      <p:to>
                                        <p:strVal val="visible"/>
                                      </p:to>
                                    </p:set>
                                    <p:animEffect transition="in" filter="wipe(up)">
                                      <p:cBhvr>
                                        <p:cTn id="55" dur="500"/>
                                        <p:tgtEl>
                                          <p:spTgt spid="67"/>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wipe(left)">
                                      <p:cBhvr>
                                        <p:cTn id="59" dur="500"/>
                                        <p:tgtEl>
                                          <p:spTgt spid="71"/>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500"/>
                                        <p:tgtEl>
                                          <p:spTgt spid="4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down)">
                                      <p:cBhvr>
                                        <p:cTn id="67" dur="500"/>
                                        <p:tgtEl>
                                          <p:spTgt spid="46"/>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left)">
                                      <p:cBhvr>
                                        <p:cTn id="71" dur="500"/>
                                        <p:tgtEl>
                                          <p:spTgt spid="50"/>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fade">
                                      <p:cBhvr>
                                        <p:cTn id="75" dur="500"/>
                                        <p:tgtEl>
                                          <p:spTgt spid="75"/>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wipe(up)">
                                      <p:cBhvr>
                                        <p:cTn id="79" dur="500"/>
                                        <p:tgtEl>
                                          <p:spTgt spid="74"/>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78"/>
                                        </p:tgtEl>
                                        <p:attrNameLst>
                                          <p:attrName>style.visibility</p:attrName>
                                        </p:attrNameLst>
                                      </p:cBhvr>
                                      <p:to>
                                        <p:strVal val="visible"/>
                                      </p:to>
                                    </p:set>
                                    <p:animEffect transition="in" filter="wipe(left)">
                                      <p:cBhvr>
                                        <p:cTn id="83" dur="500"/>
                                        <p:tgtEl>
                                          <p:spTgt spid="78"/>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54"/>
                                        </p:tgtEl>
                                        <p:attrNameLst>
                                          <p:attrName>style.visibility</p:attrName>
                                        </p:attrNameLst>
                                      </p:cBhvr>
                                      <p:to>
                                        <p:strVal val="visible"/>
                                      </p:to>
                                    </p:set>
                                    <p:animEffect transition="in" filter="fade">
                                      <p:cBhvr>
                                        <p:cTn id="87" dur="500"/>
                                        <p:tgtEl>
                                          <p:spTgt spid="54"/>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wipe(down)">
                                      <p:cBhvr>
                                        <p:cTn id="91" dur="500"/>
                                        <p:tgtEl>
                                          <p:spTgt spid="53"/>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wipe(left)">
                                      <p:cBhvr>
                                        <p:cTn id="95" dur="500"/>
                                        <p:tgtEl>
                                          <p:spTgt spid="57"/>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81"/>
                                        </p:tgtEl>
                                        <p:attrNameLst>
                                          <p:attrName>style.visibility</p:attrName>
                                        </p:attrNameLst>
                                      </p:cBhvr>
                                      <p:to>
                                        <p:strVal val="visible"/>
                                      </p:to>
                                    </p:set>
                                    <p:animEffect transition="in" filter="fade">
                                      <p:cBhvr>
                                        <p:cTn id="99" dur="500"/>
                                        <p:tgtEl>
                                          <p:spTgt spid="81"/>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81"/>
                                        </p:tgtEl>
                                      </p:cBhvr>
                                    </p:animEffect>
                                    <p:animScale>
                                      <p:cBhvr>
                                        <p:cTn id="103" dur="250" autoRev="1" fill="hold"/>
                                        <p:tgtEl>
                                          <p:spTgt spid="8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126654" y="1212570"/>
            <a:ext cx="4703977" cy="1176421"/>
            <a:chOff x="755576" y="1263896"/>
            <a:chExt cx="3744416" cy="936105"/>
          </a:xfrm>
        </p:grpSpPr>
        <p:sp>
          <p:nvSpPr>
            <p:cNvPr id="32" name="矩形 31"/>
            <p:cNvSpPr/>
            <p:nvPr/>
          </p:nvSpPr>
          <p:spPr>
            <a:xfrm>
              <a:off x="755576" y="1263897"/>
              <a:ext cx="3744416" cy="936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1173612" y="1385993"/>
              <a:ext cx="3096344" cy="664471"/>
              <a:chOff x="1389636" y="1203598"/>
              <a:chExt cx="3096344" cy="664471"/>
            </a:xfrm>
          </p:grpSpPr>
          <p:sp>
            <p:nvSpPr>
              <p:cNvPr id="37" name="TextBox 36"/>
              <p:cNvSpPr txBox="1"/>
              <p:nvPr/>
            </p:nvSpPr>
            <p:spPr>
              <a:xfrm>
                <a:off x="1389636" y="1471898"/>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38" name="TextBox 37"/>
              <p:cNvSpPr txBox="1"/>
              <p:nvPr/>
            </p:nvSpPr>
            <p:spPr>
              <a:xfrm>
                <a:off x="1389636" y="1203598"/>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34" name="组合 33"/>
            <p:cNvGrpSpPr/>
            <p:nvPr/>
          </p:nvGrpSpPr>
          <p:grpSpPr>
            <a:xfrm>
              <a:off x="813572" y="1263896"/>
              <a:ext cx="360040" cy="489207"/>
              <a:chOff x="813572" y="1263896"/>
              <a:chExt cx="360040" cy="489207"/>
            </a:xfrm>
          </p:grpSpPr>
          <p:sp>
            <p:nvSpPr>
              <p:cNvPr id="35" name="流程图: 离页连接符 34"/>
              <p:cNvSpPr/>
              <p:nvPr/>
            </p:nvSpPr>
            <p:spPr>
              <a:xfrm>
                <a:off x="813572" y="1263896"/>
                <a:ext cx="360040" cy="489207"/>
              </a:xfrm>
              <a:prstGeom prst="flowChartOffpageConnector">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1</a:t>
                </a:r>
                <a:endParaRPr lang="zh-CN" altLang="en-US" sz="3200" dirty="0">
                  <a:solidFill>
                    <a:schemeClr val="accent1">
                      <a:lumMod val="75000"/>
                    </a:schemeClr>
                  </a:solidFill>
                  <a:latin typeface="Swiss911 UCm BT" pitchFamily="34" charset="0"/>
                </a:endParaRPr>
              </a:p>
            </p:txBody>
          </p:sp>
        </p:grpSp>
      </p:grpSp>
      <p:grpSp>
        <p:nvGrpSpPr>
          <p:cNvPr id="39" name="组合 38"/>
          <p:cNvGrpSpPr/>
          <p:nvPr/>
        </p:nvGrpSpPr>
        <p:grpSpPr>
          <a:xfrm>
            <a:off x="1126654" y="2668679"/>
            <a:ext cx="4703977" cy="1176420"/>
            <a:chOff x="755576" y="2355726"/>
            <a:chExt cx="3744416" cy="936104"/>
          </a:xfrm>
        </p:grpSpPr>
        <p:sp>
          <p:nvSpPr>
            <p:cNvPr id="40" name="矩形 39"/>
            <p:cNvSpPr/>
            <p:nvPr/>
          </p:nvSpPr>
          <p:spPr>
            <a:xfrm>
              <a:off x="755576" y="2355726"/>
              <a:ext cx="3744416" cy="93610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1173612" y="2476749"/>
              <a:ext cx="3096344" cy="664471"/>
              <a:chOff x="1389636" y="2211976"/>
              <a:chExt cx="3096344" cy="664471"/>
            </a:xfrm>
          </p:grpSpPr>
          <p:sp>
            <p:nvSpPr>
              <p:cNvPr id="45" name="TextBox 44"/>
              <p:cNvSpPr txBox="1"/>
              <p:nvPr/>
            </p:nvSpPr>
            <p:spPr>
              <a:xfrm>
                <a:off x="1389636" y="2480276"/>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46" name="TextBox 45"/>
              <p:cNvSpPr txBox="1"/>
              <p:nvPr/>
            </p:nvSpPr>
            <p:spPr>
              <a:xfrm>
                <a:off x="1389636" y="2211976"/>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42" name="组合 41"/>
            <p:cNvGrpSpPr/>
            <p:nvPr/>
          </p:nvGrpSpPr>
          <p:grpSpPr>
            <a:xfrm>
              <a:off x="813572" y="2355726"/>
              <a:ext cx="360040" cy="489207"/>
              <a:chOff x="813572" y="1263896"/>
              <a:chExt cx="360040" cy="489207"/>
            </a:xfrm>
          </p:grpSpPr>
          <p:sp>
            <p:nvSpPr>
              <p:cNvPr id="43" name="流程图: 离页连接符 42"/>
              <p:cNvSpPr/>
              <p:nvPr/>
            </p:nvSpPr>
            <p:spPr>
              <a:xfrm>
                <a:off x="813572" y="1263896"/>
                <a:ext cx="360040" cy="489207"/>
              </a:xfrm>
              <a:prstGeom prst="flowChartOffpageConnector">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2</a:t>
                </a:r>
                <a:endParaRPr lang="zh-CN" altLang="en-US" sz="3200" dirty="0">
                  <a:solidFill>
                    <a:schemeClr val="accent1">
                      <a:lumMod val="75000"/>
                    </a:schemeClr>
                  </a:solidFill>
                  <a:latin typeface="Swiss911 UCm BT" pitchFamily="34" charset="0"/>
                </a:endParaRPr>
              </a:p>
            </p:txBody>
          </p:sp>
        </p:grpSp>
      </p:grpSp>
      <p:grpSp>
        <p:nvGrpSpPr>
          <p:cNvPr id="47" name="组合 46"/>
          <p:cNvGrpSpPr/>
          <p:nvPr/>
        </p:nvGrpSpPr>
        <p:grpSpPr>
          <a:xfrm>
            <a:off x="1126654" y="4124788"/>
            <a:ext cx="4703977" cy="1176420"/>
            <a:chOff x="755576" y="3447555"/>
            <a:chExt cx="3744416" cy="936104"/>
          </a:xfrm>
        </p:grpSpPr>
        <p:sp>
          <p:nvSpPr>
            <p:cNvPr id="48" name="矩形 47"/>
            <p:cNvSpPr/>
            <p:nvPr/>
          </p:nvSpPr>
          <p:spPr>
            <a:xfrm>
              <a:off x="755576" y="3447555"/>
              <a:ext cx="3744416" cy="936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1173612" y="3568578"/>
              <a:ext cx="3096344" cy="664471"/>
              <a:chOff x="1389636" y="3267764"/>
              <a:chExt cx="3096344" cy="664471"/>
            </a:xfrm>
          </p:grpSpPr>
          <p:sp>
            <p:nvSpPr>
              <p:cNvPr id="53" name="TextBox 52"/>
              <p:cNvSpPr txBox="1"/>
              <p:nvPr/>
            </p:nvSpPr>
            <p:spPr>
              <a:xfrm>
                <a:off x="1389636" y="3536064"/>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54" name="TextBox 53"/>
              <p:cNvSpPr txBox="1"/>
              <p:nvPr/>
            </p:nvSpPr>
            <p:spPr>
              <a:xfrm>
                <a:off x="1389636" y="3267764"/>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50" name="组合 49"/>
            <p:cNvGrpSpPr/>
            <p:nvPr/>
          </p:nvGrpSpPr>
          <p:grpSpPr>
            <a:xfrm>
              <a:off x="813572" y="3447555"/>
              <a:ext cx="360040" cy="489207"/>
              <a:chOff x="813572" y="1263896"/>
              <a:chExt cx="360040" cy="489207"/>
            </a:xfrm>
          </p:grpSpPr>
          <p:sp>
            <p:nvSpPr>
              <p:cNvPr id="51" name="流程图: 离页连接符 50"/>
              <p:cNvSpPr/>
              <p:nvPr/>
            </p:nvSpPr>
            <p:spPr>
              <a:xfrm>
                <a:off x="813572" y="1263896"/>
                <a:ext cx="360040" cy="489207"/>
              </a:xfrm>
              <a:prstGeom prst="flowChartOffpageConnector">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51"/>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3</a:t>
                </a:r>
                <a:endParaRPr lang="zh-CN" altLang="en-US" sz="3200" dirty="0">
                  <a:solidFill>
                    <a:schemeClr val="accent1">
                      <a:lumMod val="75000"/>
                    </a:schemeClr>
                  </a:solidFill>
                  <a:latin typeface="Swiss911 UCm BT" pitchFamily="34" charset="0"/>
                </a:endParaRPr>
              </a:p>
            </p:txBody>
          </p:sp>
        </p:grpSp>
      </p:grpSp>
      <p:grpSp>
        <p:nvGrpSpPr>
          <p:cNvPr id="55" name="组合 54"/>
          <p:cNvGrpSpPr/>
          <p:nvPr/>
        </p:nvGrpSpPr>
        <p:grpSpPr>
          <a:xfrm>
            <a:off x="6406554" y="1212570"/>
            <a:ext cx="4703977" cy="1176421"/>
            <a:chOff x="4716016" y="1263896"/>
            <a:chExt cx="3744416" cy="936105"/>
          </a:xfrm>
        </p:grpSpPr>
        <p:sp>
          <p:nvSpPr>
            <p:cNvPr id="56" name="矩形 55"/>
            <p:cNvSpPr/>
            <p:nvPr/>
          </p:nvSpPr>
          <p:spPr>
            <a:xfrm>
              <a:off x="4716016" y="1263897"/>
              <a:ext cx="3744416" cy="93610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5148064" y="1385993"/>
              <a:ext cx="3096344" cy="664471"/>
              <a:chOff x="5132234" y="1203598"/>
              <a:chExt cx="3096344" cy="664471"/>
            </a:xfrm>
          </p:grpSpPr>
          <p:sp>
            <p:nvSpPr>
              <p:cNvPr id="62" name="TextBox 61"/>
              <p:cNvSpPr txBox="1"/>
              <p:nvPr/>
            </p:nvSpPr>
            <p:spPr>
              <a:xfrm>
                <a:off x="5132234" y="1471898"/>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63" name="TextBox 62"/>
              <p:cNvSpPr txBox="1"/>
              <p:nvPr/>
            </p:nvSpPr>
            <p:spPr>
              <a:xfrm>
                <a:off x="5132234" y="1203598"/>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58" name="组合 57"/>
            <p:cNvGrpSpPr/>
            <p:nvPr/>
          </p:nvGrpSpPr>
          <p:grpSpPr>
            <a:xfrm>
              <a:off x="4768974" y="1263896"/>
              <a:ext cx="360040" cy="489207"/>
              <a:chOff x="813572" y="1263896"/>
              <a:chExt cx="360040" cy="489207"/>
            </a:xfrm>
          </p:grpSpPr>
          <p:sp>
            <p:nvSpPr>
              <p:cNvPr id="60" name="流程图: 离页连接符 59"/>
              <p:cNvSpPr/>
              <p:nvPr/>
            </p:nvSpPr>
            <p:spPr>
              <a:xfrm>
                <a:off x="813572" y="1263896"/>
                <a:ext cx="360040" cy="489207"/>
              </a:xfrm>
              <a:prstGeom prst="flowChartOffpageConnector">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4</a:t>
                </a:r>
                <a:endParaRPr lang="zh-CN" altLang="en-US" sz="3200" dirty="0">
                  <a:solidFill>
                    <a:schemeClr val="accent1">
                      <a:lumMod val="75000"/>
                    </a:schemeClr>
                  </a:solidFill>
                  <a:latin typeface="Swiss911 UCm BT" pitchFamily="34" charset="0"/>
                </a:endParaRPr>
              </a:p>
            </p:txBody>
          </p:sp>
        </p:grpSp>
      </p:grpSp>
      <p:grpSp>
        <p:nvGrpSpPr>
          <p:cNvPr id="64" name="组合 63"/>
          <p:cNvGrpSpPr/>
          <p:nvPr/>
        </p:nvGrpSpPr>
        <p:grpSpPr>
          <a:xfrm>
            <a:off x="6406554" y="2668679"/>
            <a:ext cx="4703977" cy="1176420"/>
            <a:chOff x="4716016" y="2355726"/>
            <a:chExt cx="3744416" cy="936104"/>
          </a:xfrm>
        </p:grpSpPr>
        <p:sp>
          <p:nvSpPr>
            <p:cNvPr id="65" name="矩形 64"/>
            <p:cNvSpPr/>
            <p:nvPr/>
          </p:nvSpPr>
          <p:spPr>
            <a:xfrm>
              <a:off x="4716016" y="2355726"/>
              <a:ext cx="3744416" cy="936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5148064" y="2476749"/>
              <a:ext cx="3096344" cy="664471"/>
              <a:chOff x="5132234" y="2211976"/>
              <a:chExt cx="3096344" cy="664471"/>
            </a:xfrm>
          </p:grpSpPr>
          <p:sp>
            <p:nvSpPr>
              <p:cNvPr id="70" name="TextBox 69"/>
              <p:cNvSpPr txBox="1"/>
              <p:nvPr/>
            </p:nvSpPr>
            <p:spPr>
              <a:xfrm>
                <a:off x="5132234" y="2480276"/>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71" name="TextBox 70"/>
              <p:cNvSpPr txBox="1"/>
              <p:nvPr/>
            </p:nvSpPr>
            <p:spPr>
              <a:xfrm>
                <a:off x="5132234" y="2211976"/>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67" name="组合 66"/>
            <p:cNvGrpSpPr/>
            <p:nvPr/>
          </p:nvGrpSpPr>
          <p:grpSpPr>
            <a:xfrm>
              <a:off x="4768974" y="2355726"/>
              <a:ext cx="360040" cy="489207"/>
              <a:chOff x="813572" y="1263896"/>
              <a:chExt cx="360040" cy="489207"/>
            </a:xfrm>
          </p:grpSpPr>
          <p:sp>
            <p:nvSpPr>
              <p:cNvPr id="68" name="流程图: 离页连接符 67"/>
              <p:cNvSpPr/>
              <p:nvPr/>
            </p:nvSpPr>
            <p:spPr>
              <a:xfrm>
                <a:off x="813572" y="1263896"/>
                <a:ext cx="360040" cy="489207"/>
              </a:xfrm>
              <a:prstGeom prst="flowChartOffpageConnector">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5</a:t>
                </a:r>
                <a:endParaRPr lang="zh-CN" altLang="en-US" sz="3200" dirty="0">
                  <a:solidFill>
                    <a:schemeClr val="accent1">
                      <a:lumMod val="75000"/>
                    </a:schemeClr>
                  </a:solidFill>
                  <a:latin typeface="Swiss911 UCm BT" pitchFamily="34" charset="0"/>
                </a:endParaRPr>
              </a:p>
            </p:txBody>
          </p:sp>
        </p:grpSp>
      </p:grpSp>
      <p:grpSp>
        <p:nvGrpSpPr>
          <p:cNvPr id="72" name="组合 71"/>
          <p:cNvGrpSpPr/>
          <p:nvPr/>
        </p:nvGrpSpPr>
        <p:grpSpPr>
          <a:xfrm>
            <a:off x="6406554" y="4124788"/>
            <a:ext cx="4703977" cy="1176420"/>
            <a:chOff x="4716016" y="3447555"/>
            <a:chExt cx="3744416" cy="936104"/>
          </a:xfrm>
        </p:grpSpPr>
        <p:sp>
          <p:nvSpPr>
            <p:cNvPr id="73" name="矩形 72"/>
            <p:cNvSpPr/>
            <p:nvPr/>
          </p:nvSpPr>
          <p:spPr>
            <a:xfrm>
              <a:off x="4716016" y="3447555"/>
              <a:ext cx="3744416" cy="93610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5148064" y="3568578"/>
              <a:ext cx="3096344" cy="664471"/>
              <a:chOff x="5132234" y="3267764"/>
              <a:chExt cx="3096344" cy="664471"/>
            </a:xfrm>
          </p:grpSpPr>
          <p:sp>
            <p:nvSpPr>
              <p:cNvPr id="78" name="TextBox 77"/>
              <p:cNvSpPr txBox="1"/>
              <p:nvPr/>
            </p:nvSpPr>
            <p:spPr>
              <a:xfrm>
                <a:off x="5132234" y="3536064"/>
                <a:ext cx="3096344" cy="396171"/>
              </a:xfrm>
              <a:prstGeom prst="rect">
                <a:avLst/>
              </a:prstGeom>
              <a:noFill/>
            </p:spPr>
            <p:txBody>
              <a:bodyPr wrap="square" rtlCol="0">
                <a:spAutoFit/>
              </a:bodyPr>
              <a:lstStyle/>
              <a:p>
                <a:pPr algn="just">
                  <a:lnSpc>
                    <a:spcPts val="1733"/>
                  </a:lnSpc>
                </a:pPr>
                <a:r>
                  <a:rPr lang="zh-CN" altLang="en-US" sz="1200" dirty="0">
                    <a:solidFill>
                      <a:schemeClr val="bg1"/>
                    </a:solidFill>
                    <a:latin typeface="方正兰亭纤黑简体" pitchFamily="65" charset="-122"/>
                    <a:ea typeface="方正兰亭纤黑简体" pitchFamily="65" charset="-122"/>
                  </a:rPr>
                  <a:t>点击输入简要文字内容，文字内容需概括精炼，不用多余的文字修饰，言简意赅的说明分项内容。</a:t>
                </a:r>
                <a:endParaRPr lang="en-US" altLang="zh-CN" sz="1200" dirty="0">
                  <a:solidFill>
                    <a:schemeClr val="bg1"/>
                  </a:solidFill>
                  <a:latin typeface="方正兰亭纤黑简体" pitchFamily="65" charset="-122"/>
                  <a:ea typeface="方正兰亭纤黑简体" pitchFamily="65" charset="-122"/>
                </a:endParaRPr>
              </a:p>
            </p:txBody>
          </p:sp>
          <p:sp>
            <p:nvSpPr>
              <p:cNvPr id="79" name="TextBox 78"/>
              <p:cNvSpPr txBox="1"/>
              <p:nvPr/>
            </p:nvSpPr>
            <p:spPr>
              <a:xfrm>
                <a:off x="5132234" y="3267764"/>
                <a:ext cx="1369784" cy="253857"/>
              </a:xfrm>
              <a:prstGeom prst="rect">
                <a:avLst/>
              </a:prstGeom>
              <a:noFill/>
            </p:spPr>
            <p:txBody>
              <a:bodyPr wrap="none" rtlCol="0">
                <a:spAutoFit/>
              </a:bodyPr>
              <a:lstStyle/>
              <a:p>
                <a:r>
                  <a:rPr lang="zh-CN" altLang="en-US" sz="1600" dirty="0">
                    <a:solidFill>
                      <a:schemeClr val="bg1"/>
                    </a:solidFill>
                    <a:latin typeface="方正兰亭准黑_GBK" pitchFamily="2" charset="-122"/>
                    <a:ea typeface="方正兰亭准黑_GBK" pitchFamily="2" charset="-122"/>
                  </a:rPr>
                  <a:t>点击输入标题文本</a:t>
                </a:r>
              </a:p>
            </p:txBody>
          </p:sp>
        </p:grpSp>
        <p:grpSp>
          <p:nvGrpSpPr>
            <p:cNvPr id="75" name="组合 74"/>
            <p:cNvGrpSpPr/>
            <p:nvPr/>
          </p:nvGrpSpPr>
          <p:grpSpPr>
            <a:xfrm>
              <a:off x="4768974" y="3447555"/>
              <a:ext cx="360040" cy="489207"/>
              <a:chOff x="813572" y="1263896"/>
              <a:chExt cx="360040" cy="489207"/>
            </a:xfrm>
          </p:grpSpPr>
          <p:sp>
            <p:nvSpPr>
              <p:cNvPr id="76" name="流程图: 离页连接符 75"/>
              <p:cNvSpPr/>
              <p:nvPr/>
            </p:nvSpPr>
            <p:spPr>
              <a:xfrm>
                <a:off x="813572" y="1263896"/>
                <a:ext cx="360040" cy="489207"/>
              </a:xfrm>
              <a:prstGeom prst="flowChartOffpageConnector">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TextBox 76"/>
              <p:cNvSpPr txBox="1"/>
              <p:nvPr/>
            </p:nvSpPr>
            <p:spPr>
              <a:xfrm>
                <a:off x="850764" y="1270284"/>
                <a:ext cx="309259" cy="438480"/>
              </a:xfrm>
              <a:prstGeom prst="rect">
                <a:avLst/>
              </a:prstGeom>
              <a:noFill/>
            </p:spPr>
            <p:txBody>
              <a:bodyPr wrap="none" rtlCol="0">
                <a:spAutoFit/>
              </a:bodyPr>
              <a:lstStyle/>
              <a:p>
                <a:r>
                  <a:rPr lang="en-US" altLang="zh-CN" sz="3200" dirty="0">
                    <a:solidFill>
                      <a:schemeClr val="accent1">
                        <a:lumMod val="75000"/>
                      </a:schemeClr>
                    </a:solidFill>
                    <a:latin typeface="Swiss911 UCm BT" pitchFamily="34" charset="0"/>
                  </a:rPr>
                  <a:t>6</a:t>
                </a:r>
                <a:endParaRPr lang="zh-CN" altLang="en-US" sz="3200" dirty="0">
                  <a:solidFill>
                    <a:schemeClr val="accent1">
                      <a:lumMod val="75000"/>
                    </a:schemeClr>
                  </a:solidFill>
                  <a:latin typeface="Swiss911 UCm BT" pitchFamily="34" charset="0"/>
                </a:endParaRPr>
              </a:p>
            </p:txBody>
          </p:sp>
        </p:grpSp>
      </p:grpSp>
      <p:sp>
        <p:nvSpPr>
          <p:cNvPr id="80" name="TextBox 7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t>主要工作概述</a:t>
            </a:r>
          </a:p>
        </p:txBody>
      </p:sp>
    </p:spTree>
    <p:extLst>
      <p:ext uri="{BB962C8B-B14F-4D97-AF65-F5344CB8AC3E}">
        <p14:creationId xmlns:p14="http://schemas.microsoft.com/office/powerpoint/2010/main" xmlns="" val="1088700176"/>
      </p:ext>
    </p:extLst>
  </p:cSld>
  <p:clrMapOvr>
    <a:masterClrMapping/>
  </p:clrMapOvr>
  <mc:AlternateContent xmlns:mc="http://schemas.openxmlformats.org/markup-compatibility/2006">
    <mc:Choice xmlns:p14="http://schemas.microsoft.com/office/powerpoint/2010/main" xmlns="" Requires="p14">
      <p:transition spd="slow" p14:dur="1600" advClick="0" advTm="3000">
        <p14:gallery dir="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randombar(horizontal)">
                                      <p:cBhvr>
                                        <p:cTn id="7" dur="500"/>
                                        <p:tgtEl>
                                          <p:spTgt spid="80"/>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500" fill="hold"/>
                                        <p:tgtEl>
                                          <p:spTgt spid="39"/>
                                        </p:tgtEl>
                                        <p:attrNameLst>
                                          <p:attrName>ppt_x</p:attrName>
                                        </p:attrNameLst>
                                      </p:cBhvr>
                                      <p:tavLst>
                                        <p:tav tm="0">
                                          <p:val>
                                            <p:strVal val="0-#ppt_w/2"/>
                                          </p:val>
                                        </p:tav>
                                        <p:tav tm="100000">
                                          <p:val>
                                            <p:strVal val="#ppt_x"/>
                                          </p:val>
                                        </p:tav>
                                      </p:tavLst>
                                    </p:anim>
                                    <p:anim calcmode="lin" valueType="num">
                                      <p:cBhvr additive="base">
                                        <p:cTn id="17" dur="500" fill="hold"/>
                                        <p:tgtEl>
                                          <p:spTgt spid="39"/>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500" fill="hold"/>
                                        <p:tgtEl>
                                          <p:spTgt spid="47"/>
                                        </p:tgtEl>
                                        <p:attrNameLst>
                                          <p:attrName>ppt_x</p:attrName>
                                        </p:attrNameLst>
                                      </p:cBhvr>
                                      <p:tavLst>
                                        <p:tav tm="0">
                                          <p:val>
                                            <p:strVal val="0-#ppt_w/2"/>
                                          </p:val>
                                        </p:tav>
                                        <p:tav tm="100000">
                                          <p:val>
                                            <p:strVal val="#ppt_x"/>
                                          </p:val>
                                        </p:tav>
                                      </p:tavLst>
                                    </p:anim>
                                    <p:anim calcmode="lin" valueType="num">
                                      <p:cBhvr additive="base">
                                        <p:cTn id="22" dur="500" fill="hold"/>
                                        <p:tgtEl>
                                          <p:spTgt spid="4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55"/>
                                        </p:tgtEl>
                                        <p:attrNameLst>
                                          <p:attrName>style.visibility</p:attrName>
                                        </p:attrNameLst>
                                      </p:cBhvr>
                                      <p:to>
                                        <p:strVal val="visible"/>
                                      </p:to>
                                    </p:set>
                                    <p:anim calcmode="lin" valueType="num">
                                      <p:cBhvr additive="base">
                                        <p:cTn id="26" dur="500" fill="hold"/>
                                        <p:tgtEl>
                                          <p:spTgt spid="55"/>
                                        </p:tgtEl>
                                        <p:attrNameLst>
                                          <p:attrName>ppt_x</p:attrName>
                                        </p:attrNameLst>
                                      </p:cBhvr>
                                      <p:tavLst>
                                        <p:tav tm="0">
                                          <p:val>
                                            <p:strVal val="1+#ppt_w/2"/>
                                          </p:val>
                                        </p:tav>
                                        <p:tav tm="100000">
                                          <p:val>
                                            <p:strVal val="#ppt_x"/>
                                          </p:val>
                                        </p:tav>
                                      </p:tavLst>
                                    </p:anim>
                                    <p:anim calcmode="lin" valueType="num">
                                      <p:cBhvr additive="base">
                                        <p:cTn id="27" dur="500" fill="hold"/>
                                        <p:tgtEl>
                                          <p:spTgt spid="55"/>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additive="base">
                                        <p:cTn id="31" dur="500" fill="hold"/>
                                        <p:tgtEl>
                                          <p:spTgt spid="64"/>
                                        </p:tgtEl>
                                        <p:attrNameLst>
                                          <p:attrName>ppt_x</p:attrName>
                                        </p:attrNameLst>
                                      </p:cBhvr>
                                      <p:tavLst>
                                        <p:tav tm="0">
                                          <p:val>
                                            <p:strVal val="1+#ppt_w/2"/>
                                          </p:val>
                                        </p:tav>
                                        <p:tav tm="100000">
                                          <p:val>
                                            <p:strVal val="#ppt_x"/>
                                          </p:val>
                                        </p:tav>
                                      </p:tavLst>
                                    </p:anim>
                                    <p:anim calcmode="lin" valueType="num">
                                      <p:cBhvr additive="base">
                                        <p:cTn id="32" dur="500" fill="hold"/>
                                        <p:tgtEl>
                                          <p:spTgt spid="6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stCondLst>
                                    <p:cond delay="0"/>
                                  </p:stCondLst>
                                  <p:childTnLst>
                                    <p:set>
                                      <p:cBhvr>
                                        <p:cTn id="35" dur="1" fill="hold">
                                          <p:stCondLst>
                                            <p:cond delay="0"/>
                                          </p:stCondLst>
                                        </p:cTn>
                                        <p:tgtEl>
                                          <p:spTgt spid="72"/>
                                        </p:tgtEl>
                                        <p:attrNameLst>
                                          <p:attrName>style.visibility</p:attrName>
                                        </p:attrNameLst>
                                      </p:cBhvr>
                                      <p:to>
                                        <p:strVal val="visible"/>
                                      </p:to>
                                    </p:set>
                                    <p:anim calcmode="lin" valueType="num">
                                      <p:cBhvr additive="base">
                                        <p:cTn id="36" dur="500" fill="hold"/>
                                        <p:tgtEl>
                                          <p:spTgt spid="72"/>
                                        </p:tgtEl>
                                        <p:attrNameLst>
                                          <p:attrName>ppt_x</p:attrName>
                                        </p:attrNameLst>
                                      </p:cBhvr>
                                      <p:tavLst>
                                        <p:tav tm="0">
                                          <p:val>
                                            <p:strVal val="1+#ppt_w/2"/>
                                          </p:val>
                                        </p:tav>
                                        <p:tav tm="100000">
                                          <p:val>
                                            <p:strVal val="#ppt_x"/>
                                          </p:val>
                                        </p:tav>
                                      </p:tavLst>
                                    </p:anim>
                                    <p:anim calcmode="lin" valueType="num">
                                      <p:cBhvr additive="base">
                                        <p:cTn id="37"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3D1EEE1-F2D7-4B06-A85C-D6CA5F2DACA5"/>
  <p:tag name="ISPRING_SCORM_RATE_SLIDES" val="1"/>
  <p:tag name="ISPRING_SCORM_PASSING_SCORE" val="100.0000000000"/>
  <p:tag name="ISPRINGONLINEFOLDERID" val="0"/>
  <p:tag name="ISPRINGONLINEFOLDERPATH" val="Content List"/>
  <p:tag name="ISPRINGCLOUDFOLDERID" val="0"/>
  <p:tag name="ISPRINGCLOUDFOLDERPATH" val="Content List"/>
  <p:tag name="ISPRING_PLAYERS_CUSTOMIZATION" val="UEsDBBQAAgAIAAtngUb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C2eBRjUa0FrOBAAA9BYAACcAAAB1bml2ZXJzYWwvZmxhc2hfcHVibGlzaGluZ19zZXR0aW5ncy54bWzNWNty4jgQfecrVN6axwnkNpOkgBRJTIUaMCw4m5na2qKELbA2suSVZBjmab9mP2y/ZFso3EIgYqcyk8oDsdx9utXqy7HKl19ThsZEKip4xTs8KHmI8EjElI8q3l1Yf3/mIaUxjzETnFQ8Ljx0WS2Us3zAqEp6RGsQVQhguLrIdMVLtM4uisXJZHJAVSbNW8FyDfjqIBJpMZNEEa6JLGYMT+FHTzOivGqhgFDZLrVEnDOCaAwucGq8w6zOsEq8ohUb4OhhJEXO42vBhERyNKh4v5zVzN9cxkLd0JRwszlVhUWzrC9wHFPjD2Y9+o2ghNBRAo4flk48NKGxTirecenI4IB8cRNnhm53gQ3OtYDtcP1oICUax1hj+2gtSjIkEuJKVFXLnADo2tqKpCZf9WLBLsVTjlMahfAGmVhVvJuw3/XrftcPrv3+XbdpXXXWCBth03fS6TUbN34/aId+r38btpp7K4X+53APpX09c4bvdP2eH4R+t3/VaO+p4e7UUsdv1RrNPXXu/ateI9zXUlBr7avSuW0Hbjq3Xzp+t9kIPvXDdrsZNjpLrVkOr2Rrubie+GUoEJHL1fTWSZ4OOKYMusaTHFdEQ99hWI5IKOoUqnGImSIe+jMjo19zzKiemgqF9vRASFZTGYl011RfxTMV5S3hLCA4BiW5qO3T80Vpfzxb23rRWl9u61kvy4uu1UmEFj/Y+8PS6cL985Pd7m9xtDymMREBlnLWsjY38KILR8vueHj84cNuL7ZYK2OtcZRAK9XzTri6MpcaCr6WIOYZDQSLF4El6YDEAU7JyoToPVBeB8lDDw0hlRmEvCYpZh6iGo4gWiirfKA01bOZVF+VRIAFs4+gVm/jSKIES7WWt4vgmSkQVX8PhCbqDxsLu7RN1OcxupF4ArPRRbxDuIvYLZwUM6dFpJMTEqs9JFGNMRfh7rzsXYRbWD4QiUIhmJN8Z57cqMGHwsn3FCrZRfCeDBTVxEX0ijqZvhc5i9FU5IjRB4K0QOB9nsJ/CUGr/AENpUhnq8BxNFIMigeNKZmQ+NLF0BcwkeagCfQqY0RbC3/l9BsakKGQgEvwGJIN1qmy+Ad7AWdYqSUonvv4zk7hRnDjf35nNojjMQZGsx84dACSZvo18DHsnQswwZiAaK5AQGQinENam/OJaTwTc9mms+0Ej2eHbg5yBgrHTcEfiwkvIuhVlOfEFTDCHAnOpghHUF7KpNCYilzBik0WC63+l4NWFVE+c3UELRWMyditQZQOj45PTj98PDu/OCj++/c/73cqPTKNDsPGmqUa1zv5qbPmEy78gt4Wzumm9YR5vqC0lX866+3r5g4u6qz5DCN9QXcHYdzQrQuZmtqPN4L7/LfDI8/YHMTloiEIz/OFGb16i3Sh59e617cIYn3XDHsXLmUWCAQBixKo06H59nXUmXExF9n2XQhH5zvBmhNymthd/zcnQDhsp8blZjZoO234kyOjMVO7szKxncY/ltyR4P100QDowchyESAIjKbAhOIf1vm/pw9vaxWv2cKffnI7K258eP+MjvhdX1C2nb5SRyRYRgkk0asl3pufOK8Z3rcUMfu0uDlauypaXGGs362aNynlNIU4Gq66uJCtnp6UysXnXxUKgLZ+U10t/AdQSwMEFAACAAgAC2eBRp9k43WyAgAATgoAACEAAAB1bml2ZXJzYWwvZmxhc2hfc2tpbl9zZXR0aW5ncy54bWyVVm1P2zAQ/r5fUXXfCXstk0IlKJ2ExAYaiO9Ock2sOnZkX8r672c7NrHbpsl6Qqrvnsd3vreSqi3lyw+zWZoLJuQzIFJeKqPxuhktrudZiyj4RS44AscLLmRN2Hz58af9pIlFjrHEDuRUzobk0LtZ2M8UivPxbWFkiJCLuiF8/yBKcZGRfFtK0fJiNLRq34BklG818vLHYrUedMCownuEOoppfWVkGqWRoBSYkL6vjYyyGMmAeU+X9jOR07s6//oD2o4qipZ288nIEK0hJcRJvroxMozn+va4Kgsj5wkIf1FDv3w2MghlZA8yvvx8rhrRtM3/9EgjRWkSGnPOF/GdwwQp9Phpwt2lkVGCeZBxNFoFl56vd0YCkPsazn1qxlUK9mTyerAQTNEzBkuULaSJP3U2VYm3xxb1fMByQ5jSgFDVg5500E+kVf6aWNfj/sAb5UUAcooe8SpYW8OqizcAxvoev1rd2lURxveuCwKUsHPKIMJe2SN/67QeIQNlj3xmtIBHzvZH8ENLx/ElviWumOezr63AiT76fPmTtxpPD2ZwVeDaKTymFgUslQnnhdZgqpYmVteFlBzFlHKyoyVBKvgvg8v29jEqTQ4MrtNO91WKFBmcajcbo17SYb3sebwbu9+E/m3deYZ6hV/PCSLJq1r/Jqn5zPH0jOhr5slphlmSGg7ynm/ERE5N5BbkixBsqhcuEEKsffYQWHSDNQRPkyAFaXI6x6m75FTyeVtnINe6ZhR808S6DlfRsmL6D18pvEEREwaMHRMrfR0n9L0nA4VrACAyr3zHdofOUrcMKYMd+LkPFPbBQy9Lle7QoWa7wQfYYNhuTjOpH92a6BslxMWGE4RXHZeIF05oGG95JJmyD4uG3u/f/uJoI/tFZjov3GH27BopuljbjxOoleb/yH9QSwMEFAACAAgAC2eBRgoR72qiBAAABRYAACYAAAB1bml2ZXJzYWwvaHRtbF9wdWJsaXNoaW5nX3NldHRpbmdzLnhtbM1YbXPiNhD+nl+hcec+HoS8XZIBMiRxBuaIoeA0d9PpMMIWWI0suZIMx33qr+kP6y/pCoW3EIhoL0knH4jX+zy7Wu2uVi5ffEsZGhGpqOAVr1TY9xDhkYgpH1a8u/Dm46mHlMY8xkxwUvG48NBFda+c5X1GVdIlWoOqQkDD1XmmK16idXZeLI7H4wJVmTRvBcs18KtCJNJiJokiXBNZzBiewI+eZER51b09hMpWdCvinBFEY3CBU+MdZnWdMq9otfo4ehhKkfP4SjAhkRz2K95PpzXzN9OxTNc0JdysTVVBaMT6HMcxNe5g1qXfCUoIHSbgd2n/yENjGuuk4h3uHxge0C+u80zZ7SKw4bkSsBquHw2kROMYa2wfrUVJBkRCWImqapkTIF2RLWlq8k3PBVYUTzhOaRTCG2RCVfGuw17Hv/E7fnDl9+46TeuqMyJshE3fCdNtNq79XtAK/W6vHt42dwaF/pdwB9CunjnTtzt+1w9Cv9O7bLR2RLg7tcD4t7VGc0fMvX/ZbYS7Wgpqt7tC2vVW4Iapf237nWYj+NwLW61m2GgvUNMcXsrWcnE18ctQICKXy+mtkzztc0wZNI0nOa6IhrbDsBySUNxQqMYBZop46PeMDH/OMaN6YioUutMDIVlNZSTSHVN9Fc9UlLegs4TgGJTkvLaPz+al/el0ZelFa32xrGe9LM+bVjsRWryx96X947n7Z0fb3d/gaHlEYyICLOW0Za0v4EUXDhbdsXR4crLdiw3WylhrHCXQSvWsEy5LZloDwVcSxDyjvmDxPLADyFUGMa1JipmHqIYYR/O32uyEvqEMsthgS4UB12tBjhIs1UomzsNh+npU/TUQmqjf7OqsaJOqz2N0LfEYDjsX9TbhLmp1iD0z8SfSyQmJ1Q6aqMaYi3JnVsguyrdYPhCJQiGYk357lq6owQfCyfcUatNF8Z70FdXERfWSOpm+FzmL0UTkiNEHgrRA4H2ewn8JQcsTARpIkU6lDCuNFINyQCNKxiS+cDH0FUykOSBhXsoY0dbCHzn9jvpkICTwEjyCZAM5VZa/sBNxhpVakOKZjx/sudoIrv0vH8wCcTzCMKPsRg41TdJMvwY/hrVzASYYExDNJQqITIRzSGuzPzGNp2ouy3S2neDRdNPNRk5JYbsp+GM54UUEvYbynLgSRpgjwdkE4QjKS5kUGlGRK5DYZLHU6l85aKGI8qmrQ5iiwZiM3RrEfung8Oj45NPp2Xmh+Peff33cCnqcHdoMG2t2eLjaOnE6I59Mty/gNkyRbqgns+QLoI0TpTNuVze3TJfOyGdmzBewW0bANeyNkKmp/XgtuM/fBh4nh/WDuFw0x/bzE8B0YHqbAaDr1zpXdQTRu2uG3XOXwgkEghBECVTewNxPHTHTeclFt3UXwmb4TrQm5k5ncMf/xYkQts+pFbmZDVpOC/7sOKOYc7i9dAY7HehYcseR7d1VAzjwh3a6gCOf0RRmm/jNevl/6aybiv81m/LTa7EzcO1y/B49bvstx3bAH9XjCJZRAmnxaqn0/qfCDw3Y/ykG9mn+BWblk8v8U8DqN8o9kK9+uq3u/QNQSwMEFAACAAgAC2eBRoUwK2GeAQAAKwYAAB8AAAB1bml2ZXJzYWwvaHRtbF9za2luX3NldHRpbmdzLmpzjZRNb8IwDIbv/Ioqu06IfcJ2mzYmTdph0rhNO4RiSkUaR0noYIj/vrp8Na07iC/N26evY1fOuhMVS8QieozW5XO5/wj3pQakebuAy1BXLXpGunAqncAozUClGkQNyfefHuTNkeCMhS5Nx6tPsnUVP4H0ZiqVq+KGsbCM5hgtZ7QfRltyiX+DynZVbSuqtHm88B51N0btQfuuRpvJkhEXr+WqFliDMQd7Ap3KGALTfrnayKPjXZ+iysWYGalX75hgdyzjeWJxoSdt+WcrA7b44fMt0HvoPw8DO5U6/+YhqyceDijaSWPBOdjlvR9SsLCSY1AV3165/kED42ZBNTpPXer39NMVRZU2MoFGlwZPFCGmC69GN/sUTc7D0m+Jm2uKgFByBbZh1azaoFmYM36gsZhQRxpos+cHVKGcpDrZci89Cpajw5JtW/eOhd6+UIhghLA2QjNmIrO2i+OMqffs4Lpa1ndu5hUncnmR0Qz3cc4extdvEdp/RUJ6L+NZVlwOxcVIDQdXPIN901MkIZN2DnaEqIpyvk8dvJa7s/kDUEsDBBQAAgAIAHOwikYa2uo7qgAAAB8BAAAaAAAAdW5pdmVyc2FsL2kxOG5fcHJlc2V0cy54bWydjzEPwiAQhXd+BbldsFvTAN1M3Bx0NhVRSejRcNT684XUGGeHS+5d3vdeTvWvMfCnS+QjamjEFrhDG68e7xpOx92mBU55wOsQIjoNGIH3hinftHhIjlwmXiKQNDxynjopl2URnqZUEiiGOZdgEjaOsswYUVZSTisKK9v5v+jPDQxjnKvL7EPeoyl7UauFU7IaKnN2KDzeIshqUPLrrsrOlEtFEUr+PGbYG1BLAwQUAAIACABzsIpGlBOzImkAAABuAAAAHAAAAHVuaXZlcnNhbC9sb2NhbF9zZXR0aW5ncy54bWwNzDEOgzAMQNGdU1jeKe3WgcDGVpbSA1jERZEcG5GA4PZk+8PTb/szChy8pWDq8PV4IrDO5oMuDn/TUL8RUib1JKbsUA2h76pWbCb5cs4FJliFLt4mjiUyjxSLHHYRqOFTXv/AHpuuugF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c7CKRj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C0vEhG18R9qlsrAAA0VwAAFwAAAHVuaXZlcnNhbC91bml2ZXJzYWwucG5n7Xx7WJJ3/79be2rPZofnsCfxxFo962BpSmUKwrY2rbZlVub2pLIeUjoJKXlAObS5J7eF0snQElmzsrRkdhBRhE5ymyB0mMMCxEKkBCQgQbjh5gfWltuz/fH9/b7PdX2/16+uqwvuw+f9ep8+r8/7Lff9+XrtmqSprwW/FhAQMHXVyvfXBQT8ARkQMCnv1cm+M+d64F2+j5dI65LeC2iShT7yHbyCf/fjdwMCmpmvuzf/wXf8x10rPyUFBEy75v//EkA8vSUgYOONVe+/u6Eo06Qm7julp2romFOoPag9e8wX9x+9jfzAsTqFcOnq19v+obgy7WLKn1/Z9sNk5GeHl51Zpfui9Ot/zFRtiFy6JuKL0k03Ts0RN0VIThzM+vASUqTBC8ooI2fMFGb1DryjdahGEZJplI4Sm6rVCVIapefhpJnHaG4tHCsAR9pnmgU22Um4e2BKgP8fHreTdTf6Ap5QQjRKK3vZL/lPylILem7p+px1cM9pwSz/mct8iZAcVwCJvA5vd8j4SNUbd+MwA0qFf8Se9kikfgpt7Br8SNrLP19cmzEubZciCClfC91x0q1z6esyx3F/YLDxXX1/9H+NLYzA6UnyBMd+OR2yiduSHs8Ry9xo6hCCM58r0aVlxB4CPC6FKDOzsAHFMnG459Zz9PuBVpP+db9iwbyYAkgqd0s7ozy3ozpi3/FcjXJf7VyfnJB/pi2hY250wZBjodDGNqN2k/vlunqoXyfkeVQ8nF7uUckz0DwLVFfBZmqdfr2/F58rZ4NX5tXdlXvdcqywm1QSR0rebpSa5bSFUhC3VpVJy2CWoEJX4PPV8xlsv/6ApU8s66patvcMoxYDXsCUkJVd3y4jsAxWqJWAvEwdXs8pNlu7IlYC+WQ6mAs0eqwFic3JlAd/YfFuAD1ZuK4QVjlY61KFs+YuLRja0Q5fCihySsjCU1qbXLGNUm4LJbW70UxAwtXy9TsqlSJrd4Q5wV5UE4SVDOfmkf/OC4HTI7hvN4Ujm0D8VjCIHAmmdfjN2dUfLuE1J+2tC8zQ6mdlL1b5DEJ+OdQWvaacWCcLqASHTLnt6byw+YDJWsBgsnmIb8qVQ7nib+NqV6D7g5YmkwnaFua1Q8FIW3SLKMm5lEOMlCuiWDoTJUHsiUkfEmrbBOzc3SiNpdV5VEfTNgOgNldsThKe6tWmn/QN61NqlChxkdEAwe5B5K88A+Mxc7b3NiMmpew90dX4KGahzhW9P2tDsDiHRE08Ffghbk9wzFpdgVJipe39QZAQTkpnKZkpEcxYwky+BmrO06znKLVP5gAyt7A8bd2QgjLCp2CelKfE5GnSl/WHc1UMAQeQKohuKIkWlecsYgTR1zQA/NW1CppRmqVsjo85O9TM9Tkq8BTfYydP8vupEHWEiJOfvkR9QxN0IWa1SecSuAiBW3ALJQMXw6LKBJgRnrdVqdQvU4IjGvgaKgEE+B8n5xmlK5fTuNYdk4F0NNpLaYJNBhTzsNcEbINYQUBlD3pQMvsbzQfAivtFEbwz4foFfDnkiGaZRJnagmv2NgHHYCtAj7QSaz+sLYmUkNTTT/sTqoYH2BFIRHB52g/lacmEpKuChBEELYxVnub+QNyZy+nCVUjs8ELkTlNSc2ABmDamcwX+ox7Fy1UC91dVsLUmSljMY50nHS2+bGp8cza2TEVTEQQJDKCcck7Ma07Det38rlFfgLK8YDDZaPo+2GljSXypM0+OQylQXNXbcnoJZpwHlLgQJCJUZ7UMtwZuU97ahqRlbbg3bbM29XNttHh/5Z8W8MLgEczovdxcdSoOHz5boS/QeqJH2FaVGPTlTTjS5hyyhc4mRMJx+CYlLcdaMIIUawQJTfs82grgLt0DmBU5DHavOadfTqrxwILlsRywCO0TzpnuV2Bk7yYYEvFO+fFtEZPWTeb6HAvwXgUK3pHmw46I85W5i3DbEk/nqoPOiT3ifD4d3d+KZoo6crbMCWEeUjL1lGFSSXrt9T6+J0GiWG5mHo9iMblX7L5pVeyuHXLq2qKzpymBnr4qBzCgpnocTFLlsGNpU7HxIRSYwyGGl6je5mnQfr4P0Js3itcQFIeCkH5OG9g6gb/wRtQK8Rr/19Y4nB4WU+Cfepd7YON37lmxePw4oOwz4yv+z2lXng4L/aL5L/7P5a/g5o6z5KtPZQzMQD/G0+34meMkW8j+vbueks/lWUH/tzDjAi7HcIWu4c4QoiDX8uMmYsbKdbIvav4YF9KAwInHBSy09HJpow/Yhf3kxbkrbydL7u5HfBePjB+X8tnXIlejqHjxjpW3QQkshR0WNg7y/ZdzehpkFRXjyJ+8dzA7FZ8EPJU2a9WFhgt1uHEdj+w/8Wnv3VvR44p/uPL22WHjw3Fr9vx9zraN+QW7n2r454NLGn8G/OOqo6kvYP4zMMfbbx0jCsmWB/uiMim+pVz45Ph06sMHpb5a4dMbpGB5lHyp/FPg9HOxbDpsKofmepT3GQpPlk2W4zY8R5GJ8BxqS+hfzF+gCtWe5+rfdBZWaM7TMsgj9U9ufxiVUPShfu1zreO9DX+yRPK3weKT+Zxw7HNDH7qVzLLCno+DV+g/NtcDmyYOabl2fyO0T88VWLtLN50zXFJktlMie0kMQ0tYPDEPkwBNROeFBfBk54bjxPn3prMVHZzaj34JsucaPzUBqEqdylbwObXpEy827r28nNegD8pIm8o+bjsz0Q+9M4L0G0dDtQ1txxG70RNcauMGv6xVNdTiNvTsld10/sJB219lkBqLK5rN8SvwDykTgqLHLn1F7Fejr0D9e/IYhJjde2X1z6O/G0pd8VnNJp/du+/83qCa3xtD+Ws8Z6KX0qZ+nktIlVtSfluvpN82H/6v/4rw6Fqq/a7VCmMn/5aTHx2+sl6//heZMWvxeOAeniqt/23Dc2JhqPzfNNzYPjJw5jd1rhuO/z1xjUen1v625m1tv6fc2cbJyb9tkOJM8K+UI2JenhYlHHtQuums+SQrcwEHl87z/FpN5UuPI9tWKX+N58v5jN13xL++OxnjeQJOvt7+ltxzOKZo+BfB07weJVg77evCd2vbR2gTNSyx9cRG1RYPn8n7yD+PySNt4ERSSEm8xqQacbrTRRXW9Kls4Mz/FyxJ4BLpoHKmn1RAVVk/xdYjkS8VbSw33Mkn1k90ujozSvD4aucUzNgVB3n4TH1kZonp0hRePNdaQ6xjHIa7bpZFZlIsnVNYqHS0rAzjvi/h2Zbyt9+U6viZ+tTnurR1iPv4i2Z/ligM/FzflzNtnxwNGjvv+EI60FEmGQB9bJkhVHecv9NHrp0QH2VjMPKOJEpEIZMz1dXEfPlDliQPtLwGuI86ylSEw5sXO2AKU9lVUz45S2d3WT7RuiiqlH65LZi3Sm3rAm7oFzcpfc1KkRI8gRoqMKoxI/ZoQLH9sPzvnDuttMBTdSb937SGM8pzE22GKRt8FXxGpHzGTHIlbvANDswhXjnmtsmxaHErjXGEfGkQQNubJQZx4/tAPuxlG61J4rEVEJDd2sTwKN6NUdzjUHmsKHtJTQKTYhRwsDw4blPtjpH2RdwxKa7CGi2eV62PGUGgs5vgOi3DYFvOJ1AaKbWKogo+jQI5UbvbJ/ogolQZNJ0Xc7mcaJZ1sZQ7sXerLLvSMcGTMrtNwEBVHjl8LkvXzFvxz/BYH9CDInSdahmceNiQdEF/wIBYXpDV10NN1MYRMBqTTVnBnb9iqGiNdselDjSTAw7mOjgfdpPU2FNJ3F+44F6MLGunsluHOxs6qb8ll6MidD2skqyj9VxmpcVlG5WYjYkiE5WkdB/N8wT9bX0knHmsRa6L9xXZI6nluSRBW4y8ELTcLlqDq1LHRkqAbl+DcUierxIVo3sVaczMX6TGcoVvDBnDrVJVFB84vmtJ4jXVMm6NVMsA7mmi8jK6R7Wmw4YWrdbOl9YC+WLZRU/LqAoPkk9YasQ2jV98MHehWrJ2u5GS9wvPXVPu3Noobg0sBt9drGkLg43aSzMThYJukiAmD1z0YL7mNXTmp9UGLrKgQD47o9AoBcK5I1IuKCZ1N77jkNMpa+bLs8BFlvmOG6QuLmyDQ7MRq076pfZrwpAkkYlH0ytMb1YZxBF/Xy+8RGFUwN600QisGLvOrvVYltepiJiC7NCw2Q9Sx4E+0io1PHnJRaqUUXmACedjm5LJGDkeuTV7MEyOYR4wALiseWpazu6SX9izQluw8mz3nk/Ub0/KSBR27eFR/5U1cigtosLAw2VOvhK4R9umIjAq58N3gLTwQuQ72SulOeLG2Hb9ATBHY+7W6nId3PiPlfqLdAjkbibETr7Zlc+Xz4PPlSMUOhJXnJpQ/KKafAHzX4T5mtdfbLhSM2uVOQr//vNbxpsvJu1J3ZQLe+d4LtZMjZv9HMZ5TyEssNiVRExV7JxHD6wfdd1dy4Yh/nsbwN8VcMTlUoholg4z1fzgHK+/7URZiUNdqAHvDRqeYLx670JRRazlZBT10YPp0MD0yNqSEf4+LHgJ2140VI2fFsHR7JfHcUpGl94PetZowsy7bbTHpfB0gWu4UafYPXSI494S91r/TLizKylSNLlXsbdd/qznZNGdrOmnkOzb80vxmTc+nbrHkZKp+5Ra3qp85jiY4clW3SaVyNXLPYLVdGggkyYySQQaSRww3XnpwUjMs+KmoJv58mmhcFNUx5N1cXZ1ofOIfdjQqc56VtGZRi9xqefcwdOTvMwZCd/MxFKa3UdzY2HPSsESnZ6zEavtolMFwc6xrykl9NF8LeEn2fZiwzleNzdX5fC6XPkUXQR2vqhAlfDTAkFIo0aASRjXrbwBbT0lAsx9liNrTEoNZO+M4Ary5hOJ48VXFN10SRGebj1kZ+kVlqBKFY1S4wH6lhEw90SYtuGCyhFtfgfkMpjBYI4L/rZrFOsdlRDNkA4L6XZkhHPGrs+N5O5TjTQYFvDRzE8zYndihiCLFbJr1Rtopx5BOwD1lqcWt24jj6rL0E+O75vui8V0MuTUw1UP5s7+ZyT42FebDBzkXBShRAQ4LopHv/+vmZEaGTdtKQETbMZvURX0mhaoAUOxPw0cS2UzPikvQeD+CllZovRMIVUl8IhDiL5vi+D0wMN0N0B3D9xuS+cAj4LhiGtDsSJnzxQWdFHj9Wjo5jj2Wxjlbu+oduTZLFKdCGTDXkYUZAeGisfixJ2GCjbfU8So95Wl1jZfJ2nvkFiHu91HJTZDqs4VVO6wCazDN2+l8kLgxAj56A+Z1NHeMqHYn0rdm4nZYHef6Xs+HGl7TXZrpmisU3IrRhwUJ76toqXHhs8WVUjyqCcC67XWc5bhnuizFRJb9G0lUeRZyX0slS9T00ytx57lmWLRNW3QUizNqfMpf0LAkSA+OeXTTSluRDlm4/YC6bVY7gIFsFUAV6bVZOa3KwngOSPsq8YUc3wLDr9X4tHhjKF12Xtlucd8xYEl2jSlK/DwfBEhCo7Do8V26znTm20dKA5xhOe1O491yZeFYZEjkU/Z6Hp+CHc4tHRIaOmWMjL0MQUV+iU0aCiVJwFUJYdbNN2QiiSvrOvPZ6SQBN/kUfaNFRhVwoYLxR/oijp1eAx4tyySU86GrbXZfwyKtuVYcO+HcQN6RpnWb2TnBA8KQfzh9mf0lqsWP/xkauU25MbEfGVjZDLTpzV3eRjc3KBMDb/kS940obUyT9reFL09e1DaGgQL5uHwjAagdfsPNeXsVGertgCGhgNyIwNVNixfUFj2lEIftKk7mxG+5gHeTikJ5PSaxKT+4h+s54xM6yJjc9hSW7f0MDGV/mcc3tEt85hsw7dMj6sldl77mcDOXk7ayOSfHYG7D2Fch6zQGLmWjMRt7keXNZPcZ29ZFpnS1CMtoIVJp1h2iOw7dPsLM5QpCDPz3VzKppJIeURCUm/X8nBtId1RCG+jLCsgYDv5LOUgDQSkM47ZvaNj67fMa4IEebHPZifhdlCgDfuR5oiD5Cy4HrriQZDydmvG0nR0UzOiHKjygSmZn8degiOBGXHBLCZHUh29RKtvpQtPosqJdDgLqGOwnYJEJRDGRfdwGk2m5APHi7z4yvZrzzx9KGZPedoutOfJHdakLFoPyKcgd1ZYYqx2u2dYeR2Pw//dsUrruQV5ltTi89u7i4xJj1Kw91vhSJygOKZcglhOwI5Wgzn0qAZOXVwIkrtdJQSLmPHWaVjXbVY35kIN5pnTPpbwzhDLJNGBI6JLCaay7sCK3pvVtXTIKQHuVmTP92aNpGfeoN4uol+kY3TazKdY87mnzyYKDMEYDgm8EIPYWZGb60Us4a3Y2j3jU09NT1fAUaBv+nHf1HR3t1JrgaIPHs2b9DBnKttyI5l23o2QOBHPyNFScEyrodpuMWkXf3k6xNtcCy7kGs9Bqrz+Z7Os2G3yat9Jx9L2bh3VH7FlP2NnrRnraaSnTiNLqYOz4fO9EwfoMMb1U8npcj3awbfKI/WSZwXg3DsABrLkdeFkvPOan7g4oVo41hl1ZEW4wlbJpZx02yTkn0j8xhMfax2e7bvyYF/UETotLvmnMXzoLgbE6/YDvlmWkAY5dahny8KTQZef86aR05nELBHyp9X+otm/TLpvve5b1LeTCdKfSoJHDf1kPXsflzbaqHteNaxTYD292Mr/TB3zvqLdLCx5unaXx/a3jmG9BvpLUw6JlE5krciQ8Vz4bo/Z6xFFCb0eM1ZgkyGnRx7YfcJaiKQDtsKOCeVLk8D64W3LMU8G9+f66DtJ33w186kqs3bDkCfBA+MXln8ZiavfjXnq4LKbWcbDI0njUgZmtDHYtz1P/2we+h6reX281/+TYaavx46Y6bVrIKWDAtk4ojFf4WMf+JvtJ9nqH/ucPUSaLSFCAsgXzwk76bXRIXlnPXr0zD49hy58wvWOimi7JOhx63e9msGMKcje4E72PsJkTIuE4WLaBhWCl3M+gP3Lmm5t3P2ltXAhnWvVuyRYyLpiBQ2q0fey+SOvY8euln7IlT1TT+GbyLCliJadkjcPWbI6I1AiSzkxveLc7ZRgOqcpGMHDPTSaa55Z3JQEQ9pIk2zdMiqfAl54BXF1y8WvPfIgaeMdcX5z2M68DAJmBNMkuXzoeL63iIyBg6MKbBQ8uW1Hx+Orr7MmQfY32KAV747njix55rfR01yjtOsglhuMi9mb/T1MiyNwovMOp538oCmEF6bLRQxsMd74qtqCuLamX67TWnykflg52CwGJOAsda9VD8bT93JJyAkuOWWSG1XMWtgsktqO3zpk127S2BqkHt4V/OlQrlj6bbUD8Nj6nMtxqo/IDMvw7fTY/jXaN4i3M3rGXfL9ndHTOHywZmPt5hju2VCuSiXszut680JYVsxKAle+FSGWqehgzjAZyUrNmtFD5XGDe7QZ+SWPIg9jRE6SmhoCjmHeaFlBr/zJaesBWeDXyrSdFWJeVX3gYq2yh9fCVUmrDkli+hjEfcmwQvvsZAK999tDIP4T9ZGU/GUBq/TpEIEhSkp1gtGTb5luYp9WctOOG35oRmhXi29QYZnixRe8R2yBCBgx5uBG7ZamEK5L+uZRkCjJ5/fMYx6SiLUjU46jABPAGvknThpK/zEJFmsrnKf4gMDroHEmKrcPNtt2Tgd7GyeIIQnyEBgmKXBxc9h7JKWKLgheJBoS4qSqaZw6wWpS4Ancw1AmD/4eoM0BOCjFcDTPITGRjt1tHDwxNxX6aMh8O2gpUj2wbYK6pd1BKN4KCVRZozyQjVxwSkVPZ92KnvSw6NJWQruHzN4WeECLJhujjYOm6POnUMzoLyusVaDEWqTU1/hY+LvbcYcx9c4LcYPyPKhip3eaOLW0/rn2a1bpUzL/JQhD8bhV/dnPYP1T1iMeIPtWgv+nidsGf8qFKx7GFKz2FULPkowosIg7HSKvZ4p5Vfw//41rOvyPH2icssJI7OgfQtdDFXpzcdr/uu6vatTXkmHd7XSHORLqFI3NnOkd5LgP7WNSBmdfDmOJJE4k20+06In0qcDSPQ+q8bX8Itej+s9LuzUWd4b5Odp3hjscaHdcRQBw8JcuI6fOVU13tvdP4Pa0pd8EAD/84sRX/3biOhbcQS8vbaRp4lqanjuireHdOTF7qY52je5bNHhXfkRkDt00IQQZvW/+WSzDIQr6kydqkVq6MgjJ7OkjY/KfO+VW6tS3NhtRy3B6z6/Av2y29THYjvUvBL8Q/ELw7wheA0N6QbrXbLb9K4pyv8Ng53GcPRp3j9XaOIjzDHOhYZ0yjSpIprvusBoMTVYpQi5wtCpB7zX62PQoU5RI0vackx42TD6wuCBcOR+H736HvzTx6rFprAMNEu7Bz0mUmkZ0v79K/rA3P+1uPx65i4Dpn88sqfiN4Wdw+HzyTuCq4GUrx1dj0eL+WpH2cUXzYrO+gP9xw+TrqrcV+jaUrJWCQft7ZpLTrmUY8j5tCpFnpaMHhWSVpW8TVwS5OlnCJyclSiO8sKTdpGW3/4qBGGygYBPXGDrpn91c/sLZm7e8I1075jHTvXnzpLzjelP6kT/F6OxK5p9gQV4lHSSyHM59orF9ZcJUmgqtU1Dc0asTg+sG8WhbtYTJAplAMPf9sDxvrsZ0uppHAlGJBESknGpVWaOBLHJ78Dp5yr9HEJnv63C/CBUXVVl3iLuWiEWMf8GmALgNkx5lTu62tOKCepS9fdXNueCFJYh/VKTEzB6E2oLM03EXVaIOT5HWiuIcxgIeB1xf8+8Rb1FCy+y5GeIrjC+1Vkv3jcAqX5P3WgVo1G1S2Bq6Ld/0RC/ciNPbz/dVVKYq9RvVeNBubwZ0ZNF2lV71G/LmLi0g6NoYVbjHoQ7+6kSZIGZJHb6fK5Yxjis5Bn5YBJCT3eK4K6T29pF79YUzd/+miGyG9HJcv5x3EX9ZqtzG+Pra2DJL9GdDm/psDTcFGeVsrXIQaMQgGBXNeW6V3JJjI4dr9XSCbpn2jRO4H6Q6Z1Gv3Ci1weRRipOmgWLZb+ef4xuxz/Qbpm+rohfP1s7jhWhx4i4TuCLTGdf9/fLMPx4F1JBblgumownHbuWp0MxjzOiGvbKutdWA5PtqsALEq6Q6Pq2EXHttrKZFbo58OGGZbAx+/2ofeWc9g62ivqCiF4JfCP4fIHiLcbAVEmvGQnRmJPDjxL9CIOSo9RVvXW4e/EWdn8GBntRLNr+y/MivamBfT+wYXrO81R0m14xOWDOyPZ1Yd2cnERoiHpn9x108nbkAqpD/p36pWe+a7r2P2bXrdsvzu9fMx/UVisCMacMXOB5jqWbbo7nPEXNXj/tlO/a5wPotfrfW21/c9OKm/6U3tawXy1hYmvMBDg72dfqfW/lQjvG6S3f8OHpvB1f9kLyTyMHaaKlo0TF7dwQ3HWqjr0nLoBF+JRiZZaT4Wt4ooI1ReICHoDUtlGvfvjZot8PgGv9DNTwH9XEpnPLYJxVNCCcxTislRFc6Z/fzaVtz0EdGhPgCGqjUCEMDbIYWUxHrQFRpphEbXQ1m5KtbKWCf/xmcEgeMyGyBz20KnmHLzdME1Q3Z7VEdT26vYCLDo3jqCrZSL+zwtPh/TXpwpr622BxtM0BWE7BGQVbN/fTX1mPvVjdHamTCqEmbEzvSObm5YIM8N2OvKN3hfyqy40oMkSkhHZuJpVisaFiIzeJ/xkRRbo3O41AYKjryzYqY8KE2S7rVHjQTMNl29Cfz1WNFzk9wRulnR3kASUoVk1RHJHleFQ2MbmpztzHBOY0/M9qDw/4aubuv+vM8xhew4ZjXfEU4N1017SDsb6Rj7qMgIy3+FOMkDIx5khMlx2Ud/ohPRPfPM9er3naE6CDcO6oj93eBi+x8TdAnPnBDEdRLSnZ+AjJ5HaatYKuCDP42HD+KWyWdV/WnqNLs/v6QSViaOi2jFtxJDyt32HL/eTFsBi+rT1q13FfKJfaaTADADcdRBOm1PIc9B66NJ2IduZwt/x647IVnIdz72k0ix+zBlsASmCuRXCJ4iwQussDm8bhG1bJ+ecQyxPmKlkkPUnXLyLXOKvBKtFlfWcOnKceKQD0tVQl0yJQK6r9H6VgFG/dVKHf/R7AFgPyqlHdSr/zeF9Q2yyIdGZn1ULK4TYTiXg9dMZSK048t16L53qAZPF1zy6RsAotZ2DtQpY/fq6BUKHPzwVCb235ta7d20IoSmYDWYasBPXLo7IRlIcZf32rEtZsjS9P3Xu76JFbcs2SyLJ0Xhl4vBnJFpggEj6W3iOWPVNOrlA5E4pAFwOXAiYeBu2iFCsPSxZUr9QpLqC8aUhTTBEgWt9NrqM57g22WpTC4tkFyJz/csWrjz6vn9fkwJNO0jJZdX5H6gpxe3PT/0U2Hmw9pXVFenQg1xj5CW/fiMaQXMC9gXsC8gHkB8wLmBcwLmBcwL2BewLyAeQHzAuYFzP8wGP/bMsWL8b/aEuF6I1dYbKmDex5eOTtrFWYRfoXsq59hsoT2S9wMgceunD40dVVbK+ovecs24MWM/+zeDz4BlAH/e6t/GD/IwP/3vDgUMO3+iWZbiQbs74R7bsEz3D8SPT92+p/K3oevJQ8ZB8k6p4485NzIGd8JSE9s/yAVeTPjgB5OHyujF9V1LOD1UMWeRkAYYXXD9ZmF2mbbJo3rx84orzWKlWxP1zmHyGlP9wfRG0I0Y+K7wr6RlC3cbv1GqmwTvydD+aBptqhe4XQTh8U4vdnTb65MfqzS+QbJ61xSPJp0po1gZtEesSKF0ChXZLZinIcw/KIRvj5yfLcezSgK7X/xtwQL+rckmp7B81BvmFoUOTrHTtUIUuOUrVCUS7ggWNzLOaAcC7qgpD74C2crRp50yUO/T9DST6yhjtr5KL+KQ9YHl5RjPCXfNTgX8ymtfxP/43zN7C6zKUf0jsWnXUbGQZugUa5P2bLEVc1xVkteOtNGM/t/ntBkwVaTyHsvjfE5IF+CdfC0li4FejZeOCR6/Lrocf9A9bu57szr4xsVxW3Q05xLHT0mcb6TdOClaEU5j+c4t4GeSNDidvMk+qOAnKNLF3Vocsgq7qtyHFa/C8XS+6J3OT1zrdV4QX7EC8UfHCZpGkZIc5wJwp6Z09VFxrO1P2SkUNH13csP35ovykY1EC5UHj8b/J11tdB0+TDQJtNaHlrzNdPKyKm4yTJBB/wVxE69YwER/224CI9bGMaTcMosqzWMMmXaZsgoh3bGVU1L88DiRnGDpCBioU8vFITCNDXbVgnecsdz+9HPVBKWNrkKFbc2cMCN+Zy6G+b8UT7nah/5O4tJqAibiziSM6WxsShLf+iQ5pDHnJF4xd0GP26zF/VmTb4RvSx7SSjva4t+1ooHUOpRsgjs6BiWd52Bzybq5Y+MBbgnqswCZbi+cX4ZhTGMI7IlNl+QvmVxdJ94jhm+apDTG9vktwY1t3mjNmQ5m7k1MLk3fxNZp7JX5lcG7tT2lqJovWZ1ENJxDdvfP31vNAHDAM4SMCF/4boQ1tNwbRvvWIIoKcVDpYQ2MDtS1frc0+hlPgjFIeI2tFX+SNUonLypl1oxTyPLpEKxWUbK+7iihiblPebHm2CteR3HbTcaaOaNFexebVmzzfVURgPN66CLBJ78DfAQ34QzxFnp++vXUae2NIChvXDoPvwItvTY4gL0d9GoVMVU54+DjYRDxxGYiGbXp+WoTOfGJ6bLAk81m0+hNBbvpGfrNxIwwqkosfyONEvbvHcEX1BATwwfxaU7CsQyjn3eCvxTHD4LS+O7C388kIotOzeMTrLX0131OsX9tiPlbLCpRF13Gs1Jymc3I1YMjcE4JbCbYnpQdh9zLSrcGY9/EiKKdXYElWaLr7uFWxjhpU+CMDZD0B94jhvanUnXAxlK0DgFOHeXc2A9OhFK7x/k1yj7nADdDeh06uq1VKMPEWxytcamUHf6/FfsYwBebRd9x33VBuw+vzZHMJOcF9ZSFzVd63N+FRNa/qdHC0DirHAxj2vuCWcqD3HzhR+jxK1xTZLLy5skjfMBndL7zq2g9wBTi6gQVyXVOS+F/NkGZmaE19MYqKGgtVxbetuV0ZRUOpx7cIXJv42I1QylspJGm3kNoLEENPGiaB4FvUNgyk8d908mLRs3Sjxr6Ho9zU5zFNIdHQYbsd+Uz/EY8VE0kEcHqV5I2Z8doXlpeXidi3AZtbHJRxuG7AZupy+zq1EsSoVSIiZJ9QccNvKgZ3WTXBFFJIoqDgA9OqcDtKNL6imL9iY5nWzxmoHmRgi9MW9G9s7QHG6ImYmN6AX6G0YQ/ndR3APnOIG1TKv37Y3jijXq8Es3eoVtTY3BpViog5xKt+Ppy6g1gnlzFUz6hRFvz5j/fQqrNXpO//ujo30+MYh70ypgb/JY5TODU3WuwCvbQOJgIGcbJaHNask7tp7t8k+Hy7g0DzW0zc5TQv84g7b7bFgCYfnu+G7vWnZ80VPsexyvk8PytrR9vWRya1cXv2Mng618KfLaoH+PIbIzaP4de65d/HpWC/eolLoeCuN3+NyJPeSLKKKOQtOebxTLcqlZqrmcQqgcJe73nEYKhWrFyF+dF1KoH8c/88O0DK1rWLH6aWREnje98tRp5uWjyruNzKkBAe+YlkEGwzbMxfK0TUOm7UZGFM2yj8VivrQ4v1RddElb0Bd6bfuoyaTwSfRNIenOEI5tPg7P4GpbPdCOIOYOo5RTPrzjtq8gYGaMOnIfBivSRBvHp2L9Qa8lPv+hjzomBQSsbYQy8tfPr0tP5AXNzs7sOmjg4dLFbX2abNSa3oKBEO7kMC8hFDegdY1c9pk3n7OjdhNaJPizraGZpKF9HzqJeE+4brcht5w9bppM7B2De7UPnHqOyD2puVKSl5EPH/A0iJgrFK1C16V143NCUSkCe3WVExRIWwpp43GMkBVZ3a9WcRR8j6O/FVWn/tGeegw3p4fLJ3bzyEwDscF1dGeqo3oVuV9rk+nJvX18D2o2R2FvbtEIaw08xVSxzKsRGjId8xrk9QdnIeif+Pf22ed/TaljrFwzVl7m7ua6uzs1TiRdb12WmFz1q0CkJ0FJEVNAqLc2rcN1wdXn3+YPDVmY48lwkZqlD3qyN1pcnra14j4RYzx597PYzEdV9LkVxM0a70wJ8btn+mltQRj8EnO95RLMTDSn3Vh7VLxW4CGfvDbm6rf3VWNCehUncEaVc6RQVGJxQP2a9tAltimjC0Q2pIhEPqZa5jgT/vrY18Nm7c1LIrX9mXJSxiRkzhS5+6jDwWM+dR54daZwLaQcfntd7EUTIAvS0IRebjMW/71S+N6TBqJJ2DS843yqGv92uRwHdkt3H2omucsoJKWpq51ukWuDkTZ8neuorzhEknVDUdCDqCOT8H/31S4NwMu071zgJzCv/N7WEnUR3f1sshj6oLR7pNN6jwXz117TeKpe7qUZeLRGt6M3/yRhqy/3LYsebgvcM9/bL8GZysHOog/w90TxT041cAE/Y1ykyu5+nwg2k8C4aTCEbfSG4i1rwQgCbQ7s1DZrcxlsJyKFmpDNYIf46xcdr948padaNMqDfuwUOWO9Qw9EkMLbHWabQn88hYVp8hHFnkZIqHp/1GFZEPdm+yxLg6TO1edbn5p2IIsIjYRN49zbZPe/STbovZy8ZYshEXArl/HuQsaeriKWBHj1KI97vgMrFuU6g15OTqUm+CfUINkkCncW2NPRmZXVBkD/PUs5uOMgz6FpQYfPPdbXupNCheePhVnxs+hv+yxjNJNme+8fdzNknqpqjWp8FpwUdIgg3yedYmFCtzALgCUy7NLHlu+HzZKPN9DhyLgf8lZuVOTj3xuPrup9CDI3EtKeLhV0SE/PhEIMD5/ybB14B+O5Y92RGyYRy95okOMNZkgtKnE2nDftrx4txlTozptyrOfvjXsIJADqteUlqLMuMO8vvRoAOP7UHxHeqN6izkctwy29wGRf/T/ChB4yu+n4sE9H8338SdoicpSI0mhhTZI+vuWH9ckJS/6ZuLSiEyqge7jeUWtBjWi7Sru5V8M6dhpCo6eNczcpLG0q+0wbdbTZV/a01vo3zHLzfkxJxZb617dKr8t1RiNEByFj/Y/iLR352Xh4ma9ySXWQfRWGP4VGKYZNmuITHA1ZseHp0NFyIqXOHaz6splU51pmdzOEnuUtXj5bWO4hNIoTwjd6qPyv51ow65xBPkXix8uud6IwF5pdsYo/pXK8PqfNLnbqWBK595Qvl0SWEFEKNOUbyCPyOsxTceQSOhWa9IFobJ9o7OYesTrlJ385ySG9mhvK3WzOo9xI+SR/CTHXQmwlraWO+GueoWXeRVRfNd8kZIzFc1tct1nC3XFGIyCtFnl4XnunyM3yng+9vZzodWK8esfUEpTR/3YiFvJpC3gWvUo2TqjZBoqt6ou9IlHFW5i68y4BL+/YsDDpgEY7bEP3lgOy9rYGbOEsaIp3AJ7u563Vcds35ilV9cULB+qtpNhwwLtSF020IhJkOrJP2uLCJz7/sTuGu7i7qKFRwW2WPvJM73714OsO/14ELEy7zde7bY0jTPsFzfjbn6RDM4+E5j4WjGTm/3AllnNHW3Trpk+BonQuozh0DflSqljidssoIIGmns72PuFAdyREc0/+Xn8ztQcwROakKHLvdAwL6VBs7u0+MpZy/3Vs69j1uejc8Tyaw9K1DaPHG67g32vAxi5Pp49ds/q3qg3Y0/4WUj+ln+pQW1c/P/Zv/8qasDXrLotX3/tUSkYlFZFRwX7khTTeTf0zxhHSsxShHbEFp3ztapJ/w9g15PEWcA/pQBiiZCi5vXXMG0CTJo3ul5zJ9l9Y9cGa95ve++yL/wNQSwMEFAACAAgAtLxIRpGDGgVNAAAAawAAABsAAAB1bml2ZXJzYWwvdW5pdmVyc2FsLnBuZy54bWyzsa/IzVEoSy0qzszPs1Uy1DNQsrfj5bIpKEoty0wtV6gAihnpGUCAkkKlrZIJErc8M6UkA6jCwNgcIZiRmpmeUWKrZG5uARfUB5oJAFBLAQIAABQAAgAIAAtngUbpbttk5AMAAHQOAAAdAAAAAAAAAAEAAAAAAAAAAAB1bml2ZXJzYWwvY29tbW9uX21lc3NhZ2VzLmxuZ1BLAQIAABQAAgAIAAtngUY1GtBazgQAAPQWAAAnAAAAAAAAAAEAAAAAAB8EAAB1bml2ZXJzYWwvZmxhc2hfcHVibGlzaGluZ19zZXR0aW5ncy54bWxQSwECAAAUAAIACAALZ4FGn2TjdbICAABOCgAAIQAAAAAAAAABAAAAAAAyCQAAdW5pdmVyc2FsL2ZsYXNoX3NraW5fc2V0dGluZ3MueG1sUEsBAgAAFAACAAgAC2eBRgoR72qiBAAABRYAACYAAAAAAAAAAQAAAAAAIwwAAHVuaXZlcnNhbC9odG1sX3B1Ymxpc2hpbmdfc2V0dGluZ3MueG1sUEsBAgAAFAACAAgAC2eBRoUwK2GeAQAAKwYAAB8AAAAAAAAAAQAAAAAACREAAHVuaXZlcnNhbC9odG1sX3NraW5fc2V0dGluZ3MuanNQSwECAAAUAAIACABzsIpGGtrqO6oAAAAfAQAAGgAAAAAAAAABAAAAAADkEgAAdW5pdmVyc2FsL2kxOG5fcHJlc2V0cy54bWxQSwECAAAUAAIACABzsIpGlBOzImkAAABuAAAAHAAAAAAAAAABAAAAAADGEwAAdW5pdmVyc2FsL2xvY2FsX3NldHRpbmdzLnhtbFBLAQIAABQAAgAIAHa4w0TOggk37AIAAIgIAAAUAAAAAAAAAAEAAAAAAGkUAAB1bml2ZXJzYWwvcGxheWVyLnhtbFBLAQIAABQAAgAIAHOwikY129mtaAEAAPMCAAApAAAAAAAAAAEAAAAAAIcXAAB1bml2ZXJzYWwvc2tpbl9jdXN0b21pemF0aW9uX3NldHRpbmdzLnhtbFBLAQIAABQAAgAIALS8SEbXxH2qWysAADRXAAAXAAAAAAAAAAAAAAAAADYZAAB1bml2ZXJzYWwvdW5pdmVyc2FsLnBuZ1BLAQIAABQAAgAIALS8SEaRgxoFTQAAAGsAAAAbAAAAAAAAAAEAAAAAAMZEAAB1bml2ZXJzYWwvdW5pdmVyc2FsLnBuZy54bWxQSwUGAAAAAAsACwBJAwAATEUAAAAA"/>
  <p:tag name="ISPRING_PRESENTATION_TITLE" val="奔跑吧2015商业PPT设计"/>
  <p:tag name="ISPRING_RESOURCE_PATHS_HASH_PRESENTER" val="fdc02235b3e512c57047622c78c2422cc45e5d0"/>
  <p:tag name="ISPRING_SCORM_ENDPOINT" val="&lt;endpoint&gt;&lt;enable&gt;0&lt;/enable&gt;&lt;lrs&gt;http://&lt;/lrs&gt;&lt;auth&gt;0&lt;/auth&gt;&lt;login&gt;&lt;/login&gt;&lt;password&gt;&lt;/password&gt;&lt;key&gt;&lt;/key&gt;&lt;name&gt;&lt;/name&gt;&lt;email&gt;&lt;/email&gt;&lt;/endpoint&gt;&#10;"/>
  <p:tag name="ISPRING_RESOURCE_PATHS_HASH_2" val="445ed0b0e222ad1ccb94a7d198d35f45c14c16cb"/>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558</TotalTime>
  <Words>5670</Words>
  <Application>Microsoft Office PowerPoint</Application>
  <PresentationFormat>自定义</PresentationFormat>
  <Paragraphs>374</Paragraphs>
  <Slides>40</Slides>
  <Notes>40</Notes>
  <HiddenSlides>0</HiddenSlides>
  <MMClips>2</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130</cp:revision>
  <dcterms:created xsi:type="dcterms:W3CDTF">2009-10-07T13:00:59Z</dcterms:created>
  <dcterms:modified xsi:type="dcterms:W3CDTF">2016-10-09T07:57:16Z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000800f436000000000001024140</vt:lpwstr>
  </property>
</Properties>
</file>