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62" r:id="rId4"/>
    <p:sldId id="258" r:id="rId5"/>
    <p:sldId id="259" r:id="rId6"/>
    <p:sldId id="291" r:id="rId7"/>
    <p:sldId id="260" r:id="rId8"/>
    <p:sldId id="264" r:id="rId9"/>
    <p:sldId id="276" r:id="rId10"/>
    <p:sldId id="292" r:id="rId11"/>
    <p:sldId id="265" r:id="rId12"/>
    <p:sldId id="288" r:id="rId13"/>
    <p:sldId id="289" r:id="rId14"/>
    <p:sldId id="267" r:id="rId15"/>
    <p:sldId id="272" r:id="rId16"/>
    <p:sldId id="287" r:id="rId17"/>
    <p:sldId id="274" r:id="rId18"/>
    <p:sldId id="268" r:id="rId19"/>
    <p:sldId id="269" r:id="rId20"/>
    <p:sldId id="293" r:id="rId21"/>
    <p:sldId id="273" r:id="rId22"/>
    <p:sldId id="271" r:id="rId23"/>
    <p:sldId id="275" r:id="rId24"/>
    <p:sldId id="294" r:id="rId25"/>
    <p:sldId id="279" r:id="rId26"/>
    <p:sldId id="280" r:id="rId27"/>
    <p:sldId id="281" r:id="rId28"/>
    <p:sldId id="282" r:id="rId29"/>
    <p:sldId id="290" r:id="rId30"/>
    <p:sldId id="295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>
        <p:scale>
          <a:sx n="66" d="100"/>
          <a:sy n="66" d="100"/>
        </p:scale>
        <p:origin x="-155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m/d/yyyy</c:formatCode>
                <c:ptCount val="4"/>
                <c:pt idx="0">
                  <c:v>42009</c:v>
                </c:pt>
                <c:pt idx="1">
                  <c:v>42161</c:v>
                </c:pt>
                <c:pt idx="2">
                  <c:v>42254</c:v>
                </c:pt>
                <c:pt idx="3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904448"/>
        <c:axId val="152905984"/>
        <c:axId val="0"/>
      </c:area3DChart>
      <c:dateAx>
        <c:axId val="15290444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905984"/>
        <c:crosses val="autoZero"/>
        <c:auto val="1"/>
        <c:lblOffset val="100"/>
        <c:baseTimeUnit val="months"/>
      </c:dateAx>
      <c:valAx>
        <c:axId val="152905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9044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6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7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0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86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78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50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55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00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21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14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3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84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56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93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53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37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3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5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45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1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927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18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7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69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95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0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0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91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79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03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9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65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140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44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25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1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9665" y="2380256"/>
            <a:ext cx="7109639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立体风格商务模板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6" name="克罗地亚狂想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775" y="6374527"/>
            <a:ext cx="609600" cy="6096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92362" y="1056817"/>
            <a:ext cx="5715026" cy="1323439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</a:t>
            </a:r>
          </a:p>
        </p:txBody>
      </p:sp>
    </p:spTree>
    <p:extLst>
      <p:ext uri="{BB962C8B-B14F-4D97-AF65-F5344CB8AC3E}">
        <p14:creationId xmlns:p14="http://schemas.microsoft.com/office/powerpoint/2010/main" val="37744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55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9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18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2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  <a:extLst/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0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 p14:presetBounceEnd="5714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6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3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606486093"/>
              </p:ext>
            </p:extLst>
          </p:nvPr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3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675861439"/>
              </p:ext>
            </p:extLst>
          </p:nvPr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06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69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0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2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4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73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8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80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05647" y="2455206"/>
            <a:ext cx="4052713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00788" y="1690478"/>
            <a:ext cx="1620957" cy="52322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2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），成为世界最具价值品牌。</a:t>
            </a:r>
          </a:p>
        </p:txBody>
      </p:sp>
    </p:spTree>
    <p:extLst>
      <p:ext uri="{BB962C8B-B14F-4D97-AF65-F5344CB8AC3E}">
        <p14:creationId xmlns:p14="http://schemas.microsoft.com/office/powerpoint/2010/main" val="36468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28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</a:p>
        </p:txBody>
      </p:sp>
    </p:spTree>
    <p:extLst>
      <p:ext uri="{BB962C8B-B14F-4D97-AF65-F5344CB8AC3E}">
        <p14:creationId xmlns:p14="http://schemas.microsoft.com/office/powerpoint/2010/main" val="23386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2014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2015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2815</Words>
  <Application>Microsoft Office PowerPoint</Application>
  <PresentationFormat>自定义</PresentationFormat>
  <Paragraphs>335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qipeng yu</dc:creator>
  <cp:lastModifiedBy>Administrator</cp:lastModifiedBy>
  <cp:revision>609</cp:revision>
  <dcterms:created xsi:type="dcterms:W3CDTF">2015-09-10T09:00:37Z</dcterms:created>
  <dcterms:modified xsi:type="dcterms:W3CDTF">2016-08-22T03:44:57Z</dcterms:modified>
</cp:coreProperties>
</file>