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321" r:id="rId2"/>
    <p:sldId id="276" r:id="rId3"/>
    <p:sldId id="316" r:id="rId4"/>
    <p:sldId id="308" r:id="rId5"/>
    <p:sldId id="266" r:id="rId6"/>
    <p:sldId id="283" r:id="rId7"/>
    <p:sldId id="278" r:id="rId8"/>
    <p:sldId id="279" r:id="rId9"/>
    <p:sldId id="317" r:id="rId10"/>
    <p:sldId id="258" r:id="rId11"/>
    <p:sldId id="273" r:id="rId12"/>
    <p:sldId id="307" r:id="rId13"/>
    <p:sldId id="313" r:id="rId14"/>
    <p:sldId id="263" r:id="rId15"/>
    <p:sldId id="318" r:id="rId16"/>
    <p:sldId id="260" r:id="rId17"/>
    <p:sldId id="306" r:id="rId18"/>
    <p:sldId id="304" r:id="rId19"/>
    <p:sldId id="305" r:id="rId20"/>
    <p:sldId id="262" r:id="rId21"/>
    <p:sldId id="319" r:id="rId22"/>
    <p:sldId id="271" r:id="rId23"/>
    <p:sldId id="269" r:id="rId24"/>
    <p:sldId id="270" r:id="rId25"/>
    <p:sldId id="281" r:id="rId26"/>
    <p:sldId id="320" r:id="rId27"/>
    <p:sldId id="267" r:id="rId28"/>
    <p:sldId id="272" r:id="rId29"/>
    <p:sldId id="298" r:id="rId30"/>
    <p:sldId id="277" r:id="rId31"/>
    <p:sldId id="261" r:id="rId32"/>
    <p:sldId id="310" r:id="rId33"/>
    <p:sldId id="322" r:id="rId34"/>
    <p:sldId id="323" r:id="rId35"/>
  </p:sldIdLst>
  <p:sldSz cx="9144000" cy="5143500" type="screen16x9"/>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AEEE"/>
    <a:srgbClr val="FE9800"/>
    <a:srgbClr val="72CD4F"/>
    <a:srgbClr val="F3F3F3"/>
    <a:srgbClr val="F1F1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45" autoAdjust="0"/>
    <p:restoredTop sz="94731" autoAdjust="0"/>
  </p:normalViewPr>
  <p:slideViewPr>
    <p:cSldViewPr>
      <p:cViewPr>
        <p:scale>
          <a:sx n="124" d="100"/>
          <a:sy n="124" d="100"/>
        </p:scale>
        <p:origin x="-1266" y="-34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solidFill>
              <a:schemeClr val="accent2"/>
            </a:solidFill>
            <a:ln w="25400">
              <a:solidFill>
                <a:schemeClr val="bg1"/>
              </a:solidFill>
            </a:ln>
            <a:effectLst>
              <a:outerShdw blurRad="127000" dist="38100" dir="8100000" algn="tr" rotWithShape="0">
                <a:prstClr val="black">
                  <a:alpha val="40000"/>
                </a:prstClr>
              </a:outerShdw>
            </a:effectLst>
          </c:spPr>
          <c:dPt>
            <c:idx val="0"/>
            <c:bubble3D val="0"/>
          </c:dPt>
          <c:dPt>
            <c:idx val="1"/>
            <c:bubble3D val="0"/>
          </c:dPt>
          <c:dPt>
            <c:idx val="2"/>
            <c:bubble3D val="0"/>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cat>
            <c:strRef>
              <c:f>Sheet1!$V$70:$V$72</c:f>
              <c:strCache>
                <c:ptCount val="3"/>
                <c:pt idx="0">
                  <c:v>A</c:v>
                </c:pt>
                <c:pt idx="2">
                  <c:v>B</c:v>
                </c:pt>
              </c:strCache>
            </c:strRef>
          </c:cat>
          <c:val>
            <c:numRef>
              <c:f>Sheet1!$W$70:$W$72</c:f>
              <c:numCache>
                <c:formatCode>General</c:formatCode>
                <c:ptCount val="3"/>
                <c:pt idx="0">
                  <c:v>9</c:v>
                </c:pt>
                <c:pt idx="2">
                  <c:v>1</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chemeClr val="accent2"/>
            </a:solidFill>
            <a:ln w="25400">
              <a:solidFill>
                <a:schemeClr val="bg1"/>
              </a:solidFill>
            </a:ln>
            <a:effectLst>
              <a:outerShdw blurRad="127000" dist="38100" dir="8100000" algn="tr" rotWithShape="0">
                <a:prstClr val="black">
                  <a:alpha val="40000"/>
                </a:prstClr>
              </a:outerShdw>
            </a:effectLst>
          </c:spPr>
          <c:dPt>
            <c:idx val="0"/>
            <c:bubble3D val="0"/>
            <c:spPr>
              <a:solidFill>
                <a:schemeClr val="accent1"/>
              </a:solidFill>
              <a:ln w="25400">
                <a:solidFill>
                  <a:schemeClr val="bg1"/>
                </a:solidFill>
              </a:ln>
              <a:effectLst>
                <a:outerShdw blurRad="127000" dist="38100" dir="8100000" algn="tr" rotWithShape="0">
                  <a:prstClr val="black">
                    <a:alpha val="40000"/>
                  </a:prstClr>
                </a:outerShdw>
              </a:effectLst>
            </c:spPr>
          </c:dPt>
          <c:dPt>
            <c:idx val="1"/>
            <c:bubble3D val="0"/>
          </c:dPt>
          <c:dPt>
            <c:idx val="2"/>
            <c:bubble3D val="0"/>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cat>
            <c:strRef>
              <c:f>Sheet1!$M$70:$M$72</c:f>
              <c:strCache>
                <c:ptCount val="3"/>
                <c:pt idx="0">
                  <c:v>A</c:v>
                </c:pt>
                <c:pt idx="2">
                  <c:v>B</c:v>
                </c:pt>
              </c:strCache>
            </c:strRef>
          </c:cat>
          <c:val>
            <c:numRef>
              <c:f>Sheet1!$N$70:$N$72</c:f>
              <c:numCache>
                <c:formatCode>General</c:formatCode>
                <c:ptCount val="3"/>
                <c:pt idx="0">
                  <c:v>5</c:v>
                </c:pt>
                <c:pt idx="2">
                  <c:v>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idx val="0"/>
            <c:bubble3D val="0"/>
          </c:dPt>
          <c:dPt>
            <c:idx val="1"/>
            <c:bubble3D val="0"/>
          </c:dPt>
          <c:dPt>
            <c:idx val="2"/>
            <c:bubble3D val="0"/>
            <c:spPr>
              <a:solidFill>
                <a:schemeClr val="accent3"/>
              </a:solidFill>
              <a:ln w="25400">
                <a:solidFill>
                  <a:schemeClr val="bg1"/>
                </a:solidFill>
              </a:ln>
              <a:effectLst>
                <a:outerShdw blurRad="127000" dist="38100" dir="8100000" algn="tr" rotWithShape="0">
                  <a:prstClr val="black">
                    <a:alpha val="40000"/>
                  </a:prstClr>
                </a:outerShdw>
              </a:effectLst>
            </c:spPr>
          </c:dPt>
          <c:cat>
            <c:strRef>
              <c:f>Sheet1!$AF$70:$AF$72</c:f>
              <c:strCache>
                <c:ptCount val="3"/>
                <c:pt idx="0">
                  <c:v>A</c:v>
                </c:pt>
                <c:pt idx="2">
                  <c:v>B</c:v>
                </c:pt>
              </c:strCache>
            </c:strRef>
          </c:cat>
          <c:val>
            <c:numRef>
              <c:f>Sheet1!$AG$70:$AG$72</c:f>
              <c:numCache>
                <c:formatCode>General</c:formatCode>
                <c:ptCount val="3"/>
                <c:pt idx="0">
                  <c:v>23</c:v>
                </c:pt>
                <c:pt idx="2">
                  <c:v>77</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D1ED5F-AB97-47B5-9F7B-ACDF41A6E0FD}" type="datetimeFigureOut">
              <a:rPr lang="zh-CN" altLang="en-US" smtClean="0"/>
              <a:t>2016/7/22 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36312-6A05-4643-B813-780AEBCA5446}" type="slidenum">
              <a:rPr lang="zh-CN" altLang="en-US" smtClean="0"/>
              <a:t>‹#›</a:t>
            </a:fld>
            <a:endParaRPr lang="zh-CN" altLang="en-US"/>
          </a:p>
        </p:txBody>
      </p:sp>
    </p:spTree>
    <p:extLst>
      <p:ext uri="{BB962C8B-B14F-4D97-AF65-F5344CB8AC3E}">
        <p14:creationId xmlns:p14="http://schemas.microsoft.com/office/powerpoint/2010/main" val="1317660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a:t>
            </a:fld>
            <a:endParaRPr lang="zh-CN" altLang="en-US"/>
          </a:p>
        </p:txBody>
      </p:sp>
    </p:spTree>
    <p:extLst>
      <p:ext uri="{BB962C8B-B14F-4D97-AF65-F5344CB8AC3E}">
        <p14:creationId xmlns:p14="http://schemas.microsoft.com/office/powerpoint/2010/main" val="5453928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10</a:t>
            </a:fld>
            <a:endParaRPr lang="zh-CN" altLang="en-US"/>
          </a:p>
        </p:txBody>
      </p:sp>
    </p:spTree>
    <p:extLst>
      <p:ext uri="{BB962C8B-B14F-4D97-AF65-F5344CB8AC3E}">
        <p14:creationId xmlns:p14="http://schemas.microsoft.com/office/powerpoint/2010/main" val="12369578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11</a:t>
            </a:fld>
            <a:endParaRPr lang="zh-CN" altLang="en-US"/>
          </a:p>
        </p:txBody>
      </p:sp>
    </p:spTree>
    <p:extLst>
      <p:ext uri="{BB962C8B-B14F-4D97-AF65-F5344CB8AC3E}">
        <p14:creationId xmlns:p14="http://schemas.microsoft.com/office/powerpoint/2010/main" val="8649504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12</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13</a:t>
            </a:fld>
            <a:endParaRPr lang="zh-CN" altLang="en-US"/>
          </a:p>
        </p:txBody>
      </p:sp>
    </p:spTree>
    <p:extLst>
      <p:ext uri="{BB962C8B-B14F-4D97-AF65-F5344CB8AC3E}">
        <p14:creationId xmlns:p14="http://schemas.microsoft.com/office/powerpoint/2010/main" val="1030014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14</a:t>
            </a:fld>
            <a:endParaRPr lang="zh-CN" altLang="en-US"/>
          </a:p>
        </p:txBody>
      </p:sp>
    </p:spTree>
    <p:extLst>
      <p:ext uri="{BB962C8B-B14F-4D97-AF65-F5344CB8AC3E}">
        <p14:creationId xmlns:p14="http://schemas.microsoft.com/office/powerpoint/2010/main" val="15226849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15</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16</a:t>
            </a:fld>
            <a:endParaRPr lang="zh-CN" altLang="en-US"/>
          </a:p>
        </p:txBody>
      </p:sp>
    </p:spTree>
    <p:extLst>
      <p:ext uri="{BB962C8B-B14F-4D97-AF65-F5344CB8AC3E}">
        <p14:creationId xmlns:p14="http://schemas.microsoft.com/office/powerpoint/2010/main" val="40641691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17</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18</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19</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20</a:t>
            </a:fld>
            <a:endParaRPr lang="zh-CN" altLang="en-US"/>
          </a:p>
        </p:txBody>
      </p:sp>
    </p:spTree>
    <p:extLst>
      <p:ext uri="{BB962C8B-B14F-4D97-AF65-F5344CB8AC3E}">
        <p14:creationId xmlns:p14="http://schemas.microsoft.com/office/powerpoint/2010/main" val="9871764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21</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22</a:t>
            </a:fld>
            <a:endParaRPr lang="zh-CN" altLang="en-US"/>
          </a:p>
        </p:txBody>
      </p:sp>
    </p:spTree>
    <p:extLst>
      <p:ext uri="{BB962C8B-B14F-4D97-AF65-F5344CB8AC3E}">
        <p14:creationId xmlns:p14="http://schemas.microsoft.com/office/powerpoint/2010/main" val="41073104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23</a:t>
            </a:fld>
            <a:endParaRPr lang="zh-CN" altLang="en-US"/>
          </a:p>
        </p:txBody>
      </p:sp>
    </p:spTree>
    <p:extLst>
      <p:ext uri="{BB962C8B-B14F-4D97-AF65-F5344CB8AC3E}">
        <p14:creationId xmlns:p14="http://schemas.microsoft.com/office/powerpoint/2010/main" val="39389456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24</a:t>
            </a:fld>
            <a:endParaRPr lang="zh-CN" altLang="en-US"/>
          </a:p>
        </p:txBody>
      </p:sp>
    </p:spTree>
    <p:extLst>
      <p:ext uri="{BB962C8B-B14F-4D97-AF65-F5344CB8AC3E}">
        <p14:creationId xmlns:p14="http://schemas.microsoft.com/office/powerpoint/2010/main" val="14348055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25</a:t>
            </a:fld>
            <a:endParaRPr lang="zh-CN" altLang="en-US"/>
          </a:p>
        </p:txBody>
      </p:sp>
    </p:spTree>
    <p:extLst>
      <p:ext uri="{BB962C8B-B14F-4D97-AF65-F5344CB8AC3E}">
        <p14:creationId xmlns:p14="http://schemas.microsoft.com/office/powerpoint/2010/main" val="24862504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26</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27</a:t>
            </a:fld>
            <a:endParaRPr lang="zh-CN" altLang="en-US"/>
          </a:p>
        </p:txBody>
      </p:sp>
    </p:spTree>
    <p:extLst>
      <p:ext uri="{BB962C8B-B14F-4D97-AF65-F5344CB8AC3E}">
        <p14:creationId xmlns:p14="http://schemas.microsoft.com/office/powerpoint/2010/main" val="10300143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28</a:t>
            </a:fld>
            <a:endParaRPr lang="zh-CN" altLang="en-US"/>
          </a:p>
        </p:txBody>
      </p:sp>
    </p:spTree>
    <p:extLst>
      <p:ext uri="{BB962C8B-B14F-4D97-AF65-F5344CB8AC3E}">
        <p14:creationId xmlns:p14="http://schemas.microsoft.com/office/powerpoint/2010/main" val="41409659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29</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30</a:t>
            </a:fld>
            <a:endParaRPr lang="zh-CN" altLang="en-US"/>
          </a:p>
        </p:txBody>
      </p:sp>
    </p:spTree>
    <p:extLst>
      <p:ext uri="{BB962C8B-B14F-4D97-AF65-F5344CB8AC3E}">
        <p14:creationId xmlns:p14="http://schemas.microsoft.com/office/powerpoint/2010/main" val="3745112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31</a:t>
            </a:fld>
            <a:endParaRPr lang="zh-CN" altLang="en-US"/>
          </a:p>
        </p:txBody>
      </p:sp>
    </p:spTree>
    <p:extLst>
      <p:ext uri="{BB962C8B-B14F-4D97-AF65-F5344CB8AC3E}">
        <p14:creationId xmlns:p14="http://schemas.microsoft.com/office/powerpoint/2010/main" val="40516966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32</a:t>
            </a:fld>
            <a:endParaRPr lang="zh-CN" altLang="en-US"/>
          </a:p>
        </p:txBody>
      </p:sp>
    </p:spTree>
    <p:extLst>
      <p:ext uri="{BB962C8B-B14F-4D97-AF65-F5344CB8AC3E}">
        <p14:creationId xmlns:p14="http://schemas.microsoft.com/office/powerpoint/2010/main" val="40516966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33</a:t>
            </a:fld>
            <a:endParaRPr lang="zh-CN" altLang="en-US"/>
          </a:p>
        </p:txBody>
      </p:sp>
    </p:spTree>
    <p:extLst>
      <p:ext uri="{BB962C8B-B14F-4D97-AF65-F5344CB8AC3E}">
        <p14:creationId xmlns:p14="http://schemas.microsoft.com/office/powerpoint/2010/main" val="715437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4</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5</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6</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7</a:t>
            </a:fld>
            <a:endParaRPr lang="zh-CN" altLang="en-US"/>
          </a:p>
        </p:txBody>
      </p:sp>
    </p:spTree>
    <p:extLst>
      <p:ext uri="{BB962C8B-B14F-4D97-AF65-F5344CB8AC3E}">
        <p14:creationId xmlns:p14="http://schemas.microsoft.com/office/powerpoint/2010/main" val="2136250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8</a:t>
            </a:fld>
            <a:endParaRPr lang="zh-CN" altLang="en-US"/>
          </a:p>
        </p:txBody>
      </p:sp>
    </p:spTree>
    <p:extLst>
      <p:ext uri="{BB962C8B-B14F-4D97-AF65-F5344CB8AC3E}">
        <p14:creationId xmlns:p14="http://schemas.microsoft.com/office/powerpoint/2010/main" val="1983806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9</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3F3F3"/>
        </a:solidFill>
        <a:effectLst/>
      </p:bgPr>
    </p:bg>
    <p:spTree>
      <p:nvGrpSpPr>
        <p:cNvPr id="1" name=""/>
        <p:cNvGrpSpPr/>
        <p:nvPr/>
      </p:nvGrpSpPr>
      <p:grpSpPr>
        <a:xfrm>
          <a:off x="0" y="0"/>
          <a:ext cx="0" cy="0"/>
          <a:chOff x="0" y="0"/>
          <a:chExt cx="0" cy="0"/>
        </a:xfrm>
      </p:grpSpPr>
      <p:pic>
        <p:nvPicPr>
          <p:cNvPr id="45" name="图片 44"/>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cxnSp>
        <p:nvCxnSpPr>
          <p:cNvPr id="3" name="直接连接符 2"/>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userDrawn="1"/>
        </p:nvGrpSpPr>
        <p:grpSpPr>
          <a:xfrm>
            <a:off x="251520" y="208003"/>
            <a:ext cx="432048" cy="419531"/>
            <a:chOff x="298460" y="987574"/>
            <a:chExt cx="288032" cy="279687"/>
          </a:xfrm>
        </p:grpSpPr>
        <p:sp>
          <p:nvSpPr>
            <p:cNvPr id="5" name="矩形 4"/>
            <p:cNvSpPr/>
            <p:nvPr/>
          </p:nvSpPr>
          <p:spPr>
            <a:xfrm>
              <a:off x="298460" y="987574"/>
              <a:ext cx="216024" cy="216024"/>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6472" y="1087241"/>
              <a:ext cx="180020" cy="1800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 id="2147483658" r:id="rId6"/>
    <p:sldLayoutId id="2147483659" r:id="rId7"/>
    <p:sldLayoutId id="2147483660"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chart" Target="../charts/chart3.xml"/><Relationship Id="rId4" Type="http://schemas.openxmlformats.org/officeDocument/2006/relationships/chart" Target="../charts/char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Box 2"/>
          <p:cNvSpPr txBox="1">
            <a:spLocks noChangeArrowheads="1"/>
          </p:cNvSpPr>
          <p:nvPr/>
        </p:nvSpPr>
        <p:spPr bwMode="auto">
          <a:xfrm>
            <a:off x="1645216" y="2643758"/>
            <a:ext cx="5879112" cy="754053"/>
          </a:xfrm>
          <a:prstGeom prst="rect">
            <a:avLst/>
          </a:prstGeom>
          <a:noFill/>
          <a:ln w="9525">
            <a:noFill/>
            <a:miter lim="800000"/>
            <a:headEnd/>
            <a:tailEnd/>
          </a:ln>
        </p:spPr>
        <p:txBody>
          <a:bodyPr wrap="square">
            <a:spAutoFit/>
          </a:bodyPr>
          <a:lstStyle/>
          <a:p>
            <a:pPr algn="ctr"/>
            <a:r>
              <a:rPr lang="zh-CN" altLang="en-US" sz="4300" b="1" dirty="0" smtClean="0">
                <a:solidFill>
                  <a:schemeClr val="tx1">
                    <a:lumMod val="85000"/>
                    <a:lumOff val="15000"/>
                  </a:schemeClr>
                </a:solidFill>
                <a:latin typeface="微软雅黑" pitchFamily="34" charset="-122"/>
                <a:ea typeface="微软雅黑" pitchFamily="34" charset="-122"/>
              </a:rPr>
              <a:t>时尚微立体</a:t>
            </a:r>
            <a:r>
              <a:rPr lang="en-US" altLang="zh-CN" sz="4300" b="1" dirty="0" smtClean="0">
                <a:solidFill>
                  <a:schemeClr val="tx1">
                    <a:lumMod val="85000"/>
                    <a:lumOff val="15000"/>
                  </a:schemeClr>
                </a:solidFill>
                <a:latin typeface="微软雅黑" pitchFamily="34" charset="-122"/>
                <a:ea typeface="微软雅黑" pitchFamily="34" charset="-122"/>
              </a:rPr>
              <a:t>PPT</a:t>
            </a:r>
            <a:r>
              <a:rPr lang="zh-CN" altLang="en-US" sz="4300" b="1" dirty="0" smtClean="0">
                <a:solidFill>
                  <a:schemeClr val="tx1">
                    <a:lumMod val="85000"/>
                    <a:lumOff val="15000"/>
                  </a:schemeClr>
                </a:solidFill>
                <a:latin typeface="微软雅黑" pitchFamily="34" charset="-122"/>
                <a:ea typeface="微软雅黑" pitchFamily="34" charset="-122"/>
              </a:rPr>
              <a:t>模板</a:t>
            </a:r>
            <a:endParaRPr lang="en-US" altLang="zh-CN" sz="4300" b="1" dirty="0">
              <a:solidFill>
                <a:schemeClr val="tx1">
                  <a:lumMod val="85000"/>
                  <a:lumOff val="15000"/>
                </a:schemeClr>
              </a:solidFill>
              <a:latin typeface="微软雅黑" pitchFamily="34" charset="-122"/>
              <a:ea typeface="微软雅黑" pitchFamily="34" charset="-122"/>
            </a:endParaRPr>
          </a:p>
        </p:txBody>
      </p:sp>
      <p:sp>
        <p:nvSpPr>
          <p:cNvPr id="31" name="Text Box 2"/>
          <p:cNvSpPr txBox="1">
            <a:spLocks noChangeArrowheads="1"/>
          </p:cNvSpPr>
          <p:nvPr/>
        </p:nvSpPr>
        <p:spPr bwMode="auto">
          <a:xfrm>
            <a:off x="2434083" y="3320783"/>
            <a:ext cx="4271092" cy="292388"/>
          </a:xfrm>
          <a:prstGeom prst="rect">
            <a:avLst/>
          </a:prstGeom>
          <a:noFill/>
          <a:ln w="9525">
            <a:noFill/>
            <a:miter lim="800000"/>
            <a:headEnd/>
            <a:tailEnd/>
          </a:ln>
        </p:spPr>
        <p:txBody>
          <a:bodyPr wrap="square">
            <a:spAutoFit/>
          </a:bodyPr>
          <a:lstStyle/>
          <a:p>
            <a:pPr algn="ctr"/>
            <a:r>
              <a:rPr lang="zh-CN" altLang="en-US" sz="1300" dirty="0" smtClean="0">
                <a:solidFill>
                  <a:schemeClr val="accent1"/>
                </a:solidFill>
                <a:latin typeface="微软雅黑" pitchFamily="34" charset="-122"/>
                <a:ea typeface="微软雅黑" pitchFamily="34" charset="-122"/>
              </a:rPr>
              <a:t>适用于年终总结</a:t>
            </a:r>
            <a:r>
              <a:rPr lang="en-US" altLang="zh-CN" sz="1300" dirty="0" smtClean="0">
                <a:solidFill>
                  <a:schemeClr val="accent1"/>
                </a:solidFill>
                <a:latin typeface="微软雅黑" pitchFamily="34" charset="-122"/>
                <a:ea typeface="微软雅黑" pitchFamily="34" charset="-122"/>
              </a:rPr>
              <a:t>/</a:t>
            </a:r>
            <a:r>
              <a:rPr lang="zh-CN" altLang="en-US" sz="1300" dirty="0" smtClean="0">
                <a:solidFill>
                  <a:schemeClr val="accent1"/>
                </a:solidFill>
                <a:latin typeface="微软雅黑" pitchFamily="34" charset="-122"/>
                <a:ea typeface="微软雅黑" pitchFamily="34" charset="-122"/>
              </a:rPr>
              <a:t>工作计划</a:t>
            </a:r>
            <a:r>
              <a:rPr lang="en-US" altLang="zh-CN" sz="1300" dirty="0" smtClean="0">
                <a:solidFill>
                  <a:schemeClr val="accent1"/>
                </a:solidFill>
                <a:latin typeface="微软雅黑" pitchFamily="34" charset="-122"/>
                <a:ea typeface="微软雅黑" pitchFamily="34" charset="-122"/>
              </a:rPr>
              <a:t>/</a:t>
            </a:r>
            <a:r>
              <a:rPr lang="zh-CN" altLang="en-US" sz="1300" dirty="0" smtClean="0">
                <a:solidFill>
                  <a:schemeClr val="accent1"/>
                </a:solidFill>
                <a:latin typeface="微软雅黑" pitchFamily="34" charset="-122"/>
                <a:ea typeface="微软雅黑" pitchFamily="34" charset="-122"/>
              </a:rPr>
              <a:t>述职报告</a:t>
            </a:r>
            <a:r>
              <a:rPr lang="en-US" altLang="zh-CN" sz="1300" dirty="0" smtClean="0">
                <a:solidFill>
                  <a:schemeClr val="accent1"/>
                </a:solidFill>
                <a:latin typeface="微软雅黑" pitchFamily="34" charset="-122"/>
                <a:ea typeface="微软雅黑" pitchFamily="34" charset="-122"/>
              </a:rPr>
              <a:t>/</a:t>
            </a:r>
            <a:r>
              <a:rPr lang="zh-CN" altLang="en-US" sz="1300" dirty="0" smtClean="0">
                <a:solidFill>
                  <a:schemeClr val="accent1"/>
                </a:solidFill>
                <a:latin typeface="微软雅黑" pitchFamily="34" charset="-122"/>
                <a:ea typeface="微软雅黑" pitchFamily="34" charset="-122"/>
              </a:rPr>
              <a:t>策划方案等</a:t>
            </a:r>
            <a:endParaRPr lang="nl-NL" altLang="zh-CN" sz="1300" dirty="0">
              <a:solidFill>
                <a:schemeClr val="accent1"/>
              </a:solidFill>
              <a:latin typeface="微软雅黑" pitchFamily="34" charset="-122"/>
              <a:ea typeface="微软雅黑" pitchFamily="34" charset="-122"/>
            </a:endParaRPr>
          </a:p>
        </p:txBody>
      </p:sp>
      <p:sp>
        <p:nvSpPr>
          <p:cNvPr id="32" name="Text Box 58"/>
          <p:cNvSpPr txBox="1">
            <a:spLocks noChangeArrowheads="1"/>
          </p:cNvSpPr>
          <p:nvPr/>
        </p:nvSpPr>
        <p:spPr bwMode="auto">
          <a:xfrm>
            <a:off x="2544511" y="858926"/>
            <a:ext cx="4071597" cy="1915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12000" dirty="0" smtClean="0">
                <a:solidFill>
                  <a:schemeClr val="accent1"/>
                </a:solidFill>
                <a:latin typeface="Impact" panose="020B0806030902050204" pitchFamily="34" charset="0"/>
                <a:ea typeface="微软雅黑" panose="020B0503020204020204" pitchFamily="34" charset="-122"/>
              </a:rPr>
              <a:t>2018</a:t>
            </a:r>
            <a:endParaRPr lang="en-US" altLang="zh-CN" sz="12000" dirty="0">
              <a:solidFill>
                <a:schemeClr val="accent1"/>
              </a:solidFill>
              <a:latin typeface="Impact" panose="020B0806030902050204" pitchFamily="34" charset="0"/>
              <a:ea typeface="微软雅黑" panose="020B0503020204020204" pitchFamily="34" charset="-122"/>
            </a:endParaRPr>
          </a:p>
        </p:txBody>
      </p:sp>
      <p:cxnSp>
        <p:nvCxnSpPr>
          <p:cNvPr id="4" name="直接连接符 3"/>
          <p:cNvCxnSpPr/>
          <p:nvPr/>
        </p:nvCxnSpPr>
        <p:spPr>
          <a:xfrm>
            <a:off x="2131412" y="2631803"/>
            <a:ext cx="4896544"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131412" y="3633650"/>
            <a:ext cx="4896544"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3059832" y="3786594"/>
            <a:ext cx="300755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诚信铸造品质 创新引领未来</a:t>
            </a:r>
            <a:endParaRPr lang="zh-CN" altLang="en-US" dirty="0">
              <a:latin typeface="微软雅黑" panose="020B0503020204020204" pitchFamily="34" charset="-122"/>
              <a:ea typeface="微软雅黑" panose="020B0503020204020204" pitchFamily="34" charset="-122"/>
            </a:endParaRPr>
          </a:p>
        </p:txBody>
      </p:sp>
      <p:pic>
        <p:nvPicPr>
          <p:cNvPr id="37" name="La Partida - 小提琴吉他和长笛合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52520" y="51470"/>
            <a:ext cx="339502" cy="339502"/>
          </a:xfrm>
          <a:prstGeom prst="rect">
            <a:avLst/>
          </a:prstGeom>
        </p:spPr>
      </p:pic>
      <p:sp>
        <p:nvSpPr>
          <p:cNvPr id="9" name="矩形 8"/>
          <p:cNvSpPr/>
          <p:nvPr/>
        </p:nvSpPr>
        <p:spPr>
          <a:xfrm>
            <a:off x="179512" y="4659982"/>
            <a:ext cx="3683060" cy="307777"/>
          </a:xfrm>
          <a:prstGeom prst="rect">
            <a:avLst/>
          </a:prstGeom>
        </p:spPr>
        <p:txBody>
          <a:bodyPr wrap="none">
            <a:spAutoFit/>
          </a:bodyPr>
          <a:lst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a:lstStyle>
          <a:p>
            <a:r>
              <a:rPr lang="zh-CN" altLang="en-US" sz="1400" dirty="0">
                <a:latin typeface="微软雅黑" panose="020B0503020204020204" pitchFamily="34" charset="-122"/>
                <a:ea typeface="微软雅黑" panose="020B0503020204020204" pitchFamily="34" charset="-122"/>
              </a:rPr>
              <a:t>旺旺：丫丫精饰 </a:t>
            </a:r>
            <a:r>
              <a:rPr lang="en-US" altLang="zh-CN" sz="1400" dirty="0">
                <a:latin typeface="微软雅黑" panose="020B0503020204020204" pitchFamily="34" charset="-122"/>
                <a:ea typeface="微软雅黑" panose="020B0503020204020204" pitchFamily="34" charset="-122"/>
              </a:rPr>
              <a:t>https://cyppt.taobao.com</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4071491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32"/>
                                        </p:tgtEl>
                                        <p:attrNameLst>
                                          <p:attrName>style.visibility</p:attrName>
                                        </p:attrNameLst>
                                      </p:cBhvr>
                                      <p:to>
                                        <p:strVal val="visible"/>
                                      </p:to>
                                    </p:set>
                                    <p:anim calcmode="lin" valueType="num">
                                      <p:cBhvr>
                                        <p:cTn id="10" dur="500" fill="hold"/>
                                        <p:tgtEl>
                                          <p:spTgt spid="32"/>
                                        </p:tgtEl>
                                        <p:attrNameLst>
                                          <p:attrName>ppt_w</p:attrName>
                                        </p:attrNameLst>
                                      </p:cBhvr>
                                      <p:tavLst>
                                        <p:tav tm="0">
                                          <p:val>
                                            <p:fltVal val="0"/>
                                          </p:val>
                                        </p:tav>
                                        <p:tav tm="100000">
                                          <p:val>
                                            <p:strVal val="#ppt_w"/>
                                          </p:val>
                                        </p:tav>
                                      </p:tavLst>
                                    </p:anim>
                                    <p:anim calcmode="lin" valueType="num">
                                      <p:cBhvr>
                                        <p:cTn id="11" dur="500" fill="hold"/>
                                        <p:tgtEl>
                                          <p:spTgt spid="32"/>
                                        </p:tgtEl>
                                        <p:attrNameLst>
                                          <p:attrName>ppt_h</p:attrName>
                                        </p:attrNameLst>
                                      </p:cBhvr>
                                      <p:tavLst>
                                        <p:tav tm="0">
                                          <p:val>
                                            <p:fltVal val="0"/>
                                          </p:val>
                                        </p:tav>
                                        <p:tav tm="100000">
                                          <p:val>
                                            <p:strVal val="#ppt_h"/>
                                          </p:val>
                                        </p:tav>
                                      </p:tavLst>
                                    </p:anim>
                                    <p:animEffect transition="in" filter="fade">
                                      <p:cBhvr>
                                        <p:cTn id="12" dur="500"/>
                                        <p:tgtEl>
                                          <p:spTgt spid="32"/>
                                        </p:tgtEl>
                                      </p:cBhvr>
                                    </p:animEffect>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1+#ppt_w/2"/>
                                          </p:val>
                                        </p:tav>
                                        <p:tav tm="100000">
                                          <p:val>
                                            <p:strVal val="#ppt_x"/>
                                          </p:val>
                                        </p:tav>
                                      </p:tavLst>
                                    </p:anim>
                                    <p:anim calcmode="lin" valueType="num">
                                      <p:cBhvr additive="base">
                                        <p:cTn id="21" dur="500" fill="hold"/>
                                        <p:tgtEl>
                                          <p:spTgt spid="35"/>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2" fill="hold" grpId="0" nodeType="afterEffect">
                                  <p:stCondLst>
                                    <p:cond delay="0"/>
                                  </p:stCondLst>
                                  <p:iterate type="lt">
                                    <p:tmPct val="12000"/>
                                  </p:iterate>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1+#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childTnLst>
                          </p:cTn>
                        </p:par>
                        <p:par>
                          <p:cTn id="27" fill="hold">
                            <p:stCondLst>
                              <p:cond delay="2040"/>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31"/>
                                        </p:tgtEl>
                                        <p:attrNameLst>
                                          <p:attrName>style.visibility</p:attrName>
                                        </p:attrNameLst>
                                      </p:cBhvr>
                                      <p:to>
                                        <p:strVal val="visible"/>
                                      </p:to>
                                    </p:set>
                                    <p:anim calcmode="lin" valueType="num">
                                      <p:cBhvr>
                                        <p:cTn id="30" dur="500" fill="hold"/>
                                        <p:tgtEl>
                                          <p:spTgt spid="31"/>
                                        </p:tgtEl>
                                        <p:attrNameLst>
                                          <p:attrName>ppt_w</p:attrName>
                                        </p:attrNameLst>
                                      </p:cBhvr>
                                      <p:tavLst>
                                        <p:tav tm="0">
                                          <p:val>
                                            <p:fltVal val="0"/>
                                          </p:val>
                                        </p:tav>
                                        <p:tav tm="100000">
                                          <p:val>
                                            <p:strVal val="#ppt_w"/>
                                          </p:val>
                                        </p:tav>
                                      </p:tavLst>
                                    </p:anim>
                                    <p:anim calcmode="lin" valueType="num">
                                      <p:cBhvr>
                                        <p:cTn id="31" dur="500" fill="hold"/>
                                        <p:tgtEl>
                                          <p:spTgt spid="31"/>
                                        </p:tgtEl>
                                        <p:attrNameLst>
                                          <p:attrName>ppt_h</p:attrName>
                                        </p:attrNameLst>
                                      </p:cBhvr>
                                      <p:tavLst>
                                        <p:tav tm="0">
                                          <p:val>
                                            <p:fltVal val="0"/>
                                          </p:val>
                                        </p:tav>
                                        <p:tav tm="100000">
                                          <p:val>
                                            <p:strVal val="#ppt_h"/>
                                          </p:val>
                                        </p:tav>
                                      </p:tavLst>
                                    </p:anim>
                                    <p:animEffect transition="in" filter="fade">
                                      <p:cBhvr>
                                        <p:cTn id="32" dur="500"/>
                                        <p:tgtEl>
                                          <p:spTgt spid="31"/>
                                        </p:tgtEl>
                                      </p:cBhvr>
                                    </p:animEffect>
                                  </p:childTnLst>
                                </p:cTn>
                              </p:par>
                            </p:childTnLst>
                          </p:cTn>
                        </p:par>
                        <p:par>
                          <p:cTn id="33" fill="hold">
                            <p:stCondLst>
                              <p:cond delay="3640"/>
                            </p:stCondLst>
                            <p:childTnLst>
                              <p:par>
                                <p:cTn id="34" presetID="42" presetClass="entr" presetSubtype="0"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anim calcmode="lin" valueType="num">
                                      <p:cBhvr>
                                        <p:cTn id="37" dur="1000" fill="hold"/>
                                        <p:tgtEl>
                                          <p:spTgt spid="36"/>
                                        </p:tgtEl>
                                        <p:attrNameLst>
                                          <p:attrName>ppt_x</p:attrName>
                                        </p:attrNameLst>
                                      </p:cBhvr>
                                      <p:tavLst>
                                        <p:tav tm="0">
                                          <p:val>
                                            <p:strVal val="#ppt_x"/>
                                          </p:val>
                                        </p:tav>
                                        <p:tav tm="100000">
                                          <p:val>
                                            <p:strVal val="#ppt_x"/>
                                          </p:val>
                                        </p:tav>
                                      </p:tavLst>
                                    </p:anim>
                                    <p:anim calcmode="lin" valueType="num">
                                      <p:cBhvr>
                                        <p:cTn id="3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9" repeatCount="indefinite" fill="remove" display="0">
                  <p:stCondLst>
                    <p:cond delay="indefinite"/>
                  </p:stCondLst>
                  <p:endCondLst>
                    <p:cond evt="onStopAudio" delay="0">
                      <p:tgtEl>
                        <p:sldTgt/>
                      </p:tgtEl>
                    </p:cond>
                  </p:endCondLst>
                </p:cTn>
                <p:tgtEl>
                  <p:spTgt spid="37"/>
                </p:tgtEl>
              </p:cMediaNode>
            </p:audio>
          </p:childTnLst>
        </p:cTn>
      </p:par>
    </p:tnLst>
    <p:bldLst>
      <p:bldP spid="30" grpId="0"/>
      <p:bldP spid="31" grpId="0"/>
      <p:bldP spid="32" grpId="0"/>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27" name="箭头3"/>
          <p:cNvSpPr>
            <a:spLocks/>
          </p:cNvSpPr>
          <p:nvPr/>
        </p:nvSpPr>
        <p:spPr bwMode="gray">
          <a:xfrm flipV="1">
            <a:off x="1391522" y="2889667"/>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28" name="箭头2"/>
          <p:cNvSpPr>
            <a:spLocks/>
          </p:cNvSpPr>
          <p:nvPr/>
        </p:nvSpPr>
        <p:spPr bwMode="gray">
          <a:xfrm rot="16200000">
            <a:off x="1607533" y="2415012"/>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29" name="箭头1"/>
          <p:cNvSpPr>
            <a:spLocks/>
          </p:cNvSpPr>
          <p:nvPr/>
        </p:nvSpPr>
        <p:spPr bwMode="gray">
          <a:xfrm>
            <a:off x="1386251" y="1643759"/>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30" name="文本1"/>
          <p:cNvSpPr>
            <a:spLocks noChangeArrowheads="1"/>
          </p:cNvSpPr>
          <p:nvPr/>
        </p:nvSpPr>
        <p:spPr bwMode="gray">
          <a:xfrm>
            <a:off x="3381955" y="1352205"/>
            <a:ext cx="4578109" cy="896993"/>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dirty="0" smtClean="0">
                <a:solidFill>
                  <a:schemeClr val="tx1">
                    <a:lumMod val="75000"/>
                    <a:lumOff val="25000"/>
                  </a:schemeClr>
                </a:solidFill>
                <a:latin typeface="微软雅黑" pitchFamily="34" charset="-122"/>
                <a:ea typeface="微软雅黑" pitchFamily="34" charset="-122"/>
              </a:rPr>
              <a:t>选择</a:t>
            </a:r>
            <a:endParaRPr lang="en-US" altLang="zh-CN" sz="1200" dirty="0" smtClean="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smtClean="0">
                <a:solidFill>
                  <a:schemeClr val="tx1">
                    <a:lumMod val="75000"/>
                    <a:lumOff val="25000"/>
                  </a:schemeClr>
                </a:solidFill>
                <a:latin typeface="微软雅黑" pitchFamily="34" charset="-122"/>
                <a:ea typeface="微软雅黑" pitchFamily="34" charset="-122"/>
              </a:rPr>
              <a:t>粘贴</a:t>
            </a:r>
            <a:r>
              <a:rPr lang="zh-CN" altLang="en-US" sz="1200" dirty="0">
                <a:solidFill>
                  <a:schemeClr val="tx1">
                    <a:lumMod val="75000"/>
                    <a:lumOff val="25000"/>
                  </a:schemeClr>
                </a:solidFill>
                <a:latin typeface="微软雅黑" pitchFamily="34" charset="-122"/>
                <a:ea typeface="微软雅黑" pitchFamily="34" charset="-122"/>
              </a:rPr>
              <a:t>，并选择只保留文字。在此录入上述图表的综合描述说明。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1" name="标题1"/>
          <p:cNvSpPr>
            <a:spLocks noChangeArrowheads="1"/>
          </p:cNvSpPr>
          <p:nvPr/>
        </p:nvSpPr>
        <p:spPr bwMode="gray">
          <a:xfrm>
            <a:off x="2305985" y="1347614"/>
            <a:ext cx="931954" cy="901585"/>
          </a:xfrm>
          <a:prstGeom prst="roundRect">
            <a:avLst>
              <a:gd name="adj" fmla="val 11921"/>
            </a:avLst>
          </a:prstGeom>
          <a:solidFill>
            <a:schemeClr val="accent2"/>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2" name="文本2"/>
          <p:cNvSpPr>
            <a:spLocks noChangeArrowheads="1"/>
          </p:cNvSpPr>
          <p:nvPr/>
        </p:nvSpPr>
        <p:spPr bwMode="gray">
          <a:xfrm>
            <a:off x="3381955" y="2442238"/>
            <a:ext cx="4578109" cy="894027"/>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a:t>
            </a:r>
            <a:endParaRPr lang="en-US" altLang="zh-CN" sz="1200" dirty="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3" name="标题2"/>
          <p:cNvSpPr>
            <a:spLocks noChangeArrowheads="1"/>
          </p:cNvSpPr>
          <p:nvPr/>
        </p:nvSpPr>
        <p:spPr bwMode="gray">
          <a:xfrm>
            <a:off x="2305985" y="2442238"/>
            <a:ext cx="931955" cy="894027"/>
          </a:xfrm>
          <a:prstGeom prst="roundRect">
            <a:avLst>
              <a:gd name="adj" fmla="val 11921"/>
            </a:avLst>
          </a:prstGeom>
          <a:solidFill>
            <a:schemeClr val="accent3"/>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4" name="文本3"/>
          <p:cNvSpPr>
            <a:spLocks noChangeArrowheads="1"/>
          </p:cNvSpPr>
          <p:nvPr/>
        </p:nvSpPr>
        <p:spPr bwMode="ltGray">
          <a:xfrm>
            <a:off x="3381955" y="3523042"/>
            <a:ext cx="4578109" cy="886051"/>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a:t>
            </a:r>
            <a:endParaRPr lang="en-US" altLang="zh-CN" sz="1200" dirty="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5" name="标题3"/>
          <p:cNvSpPr>
            <a:spLocks noChangeArrowheads="1"/>
          </p:cNvSpPr>
          <p:nvPr/>
        </p:nvSpPr>
        <p:spPr bwMode="gray">
          <a:xfrm>
            <a:off x="2305985" y="3523042"/>
            <a:ext cx="931954" cy="886051"/>
          </a:xfrm>
          <a:prstGeom prst="roundRect">
            <a:avLst>
              <a:gd name="adj" fmla="val 11921"/>
            </a:avLst>
          </a:prstGeom>
          <a:solidFill>
            <a:schemeClr val="accent4"/>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6" name="Oval 19"/>
          <p:cNvSpPr>
            <a:spLocks noChangeArrowheads="1"/>
          </p:cNvSpPr>
          <p:nvPr/>
        </p:nvSpPr>
        <p:spPr bwMode="auto">
          <a:xfrm>
            <a:off x="825376" y="2370440"/>
            <a:ext cx="1036927" cy="1038223"/>
          </a:xfrm>
          <a:prstGeom prst="ellipse">
            <a:avLst/>
          </a:prstGeom>
          <a:solidFill>
            <a:schemeClr val="accent1"/>
          </a:solidFill>
          <a:ln w="63500">
            <a:solidFill>
              <a:schemeClr val="bg1"/>
            </a:solidFill>
            <a:round/>
            <a:headEnd/>
            <a:tailEnd/>
          </a:ln>
          <a:effectLst>
            <a:outerShdw blurRad="127000" dist="38100" dir="5400000" algn="ctr" rotWithShape="0">
              <a:prstClr val="black">
                <a:alpha val="40000"/>
              </a:prstClr>
            </a:outerShdw>
          </a:effectLst>
        </p:spPr>
        <p:txBody>
          <a:bodyPr lIns="62118" tIns="31058" rIns="62118" bIns="31058" anchor="ctr"/>
          <a:lstStyle/>
          <a:p>
            <a:pPr algn="ctr">
              <a:lnSpc>
                <a:spcPct val="120000"/>
              </a:lnSpc>
              <a:defRPr/>
            </a:pPr>
            <a:r>
              <a:rPr lang="zh-CN" altLang="en-US" b="1" kern="0" dirty="0" smtClean="0">
                <a:solidFill>
                  <a:schemeClr val="bg1"/>
                </a:solidFill>
                <a:latin typeface="微软雅黑" panose="020B0503020204020204" pitchFamily="34" charset="-122"/>
                <a:ea typeface="微软雅黑" panose="020B0503020204020204" pitchFamily="34" charset="-122"/>
              </a:rPr>
              <a:t>添加标题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0011044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924717" y="338069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60084" y="4247835"/>
            <a:ext cx="87708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685583" y="3373249"/>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706386" y="215928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3592798" y="1218329"/>
            <a:ext cx="707403" cy="178728"/>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115208" y="1952292"/>
            <a:ext cx="817690" cy="714916"/>
            <a:chOff x="684276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5" name="六边形 54"/>
            <p:cNvSpPr/>
            <p:nvPr/>
          </p:nvSpPr>
          <p:spPr>
            <a:xfrm>
              <a:off x="6842760" y="26372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540" y="1387742"/>
            <a:ext cx="817690" cy="714917"/>
            <a:chOff x="5525852" y="187908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8" name="六边形 57"/>
            <p:cNvSpPr/>
            <p:nvPr/>
          </p:nvSpPr>
          <p:spPr>
            <a:xfrm>
              <a:off x="5525852" y="187908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107028" y="3023238"/>
            <a:ext cx="817690" cy="714917"/>
            <a:chOff x="684276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1" name="六边形 60"/>
            <p:cNvSpPr/>
            <p:nvPr/>
          </p:nvSpPr>
          <p:spPr>
            <a:xfrm>
              <a:off x="6842760" y="40088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101231" y="3014501"/>
            <a:ext cx="817690" cy="714917"/>
            <a:chOff x="420624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4" name="六边形 63"/>
            <p:cNvSpPr/>
            <p:nvPr/>
          </p:nvSpPr>
          <p:spPr>
            <a:xfrm>
              <a:off x="4206240" y="40088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83708"/>
              <a:ext cx="820724"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122033" y="1923678"/>
            <a:ext cx="817690" cy="714916"/>
            <a:chOff x="420624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7" name="六边形 66"/>
            <p:cNvSpPr/>
            <p:nvPr/>
          </p:nvSpPr>
          <p:spPr>
            <a:xfrm>
              <a:off x="4206240" y="26372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06</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2594291" y="105958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3" name="矩形 47"/>
          <p:cNvSpPr>
            <a:spLocks noChangeArrowheads="1"/>
          </p:cNvSpPr>
          <p:nvPr/>
        </p:nvSpPr>
        <p:spPr bwMode="auto">
          <a:xfrm>
            <a:off x="1331640" y="1307696"/>
            <a:ext cx="2234476" cy="43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4" name="矩形 73"/>
          <p:cNvSpPr/>
          <p:nvPr/>
        </p:nvSpPr>
        <p:spPr>
          <a:xfrm>
            <a:off x="1681203" y="200184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5" name="矩形 47"/>
          <p:cNvSpPr>
            <a:spLocks noChangeArrowheads="1"/>
          </p:cNvSpPr>
          <p:nvPr/>
        </p:nvSpPr>
        <p:spPr bwMode="auto">
          <a:xfrm>
            <a:off x="942340" y="2249955"/>
            <a:ext cx="1707622"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6" name="矩形 75"/>
          <p:cNvSpPr/>
          <p:nvPr/>
        </p:nvSpPr>
        <p:spPr>
          <a:xfrm>
            <a:off x="1660401" y="3125138"/>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7" name="矩形 47"/>
          <p:cNvSpPr>
            <a:spLocks noChangeArrowheads="1"/>
          </p:cNvSpPr>
          <p:nvPr/>
        </p:nvSpPr>
        <p:spPr bwMode="auto">
          <a:xfrm>
            <a:off x="921537" y="3373249"/>
            <a:ext cx="1707621"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8" name="矩形 77"/>
          <p:cNvSpPr/>
          <p:nvPr/>
        </p:nvSpPr>
        <p:spPr>
          <a:xfrm>
            <a:off x="6361016" y="1628331"/>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9" name="矩形 47"/>
          <p:cNvSpPr>
            <a:spLocks noChangeArrowheads="1"/>
          </p:cNvSpPr>
          <p:nvPr/>
        </p:nvSpPr>
        <p:spPr bwMode="auto">
          <a:xfrm>
            <a:off x="6380670" y="1887161"/>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0" name="矩形 79"/>
          <p:cNvSpPr/>
          <p:nvPr/>
        </p:nvSpPr>
        <p:spPr>
          <a:xfrm>
            <a:off x="6382865" y="2921879"/>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1" name="矩形 47"/>
          <p:cNvSpPr>
            <a:spLocks noChangeArrowheads="1"/>
          </p:cNvSpPr>
          <p:nvPr/>
        </p:nvSpPr>
        <p:spPr bwMode="auto">
          <a:xfrm>
            <a:off x="6395300" y="3180710"/>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2" name="矩形 81"/>
          <p:cNvSpPr/>
          <p:nvPr/>
        </p:nvSpPr>
        <p:spPr>
          <a:xfrm>
            <a:off x="5678017" y="3897091"/>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3" name="矩形 47"/>
          <p:cNvSpPr>
            <a:spLocks noChangeArrowheads="1"/>
          </p:cNvSpPr>
          <p:nvPr/>
        </p:nvSpPr>
        <p:spPr bwMode="auto">
          <a:xfrm>
            <a:off x="5697675" y="4155924"/>
            <a:ext cx="2198750" cy="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grpSp>
        <p:nvGrpSpPr>
          <p:cNvPr id="84" name="组合 83"/>
          <p:cNvGrpSpPr/>
          <p:nvPr/>
        </p:nvGrpSpPr>
        <p:grpSpPr>
          <a:xfrm flipH="1">
            <a:off x="5748086" y="1783021"/>
            <a:ext cx="600459" cy="178728"/>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578" y="2289632"/>
            <a:ext cx="1281625" cy="1082733"/>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88" name="六边形 87"/>
            <p:cNvSpPr/>
            <p:nvPr/>
          </p:nvSpPr>
          <p:spPr>
            <a:xfrm>
              <a:off x="5927099" y="3207123"/>
              <a:ext cx="1887055" cy="1592580"/>
            </a:xfrm>
            <a:prstGeom prst="hexagon">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49"/>
              <a:ext cx="1157998" cy="1131762"/>
            </a:xfrm>
            <a:prstGeom prst="rect">
              <a:avLst/>
            </a:prstGeom>
            <a:noFill/>
            <a:ln w="38100">
              <a:noFill/>
            </a:ln>
          </p:spPr>
          <p:txBody>
            <a:bodyPr wrap="square" rtlCol="0">
              <a:spAutoFit/>
            </a:bodyPr>
            <a:lstStyle/>
            <a:p>
              <a:pPr algn="ctr"/>
              <a:r>
                <a:rPr lang="zh-CN" altLang="en-US" sz="2200" b="1" dirty="0" smtClean="0">
                  <a:solidFill>
                    <a:schemeClr val="bg1"/>
                  </a:solidFill>
                  <a:latin typeface="微软雅黑" panose="020B0503020204020204" pitchFamily="34" charset="-122"/>
                  <a:ea typeface="微软雅黑" panose="020B0503020204020204" pitchFamily="34" charset="-122"/>
                </a:rPr>
                <a:t>添加标题</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grpSp>
      <p:sp>
        <p:nvSpPr>
          <p:cNvPr id="90" name="TextBox 8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69" name="组合 68"/>
          <p:cNvGrpSpPr/>
          <p:nvPr/>
        </p:nvGrpSpPr>
        <p:grpSpPr>
          <a:xfrm>
            <a:off x="4119540" y="3538778"/>
            <a:ext cx="817690" cy="714916"/>
            <a:chOff x="5525852" y="468324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70" name="六边形 69"/>
            <p:cNvSpPr/>
            <p:nvPr/>
          </p:nvSpPr>
          <p:spPr>
            <a:xfrm>
              <a:off x="5525852" y="468324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16311723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26" name="TextBox 25"/>
          <p:cNvSpPr txBox="1"/>
          <p:nvPr/>
        </p:nvSpPr>
        <p:spPr>
          <a:xfrm>
            <a:off x="2123749" y="2388839"/>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27" name="TextBox 26"/>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7" name="TextBox 36"/>
          <p:cNvSpPr txBox="1"/>
          <p:nvPr/>
        </p:nvSpPr>
        <p:spPr>
          <a:xfrm>
            <a:off x="4689429" y="2517989"/>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8" name="矩形 37"/>
          <p:cNvSpPr/>
          <p:nvPr/>
        </p:nvSpPr>
        <p:spPr>
          <a:xfrm>
            <a:off x="6454228" y="1833506"/>
            <a:ext cx="1943204" cy="2630881"/>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3" name="Freeform 4"/>
          <p:cNvSpPr>
            <a:spLocks/>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4" name="Freeform 6"/>
          <p:cNvSpPr>
            <a:spLocks/>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3"/>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45" name="Freeform 8"/>
          <p:cNvSpPr>
            <a:spLocks/>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6" name="Freeform 6"/>
          <p:cNvSpPr>
            <a:spLocks/>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4"/>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47" name="矩形 46"/>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2866122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45"/>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43"/>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44"/>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46"/>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Effect transition="in" filter="fade">
                                      <p:cBhvr>
                                        <p:cTn id="48" dur="500"/>
                                        <p:tgtEl>
                                          <p:spTgt spid="37"/>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7" grpId="0"/>
      <p:bldP spid="38" grpId="0"/>
      <p:bldP spid="43" grpId="0" animBg="1"/>
      <p:bldP spid="43" grpId="1" animBg="1"/>
      <p:bldP spid="44" grpId="0" animBg="1"/>
      <p:bldP spid="44" grpId="1" animBg="1"/>
      <p:bldP spid="45" grpId="0" animBg="1"/>
      <p:bldP spid="45" grpId="1" animBg="1"/>
      <p:bldP spid="46" grpId="0" animBg="1"/>
      <p:bldP spid="46" grpId="1" animBg="1"/>
      <p:bldP spid="4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25" name="组合 32"/>
          <p:cNvGrpSpPr>
            <a:grpSpLocks/>
          </p:cNvGrpSpPr>
          <p:nvPr/>
        </p:nvGrpSpPr>
        <p:grpSpPr bwMode="auto">
          <a:xfrm>
            <a:off x="-108519" y="2506191"/>
            <a:ext cx="2967608" cy="506412"/>
            <a:chOff x="-1032447" y="0"/>
            <a:chExt cx="2967616" cy="506624"/>
          </a:xfrm>
          <a:solidFill>
            <a:schemeClr val="accent1"/>
          </a:solidFill>
          <a:effectLst>
            <a:outerShdw blurRad="127000" dist="38100" dir="8100000" algn="tr" rotWithShape="0">
              <a:prstClr val="black">
                <a:alpha val="40000"/>
              </a:prstClr>
            </a:outerShdw>
          </a:effectLst>
        </p:grpSpPr>
        <p:sp>
          <p:nvSpPr>
            <p:cNvPr id="49"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0"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1" name="椭圆 35"/>
          <p:cNvSpPr>
            <a:spLocks noChangeArrowheads="1"/>
          </p:cNvSpPr>
          <p:nvPr/>
        </p:nvSpPr>
        <p:spPr bwMode="auto">
          <a:xfrm>
            <a:off x="1360488" y="1191741"/>
            <a:ext cx="1060450" cy="1060450"/>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grpSp>
        <p:nvGrpSpPr>
          <p:cNvPr id="52" name="组合 36"/>
          <p:cNvGrpSpPr>
            <a:grpSpLocks/>
          </p:cNvGrpSpPr>
          <p:nvPr/>
        </p:nvGrpSpPr>
        <p:grpSpPr bwMode="auto">
          <a:xfrm flipV="1">
            <a:off x="2743200" y="2580803"/>
            <a:ext cx="1935163" cy="506413"/>
            <a:chOff x="0" y="0"/>
            <a:chExt cx="1935168" cy="506624"/>
          </a:xfrm>
          <a:solidFill>
            <a:schemeClr val="accent2"/>
          </a:solidFill>
          <a:effectLst>
            <a:outerShdw blurRad="127000" dist="38100" dir="8100000" algn="tr" rotWithShape="0">
              <a:prstClr val="black">
                <a:alpha val="40000"/>
              </a:prstClr>
            </a:outerShdw>
          </a:effectLst>
        </p:grpSpPr>
        <p:sp>
          <p:nvSpPr>
            <p:cNvPr id="53" name="圆角矩形 37"/>
            <p:cNvSpPr>
              <a:spLocks noChangeArrowheads="1"/>
            </p:cNvSpPr>
            <p:nvPr/>
          </p:nvSpPr>
          <p:spPr bwMode="auto">
            <a:xfrm>
              <a:off x="0" y="73989"/>
              <a:ext cx="1935168" cy="432635"/>
            </a:xfrm>
            <a:prstGeom prst="roundRect">
              <a:avLst>
                <a:gd name="adj" fmla="val 16667"/>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4" name="等腰三角形 38"/>
            <p:cNvSpPr>
              <a:spLocks noChangeArrowheads="1"/>
            </p:cNvSpPr>
            <p:nvPr/>
          </p:nvSpPr>
          <p:spPr bwMode="auto">
            <a:xfrm>
              <a:off x="902659" y="0"/>
              <a:ext cx="129852" cy="95220"/>
            </a:xfrm>
            <a:prstGeom prst="triangle">
              <a:avLst>
                <a:gd name="adj" fmla="val 50000"/>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5" name="椭圆 39"/>
          <p:cNvSpPr>
            <a:spLocks noChangeArrowheads="1"/>
          </p:cNvSpPr>
          <p:nvPr/>
        </p:nvSpPr>
        <p:spPr bwMode="auto">
          <a:xfrm>
            <a:off x="3244850" y="3260253"/>
            <a:ext cx="1060450" cy="1060450"/>
          </a:xfrm>
          <a:prstGeom prst="ellipse">
            <a:avLst/>
          </a:prstGeom>
          <a:solidFill>
            <a:schemeClr val="accent5"/>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grpSp>
        <p:nvGrpSpPr>
          <p:cNvPr id="56" name="组合 40"/>
          <p:cNvGrpSpPr>
            <a:grpSpLocks/>
          </p:cNvGrpSpPr>
          <p:nvPr/>
        </p:nvGrpSpPr>
        <p:grpSpPr bwMode="auto">
          <a:xfrm>
            <a:off x="4565650" y="2506191"/>
            <a:ext cx="1936750" cy="506412"/>
            <a:chOff x="0" y="0"/>
            <a:chExt cx="1935168" cy="506624"/>
          </a:xfrm>
          <a:solidFill>
            <a:schemeClr val="accent3"/>
          </a:solidFill>
          <a:effectLst>
            <a:outerShdw blurRad="127000" dist="38100" dir="8100000" algn="tr" rotWithShape="0">
              <a:prstClr val="black">
                <a:alpha val="40000"/>
              </a:prstClr>
            </a:outerShdw>
          </a:effectLst>
        </p:grpSpPr>
        <p:sp>
          <p:nvSpPr>
            <p:cNvPr id="57"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8"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9" name="椭圆 43"/>
          <p:cNvSpPr>
            <a:spLocks noChangeArrowheads="1"/>
          </p:cNvSpPr>
          <p:nvPr/>
        </p:nvSpPr>
        <p:spPr bwMode="auto">
          <a:xfrm>
            <a:off x="5003800" y="1191741"/>
            <a:ext cx="1060450" cy="1060450"/>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sp>
        <p:nvSpPr>
          <p:cNvPr id="60" name="椭圆 45"/>
          <p:cNvSpPr>
            <a:spLocks noChangeArrowheads="1"/>
          </p:cNvSpPr>
          <p:nvPr/>
        </p:nvSpPr>
        <p:spPr bwMode="auto">
          <a:xfrm>
            <a:off x="6823075" y="3260253"/>
            <a:ext cx="1060450" cy="1060450"/>
          </a:xfrm>
          <a:prstGeom prst="ellipse">
            <a:avLst/>
          </a:prstGeom>
          <a:solidFill>
            <a:schemeClr val="accent6"/>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sp>
        <p:nvSpPr>
          <p:cNvPr id="61" name="TextBox 46"/>
          <p:cNvSpPr>
            <a:spLocks noChangeArrowheads="1"/>
          </p:cNvSpPr>
          <p:nvPr/>
        </p:nvSpPr>
        <p:spPr bwMode="auto">
          <a:xfrm>
            <a:off x="1192213" y="3606328"/>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2" name="TextBox 47"/>
          <p:cNvSpPr>
            <a:spLocks noChangeArrowheads="1"/>
          </p:cNvSpPr>
          <p:nvPr/>
        </p:nvSpPr>
        <p:spPr bwMode="auto">
          <a:xfrm>
            <a:off x="1293813" y="33142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63" name="TextBox 50"/>
          <p:cNvSpPr>
            <a:spLocks noChangeArrowheads="1"/>
          </p:cNvSpPr>
          <p:nvPr/>
        </p:nvSpPr>
        <p:spPr bwMode="auto">
          <a:xfrm>
            <a:off x="1293813"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bg1"/>
                </a:solidFill>
                <a:latin typeface="微软雅黑" pitchFamily="34" charset="-122"/>
                <a:ea typeface="微软雅黑" pitchFamily="34" charset="-122"/>
                <a:sym typeface="微软雅黑" pitchFamily="34" charset="-122"/>
              </a:rPr>
              <a:t>输入文本内容</a:t>
            </a:r>
            <a:endParaRPr lang="zh-CN" altLang="en-US" sz="1200" b="1" dirty="0">
              <a:solidFill>
                <a:schemeClr val="bg1"/>
              </a:solidFill>
              <a:latin typeface="微软雅黑" pitchFamily="34" charset="-122"/>
              <a:ea typeface="微软雅黑" pitchFamily="34" charset="-122"/>
              <a:sym typeface="微软雅黑" pitchFamily="34" charset="-122"/>
            </a:endParaRPr>
          </a:p>
        </p:txBody>
      </p:sp>
      <p:sp>
        <p:nvSpPr>
          <p:cNvPr id="64" name="TextBox 51"/>
          <p:cNvSpPr>
            <a:spLocks noChangeArrowheads="1"/>
          </p:cNvSpPr>
          <p:nvPr/>
        </p:nvSpPr>
        <p:spPr bwMode="auto">
          <a:xfrm>
            <a:off x="3113088"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65" name="TextBox 52"/>
          <p:cNvSpPr>
            <a:spLocks noChangeArrowheads="1"/>
          </p:cNvSpPr>
          <p:nvPr/>
        </p:nvSpPr>
        <p:spPr bwMode="auto">
          <a:xfrm>
            <a:off x="5016500" y="2704628"/>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66" name="组合 53"/>
          <p:cNvGrpSpPr>
            <a:grpSpLocks/>
          </p:cNvGrpSpPr>
          <p:nvPr/>
        </p:nvGrpSpPr>
        <p:grpSpPr bwMode="auto">
          <a:xfrm flipV="1">
            <a:off x="6384924" y="2580802"/>
            <a:ext cx="2867595" cy="506414"/>
            <a:chOff x="-1" y="0"/>
            <a:chExt cx="2865253" cy="506625"/>
          </a:xfrm>
          <a:solidFill>
            <a:schemeClr val="accent4"/>
          </a:solidFill>
          <a:effectLst>
            <a:outerShdw blurRad="127000" dist="38100" dir="8100000" algn="tr" rotWithShape="0">
              <a:prstClr val="black">
                <a:alpha val="40000"/>
              </a:prstClr>
            </a:outerShdw>
          </a:effectLst>
        </p:grpSpPr>
        <p:sp>
          <p:nvSpPr>
            <p:cNvPr id="67" name="圆角矩形 54"/>
            <p:cNvSpPr>
              <a:spLocks noChangeArrowheads="1"/>
            </p:cNvSpPr>
            <p:nvPr/>
          </p:nvSpPr>
          <p:spPr bwMode="auto">
            <a:xfrm>
              <a:off x="-1" y="73990"/>
              <a:ext cx="2865253" cy="432635"/>
            </a:xfrm>
            <a:prstGeom prst="roundRect">
              <a:avLst>
                <a:gd name="adj" fmla="val 16667"/>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8" name="等腰三角形 55"/>
            <p:cNvSpPr>
              <a:spLocks noChangeArrowheads="1"/>
            </p:cNvSpPr>
            <p:nvPr/>
          </p:nvSpPr>
          <p:spPr bwMode="auto">
            <a:xfrm>
              <a:off x="902659" y="0"/>
              <a:ext cx="129852" cy="95220"/>
            </a:xfrm>
            <a:prstGeom prst="triangle">
              <a:avLst>
                <a:gd name="adj" fmla="val 50000"/>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69" name="TextBox 56"/>
          <p:cNvSpPr>
            <a:spLocks noChangeArrowheads="1"/>
          </p:cNvSpPr>
          <p:nvPr/>
        </p:nvSpPr>
        <p:spPr bwMode="auto">
          <a:xfrm>
            <a:off x="6689725" y="2704628"/>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70" name="TextBox 57"/>
          <p:cNvSpPr>
            <a:spLocks noChangeArrowheads="1"/>
          </p:cNvSpPr>
          <p:nvPr/>
        </p:nvSpPr>
        <p:spPr bwMode="auto">
          <a:xfrm>
            <a:off x="3076575"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1" name="TextBox 58"/>
          <p:cNvSpPr>
            <a:spLocks noChangeArrowheads="1"/>
          </p:cNvSpPr>
          <p:nvPr/>
        </p:nvSpPr>
        <p:spPr bwMode="auto">
          <a:xfrm>
            <a:off x="3178175" y="1088553"/>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sym typeface="微软雅黑" pitchFamily="34" charset="-122"/>
              </a:rPr>
              <a:t>添加标题内容</a:t>
            </a:r>
            <a:endPar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2" name="TextBox 59"/>
          <p:cNvSpPr>
            <a:spLocks noChangeArrowheads="1"/>
          </p:cNvSpPr>
          <p:nvPr/>
        </p:nvSpPr>
        <p:spPr bwMode="auto">
          <a:xfrm>
            <a:off x="4835525" y="3619028"/>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3" name="TextBox 62"/>
          <p:cNvSpPr>
            <a:spLocks noChangeArrowheads="1"/>
          </p:cNvSpPr>
          <p:nvPr/>
        </p:nvSpPr>
        <p:spPr bwMode="auto">
          <a:xfrm>
            <a:off x="4935538" y="3325341"/>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74" name="TextBox 63"/>
          <p:cNvSpPr>
            <a:spLocks noChangeArrowheads="1"/>
          </p:cNvSpPr>
          <p:nvPr/>
        </p:nvSpPr>
        <p:spPr bwMode="auto">
          <a:xfrm>
            <a:off x="6589713"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5" name="TextBox 66"/>
          <p:cNvSpPr>
            <a:spLocks noChangeArrowheads="1"/>
          </p:cNvSpPr>
          <p:nvPr/>
        </p:nvSpPr>
        <p:spPr bwMode="auto">
          <a:xfrm>
            <a:off x="6689725" y="1088553"/>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76" name="TextBox 67"/>
          <p:cNvSpPr>
            <a:spLocks noChangeArrowheads="1"/>
          </p:cNvSpPr>
          <p:nvPr/>
        </p:nvSpPr>
        <p:spPr bwMode="auto">
          <a:xfrm>
            <a:off x="1609725" y="1475903"/>
            <a:ext cx="5619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smtClean="0">
                <a:solidFill>
                  <a:schemeClr val="bg1"/>
                </a:solidFill>
                <a:latin typeface="微软雅黑" pitchFamily="34" charset="-122"/>
                <a:ea typeface="微软雅黑" pitchFamily="34" charset="-122"/>
                <a:sym typeface="微软雅黑" pitchFamily="34" charset="-122"/>
              </a:rPr>
              <a:t>添加标题</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77" name="TextBox 68"/>
          <p:cNvSpPr>
            <a:spLocks noChangeArrowheads="1"/>
          </p:cNvSpPr>
          <p:nvPr/>
        </p:nvSpPr>
        <p:spPr bwMode="auto">
          <a:xfrm>
            <a:off x="5253038" y="1475903"/>
            <a:ext cx="5603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78" name="TextBox 70"/>
          <p:cNvSpPr>
            <a:spLocks noChangeArrowheads="1"/>
          </p:cNvSpPr>
          <p:nvPr/>
        </p:nvSpPr>
        <p:spPr bwMode="auto">
          <a:xfrm>
            <a:off x="3494088"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79" name="TextBox 72"/>
          <p:cNvSpPr>
            <a:spLocks noChangeArrowheads="1"/>
          </p:cNvSpPr>
          <p:nvPr/>
        </p:nvSpPr>
        <p:spPr bwMode="auto">
          <a:xfrm>
            <a:off x="7072313"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Tree>
    <p:extLst>
      <p:ext uri="{BB962C8B-B14F-4D97-AF65-F5344CB8AC3E}">
        <p14:creationId xmlns:p14="http://schemas.microsoft.com/office/powerpoint/2010/main" val="35198791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300" fill="hold"/>
                                        <p:tgtEl>
                                          <p:spTgt spid="63"/>
                                        </p:tgtEl>
                                        <p:attrNameLst>
                                          <p:attrName>ppt_w</p:attrName>
                                        </p:attrNameLst>
                                      </p:cBhvr>
                                      <p:tavLst>
                                        <p:tav tm="0">
                                          <p:val>
                                            <p:fltVal val="0"/>
                                          </p:val>
                                        </p:tav>
                                        <p:tav tm="100000">
                                          <p:val>
                                            <p:strVal val="#ppt_w"/>
                                          </p:val>
                                        </p:tav>
                                      </p:tavLst>
                                    </p:anim>
                                    <p:anim calcmode="lin" valueType="num">
                                      <p:cBhvr>
                                        <p:cTn id="8" dur="300" fill="hold"/>
                                        <p:tgtEl>
                                          <p:spTgt spid="63"/>
                                        </p:tgtEl>
                                        <p:attrNameLst>
                                          <p:attrName>ppt_h</p:attrName>
                                        </p:attrNameLst>
                                      </p:cBhvr>
                                      <p:tavLst>
                                        <p:tav tm="0">
                                          <p:val>
                                            <p:fltVal val="0"/>
                                          </p:val>
                                        </p:tav>
                                        <p:tav tm="100000">
                                          <p:val>
                                            <p:strVal val="#ppt_h"/>
                                          </p:val>
                                        </p:tav>
                                      </p:tavLst>
                                    </p:anim>
                                    <p:animEffect>
                                      <p:cBhvr>
                                        <p:cTn id="9" dur="300"/>
                                        <p:tgtEl>
                                          <p:spTgt spid="63"/>
                                        </p:tgtEl>
                                      </p:cBhvr>
                                    </p:animEffect>
                                  </p:childTnLst>
                                </p:cTn>
                              </p:par>
                              <p:par>
                                <p:cTn id="10" presetID="10"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300" fill="hold"/>
                                        <p:tgtEl>
                                          <p:spTgt spid="25"/>
                                        </p:tgtEl>
                                        <p:attrNameLst>
                                          <p:attrName>ppt_w</p:attrName>
                                        </p:attrNameLst>
                                      </p:cBhvr>
                                      <p:tavLst>
                                        <p:tav tm="0">
                                          <p:val>
                                            <p:fltVal val="0"/>
                                          </p:val>
                                        </p:tav>
                                        <p:tav tm="100000">
                                          <p:val>
                                            <p:strVal val="#ppt_w"/>
                                          </p:val>
                                        </p:tav>
                                      </p:tavLst>
                                    </p:anim>
                                    <p:anim calcmode="lin" valueType="num">
                                      <p:cBhvr>
                                        <p:cTn id="13" dur="300" fill="hold"/>
                                        <p:tgtEl>
                                          <p:spTgt spid="25"/>
                                        </p:tgtEl>
                                        <p:attrNameLst>
                                          <p:attrName>ppt_h</p:attrName>
                                        </p:attrNameLst>
                                      </p:cBhvr>
                                      <p:tavLst>
                                        <p:tav tm="0">
                                          <p:val>
                                            <p:fltVal val="0"/>
                                          </p:val>
                                        </p:tav>
                                        <p:tav tm="100000">
                                          <p:val>
                                            <p:strVal val="#ppt_h"/>
                                          </p:val>
                                        </p:tav>
                                      </p:tavLst>
                                    </p:anim>
                                    <p:animEffect>
                                      <p:cBhvr>
                                        <p:cTn id="14" dur="300"/>
                                        <p:tgtEl>
                                          <p:spTgt spid="25"/>
                                        </p:tgtEl>
                                      </p:cBhvr>
                                    </p:animEffect>
                                  </p:childTnLst>
                                </p:cTn>
                              </p:par>
                            </p:childTnLst>
                          </p:cTn>
                        </p:par>
                        <p:par>
                          <p:cTn id="15" fill="hold">
                            <p:stCondLst>
                              <p:cond delay="300"/>
                            </p:stCondLst>
                            <p:childTnLst>
                              <p:par>
                                <p:cTn id="16" presetID="42" presetClass="entr" presetSubtype="0"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Effect>
                                      <p:cBhvr>
                                        <p:cTn id="18" dur="600"/>
                                        <p:tgtEl>
                                          <p:spTgt spid="62"/>
                                        </p:tgtEl>
                                      </p:cBhvr>
                                    </p:animEffect>
                                    <p:anim calcmode="lin" valueType="num">
                                      <p:cBhvr>
                                        <p:cTn id="19" dur="600" fill="hold"/>
                                        <p:tgtEl>
                                          <p:spTgt spid="62"/>
                                        </p:tgtEl>
                                        <p:attrNameLst>
                                          <p:attrName>ppt_x</p:attrName>
                                        </p:attrNameLst>
                                      </p:cBhvr>
                                      <p:tavLst>
                                        <p:tav tm="0">
                                          <p:val>
                                            <p:strVal val="#ppt_x"/>
                                          </p:val>
                                        </p:tav>
                                        <p:tav tm="100000">
                                          <p:val>
                                            <p:strVal val="#ppt_x"/>
                                          </p:val>
                                        </p:tav>
                                      </p:tavLst>
                                    </p:anim>
                                    <p:anim calcmode="lin" valueType="num">
                                      <p:cBhvr>
                                        <p:cTn id="20" dur="600" fill="hold"/>
                                        <p:tgtEl>
                                          <p:spTgt spid="6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p:cBhvr>
                                        <p:cTn id="23" dur="600"/>
                                        <p:tgtEl>
                                          <p:spTgt spid="61"/>
                                        </p:tgtEl>
                                      </p:cBhvr>
                                    </p:animEffect>
                                    <p:anim calcmode="lin" valueType="num">
                                      <p:cBhvr>
                                        <p:cTn id="24" dur="600" fill="hold"/>
                                        <p:tgtEl>
                                          <p:spTgt spid="61"/>
                                        </p:tgtEl>
                                        <p:attrNameLst>
                                          <p:attrName>ppt_x</p:attrName>
                                        </p:attrNameLst>
                                      </p:cBhvr>
                                      <p:tavLst>
                                        <p:tav tm="0">
                                          <p:val>
                                            <p:strVal val="#ppt_x"/>
                                          </p:val>
                                        </p:tav>
                                        <p:tav tm="100000">
                                          <p:val>
                                            <p:strVal val="#ppt_x"/>
                                          </p:val>
                                        </p:tav>
                                      </p:tavLst>
                                    </p:anim>
                                    <p:anim calcmode="lin" valueType="num">
                                      <p:cBhvr>
                                        <p:cTn id="25" dur="600" fill="hold"/>
                                        <p:tgtEl>
                                          <p:spTgt spid="61"/>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p:cBhvr>
                                        <p:cTn id="28" dur="600"/>
                                        <p:tgtEl>
                                          <p:spTgt spid="51"/>
                                        </p:tgtEl>
                                      </p:cBhvr>
                                    </p:animEffect>
                                    <p:anim calcmode="lin" valueType="num">
                                      <p:cBhvr>
                                        <p:cTn id="29" dur="600" fill="hold"/>
                                        <p:tgtEl>
                                          <p:spTgt spid="51"/>
                                        </p:tgtEl>
                                        <p:attrNameLst>
                                          <p:attrName>ppt_x</p:attrName>
                                        </p:attrNameLst>
                                      </p:cBhvr>
                                      <p:tavLst>
                                        <p:tav tm="0">
                                          <p:val>
                                            <p:strVal val="#ppt_x"/>
                                          </p:val>
                                        </p:tav>
                                        <p:tav tm="100000">
                                          <p:val>
                                            <p:strVal val="#ppt_x"/>
                                          </p:val>
                                        </p:tav>
                                      </p:tavLst>
                                    </p:anim>
                                    <p:anim calcmode="lin" valueType="num">
                                      <p:cBhvr>
                                        <p:cTn id="30" dur="600" fill="hold"/>
                                        <p:tgtEl>
                                          <p:spTgt spid="5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p:cBhvr>
                                        <p:cTn id="33" dur="600"/>
                                        <p:tgtEl>
                                          <p:spTgt spid="76"/>
                                        </p:tgtEl>
                                      </p:cBhvr>
                                    </p:animEffect>
                                    <p:anim calcmode="lin" valueType="num">
                                      <p:cBhvr>
                                        <p:cTn id="34" dur="600" fill="hold"/>
                                        <p:tgtEl>
                                          <p:spTgt spid="76"/>
                                        </p:tgtEl>
                                        <p:attrNameLst>
                                          <p:attrName>ppt_x</p:attrName>
                                        </p:attrNameLst>
                                      </p:cBhvr>
                                      <p:tavLst>
                                        <p:tav tm="0">
                                          <p:val>
                                            <p:strVal val="#ppt_x"/>
                                          </p:val>
                                        </p:tav>
                                        <p:tav tm="100000">
                                          <p:val>
                                            <p:strVal val="#ppt_x"/>
                                          </p:val>
                                        </p:tav>
                                      </p:tavLst>
                                    </p:anim>
                                    <p:anim calcmode="lin" valueType="num">
                                      <p:cBhvr>
                                        <p:cTn id="35" dur="600" fill="hold"/>
                                        <p:tgtEl>
                                          <p:spTgt spid="76"/>
                                        </p:tgtEl>
                                        <p:attrNameLst>
                                          <p:attrName>ppt_y</p:attrName>
                                        </p:attrNameLst>
                                      </p:cBhvr>
                                      <p:tavLst>
                                        <p:tav tm="0">
                                          <p:val>
                                            <p:strVal val="#ppt_y-.1"/>
                                          </p:val>
                                        </p:tav>
                                        <p:tav tm="100000">
                                          <p:val>
                                            <p:strVal val="#ppt_y"/>
                                          </p:val>
                                        </p:tav>
                                      </p:tavLst>
                                    </p:anim>
                                  </p:childTnLst>
                                </p:cTn>
                              </p:par>
                            </p:childTnLst>
                          </p:cTn>
                        </p:par>
                        <p:par>
                          <p:cTn id="36" fill="hold">
                            <p:stCondLst>
                              <p:cond delay="900"/>
                            </p:stCondLst>
                            <p:childTnLst>
                              <p:par>
                                <p:cTn id="37" presetID="10" presetClass="entr" presetSubtype="0"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300" fill="hold"/>
                                        <p:tgtEl>
                                          <p:spTgt spid="64"/>
                                        </p:tgtEl>
                                        <p:attrNameLst>
                                          <p:attrName>ppt_w</p:attrName>
                                        </p:attrNameLst>
                                      </p:cBhvr>
                                      <p:tavLst>
                                        <p:tav tm="0">
                                          <p:val>
                                            <p:fltVal val="0"/>
                                          </p:val>
                                        </p:tav>
                                        <p:tav tm="100000">
                                          <p:val>
                                            <p:strVal val="#ppt_w"/>
                                          </p:val>
                                        </p:tav>
                                      </p:tavLst>
                                    </p:anim>
                                    <p:anim calcmode="lin" valueType="num">
                                      <p:cBhvr>
                                        <p:cTn id="40" dur="300" fill="hold"/>
                                        <p:tgtEl>
                                          <p:spTgt spid="64"/>
                                        </p:tgtEl>
                                        <p:attrNameLst>
                                          <p:attrName>ppt_h</p:attrName>
                                        </p:attrNameLst>
                                      </p:cBhvr>
                                      <p:tavLst>
                                        <p:tav tm="0">
                                          <p:val>
                                            <p:fltVal val="0"/>
                                          </p:val>
                                        </p:tav>
                                        <p:tav tm="100000">
                                          <p:val>
                                            <p:strVal val="#ppt_h"/>
                                          </p:val>
                                        </p:tav>
                                      </p:tavLst>
                                    </p:anim>
                                    <p:animEffect>
                                      <p:cBhvr>
                                        <p:cTn id="41" dur="300"/>
                                        <p:tgtEl>
                                          <p:spTgt spid="64"/>
                                        </p:tgtEl>
                                      </p:cBhvr>
                                    </p:animEffect>
                                  </p:childTnLst>
                                </p:cTn>
                              </p:par>
                              <p:par>
                                <p:cTn id="42" presetID="10" presetClass="entr" presetSubtype="0"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300" fill="hold"/>
                                        <p:tgtEl>
                                          <p:spTgt spid="52"/>
                                        </p:tgtEl>
                                        <p:attrNameLst>
                                          <p:attrName>ppt_w</p:attrName>
                                        </p:attrNameLst>
                                      </p:cBhvr>
                                      <p:tavLst>
                                        <p:tav tm="0">
                                          <p:val>
                                            <p:fltVal val="0"/>
                                          </p:val>
                                        </p:tav>
                                        <p:tav tm="100000">
                                          <p:val>
                                            <p:strVal val="#ppt_w"/>
                                          </p:val>
                                        </p:tav>
                                      </p:tavLst>
                                    </p:anim>
                                    <p:anim calcmode="lin" valueType="num">
                                      <p:cBhvr>
                                        <p:cTn id="45" dur="300" fill="hold"/>
                                        <p:tgtEl>
                                          <p:spTgt spid="52"/>
                                        </p:tgtEl>
                                        <p:attrNameLst>
                                          <p:attrName>ppt_h</p:attrName>
                                        </p:attrNameLst>
                                      </p:cBhvr>
                                      <p:tavLst>
                                        <p:tav tm="0">
                                          <p:val>
                                            <p:fltVal val="0"/>
                                          </p:val>
                                        </p:tav>
                                        <p:tav tm="100000">
                                          <p:val>
                                            <p:strVal val="#ppt_h"/>
                                          </p:val>
                                        </p:tav>
                                      </p:tavLst>
                                    </p:anim>
                                    <p:animEffect>
                                      <p:cBhvr>
                                        <p:cTn id="46" dur="300"/>
                                        <p:tgtEl>
                                          <p:spTgt spid="52"/>
                                        </p:tgtEl>
                                      </p:cBhvr>
                                    </p:animEffect>
                                  </p:childTnLst>
                                </p:cTn>
                              </p:par>
                            </p:childTnLst>
                          </p:cTn>
                        </p:par>
                        <p:par>
                          <p:cTn id="47" fill="hold">
                            <p:stCondLst>
                              <p:cond delay="1200"/>
                            </p:stCondLst>
                            <p:childTnLst>
                              <p:par>
                                <p:cTn id="48" presetID="47" presetClass="entr" presetSubtype="0"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p:cBhvr>
                                        <p:cTn id="50" dur="600"/>
                                        <p:tgtEl>
                                          <p:spTgt spid="71"/>
                                        </p:tgtEl>
                                      </p:cBhvr>
                                    </p:animEffect>
                                    <p:anim calcmode="lin" valueType="num">
                                      <p:cBhvr>
                                        <p:cTn id="51" dur="600" fill="hold"/>
                                        <p:tgtEl>
                                          <p:spTgt spid="71"/>
                                        </p:tgtEl>
                                        <p:attrNameLst>
                                          <p:attrName>ppt_x</p:attrName>
                                        </p:attrNameLst>
                                      </p:cBhvr>
                                      <p:tavLst>
                                        <p:tav tm="0">
                                          <p:val>
                                            <p:strVal val="#ppt_x"/>
                                          </p:val>
                                        </p:tav>
                                        <p:tav tm="100000">
                                          <p:val>
                                            <p:strVal val="#ppt_x"/>
                                          </p:val>
                                        </p:tav>
                                      </p:tavLst>
                                    </p:anim>
                                    <p:anim calcmode="lin" valueType="num">
                                      <p:cBhvr>
                                        <p:cTn id="52" dur="600" fill="hold"/>
                                        <p:tgtEl>
                                          <p:spTgt spid="7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p:cBhvr>
                                        <p:cTn id="55" dur="600"/>
                                        <p:tgtEl>
                                          <p:spTgt spid="70"/>
                                        </p:tgtEl>
                                      </p:cBhvr>
                                    </p:animEffect>
                                    <p:anim calcmode="lin" valueType="num">
                                      <p:cBhvr>
                                        <p:cTn id="56" dur="600" fill="hold"/>
                                        <p:tgtEl>
                                          <p:spTgt spid="70"/>
                                        </p:tgtEl>
                                        <p:attrNameLst>
                                          <p:attrName>ppt_x</p:attrName>
                                        </p:attrNameLst>
                                      </p:cBhvr>
                                      <p:tavLst>
                                        <p:tav tm="0">
                                          <p:val>
                                            <p:strVal val="#ppt_x"/>
                                          </p:val>
                                        </p:tav>
                                        <p:tav tm="100000">
                                          <p:val>
                                            <p:strVal val="#ppt_x"/>
                                          </p:val>
                                        </p:tav>
                                      </p:tavLst>
                                    </p:anim>
                                    <p:anim calcmode="lin" valueType="num">
                                      <p:cBhvr>
                                        <p:cTn id="57" dur="600" fill="hold"/>
                                        <p:tgtEl>
                                          <p:spTgt spid="7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Effect>
                                      <p:cBhvr>
                                        <p:cTn id="60" dur="600"/>
                                        <p:tgtEl>
                                          <p:spTgt spid="55"/>
                                        </p:tgtEl>
                                      </p:cBhvr>
                                    </p:animEffect>
                                    <p:anim calcmode="lin" valueType="num">
                                      <p:cBhvr>
                                        <p:cTn id="61" dur="600" fill="hold"/>
                                        <p:tgtEl>
                                          <p:spTgt spid="55"/>
                                        </p:tgtEl>
                                        <p:attrNameLst>
                                          <p:attrName>ppt_x</p:attrName>
                                        </p:attrNameLst>
                                      </p:cBhvr>
                                      <p:tavLst>
                                        <p:tav tm="0">
                                          <p:val>
                                            <p:strVal val="#ppt_x"/>
                                          </p:val>
                                        </p:tav>
                                        <p:tav tm="100000">
                                          <p:val>
                                            <p:strVal val="#ppt_x"/>
                                          </p:val>
                                        </p:tav>
                                      </p:tavLst>
                                    </p:anim>
                                    <p:anim calcmode="lin" valueType="num">
                                      <p:cBhvr>
                                        <p:cTn id="62" dur="600" fill="hold"/>
                                        <p:tgtEl>
                                          <p:spTgt spid="5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78"/>
                                        </p:tgtEl>
                                        <p:attrNameLst>
                                          <p:attrName>style.visibility</p:attrName>
                                        </p:attrNameLst>
                                      </p:cBhvr>
                                      <p:to>
                                        <p:strVal val="visible"/>
                                      </p:to>
                                    </p:set>
                                    <p:animEffect>
                                      <p:cBhvr>
                                        <p:cTn id="65" dur="600"/>
                                        <p:tgtEl>
                                          <p:spTgt spid="78"/>
                                        </p:tgtEl>
                                      </p:cBhvr>
                                    </p:animEffect>
                                    <p:anim calcmode="lin" valueType="num">
                                      <p:cBhvr>
                                        <p:cTn id="66" dur="600" fill="hold"/>
                                        <p:tgtEl>
                                          <p:spTgt spid="78"/>
                                        </p:tgtEl>
                                        <p:attrNameLst>
                                          <p:attrName>ppt_x</p:attrName>
                                        </p:attrNameLst>
                                      </p:cBhvr>
                                      <p:tavLst>
                                        <p:tav tm="0">
                                          <p:val>
                                            <p:strVal val="#ppt_x"/>
                                          </p:val>
                                        </p:tav>
                                        <p:tav tm="100000">
                                          <p:val>
                                            <p:strVal val="#ppt_x"/>
                                          </p:val>
                                        </p:tav>
                                      </p:tavLst>
                                    </p:anim>
                                    <p:anim calcmode="lin" valueType="num">
                                      <p:cBhvr>
                                        <p:cTn id="67" dur="6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1800"/>
                            </p:stCondLst>
                            <p:childTnLst>
                              <p:par>
                                <p:cTn id="69" presetID="10" presetClass="entr" presetSubtype="0" fill="hold" grpId="0" nodeType="afterEffect">
                                  <p:stCondLst>
                                    <p:cond delay="0"/>
                                  </p:stCondLst>
                                  <p:childTnLst>
                                    <p:set>
                                      <p:cBhvr>
                                        <p:cTn id="70" dur="1" fill="hold">
                                          <p:stCondLst>
                                            <p:cond delay="0"/>
                                          </p:stCondLst>
                                        </p:cTn>
                                        <p:tgtEl>
                                          <p:spTgt spid="65"/>
                                        </p:tgtEl>
                                        <p:attrNameLst>
                                          <p:attrName>style.visibility</p:attrName>
                                        </p:attrNameLst>
                                      </p:cBhvr>
                                      <p:to>
                                        <p:strVal val="visible"/>
                                      </p:to>
                                    </p:set>
                                    <p:anim calcmode="lin" valueType="num">
                                      <p:cBhvr>
                                        <p:cTn id="71" dur="300" fill="hold"/>
                                        <p:tgtEl>
                                          <p:spTgt spid="65"/>
                                        </p:tgtEl>
                                        <p:attrNameLst>
                                          <p:attrName>ppt_w</p:attrName>
                                        </p:attrNameLst>
                                      </p:cBhvr>
                                      <p:tavLst>
                                        <p:tav tm="0">
                                          <p:val>
                                            <p:fltVal val="0"/>
                                          </p:val>
                                        </p:tav>
                                        <p:tav tm="100000">
                                          <p:val>
                                            <p:strVal val="#ppt_w"/>
                                          </p:val>
                                        </p:tav>
                                      </p:tavLst>
                                    </p:anim>
                                    <p:anim calcmode="lin" valueType="num">
                                      <p:cBhvr>
                                        <p:cTn id="72" dur="300" fill="hold"/>
                                        <p:tgtEl>
                                          <p:spTgt spid="65"/>
                                        </p:tgtEl>
                                        <p:attrNameLst>
                                          <p:attrName>ppt_h</p:attrName>
                                        </p:attrNameLst>
                                      </p:cBhvr>
                                      <p:tavLst>
                                        <p:tav tm="0">
                                          <p:val>
                                            <p:fltVal val="0"/>
                                          </p:val>
                                        </p:tav>
                                        <p:tav tm="100000">
                                          <p:val>
                                            <p:strVal val="#ppt_h"/>
                                          </p:val>
                                        </p:tav>
                                      </p:tavLst>
                                    </p:anim>
                                    <p:animEffect>
                                      <p:cBhvr>
                                        <p:cTn id="73" dur="300"/>
                                        <p:tgtEl>
                                          <p:spTgt spid="65"/>
                                        </p:tgtEl>
                                      </p:cBhvr>
                                    </p:animEffect>
                                  </p:childTnLst>
                                </p:cTn>
                              </p:par>
                              <p:par>
                                <p:cTn id="74" presetID="10" presetClass="entr" presetSubtype="0" fill="hold" nodeType="with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p:cTn id="76" dur="300" fill="hold"/>
                                        <p:tgtEl>
                                          <p:spTgt spid="56"/>
                                        </p:tgtEl>
                                        <p:attrNameLst>
                                          <p:attrName>ppt_w</p:attrName>
                                        </p:attrNameLst>
                                      </p:cBhvr>
                                      <p:tavLst>
                                        <p:tav tm="0">
                                          <p:val>
                                            <p:fltVal val="0"/>
                                          </p:val>
                                        </p:tav>
                                        <p:tav tm="100000">
                                          <p:val>
                                            <p:strVal val="#ppt_w"/>
                                          </p:val>
                                        </p:tav>
                                      </p:tavLst>
                                    </p:anim>
                                    <p:anim calcmode="lin" valueType="num">
                                      <p:cBhvr>
                                        <p:cTn id="77" dur="300" fill="hold"/>
                                        <p:tgtEl>
                                          <p:spTgt spid="56"/>
                                        </p:tgtEl>
                                        <p:attrNameLst>
                                          <p:attrName>ppt_h</p:attrName>
                                        </p:attrNameLst>
                                      </p:cBhvr>
                                      <p:tavLst>
                                        <p:tav tm="0">
                                          <p:val>
                                            <p:fltVal val="0"/>
                                          </p:val>
                                        </p:tav>
                                        <p:tav tm="100000">
                                          <p:val>
                                            <p:strVal val="#ppt_h"/>
                                          </p:val>
                                        </p:tav>
                                      </p:tavLst>
                                    </p:anim>
                                    <p:animEffect>
                                      <p:cBhvr>
                                        <p:cTn id="78" dur="300"/>
                                        <p:tgtEl>
                                          <p:spTgt spid="56"/>
                                        </p:tgtEl>
                                      </p:cBhvr>
                                    </p:animEffect>
                                  </p:childTnLst>
                                </p:cTn>
                              </p:par>
                            </p:childTnLst>
                          </p:cTn>
                        </p:par>
                        <p:par>
                          <p:cTn id="79" fill="hold">
                            <p:stCondLst>
                              <p:cond delay="2100"/>
                            </p:stCondLst>
                            <p:childTnLst>
                              <p:par>
                                <p:cTn id="80" presetID="42" presetClass="entr" presetSubtype="0" fill="hold" grpId="0"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p:cBhvr>
                                        <p:cTn id="82" dur="600"/>
                                        <p:tgtEl>
                                          <p:spTgt spid="73"/>
                                        </p:tgtEl>
                                      </p:cBhvr>
                                    </p:animEffect>
                                    <p:anim calcmode="lin" valueType="num">
                                      <p:cBhvr>
                                        <p:cTn id="83" dur="600" fill="hold"/>
                                        <p:tgtEl>
                                          <p:spTgt spid="73"/>
                                        </p:tgtEl>
                                        <p:attrNameLst>
                                          <p:attrName>ppt_x</p:attrName>
                                        </p:attrNameLst>
                                      </p:cBhvr>
                                      <p:tavLst>
                                        <p:tav tm="0">
                                          <p:val>
                                            <p:strVal val="#ppt_x"/>
                                          </p:val>
                                        </p:tav>
                                        <p:tav tm="100000">
                                          <p:val>
                                            <p:strVal val="#ppt_x"/>
                                          </p:val>
                                        </p:tav>
                                      </p:tavLst>
                                    </p:anim>
                                    <p:anim calcmode="lin" valueType="num">
                                      <p:cBhvr>
                                        <p:cTn id="84" dur="600" fill="hold"/>
                                        <p:tgtEl>
                                          <p:spTgt spid="7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72"/>
                                        </p:tgtEl>
                                        <p:attrNameLst>
                                          <p:attrName>style.visibility</p:attrName>
                                        </p:attrNameLst>
                                      </p:cBhvr>
                                      <p:to>
                                        <p:strVal val="visible"/>
                                      </p:to>
                                    </p:set>
                                    <p:animEffect>
                                      <p:cBhvr>
                                        <p:cTn id="87" dur="600"/>
                                        <p:tgtEl>
                                          <p:spTgt spid="72"/>
                                        </p:tgtEl>
                                      </p:cBhvr>
                                    </p:animEffect>
                                    <p:anim calcmode="lin" valueType="num">
                                      <p:cBhvr>
                                        <p:cTn id="88" dur="600" fill="hold"/>
                                        <p:tgtEl>
                                          <p:spTgt spid="72"/>
                                        </p:tgtEl>
                                        <p:attrNameLst>
                                          <p:attrName>ppt_x</p:attrName>
                                        </p:attrNameLst>
                                      </p:cBhvr>
                                      <p:tavLst>
                                        <p:tav tm="0">
                                          <p:val>
                                            <p:strVal val="#ppt_x"/>
                                          </p:val>
                                        </p:tav>
                                        <p:tav tm="100000">
                                          <p:val>
                                            <p:strVal val="#ppt_x"/>
                                          </p:val>
                                        </p:tav>
                                      </p:tavLst>
                                    </p:anim>
                                    <p:anim calcmode="lin" valueType="num">
                                      <p:cBhvr>
                                        <p:cTn id="89" dur="600" fill="hold"/>
                                        <p:tgtEl>
                                          <p:spTgt spid="72"/>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59"/>
                                        </p:tgtEl>
                                        <p:attrNameLst>
                                          <p:attrName>style.visibility</p:attrName>
                                        </p:attrNameLst>
                                      </p:cBhvr>
                                      <p:to>
                                        <p:strVal val="visible"/>
                                      </p:to>
                                    </p:set>
                                    <p:animEffect>
                                      <p:cBhvr>
                                        <p:cTn id="92" dur="600"/>
                                        <p:tgtEl>
                                          <p:spTgt spid="59"/>
                                        </p:tgtEl>
                                      </p:cBhvr>
                                    </p:animEffect>
                                    <p:anim calcmode="lin" valueType="num">
                                      <p:cBhvr>
                                        <p:cTn id="93" dur="600" fill="hold"/>
                                        <p:tgtEl>
                                          <p:spTgt spid="59"/>
                                        </p:tgtEl>
                                        <p:attrNameLst>
                                          <p:attrName>ppt_x</p:attrName>
                                        </p:attrNameLst>
                                      </p:cBhvr>
                                      <p:tavLst>
                                        <p:tav tm="0">
                                          <p:val>
                                            <p:strVal val="#ppt_x"/>
                                          </p:val>
                                        </p:tav>
                                        <p:tav tm="100000">
                                          <p:val>
                                            <p:strVal val="#ppt_x"/>
                                          </p:val>
                                        </p:tav>
                                      </p:tavLst>
                                    </p:anim>
                                    <p:anim calcmode="lin" valueType="num">
                                      <p:cBhvr>
                                        <p:cTn id="94" dur="600" fill="hold"/>
                                        <p:tgtEl>
                                          <p:spTgt spid="59"/>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77"/>
                                        </p:tgtEl>
                                        <p:attrNameLst>
                                          <p:attrName>style.visibility</p:attrName>
                                        </p:attrNameLst>
                                      </p:cBhvr>
                                      <p:to>
                                        <p:strVal val="visible"/>
                                      </p:to>
                                    </p:set>
                                    <p:animEffect>
                                      <p:cBhvr>
                                        <p:cTn id="97" dur="600"/>
                                        <p:tgtEl>
                                          <p:spTgt spid="77"/>
                                        </p:tgtEl>
                                      </p:cBhvr>
                                    </p:animEffect>
                                    <p:anim calcmode="lin" valueType="num">
                                      <p:cBhvr>
                                        <p:cTn id="98" dur="600" fill="hold"/>
                                        <p:tgtEl>
                                          <p:spTgt spid="77"/>
                                        </p:tgtEl>
                                        <p:attrNameLst>
                                          <p:attrName>ppt_x</p:attrName>
                                        </p:attrNameLst>
                                      </p:cBhvr>
                                      <p:tavLst>
                                        <p:tav tm="0">
                                          <p:val>
                                            <p:strVal val="#ppt_x"/>
                                          </p:val>
                                        </p:tav>
                                        <p:tav tm="100000">
                                          <p:val>
                                            <p:strVal val="#ppt_x"/>
                                          </p:val>
                                        </p:tav>
                                      </p:tavLst>
                                    </p:anim>
                                    <p:anim calcmode="lin" valueType="num">
                                      <p:cBhvr>
                                        <p:cTn id="99" dur="600" fill="hold"/>
                                        <p:tgtEl>
                                          <p:spTgt spid="77"/>
                                        </p:tgtEl>
                                        <p:attrNameLst>
                                          <p:attrName>ppt_y</p:attrName>
                                        </p:attrNameLst>
                                      </p:cBhvr>
                                      <p:tavLst>
                                        <p:tav tm="0">
                                          <p:val>
                                            <p:strVal val="#ppt_y-.1"/>
                                          </p:val>
                                        </p:tav>
                                        <p:tav tm="100000">
                                          <p:val>
                                            <p:strVal val="#ppt_y"/>
                                          </p:val>
                                        </p:tav>
                                      </p:tavLst>
                                    </p:anim>
                                  </p:childTnLst>
                                </p:cTn>
                              </p:par>
                            </p:childTnLst>
                          </p:cTn>
                        </p:par>
                        <p:par>
                          <p:cTn id="100" fill="hold">
                            <p:stCondLst>
                              <p:cond delay="2700"/>
                            </p:stCondLst>
                            <p:childTnLst>
                              <p:par>
                                <p:cTn id="101" presetID="10" presetClass="entr" presetSubtype="0" fill="hold" grpId="0" nodeType="afterEffect">
                                  <p:stCondLst>
                                    <p:cond delay="0"/>
                                  </p:stCondLst>
                                  <p:childTnLst>
                                    <p:set>
                                      <p:cBhvr>
                                        <p:cTn id="102" dur="1" fill="hold">
                                          <p:stCondLst>
                                            <p:cond delay="0"/>
                                          </p:stCondLst>
                                        </p:cTn>
                                        <p:tgtEl>
                                          <p:spTgt spid="69"/>
                                        </p:tgtEl>
                                        <p:attrNameLst>
                                          <p:attrName>style.visibility</p:attrName>
                                        </p:attrNameLst>
                                      </p:cBhvr>
                                      <p:to>
                                        <p:strVal val="visible"/>
                                      </p:to>
                                    </p:set>
                                    <p:anim calcmode="lin" valueType="num">
                                      <p:cBhvr>
                                        <p:cTn id="103" dur="300" fill="hold"/>
                                        <p:tgtEl>
                                          <p:spTgt spid="69"/>
                                        </p:tgtEl>
                                        <p:attrNameLst>
                                          <p:attrName>ppt_w</p:attrName>
                                        </p:attrNameLst>
                                      </p:cBhvr>
                                      <p:tavLst>
                                        <p:tav tm="0">
                                          <p:val>
                                            <p:fltVal val="0"/>
                                          </p:val>
                                        </p:tav>
                                        <p:tav tm="100000">
                                          <p:val>
                                            <p:strVal val="#ppt_w"/>
                                          </p:val>
                                        </p:tav>
                                      </p:tavLst>
                                    </p:anim>
                                    <p:anim calcmode="lin" valueType="num">
                                      <p:cBhvr>
                                        <p:cTn id="104" dur="300" fill="hold"/>
                                        <p:tgtEl>
                                          <p:spTgt spid="69"/>
                                        </p:tgtEl>
                                        <p:attrNameLst>
                                          <p:attrName>ppt_h</p:attrName>
                                        </p:attrNameLst>
                                      </p:cBhvr>
                                      <p:tavLst>
                                        <p:tav tm="0">
                                          <p:val>
                                            <p:fltVal val="0"/>
                                          </p:val>
                                        </p:tav>
                                        <p:tav tm="100000">
                                          <p:val>
                                            <p:strVal val="#ppt_h"/>
                                          </p:val>
                                        </p:tav>
                                      </p:tavLst>
                                    </p:anim>
                                    <p:animEffect>
                                      <p:cBhvr>
                                        <p:cTn id="105" dur="300"/>
                                        <p:tgtEl>
                                          <p:spTgt spid="69"/>
                                        </p:tgtEl>
                                      </p:cBhvr>
                                    </p:animEffect>
                                  </p:childTnLst>
                                </p:cTn>
                              </p:par>
                              <p:par>
                                <p:cTn id="106" presetID="10" presetClass="entr" presetSubtype="0" fill="hold" nodeType="withEffect">
                                  <p:stCondLst>
                                    <p:cond delay="0"/>
                                  </p:stCondLst>
                                  <p:childTnLst>
                                    <p:set>
                                      <p:cBhvr>
                                        <p:cTn id="107" dur="1" fill="hold">
                                          <p:stCondLst>
                                            <p:cond delay="0"/>
                                          </p:stCondLst>
                                        </p:cTn>
                                        <p:tgtEl>
                                          <p:spTgt spid="66"/>
                                        </p:tgtEl>
                                        <p:attrNameLst>
                                          <p:attrName>style.visibility</p:attrName>
                                        </p:attrNameLst>
                                      </p:cBhvr>
                                      <p:to>
                                        <p:strVal val="visible"/>
                                      </p:to>
                                    </p:set>
                                    <p:anim calcmode="lin" valueType="num">
                                      <p:cBhvr>
                                        <p:cTn id="108" dur="300" fill="hold"/>
                                        <p:tgtEl>
                                          <p:spTgt spid="66"/>
                                        </p:tgtEl>
                                        <p:attrNameLst>
                                          <p:attrName>ppt_w</p:attrName>
                                        </p:attrNameLst>
                                      </p:cBhvr>
                                      <p:tavLst>
                                        <p:tav tm="0">
                                          <p:val>
                                            <p:fltVal val="0"/>
                                          </p:val>
                                        </p:tav>
                                        <p:tav tm="100000">
                                          <p:val>
                                            <p:strVal val="#ppt_w"/>
                                          </p:val>
                                        </p:tav>
                                      </p:tavLst>
                                    </p:anim>
                                    <p:anim calcmode="lin" valueType="num">
                                      <p:cBhvr>
                                        <p:cTn id="109" dur="300" fill="hold"/>
                                        <p:tgtEl>
                                          <p:spTgt spid="66"/>
                                        </p:tgtEl>
                                        <p:attrNameLst>
                                          <p:attrName>ppt_h</p:attrName>
                                        </p:attrNameLst>
                                      </p:cBhvr>
                                      <p:tavLst>
                                        <p:tav tm="0">
                                          <p:val>
                                            <p:fltVal val="0"/>
                                          </p:val>
                                        </p:tav>
                                        <p:tav tm="100000">
                                          <p:val>
                                            <p:strVal val="#ppt_h"/>
                                          </p:val>
                                        </p:tav>
                                      </p:tavLst>
                                    </p:anim>
                                    <p:animEffect>
                                      <p:cBhvr>
                                        <p:cTn id="110" dur="300"/>
                                        <p:tgtEl>
                                          <p:spTgt spid="66"/>
                                        </p:tgtEl>
                                      </p:cBhvr>
                                    </p:animEffect>
                                  </p:childTnLst>
                                </p:cTn>
                              </p:par>
                            </p:childTnLst>
                          </p:cTn>
                        </p:par>
                        <p:par>
                          <p:cTn id="111" fill="hold">
                            <p:stCondLst>
                              <p:cond delay="3000"/>
                            </p:stCondLst>
                            <p:childTnLst>
                              <p:par>
                                <p:cTn id="112" presetID="47" presetClass="entr" presetSubtype="0" fill="hold" grpId="0" nodeType="afterEffect">
                                  <p:stCondLst>
                                    <p:cond delay="0"/>
                                  </p:stCondLst>
                                  <p:childTnLst>
                                    <p:set>
                                      <p:cBhvr>
                                        <p:cTn id="113" dur="1" fill="hold">
                                          <p:stCondLst>
                                            <p:cond delay="0"/>
                                          </p:stCondLst>
                                        </p:cTn>
                                        <p:tgtEl>
                                          <p:spTgt spid="75"/>
                                        </p:tgtEl>
                                        <p:attrNameLst>
                                          <p:attrName>style.visibility</p:attrName>
                                        </p:attrNameLst>
                                      </p:cBhvr>
                                      <p:to>
                                        <p:strVal val="visible"/>
                                      </p:to>
                                    </p:set>
                                    <p:animEffect>
                                      <p:cBhvr>
                                        <p:cTn id="114" dur="600"/>
                                        <p:tgtEl>
                                          <p:spTgt spid="75"/>
                                        </p:tgtEl>
                                      </p:cBhvr>
                                    </p:animEffect>
                                    <p:anim calcmode="lin" valueType="num">
                                      <p:cBhvr>
                                        <p:cTn id="115" dur="600" fill="hold"/>
                                        <p:tgtEl>
                                          <p:spTgt spid="75"/>
                                        </p:tgtEl>
                                        <p:attrNameLst>
                                          <p:attrName>ppt_x</p:attrName>
                                        </p:attrNameLst>
                                      </p:cBhvr>
                                      <p:tavLst>
                                        <p:tav tm="0">
                                          <p:val>
                                            <p:strVal val="#ppt_x"/>
                                          </p:val>
                                        </p:tav>
                                        <p:tav tm="100000">
                                          <p:val>
                                            <p:strVal val="#ppt_x"/>
                                          </p:val>
                                        </p:tav>
                                      </p:tavLst>
                                    </p:anim>
                                    <p:anim calcmode="lin" valueType="num">
                                      <p:cBhvr>
                                        <p:cTn id="116" dur="600" fill="hold"/>
                                        <p:tgtEl>
                                          <p:spTgt spid="75"/>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74"/>
                                        </p:tgtEl>
                                        <p:attrNameLst>
                                          <p:attrName>style.visibility</p:attrName>
                                        </p:attrNameLst>
                                      </p:cBhvr>
                                      <p:to>
                                        <p:strVal val="visible"/>
                                      </p:to>
                                    </p:set>
                                    <p:animEffect>
                                      <p:cBhvr>
                                        <p:cTn id="119" dur="600"/>
                                        <p:tgtEl>
                                          <p:spTgt spid="74"/>
                                        </p:tgtEl>
                                      </p:cBhvr>
                                    </p:animEffect>
                                    <p:anim calcmode="lin" valueType="num">
                                      <p:cBhvr>
                                        <p:cTn id="120" dur="600" fill="hold"/>
                                        <p:tgtEl>
                                          <p:spTgt spid="74"/>
                                        </p:tgtEl>
                                        <p:attrNameLst>
                                          <p:attrName>ppt_x</p:attrName>
                                        </p:attrNameLst>
                                      </p:cBhvr>
                                      <p:tavLst>
                                        <p:tav tm="0">
                                          <p:val>
                                            <p:strVal val="#ppt_x"/>
                                          </p:val>
                                        </p:tav>
                                        <p:tav tm="100000">
                                          <p:val>
                                            <p:strVal val="#ppt_x"/>
                                          </p:val>
                                        </p:tav>
                                      </p:tavLst>
                                    </p:anim>
                                    <p:anim calcmode="lin" valueType="num">
                                      <p:cBhvr>
                                        <p:cTn id="121" dur="600" fill="hold"/>
                                        <p:tgtEl>
                                          <p:spTgt spid="74"/>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60"/>
                                        </p:tgtEl>
                                        <p:attrNameLst>
                                          <p:attrName>style.visibility</p:attrName>
                                        </p:attrNameLst>
                                      </p:cBhvr>
                                      <p:to>
                                        <p:strVal val="visible"/>
                                      </p:to>
                                    </p:set>
                                    <p:animEffect>
                                      <p:cBhvr>
                                        <p:cTn id="124" dur="600"/>
                                        <p:tgtEl>
                                          <p:spTgt spid="60"/>
                                        </p:tgtEl>
                                      </p:cBhvr>
                                    </p:animEffect>
                                    <p:anim calcmode="lin" valueType="num">
                                      <p:cBhvr>
                                        <p:cTn id="125" dur="600" fill="hold"/>
                                        <p:tgtEl>
                                          <p:spTgt spid="60"/>
                                        </p:tgtEl>
                                        <p:attrNameLst>
                                          <p:attrName>ppt_x</p:attrName>
                                        </p:attrNameLst>
                                      </p:cBhvr>
                                      <p:tavLst>
                                        <p:tav tm="0">
                                          <p:val>
                                            <p:strVal val="#ppt_x"/>
                                          </p:val>
                                        </p:tav>
                                        <p:tav tm="100000">
                                          <p:val>
                                            <p:strVal val="#ppt_x"/>
                                          </p:val>
                                        </p:tav>
                                      </p:tavLst>
                                    </p:anim>
                                    <p:anim calcmode="lin" valueType="num">
                                      <p:cBhvr>
                                        <p:cTn id="126" dur="600" fill="hold"/>
                                        <p:tgtEl>
                                          <p:spTgt spid="60"/>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9"/>
                                        </p:tgtEl>
                                        <p:attrNameLst>
                                          <p:attrName>style.visibility</p:attrName>
                                        </p:attrNameLst>
                                      </p:cBhvr>
                                      <p:to>
                                        <p:strVal val="visible"/>
                                      </p:to>
                                    </p:set>
                                    <p:animEffect>
                                      <p:cBhvr>
                                        <p:cTn id="129" dur="600"/>
                                        <p:tgtEl>
                                          <p:spTgt spid="79"/>
                                        </p:tgtEl>
                                      </p:cBhvr>
                                    </p:animEffect>
                                    <p:anim calcmode="lin" valueType="num">
                                      <p:cBhvr>
                                        <p:cTn id="130" dur="600" fill="hold"/>
                                        <p:tgtEl>
                                          <p:spTgt spid="79"/>
                                        </p:tgtEl>
                                        <p:attrNameLst>
                                          <p:attrName>ppt_x</p:attrName>
                                        </p:attrNameLst>
                                      </p:cBhvr>
                                      <p:tavLst>
                                        <p:tav tm="0">
                                          <p:val>
                                            <p:strVal val="#ppt_x"/>
                                          </p:val>
                                        </p:tav>
                                        <p:tav tm="100000">
                                          <p:val>
                                            <p:strVal val="#ppt_x"/>
                                          </p:val>
                                        </p:tav>
                                      </p:tavLst>
                                    </p:anim>
                                    <p:anim calcmode="lin" valueType="num">
                                      <p:cBhvr>
                                        <p:cTn id="131" dur="6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autoUpdateAnimBg="0"/>
      <p:bldP spid="55" grpId="0" bldLvl="0" animBg="1" autoUpdateAnimBg="0"/>
      <p:bldP spid="59" grpId="0" bldLvl="0" animBg="1" autoUpdateAnimBg="0"/>
      <p:bldP spid="60" grpId="0" bldLvl="0" animBg="1" autoUpdateAnimBg="0"/>
      <p:bldP spid="61" grpId="0" bldLvl="0" autoUpdateAnimBg="0"/>
      <p:bldP spid="62" grpId="0" bldLvl="0" autoUpdateAnimBg="0"/>
      <p:bldP spid="63" grpId="0" bldLvl="0" autoUpdateAnimBg="0"/>
      <p:bldP spid="64" grpId="0" bldLvl="0" autoUpdateAnimBg="0"/>
      <p:bldP spid="65" grpId="0" bldLvl="0" autoUpdateAnimBg="0"/>
      <p:bldP spid="69" grpId="0" bldLvl="0" autoUpdateAnimBg="0"/>
      <p:bldP spid="70" grpId="0" bldLvl="0" autoUpdateAnimBg="0"/>
      <p:bldP spid="71" grpId="0" bldLvl="0" autoUpdateAnimBg="0"/>
      <p:bldP spid="72" grpId="0" bldLvl="0" autoUpdateAnimBg="0"/>
      <p:bldP spid="73" grpId="0" bldLvl="0"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32027" y="1451588"/>
            <a:ext cx="1918068" cy="680813"/>
            <a:chOff x="3666731" y="1984470"/>
            <a:chExt cx="2636520" cy="1447800"/>
          </a:xfrm>
          <a:effectLst>
            <a:outerShdw blurRad="127000" dist="38100" dir="5400000" algn="t" rotWithShape="0">
              <a:prstClr val="black">
                <a:alpha val="40000"/>
              </a:prstClr>
            </a:outerShdw>
          </a:effectLst>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5" name="文本框 35"/>
            <p:cNvSpPr txBox="1"/>
            <p:nvPr/>
          </p:nvSpPr>
          <p:spPr>
            <a:xfrm>
              <a:off x="3971726" y="2364755"/>
              <a:ext cx="2230360" cy="687235"/>
            </a:xfrm>
            <a:prstGeom prst="rect">
              <a:avLst/>
            </a:prstGeom>
            <a:noFill/>
            <a:ln w="50800">
              <a:noFill/>
            </a:ln>
          </p:spPr>
          <p:txBody>
            <a:bodyPr wrap="square" rtlCol="0" anchor="ctr">
              <a:spAutoFit/>
            </a:bodyPr>
            <a:lstStyle/>
            <a:p>
              <a:pPr algn="ct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第二季度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6" name="组合 5"/>
          <p:cNvGrpSpPr/>
          <p:nvPr/>
        </p:nvGrpSpPr>
        <p:grpSpPr>
          <a:xfrm>
            <a:off x="1045336" y="1451588"/>
            <a:ext cx="1918068" cy="680813"/>
            <a:chOff x="1436370" y="1984470"/>
            <a:chExt cx="2636520" cy="1447800"/>
          </a:xfrm>
          <a:effectLst>
            <a:outerShdw blurRad="127000" dist="38100" dir="5400000" algn="t" rotWithShape="0">
              <a:prstClr val="black">
                <a:alpha val="40000"/>
              </a:prstClr>
            </a:outerShdw>
          </a:effectLst>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9" name="文本框 43"/>
            <p:cNvSpPr txBox="1"/>
            <p:nvPr/>
          </p:nvSpPr>
          <p:spPr>
            <a:xfrm>
              <a:off x="1709209" y="2340618"/>
              <a:ext cx="2293960"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第一季度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10" name="组合 9"/>
          <p:cNvGrpSpPr/>
          <p:nvPr/>
        </p:nvGrpSpPr>
        <p:grpSpPr>
          <a:xfrm>
            <a:off x="6470356" y="1451588"/>
            <a:ext cx="1918068" cy="680813"/>
            <a:chOff x="8127453" y="1984470"/>
            <a:chExt cx="2636520" cy="1447800"/>
          </a:xfrm>
          <a:effectLst>
            <a:outerShdw blurRad="127000" dist="38100" dir="5400000" algn="t" rotWithShape="0">
              <a:prstClr val="black">
                <a:alpha val="40000"/>
              </a:prstClr>
            </a:outerShdw>
          </a:effectLst>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2" name="文本框 46"/>
            <p:cNvSpPr txBox="1"/>
            <p:nvPr/>
          </p:nvSpPr>
          <p:spPr>
            <a:xfrm>
              <a:off x="8439016" y="2340618"/>
              <a:ext cx="2230360"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第四季度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13" name="组合 12"/>
          <p:cNvGrpSpPr/>
          <p:nvPr/>
        </p:nvGrpSpPr>
        <p:grpSpPr>
          <a:xfrm>
            <a:off x="4651191" y="1451588"/>
            <a:ext cx="1918068" cy="680813"/>
            <a:chOff x="5897092"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5" name="文本框 49"/>
            <p:cNvSpPr txBox="1"/>
            <p:nvPr/>
          </p:nvSpPr>
          <p:spPr>
            <a:xfrm>
              <a:off x="6227711" y="2340622"/>
              <a:ext cx="2205655"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第三季度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sp>
        <p:nvSpPr>
          <p:cNvPr id="16" name="矩形 47"/>
          <p:cNvSpPr>
            <a:spLocks noChangeArrowheads="1"/>
          </p:cNvSpPr>
          <p:nvPr/>
        </p:nvSpPr>
        <p:spPr bwMode="auto">
          <a:xfrm>
            <a:off x="1061304" y="4003331"/>
            <a:ext cx="7039088" cy="440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1513959"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1187624" y="2815633"/>
            <a:ext cx="1685237"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19" name="矩形 18"/>
          <p:cNvSpPr/>
          <p:nvPr/>
        </p:nvSpPr>
        <p:spPr>
          <a:xfrm>
            <a:off x="3263325"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0" name="矩形 47"/>
          <p:cNvSpPr>
            <a:spLocks noChangeArrowheads="1"/>
          </p:cNvSpPr>
          <p:nvPr/>
        </p:nvSpPr>
        <p:spPr bwMode="auto">
          <a:xfrm>
            <a:off x="2968994" y="2815633"/>
            <a:ext cx="1656509"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1" name="矩形 20"/>
          <p:cNvSpPr/>
          <p:nvPr/>
        </p:nvSpPr>
        <p:spPr>
          <a:xfrm>
            <a:off x="5074745"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4788025" y="2815633"/>
            <a:ext cx="1671742"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3" name="矩形 22"/>
          <p:cNvSpPr/>
          <p:nvPr/>
        </p:nvSpPr>
        <p:spPr>
          <a:xfrm>
            <a:off x="6854400"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4" name="矩形 47"/>
          <p:cNvSpPr>
            <a:spLocks noChangeArrowheads="1"/>
          </p:cNvSpPr>
          <p:nvPr/>
        </p:nvSpPr>
        <p:spPr bwMode="auto">
          <a:xfrm>
            <a:off x="6588225" y="2815633"/>
            <a:ext cx="1656184"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070885" y="3911572"/>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1994208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成功项目展示</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03</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2772313982"/>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1980407" y="2837406"/>
            <a:ext cx="2252381" cy="359517"/>
          </a:xfrm>
          <a:prstGeom prst="homePlate">
            <a:avLst/>
          </a:prstGeom>
          <a:solidFill>
            <a:schemeClr val="accent1"/>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4" name="五边形 3"/>
          <p:cNvSpPr/>
          <p:nvPr/>
        </p:nvSpPr>
        <p:spPr>
          <a:xfrm flipH="1">
            <a:off x="2847579" y="3292213"/>
            <a:ext cx="1385210" cy="359517"/>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5" name="五边形 4"/>
          <p:cNvSpPr/>
          <p:nvPr/>
        </p:nvSpPr>
        <p:spPr>
          <a:xfrm flipH="1">
            <a:off x="2320612" y="3747020"/>
            <a:ext cx="1912176" cy="359517"/>
          </a:xfrm>
          <a:prstGeom prst="homePlate">
            <a:avLst/>
          </a:prstGeom>
          <a:solidFill>
            <a:schemeClr val="accent1"/>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6" name="五边形 5"/>
          <p:cNvSpPr/>
          <p:nvPr/>
        </p:nvSpPr>
        <p:spPr>
          <a:xfrm flipH="1">
            <a:off x="1475656" y="4201827"/>
            <a:ext cx="2757132" cy="359517"/>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7" name="TextBox 159"/>
          <p:cNvSpPr txBox="1"/>
          <p:nvPr/>
        </p:nvSpPr>
        <p:spPr>
          <a:xfrm>
            <a:off x="3602427" y="287531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73%</a:t>
            </a:r>
            <a:endParaRPr lang="zh-CN" altLang="en-US" sz="1600" b="1" dirty="0">
              <a:solidFill>
                <a:schemeClr val="bg1"/>
              </a:solidFill>
              <a:latin typeface="微软雅黑" pitchFamily="34" charset="-122"/>
              <a:ea typeface="微软雅黑" pitchFamily="34" charset="-122"/>
            </a:endParaRPr>
          </a:p>
        </p:txBody>
      </p:sp>
      <p:sp>
        <p:nvSpPr>
          <p:cNvPr id="9" name="TextBox 160"/>
          <p:cNvSpPr txBox="1"/>
          <p:nvPr/>
        </p:nvSpPr>
        <p:spPr>
          <a:xfrm>
            <a:off x="3595213" y="3333742"/>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30%</a:t>
            </a:r>
            <a:endParaRPr lang="zh-CN" altLang="en-US" sz="1600" b="1" dirty="0">
              <a:solidFill>
                <a:schemeClr val="bg1"/>
              </a:solidFill>
              <a:latin typeface="微软雅黑" pitchFamily="34" charset="-122"/>
              <a:ea typeface="微软雅黑" pitchFamily="34" charset="-122"/>
            </a:endParaRPr>
          </a:p>
        </p:txBody>
      </p:sp>
      <p:sp>
        <p:nvSpPr>
          <p:cNvPr id="10" name="TextBox 161"/>
          <p:cNvSpPr txBox="1"/>
          <p:nvPr/>
        </p:nvSpPr>
        <p:spPr>
          <a:xfrm>
            <a:off x="3595214" y="3788609"/>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50%</a:t>
            </a:r>
            <a:endParaRPr lang="zh-CN" altLang="en-US" sz="1600" b="1" dirty="0">
              <a:solidFill>
                <a:schemeClr val="bg1"/>
              </a:solidFill>
              <a:latin typeface="微软雅黑" pitchFamily="34" charset="-122"/>
              <a:ea typeface="微软雅黑" pitchFamily="34" charset="-122"/>
            </a:endParaRPr>
          </a:p>
        </p:txBody>
      </p:sp>
      <p:sp>
        <p:nvSpPr>
          <p:cNvPr id="11" name="TextBox 162"/>
          <p:cNvSpPr txBox="1"/>
          <p:nvPr/>
        </p:nvSpPr>
        <p:spPr>
          <a:xfrm>
            <a:off x="3614451" y="4247864"/>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75%</a:t>
            </a:r>
            <a:endParaRPr lang="zh-CN" altLang="en-US" sz="1600" b="1" dirty="0">
              <a:solidFill>
                <a:schemeClr val="bg1"/>
              </a:solidFill>
              <a:latin typeface="微软雅黑" pitchFamily="34" charset="-122"/>
              <a:ea typeface="微软雅黑" pitchFamily="34" charset="-122"/>
            </a:endParaRPr>
          </a:p>
        </p:txBody>
      </p:sp>
      <p:sp>
        <p:nvSpPr>
          <p:cNvPr id="12" name="五边形 11"/>
          <p:cNvSpPr/>
          <p:nvPr/>
        </p:nvSpPr>
        <p:spPr>
          <a:xfrm>
            <a:off x="4959426" y="2839397"/>
            <a:ext cx="1149664" cy="359517"/>
          </a:xfrm>
          <a:prstGeom prst="homePlate">
            <a:avLst/>
          </a:prstGeom>
          <a:solidFill>
            <a:schemeClr val="accent2"/>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3" name="五边形 12"/>
          <p:cNvSpPr/>
          <p:nvPr/>
        </p:nvSpPr>
        <p:spPr>
          <a:xfrm>
            <a:off x="4959427" y="3294204"/>
            <a:ext cx="2170277" cy="359517"/>
          </a:xfrm>
          <a:prstGeom prst="homePlate">
            <a:avLst/>
          </a:prstGeom>
          <a:solidFill>
            <a:schemeClr val="accent4"/>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4" name="五边形 13"/>
          <p:cNvSpPr/>
          <p:nvPr/>
        </p:nvSpPr>
        <p:spPr>
          <a:xfrm>
            <a:off x="4959426" y="3749012"/>
            <a:ext cx="1360817" cy="359517"/>
          </a:xfrm>
          <a:prstGeom prst="homePlate">
            <a:avLst/>
          </a:prstGeom>
          <a:solidFill>
            <a:schemeClr val="accent2"/>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5" name="五边形 14"/>
          <p:cNvSpPr/>
          <p:nvPr/>
        </p:nvSpPr>
        <p:spPr>
          <a:xfrm>
            <a:off x="4959426" y="4203818"/>
            <a:ext cx="2900981" cy="359517"/>
          </a:xfrm>
          <a:prstGeom prst="homePlate">
            <a:avLst/>
          </a:prstGeom>
          <a:solidFill>
            <a:schemeClr val="accent4"/>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6" name="TextBox 173"/>
          <p:cNvSpPr txBox="1"/>
          <p:nvPr/>
        </p:nvSpPr>
        <p:spPr>
          <a:xfrm>
            <a:off x="5029504" y="288178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17" name="TextBox 174"/>
          <p:cNvSpPr txBox="1"/>
          <p:nvPr/>
        </p:nvSpPr>
        <p:spPr>
          <a:xfrm>
            <a:off x="5029503" y="3329205"/>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56%</a:t>
            </a:r>
            <a:endParaRPr lang="zh-CN" altLang="en-US" sz="1600" b="1" dirty="0">
              <a:solidFill>
                <a:schemeClr val="bg1"/>
              </a:solidFill>
              <a:latin typeface="微软雅黑" pitchFamily="34" charset="-122"/>
              <a:ea typeface="微软雅黑" pitchFamily="34" charset="-122"/>
            </a:endParaRPr>
          </a:p>
        </p:txBody>
      </p:sp>
      <p:sp>
        <p:nvSpPr>
          <p:cNvPr id="18" name="TextBox 175"/>
          <p:cNvSpPr txBox="1"/>
          <p:nvPr/>
        </p:nvSpPr>
        <p:spPr>
          <a:xfrm>
            <a:off x="5029505" y="37886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29%</a:t>
            </a:r>
            <a:endParaRPr lang="zh-CN" altLang="en-US" sz="1600" b="1" dirty="0">
              <a:solidFill>
                <a:schemeClr val="bg1"/>
              </a:solidFill>
              <a:latin typeface="微软雅黑" pitchFamily="34" charset="-122"/>
              <a:ea typeface="微软雅黑" pitchFamily="34" charset="-122"/>
            </a:endParaRPr>
          </a:p>
        </p:txBody>
      </p:sp>
      <p:sp>
        <p:nvSpPr>
          <p:cNvPr id="19" name="TextBox 176"/>
          <p:cNvSpPr txBox="1"/>
          <p:nvPr/>
        </p:nvSpPr>
        <p:spPr>
          <a:xfrm>
            <a:off x="5042237" y="42454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77%</a:t>
            </a:r>
            <a:endParaRPr lang="zh-CN" altLang="en-US" sz="1600" b="1" dirty="0">
              <a:solidFill>
                <a:schemeClr val="bg1"/>
              </a:solidFill>
              <a:latin typeface="微软雅黑" pitchFamily="34" charset="-122"/>
              <a:ea typeface="微软雅黑" pitchFamily="34" charset="-122"/>
            </a:endParaRPr>
          </a:p>
        </p:txBody>
      </p:sp>
      <p:sp>
        <p:nvSpPr>
          <p:cNvPr id="20" name="TextBox 180"/>
          <p:cNvSpPr txBox="1"/>
          <p:nvPr/>
        </p:nvSpPr>
        <p:spPr>
          <a:xfrm>
            <a:off x="4310732" y="291672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项目一</a:t>
            </a:r>
          </a:p>
        </p:txBody>
      </p:sp>
      <p:sp>
        <p:nvSpPr>
          <p:cNvPr id="21" name="TextBox 181"/>
          <p:cNvSpPr txBox="1"/>
          <p:nvPr/>
        </p:nvSpPr>
        <p:spPr>
          <a:xfrm>
            <a:off x="4310732" y="3368305"/>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项目二</a:t>
            </a:r>
          </a:p>
        </p:txBody>
      </p:sp>
      <p:sp>
        <p:nvSpPr>
          <p:cNvPr id="22" name="TextBox 182"/>
          <p:cNvSpPr txBox="1"/>
          <p:nvPr/>
        </p:nvSpPr>
        <p:spPr>
          <a:xfrm>
            <a:off x="4310906" y="3823112"/>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项目三</a:t>
            </a:r>
          </a:p>
        </p:txBody>
      </p:sp>
      <p:sp>
        <p:nvSpPr>
          <p:cNvPr id="23" name="TextBox 183"/>
          <p:cNvSpPr txBox="1"/>
          <p:nvPr/>
        </p:nvSpPr>
        <p:spPr>
          <a:xfrm>
            <a:off x="4310906" y="427991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项目四</a:t>
            </a:r>
          </a:p>
        </p:txBody>
      </p:sp>
      <p:sp>
        <p:nvSpPr>
          <p:cNvPr id="24" name="Oval 4"/>
          <p:cNvSpPr/>
          <p:nvPr/>
        </p:nvSpPr>
        <p:spPr>
          <a:xfrm>
            <a:off x="4957546" y="1131590"/>
            <a:ext cx="838590" cy="790950"/>
          </a:xfrm>
          <a:prstGeom prst="ellipse">
            <a:avLst/>
          </a:prstGeom>
          <a:solidFill>
            <a:schemeClr val="accent2"/>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1400" b="1" dirty="0" smtClean="0">
                <a:solidFill>
                  <a:schemeClr val="bg1"/>
                </a:solidFill>
                <a:latin typeface="微软雅黑" pitchFamily="34" charset="-122"/>
                <a:ea typeface="微软雅黑" pitchFamily="34" charset="-122"/>
              </a:rPr>
              <a:t>2016</a:t>
            </a:r>
            <a:endParaRPr lang="en-US" sz="1400" b="1" dirty="0">
              <a:solidFill>
                <a:schemeClr val="bg1"/>
              </a:solidFill>
              <a:latin typeface="微软雅黑" pitchFamily="34" charset="-122"/>
              <a:ea typeface="微软雅黑" pitchFamily="34" charset="-122"/>
            </a:endParaRPr>
          </a:p>
        </p:txBody>
      </p:sp>
      <p:sp>
        <p:nvSpPr>
          <p:cNvPr id="25" name="Oval 5"/>
          <p:cNvSpPr/>
          <p:nvPr/>
        </p:nvSpPr>
        <p:spPr>
          <a:xfrm>
            <a:off x="3411117" y="1131590"/>
            <a:ext cx="838590" cy="790950"/>
          </a:xfrm>
          <a:prstGeom prst="ellipse">
            <a:avLst/>
          </a:prstGeom>
          <a:solidFill>
            <a:schemeClr val="accent1"/>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altLang="zh-CN" sz="1400" b="1" dirty="0" smtClean="0">
                <a:solidFill>
                  <a:schemeClr val="bg1"/>
                </a:solidFill>
                <a:latin typeface="微软雅黑" pitchFamily="34" charset="-122"/>
                <a:ea typeface="微软雅黑" pitchFamily="34" charset="-122"/>
              </a:rPr>
              <a:t>2015</a:t>
            </a:r>
            <a:endParaRPr lang="en-US" sz="1400" b="1" dirty="0">
              <a:solidFill>
                <a:schemeClr val="bg1"/>
              </a:solidFill>
              <a:latin typeface="微软雅黑" pitchFamily="34" charset="-122"/>
              <a:ea typeface="微软雅黑" pitchFamily="34" charset="-122"/>
            </a:endParaRPr>
          </a:p>
        </p:txBody>
      </p:sp>
      <p:sp>
        <p:nvSpPr>
          <p:cNvPr id="26" name="Text Box 10"/>
          <p:cNvSpPr txBox="1">
            <a:spLocks noChangeArrowheads="1"/>
          </p:cNvSpPr>
          <p:nvPr/>
        </p:nvSpPr>
        <p:spPr bwMode="auto">
          <a:xfrm>
            <a:off x="4959426" y="2019822"/>
            <a:ext cx="3717030" cy="754822"/>
          </a:xfrm>
          <a:prstGeom prst="rect">
            <a:avLst/>
          </a:prstGeom>
          <a:noFill/>
          <a:ln w="9525">
            <a:noFill/>
            <a:miter lim="800000"/>
            <a:headEnd/>
            <a:tailEnd/>
          </a:ln>
        </p:spPr>
        <p:txBody>
          <a:bodyPr wrap="square" lIns="34290" tIns="17145" rIns="34290" bIns="17145">
            <a:spAutoFit/>
          </a:bodyPr>
          <a:lstStyle/>
          <a:p>
            <a:pP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7" name="Text Box 10"/>
          <p:cNvSpPr txBox="1">
            <a:spLocks noChangeArrowheads="1"/>
          </p:cNvSpPr>
          <p:nvPr/>
        </p:nvSpPr>
        <p:spPr bwMode="auto">
          <a:xfrm>
            <a:off x="611560" y="2019821"/>
            <a:ext cx="3631847" cy="754822"/>
          </a:xfrm>
          <a:prstGeom prst="rect">
            <a:avLst/>
          </a:prstGeom>
          <a:noFill/>
          <a:ln w="9525">
            <a:noFill/>
            <a:miter lim="800000"/>
            <a:headEnd/>
            <a:tailEnd/>
          </a:ln>
        </p:spPr>
        <p:txBody>
          <a:bodyPr wrap="square" lIns="34290" tIns="17145" rIns="34290" bIns="17145">
            <a:spAutoFit/>
          </a:bodyPr>
          <a:lstStyle/>
          <a:p>
            <a:pPr algn="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algn="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30" name="TextBox 2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3901731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cxnSp>
        <p:nvCxnSpPr>
          <p:cNvPr id="28" name="直接连接符 27"/>
          <p:cNvCxnSpPr/>
          <p:nvPr/>
        </p:nvCxnSpPr>
        <p:spPr>
          <a:xfrm flipH="1">
            <a:off x="2822029" y="4047364"/>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578077" y="4047364"/>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6200000" flipV="1">
            <a:off x="3700055" y="3169341"/>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2700000" flipH="1">
            <a:off x="3079195" y="3426507"/>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8900000">
            <a:off x="4320911" y="3426507"/>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1619672" y="3524455"/>
            <a:ext cx="985600" cy="1001132"/>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4" name="TextBox 33"/>
          <p:cNvSpPr txBox="1"/>
          <p:nvPr/>
        </p:nvSpPr>
        <p:spPr>
          <a:xfrm>
            <a:off x="1664832" y="3705699"/>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35" name="组合 34"/>
          <p:cNvGrpSpPr/>
          <p:nvPr/>
        </p:nvGrpSpPr>
        <p:grpSpPr>
          <a:xfrm>
            <a:off x="3631556" y="2921865"/>
            <a:ext cx="1872208" cy="2674221"/>
            <a:chOff x="3993415" y="3271064"/>
            <a:chExt cx="1872208" cy="2674221"/>
          </a:xfrm>
        </p:grpSpPr>
        <p:sp>
          <p:nvSpPr>
            <p:cNvPr id="36" name="椭圆 35"/>
            <p:cNvSpPr/>
            <p:nvPr/>
          </p:nvSpPr>
          <p:spPr>
            <a:xfrm>
              <a:off x="3993415" y="3271064"/>
              <a:ext cx="1872208" cy="1872208"/>
            </a:xfrm>
            <a:prstGeom prst="ellipse">
              <a:avLst/>
            </a:prstGeom>
            <a:ln w="190500">
              <a:solidFill>
                <a:schemeClr val="bg1"/>
              </a:solidFill>
            </a:ln>
            <a:effectLst>
              <a:outerShdw blurRad="127000" dist="38100" dir="6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4735736" y="5143272"/>
              <a:ext cx="396240" cy="802013"/>
            </a:xfrm>
            <a:prstGeom prst="roundRect">
              <a:avLst>
                <a:gd name="adj" fmla="val 50000"/>
              </a:avLst>
            </a:prstGeom>
            <a:solidFill>
              <a:schemeClr val="bg1"/>
            </a:solidFill>
            <a:ln>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Rectangle 11"/>
          <p:cNvSpPr>
            <a:spLocks noChangeArrowheads="1"/>
          </p:cNvSpPr>
          <p:nvPr/>
        </p:nvSpPr>
        <p:spPr bwMode="gray">
          <a:xfrm>
            <a:off x="3836056" y="3523161"/>
            <a:ext cx="1463708" cy="707886"/>
          </a:xfrm>
          <a:prstGeom prst="rect">
            <a:avLst/>
          </a:prstGeom>
          <a:noFill/>
          <a:ln>
            <a:noFill/>
          </a:ln>
          <a:extLst/>
        </p:spPr>
        <p:txBody>
          <a:bodyPr wrap="square">
            <a:spAutoFit/>
          </a:bodyPr>
          <a:lstStyle/>
          <a:p>
            <a:pPr algn="ctr"/>
            <a:r>
              <a:rPr lang="zh-CN" altLang="en-US" sz="2000" b="1" dirty="0" smtClean="0">
                <a:solidFill>
                  <a:schemeClr val="bg1"/>
                </a:solidFill>
                <a:latin typeface="微软雅黑" pitchFamily="34" charset="-122"/>
                <a:ea typeface="微软雅黑" pitchFamily="34" charset="-122"/>
              </a:rPr>
              <a:t>点击添加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标题内容</a:t>
            </a:r>
            <a:endParaRPr lang="zh-CN" altLang="en-US" sz="2000" b="1" dirty="0">
              <a:solidFill>
                <a:schemeClr val="bg1"/>
              </a:solidFill>
              <a:latin typeface="微软雅黑" pitchFamily="34" charset="-122"/>
              <a:ea typeface="微软雅黑" pitchFamily="34" charset="-122"/>
            </a:endParaRPr>
          </a:p>
        </p:txBody>
      </p:sp>
      <p:sp>
        <p:nvSpPr>
          <p:cNvPr id="41" name="椭圆 40"/>
          <p:cNvSpPr/>
          <p:nvPr/>
        </p:nvSpPr>
        <p:spPr>
          <a:xfrm>
            <a:off x="2362264" y="1807401"/>
            <a:ext cx="985600" cy="1001132"/>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42" name="椭圆 41"/>
          <p:cNvSpPr/>
          <p:nvPr/>
        </p:nvSpPr>
        <p:spPr>
          <a:xfrm>
            <a:off x="4090456" y="1155171"/>
            <a:ext cx="985600" cy="1001132"/>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68" name="椭圆 67"/>
          <p:cNvSpPr/>
          <p:nvPr/>
        </p:nvSpPr>
        <p:spPr>
          <a:xfrm>
            <a:off x="5746640" y="1861763"/>
            <a:ext cx="985600" cy="1001132"/>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69" name="椭圆 68"/>
          <p:cNvSpPr/>
          <p:nvPr/>
        </p:nvSpPr>
        <p:spPr>
          <a:xfrm>
            <a:off x="6456872" y="3524455"/>
            <a:ext cx="985600" cy="1001132"/>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70" name="TextBox 69"/>
          <p:cNvSpPr txBox="1"/>
          <p:nvPr/>
        </p:nvSpPr>
        <p:spPr>
          <a:xfrm>
            <a:off x="2411760" y="1998349"/>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71" name="TextBox 70"/>
          <p:cNvSpPr txBox="1"/>
          <p:nvPr/>
        </p:nvSpPr>
        <p:spPr>
          <a:xfrm>
            <a:off x="4139952" y="1350727"/>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72" name="TextBox 71"/>
          <p:cNvSpPr txBox="1"/>
          <p:nvPr/>
        </p:nvSpPr>
        <p:spPr>
          <a:xfrm>
            <a:off x="5796136" y="2041060"/>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73" name="TextBox 72"/>
          <p:cNvSpPr txBox="1"/>
          <p:nvPr/>
        </p:nvSpPr>
        <p:spPr>
          <a:xfrm>
            <a:off x="6516216" y="3706523"/>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74" name="组合 73"/>
          <p:cNvGrpSpPr/>
          <p:nvPr/>
        </p:nvGrpSpPr>
        <p:grpSpPr>
          <a:xfrm>
            <a:off x="755576" y="1059582"/>
            <a:ext cx="2913592" cy="500137"/>
            <a:chOff x="539552" y="1182027"/>
            <a:chExt cx="2913592" cy="500137"/>
          </a:xfrm>
        </p:grpSpPr>
        <p:sp>
          <p:nvSpPr>
            <p:cNvPr id="75" name="TextBox 74"/>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详写内容</a:t>
              </a:r>
              <a:r>
                <a:rPr lang="en-US" altLang="zh-CN" dirty="0"/>
                <a:t>……</a:t>
              </a:r>
              <a:r>
                <a:rPr lang="zh-CN" altLang="en-US" dirty="0"/>
                <a:t>点击</a:t>
              </a:r>
              <a:r>
                <a:rPr lang="zh-CN" altLang="en-US" dirty="0" smtClean="0"/>
                <a:t>输入</a:t>
              </a:r>
              <a:r>
                <a:rPr lang="zh-CN" altLang="en-US" dirty="0"/>
                <a:t>本</a:t>
              </a:r>
              <a:r>
                <a:rPr lang="zh-CN" altLang="en-US" dirty="0" smtClean="0"/>
                <a:t>页需要详写的文字</a:t>
              </a:r>
              <a:r>
                <a:rPr lang="zh-CN" altLang="en-US" dirty="0"/>
                <a:t>内容，简明扼要</a:t>
              </a:r>
              <a:r>
                <a:rPr lang="zh-CN" altLang="en-US" dirty="0" smtClean="0"/>
                <a:t>，此</a:t>
              </a:r>
              <a:r>
                <a:rPr lang="zh-CN" altLang="en-US" dirty="0"/>
                <a:t>为概念图解，根据您的具体内容酌情修改。</a:t>
              </a:r>
              <a:endParaRPr lang="en-US" altLang="zh-CN" dirty="0"/>
            </a:p>
          </p:txBody>
        </p:sp>
        <p:sp>
          <p:nvSpPr>
            <p:cNvPr id="76" name="矩形 75"/>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688538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53" presetClass="entr" presetSubtype="16"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300" fill="hold"/>
                                        <p:tgtEl>
                                          <p:spTgt spid="33"/>
                                        </p:tgtEl>
                                        <p:attrNameLst>
                                          <p:attrName>ppt_w</p:attrName>
                                        </p:attrNameLst>
                                      </p:cBhvr>
                                      <p:tavLst>
                                        <p:tav tm="0">
                                          <p:val>
                                            <p:fltVal val="0"/>
                                          </p:val>
                                        </p:tav>
                                        <p:tav tm="100000">
                                          <p:val>
                                            <p:strVal val="#ppt_w"/>
                                          </p:val>
                                        </p:tav>
                                      </p:tavLst>
                                    </p:anim>
                                    <p:anim calcmode="lin" valueType="num">
                                      <p:cBhvr>
                                        <p:cTn id="43" dur="300" fill="hold"/>
                                        <p:tgtEl>
                                          <p:spTgt spid="33"/>
                                        </p:tgtEl>
                                        <p:attrNameLst>
                                          <p:attrName>ppt_h</p:attrName>
                                        </p:attrNameLst>
                                      </p:cBhvr>
                                      <p:tavLst>
                                        <p:tav tm="0">
                                          <p:val>
                                            <p:fltVal val="0"/>
                                          </p:val>
                                        </p:tav>
                                        <p:tav tm="100000">
                                          <p:val>
                                            <p:strVal val="#ppt_h"/>
                                          </p:val>
                                        </p:tav>
                                      </p:tavLst>
                                    </p:anim>
                                    <p:animEffect transition="in" filter="fade">
                                      <p:cBhvr>
                                        <p:cTn id="44" dur="30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15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300" fill="hold"/>
                                        <p:tgtEl>
                                          <p:spTgt spid="41"/>
                                        </p:tgtEl>
                                        <p:attrNameLst>
                                          <p:attrName>ppt_w</p:attrName>
                                        </p:attrNameLst>
                                      </p:cBhvr>
                                      <p:tavLst>
                                        <p:tav tm="0">
                                          <p:val>
                                            <p:fltVal val="0"/>
                                          </p:val>
                                        </p:tav>
                                        <p:tav tm="100000">
                                          <p:val>
                                            <p:strVal val="#ppt_w"/>
                                          </p:val>
                                        </p:tav>
                                      </p:tavLst>
                                    </p:anim>
                                    <p:anim calcmode="lin" valueType="num">
                                      <p:cBhvr>
                                        <p:cTn id="54" dur="300" fill="hold"/>
                                        <p:tgtEl>
                                          <p:spTgt spid="41"/>
                                        </p:tgtEl>
                                        <p:attrNameLst>
                                          <p:attrName>ppt_h</p:attrName>
                                        </p:attrNameLst>
                                      </p:cBhvr>
                                      <p:tavLst>
                                        <p:tav tm="0">
                                          <p:val>
                                            <p:fltVal val="0"/>
                                          </p:val>
                                        </p:tav>
                                        <p:tav tm="100000">
                                          <p:val>
                                            <p:strVal val="#ppt_h"/>
                                          </p:val>
                                        </p:tav>
                                      </p:tavLst>
                                    </p:anim>
                                    <p:animEffect transition="in" filter="fade">
                                      <p:cBhvr>
                                        <p:cTn id="55" dur="300"/>
                                        <p:tgtEl>
                                          <p:spTgt spid="4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childTnLst>
                          </p:cTn>
                        </p:par>
                        <p:par>
                          <p:cTn id="61" fill="hold">
                            <p:stCondLst>
                              <p:cond delay="2000"/>
                            </p:stCondLst>
                            <p:childTnLst>
                              <p:par>
                                <p:cTn id="62" presetID="53" presetClass="entr" presetSubtype="16"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300" fill="hold"/>
                                        <p:tgtEl>
                                          <p:spTgt spid="42"/>
                                        </p:tgtEl>
                                        <p:attrNameLst>
                                          <p:attrName>ppt_w</p:attrName>
                                        </p:attrNameLst>
                                      </p:cBhvr>
                                      <p:tavLst>
                                        <p:tav tm="0">
                                          <p:val>
                                            <p:fltVal val="0"/>
                                          </p:val>
                                        </p:tav>
                                        <p:tav tm="100000">
                                          <p:val>
                                            <p:strVal val="#ppt_w"/>
                                          </p:val>
                                        </p:tav>
                                      </p:tavLst>
                                    </p:anim>
                                    <p:anim calcmode="lin" valueType="num">
                                      <p:cBhvr>
                                        <p:cTn id="65" dur="300" fill="hold"/>
                                        <p:tgtEl>
                                          <p:spTgt spid="42"/>
                                        </p:tgtEl>
                                        <p:attrNameLst>
                                          <p:attrName>ppt_h</p:attrName>
                                        </p:attrNameLst>
                                      </p:cBhvr>
                                      <p:tavLst>
                                        <p:tav tm="0">
                                          <p:val>
                                            <p:fltVal val="0"/>
                                          </p:val>
                                        </p:tav>
                                        <p:tav tm="100000">
                                          <p:val>
                                            <p:strVal val="#ppt_h"/>
                                          </p:val>
                                        </p:tav>
                                      </p:tavLst>
                                    </p:anim>
                                    <p:animEffect transition="in" filter="fade">
                                      <p:cBhvr>
                                        <p:cTn id="66" dur="300"/>
                                        <p:tgtEl>
                                          <p:spTgt spid="42"/>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 calcmode="lin" valueType="num">
                                      <p:cBhvr>
                                        <p:cTn id="75" dur="300" fill="hold"/>
                                        <p:tgtEl>
                                          <p:spTgt spid="68"/>
                                        </p:tgtEl>
                                        <p:attrNameLst>
                                          <p:attrName>ppt_w</p:attrName>
                                        </p:attrNameLst>
                                      </p:cBhvr>
                                      <p:tavLst>
                                        <p:tav tm="0">
                                          <p:val>
                                            <p:fltVal val="0"/>
                                          </p:val>
                                        </p:tav>
                                        <p:tav tm="100000">
                                          <p:val>
                                            <p:strVal val="#ppt_w"/>
                                          </p:val>
                                        </p:tav>
                                      </p:tavLst>
                                    </p:anim>
                                    <p:anim calcmode="lin" valueType="num">
                                      <p:cBhvr>
                                        <p:cTn id="76" dur="300" fill="hold"/>
                                        <p:tgtEl>
                                          <p:spTgt spid="68"/>
                                        </p:tgtEl>
                                        <p:attrNameLst>
                                          <p:attrName>ppt_h</p:attrName>
                                        </p:attrNameLst>
                                      </p:cBhvr>
                                      <p:tavLst>
                                        <p:tav tm="0">
                                          <p:val>
                                            <p:fltVal val="0"/>
                                          </p:val>
                                        </p:tav>
                                        <p:tav tm="100000">
                                          <p:val>
                                            <p:strVal val="#ppt_h"/>
                                          </p:val>
                                        </p:tav>
                                      </p:tavLst>
                                    </p:anim>
                                    <p:animEffect transition="in" filter="fade">
                                      <p:cBhvr>
                                        <p:cTn id="77" dur="300"/>
                                        <p:tgtEl>
                                          <p:spTgt spid="6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72"/>
                                        </p:tgtEl>
                                        <p:attrNameLst>
                                          <p:attrName>style.visibility</p:attrName>
                                        </p:attrNameLst>
                                      </p:cBhvr>
                                      <p:to>
                                        <p:strVal val="visible"/>
                                      </p:to>
                                    </p:set>
                                    <p:anim calcmode="lin" valueType="num">
                                      <p:cBhvr>
                                        <p:cTn id="80" dur="500" fill="hold"/>
                                        <p:tgtEl>
                                          <p:spTgt spid="72"/>
                                        </p:tgtEl>
                                        <p:attrNameLst>
                                          <p:attrName>ppt_w</p:attrName>
                                        </p:attrNameLst>
                                      </p:cBhvr>
                                      <p:tavLst>
                                        <p:tav tm="0">
                                          <p:val>
                                            <p:fltVal val="0"/>
                                          </p:val>
                                        </p:tav>
                                        <p:tav tm="100000">
                                          <p:val>
                                            <p:strVal val="#ppt_w"/>
                                          </p:val>
                                        </p:tav>
                                      </p:tavLst>
                                    </p:anim>
                                    <p:anim calcmode="lin" valueType="num">
                                      <p:cBhvr>
                                        <p:cTn id="81" dur="500" fill="hold"/>
                                        <p:tgtEl>
                                          <p:spTgt spid="72"/>
                                        </p:tgtEl>
                                        <p:attrNameLst>
                                          <p:attrName>ppt_h</p:attrName>
                                        </p:attrNameLst>
                                      </p:cBhvr>
                                      <p:tavLst>
                                        <p:tav tm="0">
                                          <p:val>
                                            <p:fltVal val="0"/>
                                          </p:val>
                                        </p:tav>
                                        <p:tav tm="100000">
                                          <p:val>
                                            <p:strVal val="#ppt_h"/>
                                          </p:val>
                                        </p:tav>
                                      </p:tavLst>
                                    </p:anim>
                                    <p:animEffect transition="in" filter="fade">
                                      <p:cBhvr>
                                        <p:cTn id="82" dur="500"/>
                                        <p:tgtEl>
                                          <p:spTgt spid="72"/>
                                        </p:tgtEl>
                                      </p:cBhvr>
                                    </p:animEffect>
                                  </p:childTnLst>
                                </p:cTn>
                              </p:par>
                            </p:childTnLst>
                          </p:cTn>
                        </p:par>
                        <p:par>
                          <p:cTn id="83" fill="hold">
                            <p:stCondLst>
                              <p:cond delay="3000"/>
                            </p:stCondLst>
                            <p:childTnLst>
                              <p:par>
                                <p:cTn id="84" presetID="53" presetClass="entr" presetSubtype="16" fill="hold" grpId="0" nodeType="afterEffect">
                                  <p:stCondLst>
                                    <p:cond delay="0"/>
                                  </p:stCondLst>
                                  <p:childTnLst>
                                    <p:set>
                                      <p:cBhvr>
                                        <p:cTn id="85" dur="1" fill="hold">
                                          <p:stCondLst>
                                            <p:cond delay="0"/>
                                          </p:stCondLst>
                                        </p:cTn>
                                        <p:tgtEl>
                                          <p:spTgt spid="69"/>
                                        </p:tgtEl>
                                        <p:attrNameLst>
                                          <p:attrName>style.visibility</p:attrName>
                                        </p:attrNameLst>
                                      </p:cBhvr>
                                      <p:to>
                                        <p:strVal val="visible"/>
                                      </p:to>
                                    </p:set>
                                    <p:anim calcmode="lin" valueType="num">
                                      <p:cBhvr>
                                        <p:cTn id="86" dur="300" fill="hold"/>
                                        <p:tgtEl>
                                          <p:spTgt spid="69"/>
                                        </p:tgtEl>
                                        <p:attrNameLst>
                                          <p:attrName>ppt_w</p:attrName>
                                        </p:attrNameLst>
                                      </p:cBhvr>
                                      <p:tavLst>
                                        <p:tav tm="0">
                                          <p:val>
                                            <p:fltVal val="0"/>
                                          </p:val>
                                        </p:tav>
                                        <p:tav tm="100000">
                                          <p:val>
                                            <p:strVal val="#ppt_w"/>
                                          </p:val>
                                        </p:tav>
                                      </p:tavLst>
                                    </p:anim>
                                    <p:anim calcmode="lin" valueType="num">
                                      <p:cBhvr>
                                        <p:cTn id="87" dur="300" fill="hold"/>
                                        <p:tgtEl>
                                          <p:spTgt spid="69"/>
                                        </p:tgtEl>
                                        <p:attrNameLst>
                                          <p:attrName>ppt_h</p:attrName>
                                        </p:attrNameLst>
                                      </p:cBhvr>
                                      <p:tavLst>
                                        <p:tav tm="0">
                                          <p:val>
                                            <p:fltVal val="0"/>
                                          </p:val>
                                        </p:tav>
                                        <p:tav tm="100000">
                                          <p:val>
                                            <p:strVal val="#ppt_h"/>
                                          </p:val>
                                        </p:tav>
                                      </p:tavLst>
                                    </p:anim>
                                    <p:animEffect transition="in" filter="fade">
                                      <p:cBhvr>
                                        <p:cTn id="88" dur="300"/>
                                        <p:tgtEl>
                                          <p:spTgt spid="69"/>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 calcmode="lin" valueType="num">
                                      <p:cBhvr>
                                        <p:cTn id="91" dur="500" fill="hold"/>
                                        <p:tgtEl>
                                          <p:spTgt spid="73"/>
                                        </p:tgtEl>
                                        <p:attrNameLst>
                                          <p:attrName>ppt_w</p:attrName>
                                        </p:attrNameLst>
                                      </p:cBhvr>
                                      <p:tavLst>
                                        <p:tav tm="0">
                                          <p:val>
                                            <p:fltVal val="0"/>
                                          </p:val>
                                        </p:tav>
                                        <p:tav tm="100000">
                                          <p:val>
                                            <p:strVal val="#ppt_w"/>
                                          </p:val>
                                        </p:tav>
                                      </p:tavLst>
                                    </p:anim>
                                    <p:anim calcmode="lin" valueType="num">
                                      <p:cBhvr>
                                        <p:cTn id="92" dur="500" fill="hold"/>
                                        <p:tgtEl>
                                          <p:spTgt spid="73"/>
                                        </p:tgtEl>
                                        <p:attrNameLst>
                                          <p:attrName>ppt_h</p:attrName>
                                        </p:attrNameLst>
                                      </p:cBhvr>
                                      <p:tavLst>
                                        <p:tav tm="0">
                                          <p:val>
                                            <p:fltVal val="0"/>
                                          </p:val>
                                        </p:tav>
                                        <p:tav tm="100000">
                                          <p:val>
                                            <p:strVal val="#ppt_h"/>
                                          </p:val>
                                        </p:tav>
                                      </p:tavLst>
                                    </p:anim>
                                    <p:animEffect transition="in" filter="fade">
                                      <p:cBhvr>
                                        <p:cTn id="93" dur="500"/>
                                        <p:tgtEl>
                                          <p:spTgt spid="73"/>
                                        </p:tgtEl>
                                      </p:cBhvr>
                                    </p:animEffect>
                                  </p:childTnLst>
                                </p:cTn>
                              </p:par>
                            </p:childTnLst>
                          </p:cTn>
                        </p:par>
                        <p:par>
                          <p:cTn id="94" fill="hold">
                            <p:stCondLst>
                              <p:cond delay="3500"/>
                            </p:stCondLst>
                            <p:childTnLst>
                              <p:par>
                                <p:cTn id="95" presetID="22" presetClass="entr" presetSubtype="8" fill="hold" nodeType="afterEffect">
                                  <p:stCondLst>
                                    <p:cond delay="0"/>
                                  </p:stCondLst>
                                  <p:childTnLst>
                                    <p:set>
                                      <p:cBhvr>
                                        <p:cTn id="96" dur="1" fill="hold">
                                          <p:stCondLst>
                                            <p:cond delay="0"/>
                                          </p:stCondLst>
                                        </p:cTn>
                                        <p:tgtEl>
                                          <p:spTgt spid="74"/>
                                        </p:tgtEl>
                                        <p:attrNameLst>
                                          <p:attrName>style.visibility</p:attrName>
                                        </p:attrNameLst>
                                      </p:cBhvr>
                                      <p:to>
                                        <p:strVal val="visible"/>
                                      </p:to>
                                    </p:set>
                                    <p:animEffect transition="in" filter="wipe(left)">
                                      <p:cBhvr>
                                        <p:cTn id="9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40" grpId="0"/>
      <p:bldP spid="41" grpId="0" animBg="1"/>
      <p:bldP spid="42" grpId="0" animBg="1"/>
      <p:bldP spid="68" grpId="0" animBg="1"/>
      <p:bldP spid="69" grpId="0" animBg="1"/>
      <p:bldP spid="70" grpId="0"/>
      <p:bldP spid="71" grpId="0"/>
      <p:bldP spid="72" grpId="0"/>
      <p:bldP spid="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3"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4"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5"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7" name="组合 6"/>
          <p:cNvGrpSpPr/>
          <p:nvPr/>
        </p:nvGrpSpPr>
        <p:grpSpPr>
          <a:xfrm>
            <a:off x="2313735" y="1108481"/>
            <a:ext cx="857881" cy="735467"/>
            <a:chOff x="2313735" y="1108481"/>
            <a:chExt cx="857881" cy="735467"/>
          </a:xfrm>
          <a:effectLst>
            <a:outerShdw blurRad="127000" dist="38100" dir="5400000" algn="t" rotWithShape="0">
              <a:prstClr val="black">
                <a:alpha val="40000"/>
              </a:prstClr>
            </a:outerShdw>
          </a:effectLst>
        </p:grpSpPr>
        <p:sp>
          <p:nvSpPr>
            <p:cNvPr id="8"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25400" cap="flat">
              <a:solidFill>
                <a:schemeClr val="bg1"/>
              </a:solid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944344" y="2047198"/>
            <a:ext cx="1589745" cy="432411"/>
            <a:chOff x="1944344" y="2047198"/>
            <a:chExt cx="1589745" cy="432411"/>
          </a:xfrm>
          <a:effectLst>
            <a:outerShdw blurRad="127000" dist="38100" dir="5400000" algn="t" rotWithShape="0">
              <a:prstClr val="black">
                <a:alpha val="40000"/>
              </a:prstClr>
            </a:outerShdw>
          </a:effectLst>
        </p:grpSpPr>
        <p:sp>
          <p:nvSpPr>
            <p:cNvPr id="11"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4"/>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7"/>
            <p:cNvSpPr/>
            <p:nvPr/>
          </p:nvSpPr>
          <p:spPr>
            <a:xfrm>
              <a:off x="2191740" y="2087244"/>
              <a:ext cx="1099552"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574955" y="2740898"/>
            <a:ext cx="2333121" cy="432412"/>
            <a:chOff x="1574955" y="2740898"/>
            <a:chExt cx="2333121" cy="432412"/>
          </a:xfrm>
          <a:effectLst>
            <a:outerShdw blurRad="127000" dist="38100" dir="5400000" algn="t" rotWithShape="0">
              <a:prstClr val="black">
                <a:alpha val="40000"/>
              </a:prstClr>
            </a:outerShdw>
          </a:effectLst>
        </p:grpSpPr>
        <p:sp>
          <p:nvSpPr>
            <p:cNvPr id="14"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78"/>
            <p:cNvSpPr/>
            <p:nvPr/>
          </p:nvSpPr>
          <p:spPr>
            <a:xfrm>
              <a:off x="1815028" y="2780945"/>
              <a:ext cx="1849246"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6" name="组合 15"/>
          <p:cNvGrpSpPr/>
          <p:nvPr/>
        </p:nvGrpSpPr>
        <p:grpSpPr>
          <a:xfrm>
            <a:off x="1205565" y="3434598"/>
            <a:ext cx="3076490" cy="432407"/>
            <a:chOff x="1205565" y="3434598"/>
            <a:chExt cx="3076490" cy="432407"/>
          </a:xfrm>
          <a:effectLst>
            <a:outerShdw blurRad="127000" dist="38100" dir="5400000" algn="t" rotWithShape="0">
              <a:prstClr val="black">
                <a:alpha val="40000"/>
              </a:prstClr>
            </a:outerShdw>
          </a:effectLst>
        </p:grpSpPr>
        <p:sp>
          <p:nvSpPr>
            <p:cNvPr id="1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2"/>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8" name="Shape 5179"/>
            <p:cNvSpPr/>
            <p:nvPr/>
          </p:nvSpPr>
          <p:spPr>
            <a:xfrm>
              <a:off x="1422332" y="3474643"/>
              <a:ext cx="2634639"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9" name="组合 18"/>
          <p:cNvGrpSpPr/>
          <p:nvPr/>
        </p:nvGrpSpPr>
        <p:grpSpPr>
          <a:xfrm>
            <a:off x="827585" y="4118665"/>
            <a:ext cx="3819870" cy="432407"/>
            <a:chOff x="827585" y="4118665"/>
            <a:chExt cx="3819870" cy="432407"/>
          </a:xfrm>
          <a:effectLst>
            <a:outerShdw blurRad="127000" dist="38100" dir="5400000" algn="t" rotWithShape="0">
              <a:prstClr val="black">
                <a:alpha val="40000"/>
              </a:prstClr>
            </a:outerShdw>
          </a:effectLst>
        </p:grpSpPr>
        <p:sp>
          <p:nvSpPr>
            <p:cNvPr id="20"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Shape 5180"/>
            <p:cNvSpPr/>
            <p:nvPr/>
          </p:nvSpPr>
          <p:spPr>
            <a:xfrm>
              <a:off x="1072475" y="4158709"/>
              <a:ext cx="3334354"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22"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4"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5"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26" name="组合 25"/>
          <p:cNvGrpSpPr/>
          <p:nvPr/>
        </p:nvGrpSpPr>
        <p:grpSpPr>
          <a:xfrm>
            <a:off x="5228512" y="1109269"/>
            <a:ext cx="2871880" cy="582144"/>
            <a:chOff x="5228512" y="1109269"/>
            <a:chExt cx="2871880" cy="582144"/>
          </a:xfrm>
        </p:grpSpPr>
        <p:sp>
          <p:nvSpPr>
            <p:cNvPr id="27" name="TextBox 26"/>
            <p:cNvSpPr txBox="1"/>
            <p:nvPr/>
          </p:nvSpPr>
          <p:spPr>
            <a:xfrm>
              <a:off x="5228512" y="130310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8" name="Rectangle 71"/>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29" name="组合 28"/>
          <p:cNvGrpSpPr/>
          <p:nvPr/>
        </p:nvGrpSpPr>
        <p:grpSpPr>
          <a:xfrm>
            <a:off x="5228512" y="1869180"/>
            <a:ext cx="2871880" cy="582143"/>
            <a:chOff x="5228512" y="1869180"/>
            <a:chExt cx="2871880" cy="582143"/>
          </a:xfrm>
        </p:grpSpPr>
        <p:sp>
          <p:nvSpPr>
            <p:cNvPr id="30" name="TextBox 29"/>
            <p:cNvSpPr txBox="1"/>
            <p:nvPr/>
          </p:nvSpPr>
          <p:spPr>
            <a:xfrm>
              <a:off x="5228512" y="206301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1" name="Rectangle 73"/>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32" name="组合 31"/>
          <p:cNvGrpSpPr/>
          <p:nvPr/>
        </p:nvGrpSpPr>
        <p:grpSpPr>
          <a:xfrm>
            <a:off x="5228512" y="2629091"/>
            <a:ext cx="2871880" cy="582144"/>
            <a:chOff x="5228512" y="2629091"/>
            <a:chExt cx="2871880" cy="582144"/>
          </a:xfrm>
        </p:grpSpPr>
        <p:sp>
          <p:nvSpPr>
            <p:cNvPr id="33" name="TextBox 32"/>
            <p:cNvSpPr txBox="1"/>
            <p:nvPr/>
          </p:nvSpPr>
          <p:spPr>
            <a:xfrm>
              <a:off x="5228512" y="282292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4" name="Rectangle 75"/>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35"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36"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37" name="组合 36"/>
          <p:cNvGrpSpPr/>
          <p:nvPr/>
        </p:nvGrpSpPr>
        <p:grpSpPr>
          <a:xfrm>
            <a:off x="5228512" y="3299800"/>
            <a:ext cx="2871880" cy="582144"/>
            <a:chOff x="5228512" y="3299800"/>
            <a:chExt cx="2871880" cy="582144"/>
          </a:xfrm>
        </p:grpSpPr>
        <p:sp>
          <p:nvSpPr>
            <p:cNvPr id="38" name="TextBox 37"/>
            <p:cNvSpPr txBox="1"/>
            <p:nvPr/>
          </p:nvSpPr>
          <p:spPr>
            <a:xfrm>
              <a:off x="5228512" y="3493633"/>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点击输入本栏的具体文字，简明扼要的说明分</a:t>
              </a:r>
              <a:r>
                <a:rPr lang="zh-CN" altLang="en-US" sz="1000" dirty="0">
                  <a:solidFill>
                    <a:schemeClr val="tx1">
                      <a:lumMod val="75000"/>
                      <a:lumOff val="25000"/>
                    </a:schemeClr>
                  </a:solidFill>
                  <a:latin typeface="微软雅黑" pitchFamily="34" charset="-122"/>
                  <a:ea typeface="微软雅黑" pitchFamily="34" charset="-122"/>
                </a:rPr>
                <a:t>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9" name="Rectangle 79"/>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5228512" y="4059711"/>
            <a:ext cx="2871880" cy="582144"/>
            <a:chOff x="5228512" y="4059711"/>
            <a:chExt cx="2871880" cy="582144"/>
          </a:xfrm>
        </p:grpSpPr>
        <p:sp>
          <p:nvSpPr>
            <p:cNvPr id="41" name="TextBox 40"/>
            <p:cNvSpPr txBox="1"/>
            <p:nvPr/>
          </p:nvSpPr>
          <p:spPr>
            <a:xfrm>
              <a:off x="5228512" y="425354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2" name="Rectangle 81"/>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Tree>
    <p:extLst>
      <p:ext uri="{BB962C8B-B14F-4D97-AF65-F5344CB8AC3E}">
        <p14:creationId xmlns:p14="http://schemas.microsoft.com/office/powerpoint/2010/main" val="114727879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right)">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up)">
                                      <p:cBhvr>
                                        <p:cTn id="51" dur="500"/>
                                        <p:tgtEl>
                                          <p:spTgt spid="24"/>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left)">
                                      <p:cBhvr>
                                        <p:cTn id="7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2" grpId="0" animBg="1"/>
      <p:bldP spid="24" grpId="0" animBg="1"/>
      <p:bldP spid="25" grpId="0" animBg="1"/>
      <p:bldP spid="35" grpId="0" animBg="1"/>
      <p:bldP spid="3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43" name="Group 14"/>
          <p:cNvGrpSpPr/>
          <p:nvPr/>
        </p:nvGrpSpPr>
        <p:grpSpPr>
          <a:xfrm>
            <a:off x="4034357" y="2296724"/>
            <a:ext cx="1061000" cy="1214343"/>
            <a:chOff x="5379142" y="2991066"/>
            <a:chExt cx="1414667" cy="1619124"/>
          </a:xfrm>
        </p:grpSpPr>
        <p:sp>
          <p:nvSpPr>
            <p:cNvPr id="44" name="Shape 1723"/>
            <p:cNvSpPr/>
            <p:nvPr/>
          </p:nvSpPr>
          <p:spPr>
            <a:xfrm rot="18900000">
              <a:off x="5379143" y="2991066"/>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5" name="Shape 1726"/>
            <p:cNvSpPr/>
            <p:nvPr/>
          </p:nvSpPr>
          <p:spPr>
            <a:xfrm rot="18900000">
              <a:off x="5379142" y="3195523"/>
              <a:ext cx="1414666" cy="1414667"/>
            </a:xfrm>
            <a:prstGeom prst="roundRect">
              <a:avLst>
                <a:gd name="adj" fmla="val 15000"/>
              </a:avLst>
            </a:pr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46" name="Group 12"/>
          <p:cNvGrpSpPr/>
          <p:nvPr/>
        </p:nvGrpSpPr>
        <p:grpSpPr>
          <a:xfrm>
            <a:off x="2672903" y="2452981"/>
            <a:ext cx="1061000" cy="1214343"/>
            <a:chOff x="3563871" y="3199409"/>
            <a:chExt cx="1414666" cy="1619124"/>
          </a:xfrm>
        </p:grpSpPr>
        <p:sp>
          <p:nvSpPr>
            <p:cNvPr id="47" name="Shape 1722"/>
            <p:cNvSpPr/>
            <p:nvPr/>
          </p:nvSpPr>
          <p:spPr>
            <a:xfrm rot="8100000">
              <a:off x="3563871" y="3403867"/>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8" name="Shape 1729"/>
            <p:cNvSpPr/>
            <p:nvPr/>
          </p:nvSpPr>
          <p:spPr>
            <a:xfrm rot="8100000">
              <a:off x="3563871" y="3199409"/>
              <a:ext cx="1414666" cy="1414667"/>
            </a:xfrm>
            <a:prstGeom prst="roundRect">
              <a:avLst>
                <a:gd name="adj" fmla="val 15000"/>
              </a:avLst>
            </a:pr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49" name="Group 11"/>
          <p:cNvGrpSpPr/>
          <p:nvPr/>
        </p:nvGrpSpPr>
        <p:grpSpPr>
          <a:xfrm>
            <a:off x="1259632" y="2296724"/>
            <a:ext cx="1061000" cy="1214343"/>
            <a:chOff x="1743076" y="2991066"/>
            <a:chExt cx="1414666" cy="1619124"/>
          </a:xfrm>
        </p:grpSpPr>
        <p:sp>
          <p:nvSpPr>
            <p:cNvPr id="50" name="Shape 1721"/>
            <p:cNvSpPr/>
            <p:nvPr/>
          </p:nvSpPr>
          <p:spPr>
            <a:xfrm rot="18900000">
              <a:off x="1743076" y="2991066"/>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1" name="Shape 1732"/>
            <p:cNvSpPr/>
            <p:nvPr/>
          </p:nvSpPr>
          <p:spPr>
            <a:xfrm rot="18900000">
              <a:off x="1743076" y="3195523"/>
              <a:ext cx="1414666" cy="1414667"/>
            </a:xfrm>
            <a:prstGeom prst="roundRect">
              <a:avLst>
                <a:gd name="adj" fmla="val 15000"/>
              </a:avLst>
            </a:prstGeom>
            <a:solidFill>
              <a:schemeClr val="accent1"/>
            </a:solidFill>
            <a:ln w="508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2" name="Group 15"/>
          <p:cNvGrpSpPr/>
          <p:nvPr/>
        </p:nvGrpSpPr>
        <p:grpSpPr>
          <a:xfrm>
            <a:off x="5399953" y="2452981"/>
            <a:ext cx="1061000" cy="1214344"/>
            <a:chOff x="7199937" y="3199409"/>
            <a:chExt cx="1414666" cy="1619125"/>
          </a:xfrm>
        </p:grpSpPr>
        <p:sp>
          <p:nvSpPr>
            <p:cNvPr id="53" name="Shape 1724"/>
            <p:cNvSpPr/>
            <p:nvPr/>
          </p:nvSpPr>
          <p:spPr>
            <a:xfrm rot="8100000">
              <a:off x="7199937" y="3403868"/>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4" name="Shape 1735"/>
            <p:cNvSpPr/>
            <p:nvPr/>
          </p:nvSpPr>
          <p:spPr>
            <a:xfrm rot="8100000">
              <a:off x="7199937" y="3199409"/>
              <a:ext cx="1414666" cy="1414667"/>
            </a:xfrm>
            <a:prstGeom prst="roundRect">
              <a:avLst>
                <a:gd name="adj" fmla="val 15000"/>
              </a:avLst>
            </a:pr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5" name="Group 16"/>
          <p:cNvGrpSpPr/>
          <p:nvPr/>
        </p:nvGrpSpPr>
        <p:grpSpPr>
          <a:xfrm>
            <a:off x="6761407" y="2296724"/>
            <a:ext cx="1061000" cy="1214343"/>
            <a:chOff x="9015209" y="2991066"/>
            <a:chExt cx="1414666" cy="1619124"/>
          </a:xfrm>
        </p:grpSpPr>
        <p:sp>
          <p:nvSpPr>
            <p:cNvPr id="56" name="Shape 1725"/>
            <p:cNvSpPr/>
            <p:nvPr/>
          </p:nvSpPr>
          <p:spPr>
            <a:xfrm rot="18900000">
              <a:off x="9015209" y="2991066"/>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7" name="Shape 1738"/>
            <p:cNvSpPr/>
            <p:nvPr/>
          </p:nvSpPr>
          <p:spPr>
            <a:xfrm rot="18900000">
              <a:off x="9015209" y="3195523"/>
              <a:ext cx="1414666" cy="1414667"/>
            </a:xfrm>
            <a:prstGeom prst="roundRect">
              <a:avLst>
                <a:gd name="adj" fmla="val 15000"/>
              </a:avLst>
            </a:pr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58" name="Text Placeholder 4"/>
          <p:cNvSpPr txBox="1">
            <a:spLocks/>
          </p:cNvSpPr>
          <p:nvPr/>
        </p:nvSpPr>
        <p:spPr>
          <a:xfrm>
            <a:off x="133607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59"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0"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1"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2"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971600"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2339752"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5" name="TextBox 64"/>
          <p:cNvSpPr txBox="1"/>
          <p:nvPr/>
        </p:nvSpPr>
        <p:spPr>
          <a:xfrm>
            <a:off x="3702065"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6" name="TextBox 65"/>
          <p:cNvSpPr txBox="1"/>
          <p:nvPr/>
        </p:nvSpPr>
        <p:spPr>
          <a:xfrm>
            <a:off x="5065405"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7" name="TextBox 66"/>
          <p:cNvSpPr txBox="1"/>
          <p:nvPr/>
        </p:nvSpPr>
        <p:spPr>
          <a:xfrm>
            <a:off x="6414567"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2381609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dissolv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
                                            <p:txEl>
                                              <p:pRg st="0" end="0"/>
                                            </p:txEl>
                                          </p:spTgt>
                                        </p:tgtEl>
                                        <p:attrNameLst>
                                          <p:attrName>style.visibility</p:attrName>
                                        </p:attrNameLst>
                                      </p:cBhvr>
                                      <p:to>
                                        <p:strVal val="visible"/>
                                      </p:to>
                                    </p:set>
                                    <p:animEffect transition="in" filter="fade">
                                      <p:cBhvr>
                                        <p:cTn id="10" dur="500"/>
                                        <p:tgtEl>
                                          <p:spTgt spid="58">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strips(downRight)">
                                      <p:cBhvr>
                                        <p:cTn id="14" dur="500"/>
                                        <p:tgtEl>
                                          <p:spTgt spid="63"/>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dissolve">
                                      <p:cBhvr>
                                        <p:cTn id="18" dur="500"/>
                                        <p:tgtEl>
                                          <p:spTgt spid="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9">
                                            <p:txEl>
                                              <p:pRg st="0" end="0"/>
                                            </p:txEl>
                                          </p:spTgt>
                                        </p:tgtEl>
                                        <p:attrNameLst>
                                          <p:attrName>style.visibility</p:attrName>
                                        </p:attrNameLst>
                                      </p:cBhvr>
                                      <p:to>
                                        <p:strVal val="visible"/>
                                      </p:to>
                                    </p:set>
                                    <p:animEffect transition="in" filter="fade">
                                      <p:cBhvr>
                                        <p:cTn id="21" dur="500"/>
                                        <p:tgtEl>
                                          <p:spTgt spid="59">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strips(downRight)">
                                      <p:cBhvr>
                                        <p:cTn id="25" dur="500"/>
                                        <p:tgtEl>
                                          <p:spTgt spid="64"/>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dissolve">
                                      <p:cBhvr>
                                        <p:cTn id="29" dur="500"/>
                                        <p:tgtEl>
                                          <p:spTgt spid="4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0">
                                            <p:txEl>
                                              <p:pRg st="0" end="0"/>
                                            </p:txEl>
                                          </p:spTgt>
                                        </p:tgtEl>
                                        <p:attrNameLst>
                                          <p:attrName>style.visibility</p:attrName>
                                        </p:attrNameLst>
                                      </p:cBhvr>
                                      <p:to>
                                        <p:strVal val="visible"/>
                                      </p:to>
                                    </p:set>
                                    <p:animEffect transition="in" filter="fade">
                                      <p:cBhvr>
                                        <p:cTn id="32" dur="500"/>
                                        <p:tgtEl>
                                          <p:spTgt spid="60">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strips(downRight)">
                                      <p:cBhvr>
                                        <p:cTn id="36" dur="500"/>
                                        <p:tgtEl>
                                          <p:spTgt spid="65"/>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dissolve">
                                      <p:cBhvr>
                                        <p:cTn id="40" dur="500"/>
                                        <p:tgtEl>
                                          <p:spTgt spid="5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1">
                                            <p:txEl>
                                              <p:pRg st="0" end="0"/>
                                            </p:txEl>
                                          </p:spTgt>
                                        </p:tgtEl>
                                        <p:attrNameLst>
                                          <p:attrName>style.visibility</p:attrName>
                                        </p:attrNameLst>
                                      </p:cBhvr>
                                      <p:to>
                                        <p:strVal val="visible"/>
                                      </p:to>
                                    </p:set>
                                    <p:animEffect transition="in" filter="fade">
                                      <p:cBhvr>
                                        <p:cTn id="43" dur="500"/>
                                        <p:tgtEl>
                                          <p:spTgt spid="61">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strips(downRight)">
                                      <p:cBhvr>
                                        <p:cTn id="47" dur="500"/>
                                        <p:tgtEl>
                                          <p:spTgt spid="66"/>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dissolve">
                                      <p:cBhvr>
                                        <p:cTn id="51" dur="500"/>
                                        <p:tgtEl>
                                          <p:spTgt spid="5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2">
                                            <p:txEl>
                                              <p:pRg st="0" end="0"/>
                                            </p:txEl>
                                          </p:spTgt>
                                        </p:tgtEl>
                                        <p:attrNameLst>
                                          <p:attrName>style.visibility</p:attrName>
                                        </p:attrNameLst>
                                      </p:cBhvr>
                                      <p:to>
                                        <p:strVal val="visible"/>
                                      </p:to>
                                    </p:set>
                                    <p:animEffect transition="in" filter="fade">
                                      <p:cBhvr>
                                        <p:cTn id="54" dur="500"/>
                                        <p:tgtEl>
                                          <p:spTgt spid="62">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strips(downRight)">
                                      <p:cBhvr>
                                        <p:cTn id="5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uild="p"/>
      <p:bldP spid="59" grpId="0" build="p"/>
      <p:bldP spid="60" grpId="0" build="p"/>
      <p:bldP spid="61" grpId="0" build="p"/>
      <p:bldP spid="62" grpId="0" build="p"/>
      <p:bldP spid="63" grpId="0"/>
      <p:bldP spid="64" grpId="0"/>
      <p:bldP spid="65" grpId="0"/>
      <p:bldP spid="66" grpId="0"/>
      <p:bldP spid="6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4"/>
          <p:cNvSpPr txBox="1">
            <a:spLocks/>
          </p:cNvSpPr>
          <p:nvPr/>
        </p:nvSpPr>
        <p:spPr>
          <a:xfrm>
            <a:off x="611560" y="346774"/>
            <a:ext cx="2256285" cy="49678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目录</a:t>
            </a:r>
            <a:r>
              <a:rPr lang="en-US" altLang="zh-CN" sz="24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Contents</a:t>
            </a:r>
            <a:endParaRPr lang="en-GB"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738572" y="843558"/>
            <a:ext cx="764985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8" name="Freeform 81"/>
          <p:cNvSpPr>
            <a:spLocks/>
          </p:cNvSpPr>
          <p:nvPr/>
        </p:nvSpPr>
        <p:spPr bwMode="auto">
          <a:xfrm>
            <a:off x="1654306" y="2050294"/>
            <a:ext cx="5803772" cy="1678037"/>
          </a:xfrm>
          <a:custGeom>
            <a:avLst/>
            <a:gdLst>
              <a:gd name="T0" fmla="*/ 0 w 5049"/>
              <a:gd name="T1" fmla="*/ 1263 h 1460"/>
              <a:gd name="T2" fmla="*/ 1159 w 5049"/>
              <a:gd name="T3" fmla="*/ 48 h 1460"/>
              <a:gd name="T4" fmla="*/ 2611 w 5049"/>
              <a:gd name="T5" fmla="*/ 1263 h 1460"/>
              <a:gd name="T6" fmla="*/ 2611 w 5049"/>
              <a:gd name="T7" fmla="*/ 1227 h 1460"/>
              <a:gd name="T8" fmla="*/ 3888 w 5049"/>
              <a:gd name="T9" fmla="*/ 15 h 1460"/>
              <a:gd name="T10" fmla="*/ 5049 w 5049"/>
              <a:gd name="T11" fmla="*/ 1138 h 1460"/>
            </a:gdLst>
            <a:ahLst/>
            <a:cxnLst>
              <a:cxn ang="0">
                <a:pos x="T0" y="T1"/>
              </a:cxn>
              <a:cxn ang="0">
                <a:pos x="T2" y="T3"/>
              </a:cxn>
              <a:cxn ang="0">
                <a:pos x="T4" y="T5"/>
              </a:cxn>
              <a:cxn ang="0">
                <a:pos x="T6" y="T7"/>
              </a:cxn>
              <a:cxn ang="0">
                <a:pos x="T8" y="T9"/>
              </a:cxn>
              <a:cxn ang="0">
                <a:pos x="T10" y="T11"/>
              </a:cxn>
            </a:cxnLst>
            <a:rect l="0" t="0" r="r" b="b"/>
            <a:pathLst>
              <a:path w="5049" h="1460">
                <a:moveTo>
                  <a:pt x="0" y="1263"/>
                </a:moveTo>
                <a:cubicBezTo>
                  <a:pt x="192" y="1062"/>
                  <a:pt x="724" y="48"/>
                  <a:pt x="1159" y="48"/>
                </a:cubicBezTo>
                <a:cubicBezTo>
                  <a:pt x="1594" y="48"/>
                  <a:pt x="2369" y="1066"/>
                  <a:pt x="2611" y="1263"/>
                </a:cubicBezTo>
                <a:cubicBezTo>
                  <a:pt x="2853" y="1460"/>
                  <a:pt x="2398" y="1435"/>
                  <a:pt x="2611" y="1227"/>
                </a:cubicBezTo>
                <a:cubicBezTo>
                  <a:pt x="2824" y="1019"/>
                  <a:pt x="3482" y="30"/>
                  <a:pt x="3888" y="15"/>
                </a:cubicBezTo>
                <a:cubicBezTo>
                  <a:pt x="4294" y="0"/>
                  <a:pt x="4807" y="904"/>
                  <a:pt x="5049" y="1138"/>
                </a:cubicBezTo>
              </a:path>
            </a:pathLst>
          </a:custGeom>
          <a:noFill/>
          <a:ln w="50800">
            <a:solidFill>
              <a:schemeClr val="tx1">
                <a:lumMod val="75000"/>
                <a:lumOff val="25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zh-CN" altLang="en-US">
              <a:latin typeface="微软雅黑" panose="020B0503020204020204" pitchFamily="34" charset="-122"/>
              <a:ea typeface="微软雅黑" panose="020B0503020204020204" pitchFamily="34" charset="-122"/>
            </a:endParaRPr>
          </a:p>
        </p:txBody>
      </p:sp>
      <p:grpSp>
        <p:nvGrpSpPr>
          <p:cNvPr id="11" name="组合 10"/>
          <p:cNvGrpSpPr/>
          <p:nvPr/>
        </p:nvGrpSpPr>
        <p:grpSpPr>
          <a:xfrm>
            <a:off x="899592" y="2185916"/>
            <a:ext cx="1355247" cy="494850"/>
            <a:chOff x="899592" y="2185916"/>
            <a:chExt cx="1355247" cy="494850"/>
          </a:xfrm>
        </p:grpSpPr>
        <p:sp>
          <p:nvSpPr>
            <p:cNvPr id="34" name="Text Box 16"/>
            <p:cNvSpPr txBox="1">
              <a:spLocks noChangeArrowheads="1"/>
            </p:cNvSpPr>
            <p:nvPr/>
          </p:nvSpPr>
          <p:spPr bwMode="auto">
            <a:xfrm>
              <a:off x="899592" y="2185916"/>
              <a:ext cx="135524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工作概述</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Box 17"/>
            <p:cNvSpPr txBox="1">
              <a:spLocks noChangeArrowheads="1"/>
            </p:cNvSpPr>
            <p:nvPr/>
          </p:nvSpPr>
          <p:spPr bwMode="auto">
            <a:xfrm>
              <a:off x="1082881" y="2473017"/>
              <a:ext cx="988668"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517572" y="2957122"/>
            <a:ext cx="1112593" cy="492551"/>
            <a:chOff x="2517572" y="2957122"/>
            <a:chExt cx="1112593" cy="492551"/>
          </a:xfrm>
        </p:grpSpPr>
        <p:sp>
          <p:nvSpPr>
            <p:cNvPr id="36" name="Text Box 38"/>
            <p:cNvSpPr txBox="1">
              <a:spLocks noChangeArrowheads="1"/>
            </p:cNvSpPr>
            <p:nvPr/>
          </p:nvSpPr>
          <p:spPr bwMode="auto">
            <a:xfrm>
              <a:off x="2535333" y="2957122"/>
              <a:ext cx="1077071"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完成情况</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Box 39"/>
            <p:cNvSpPr txBox="1">
              <a:spLocks noChangeArrowheads="1"/>
            </p:cNvSpPr>
            <p:nvPr/>
          </p:nvSpPr>
          <p:spPr bwMode="auto">
            <a:xfrm>
              <a:off x="2517572" y="3241924"/>
              <a:ext cx="1112593"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977423" y="2070981"/>
            <a:ext cx="1251795" cy="475311"/>
            <a:chOff x="3977423" y="2070981"/>
            <a:chExt cx="1251795" cy="475311"/>
          </a:xfrm>
        </p:grpSpPr>
        <p:sp>
          <p:nvSpPr>
            <p:cNvPr id="38" name="Text Box 40"/>
            <p:cNvSpPr txBox="1">
              <a:spLocks noChangeArrowheads="1"/>
            </p:cNvSpPr>
            <p:nvPr/>
          </p:nvSpPr>
          <p:spPr bwMode="auto">
            <a:xfrm>
              <a:off x="3977423" y="2070981"/>
              <a:ext cx="1251795"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成果展示</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Box 41"/>
            <p:cNvSpPr txBox="1">
              <a:spLocks noChangeArrowheads="1"/>
            </p:cNvSpPr>
            <p:nvPr/>
          </p:nvSpPr>
          <p:spPr bwMode="auto">
            <a:xfrm>
              <a:off x="4082028" y="2338543"/>
              <a:ext cx="1042586"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5580112" y="3146763"/>
            <a:ext cx="1198917" cy="493701"/>
            <a:chOff x="5580112" y="3146763"/>
            <a:chExt cx="1198917" cy="493701"/>
          </a:xfrm>
        </p:grpSpPr>
        <p:sp>
          <p:nvSpPr>
            <p:cNvPr id="40" name="Text Box 42"/>
            <p:cNvSpPr txBox="1">
              <a:spLocks noChangeArrowheads="1"/>
            </p:cNvSpPr>
            <p:nvPr/>
          </p:nvSpPr>
          <p:spPr bwMode="auto">
            <a:xfrm>
              <a:off x="5641034" y="3146763"/>
              <a:ext cx="1077071"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工作不足</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Box 43"/>
            <p:cNvSpPr txBox="1">
              <a:spLocks noChangeArrowheads="1"/>
            </p:cNvSpPr>
            <p:nvPr/>
          </p:nvSpPr>
          <p:spPr bwMode="auto">
            <a:xfrm>
              <a:off x="5580112" y="3432715"/>
              <a:ext cx="1198917"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948264" y="2104313"/>
            <a:ext cx="1355247" cy="473328"/>
            <a:chOff x="6948264" y="2104313"/>
            <a:chExt cx="1355247" cy="473328"/>
          </a:xfrm>
        </p:grpSpPr>
        <p:sp>
          <p:nvSpPr>
            <p:cNvPr id="42" name="Text Box 44"/>
            <p:cNvSpPr txBox="1">
              <a:spLocks noChangeArrowheads="1"/>
            </p:cNvSpPr>
            <p:nvPr/>
          </p:nvSpPr>
          <p:spPr bwMode="auto">
            <a:xfrm>
              <a:off x="6948264" y="2104313"/>
              <a:ext cx="135524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明年计划</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Box 45"/>
            <p:cNvSpPr txBox="1">
              <a:spLocks noChangeArrowheads="1"/>
            </p:cNvSpPr>
            <p:nvPr/>
          </p:nvSpPr>
          <p:spPr bwMode="auto">
            <a:xfrm>
              <a:off x="7078155" y="2369892"/>
              <a:ext cx="1095464"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2501743" y="1635646"/>
            <a:ext cx="1036261" cy="1036518"/>
            <a:chOff x="2501743" y="1635646"/>
            <a:chExt cx="1036261" cy="1036518"/>
          </a:xfrm>
        </p:grpSpPr>
        <p:sp>
          <p:nvSpPr>
            <p:cNvPr id="29" name="Oval 53"/>
            <p:cNvSpPr>
              <a:spLocks noChangeArrowheads="1"/>
            </p:cNvSpPr>
            <p:nvPr/>
          </p:nvSpPr>
          <p:spPr bwMode="auto">
            <a:xfrm>
              <a:off x="2501743" y="1635646"/>
              <a:ext cx="1036261" cy="1036518"/>
            </a:xfrm>
            <a:prstGeom prst="ellipse">
              <a:avLst/>
            </a:prstGeom>
            <a:solidFill>
              <a:schemeClr val="accent2"/>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4" name="Text Box 59"/>
            <p:cNvSpPr txBox="1">
              <a:spLocks noChangeArrowheads="1"/>
            </p:cNvSpPr>
            <p:nvPr/>
          </p:nvSpPr>
          <p:spPr bwMode="auto">
            <a:xfrm>
              <a:off x="2639226" y="1835816"/>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02</a:t>
              </a:r>
            </a:p>
          </p:txBody>
        </p:sp>
      </p:grpSp>
      <p:grpSp>
        <p:nvGrpSpPr>
          <p:cNvPr id="8" name="组合 7"/>
          <p:cNvGrpSpPr/>
          <p:nvPr/>
        </p:nvGrpSpPr>
        <p:grpSpPr>
          <a:xfrm>
            <a:off x="4170801" y="2938997"/>
            <a:ext cx="1036261" cy="1036518"/>
            <a:chOff x="4170801" y="2938997"/>
            <a:chExt cx="1036261" cy="1036518"/>
          </a:xfrm>
        </p:grpSpPr>
        <p:sp>
          <p:nvSpPr>
            <p:cNvPr id="30" name="Oval 53"/>
            <p:cNvSpPr>
              <a:spLocks noChangeArrowheads="1"/>
            </p:cNvSpPr>
            <p:nvPr/>
          </p:nvSpPr>
          <p:spPr bwMode="auto">
            <a:xfrm>
              <a:off x="4170801" y="2938997"/>
              <a:ext cx="1036261" cy="1036518"/>
            </a:xfrm>
            <a:prstGeom prst="ellipse">
              <a:avLst/>
            </a:prstGeom>
            <a:solidFill>
              <a:schemeClr val="accent3"/>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5" name="Text Box 60"/>
            <p:cNvSpPr txBox="1">
              <a:spLocks noChangeArrowheads="1"/>
            </p:cNvSpPr>
            <p:nvPr/>
          </p:nvSpPr>
          <p:spPr bwMode="auto">
            <a:xfrm>
              <a:off x="4292373"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03</a:t>
              </a:r>
            </a:p>
          </p:txBody>
        </p:sp>
      </p:grpSp>
      <p:grpSp>
        <p:nvGrpSpPr>
          <p:cNvPr id="9" name="组合 8"/>
          <p:cNvGrpSpPr/>
          <p:nvPr/>
        </p:nvGrpSpPr>
        <p:grpSpPr>
          <a:xfrm>
            <a:off x="5578926" y="1635646"/>
            <a:ext cx="1036261" cy="1036518"/>
            <a:chOff x="5578926" y="1635646"/>
            <a:chExt cx="1036261" cy="1036518"/>
          </a:xfrm>
        </p:grpSpPr>
        <p:sp>
          <p:nvSpPr>
            <p:cNvPr id="31" name="Oval 53"/>
            <p:cNvSpPr>
              <a:spLocks noChangeArrowheads="1"/>
            </p:cNvSpPr>
            <p:nvPr/>
          </p:nvSpPr>
          <p:spPr bwMode="auto">
            <a:xfrm>
              <a:off x="5578926" y="1635646"/>
              <a:ext cx="1036261" cy="1036518"/>
            </a:xfrm>
            <a:prstGeom prst="ellipse">
              <a:avLst/>
            </a:prstGeom>
            <a:solidFill>
              <a:schemeClr val="accent4"/>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6" name="Text Box 61"/>
            <p:cNvSpPr txBox="1">
              <a:spLocks noChangeArrowheads="1"/>
            </p:cNvSpPr>
            <p:nvPr/>
          </p:nvSpPr>
          <p:spPr bwMode="auto">
            <a:xfrm>
              <a:off x="5721148" y="1835816"/>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04</a:t>
              </a:r>
            </a:p>
          </p:txBody>
        </p:sp>
      </p:grpSp>
      <p:grpSp>
        <p:nvGrpSpPr>
          <p:cNvPr id="10" name="组合 9"/>
          <p:cNvGrpSpPr/>
          <p:nvPr/>
        </p:nvGrpSpPr>
        <p:grpSpPr>
          <a:xfrm>
            <a:off x="7090504" y="2893023"/>
            <a:ext cx="1036261" cy="1036518"/>
            <a:chOff x="7090504" y="2893023"/>
            <a:chExt cx="1036261" cy="1036518"/>
          </a:xfrm>
        </p:grpSpPr>
        <p:sp>
          <p:nvSpPr>
            <p:cNvPr id="32" name="Oval 53"/>
            <p:cNvSpPr>
              <a:spLocks noChangeArrowheads="1"/>
            </p:cNvSpPr>
            <p:nvPr/>
          </p:nvSpPr>
          <p:spPr bwMode="auto">
            <a:xfrm>
              <a:off x="7090504" y="2893023"/>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7" name="Text Box 62"/>
            <p:cNvSpPr txBox="1">
              <a:spLocks noChangeArrowheads="1"/>
            </p:cNvSpPr>
            <p:nvPr/>
          </p:nvSpPr>
          <p:spPr bwMode="auto">
            <a:xfrm>
              <a:off x="7225896"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05</a:t>
              </a:r>
            </a:p>
          </p:txBody>
        </p:sp>
      </p:grpSp>
      <p:grpSp>
        <p:nvGrpSpPr>
          <p:cNvPr id="5" name="组合 4"/>
          <p:cNvGrpSpPr/>
          <p:nvPr/>
        </p:nvGrpSpPr>
        <p:grpSpPr>
          <a:xfrm>
            <a:off x="1041891" y="2887277"/>
            <a:ext cx="1036261" cy="1036518"/>
            <a:chOff x="1041891" y="2887277"/>
            <a:chExt cx="1036261" cy="1036518"/>
          </a:xfrm>
        </p:grpSpPr>
        <p:sp>
          <p:nvSpPr>
            <p:cNvPr id="33"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8" name="Text Box 58"/>
            <p:cNvSpPr txBox="1">
              <a:spLocks noChangeArrowheads="1"/>
            </p:cNvSpPr>
            <p:nvPr/>
          </p:nvSpPr>
          <p:spPr bwMode="auto">
            <a:xfrm>
              <a:off x="1177282"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01</a:t>
              </a:r>
            </a:p>
          </p:txBody>
        </p:sp>
      </p:grpSp>
    </p:spTree>
    <p:extLst>
      <p:ext uri="{BB962C8B-B14F-4D97-AF65-F5344CB8AC3E}">
        <p14:creationId xmlns:p14="http://schemas.microsoft.com/office/powerpoint/2010/main" val="2110673134"/>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ssolve">
                                      <p:cBhvr>
                                        <p:cTn id="7" dur="500"/>
                                        <p:tgtEl>
                                          <p:spTgt spid="22">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2500"/>
                                        <p:tgtEl>
                                          <p:spTgt spid="28"/>
                                        </p:tgtEl>
                                      </p:cBhvr>
                                    </p:animEffect>
                                  </p:childTnLst>
                                </p:cTn>
                              </p:par>
                              <p:par>
                                <p:cTn id="16" presetID="53" presetClass="entr" presetSubtype="16"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nodeType="withEffect">
                                  <p:stCondLst>
                                    <p:cond delay="50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16" fill="hold" nodeType="withEffect">
                                  <p:stCondLst>
                                    <p:cond delay="1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3" presetClass="entr" presetSubtype="16" fill="hold" nodeType="withEffect">
                                  <p:stCondLst>
                                    <p:cond delay="15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nodeType="withEffect">
                                  <p:stCondLst>
                                    <p:cond delay="200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90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120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p:cNvSpPr>
          <p:nvPr/>
        </p:nvSpPr>
        <p:spPr bwMode="auto">
          <a:xfrm>
            <a:off x="1842358" y="1131590"/>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62873" tIns="31437" rIns="62873" bIns="31437" anchor="ctr"/>
          <a:lstStyle/>
          <a:p>
            <a:pPr algn="ctr" fontAlgn="base">
              <a:spcBef>
                <a:spcPct val="0"/>
              </a:spcBef>
              <a:spcAft>
                <a:spcPct val="0"/>
              </a:spcAft>
              <a:defRPr/>
            </a:pPr>
            <a:endParaRPr lang="zh-CN" altLang="en-US" sz="1300" b="1" kern="0">
              <a:solidFill>
                <a:srgbClr val="00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2990111" y="3477885"/>
            <a:ext cx="1591779" cy="294716"/>
          </a:xfrm>
          <a:prstGeom prst="roundRect">
            <a:avLst/>
          </a:prstGeom>
          <a:solidFill>
            <a:schemeClr val="accent2"/>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2012</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月</a:t>
            </a:r>
          </a:p>
        </p:txBody>
      </p:sp>
      <p:sp>
        <p:nvSpPr>
          <p:cNvPr id="5" name="圆角矩形 4"/>
          <p:cNvSpPr/>
          <p:nvPr/>
        </p:nvSpPr>
        <p:spPr>
          <a:xfrm>
            <a:off x="3657629" y="2842932"/>
            <a:ext cx="1591779" cy="294716"/>
          </a:xfrm>
          <a:prstGeom prst="roundRect">
            <a:avLst/>
          </a:prstGeom>
          <a:solidFill>
            <a:schemeClr val="accent3"/>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2013</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5</a:t>
            </a:r>
            <a:r>
              <a:rPr lang="zh-CN" altLang="en-US" sz="1300" dirty="0">
                <a:latin typeface="微软雅黑" panose="020B0503020204020204" pitchFamily="34" charset="-122"/>
                <a:ea typeface="微软雅黑" panose="020B0503020204020204" pitchFamily="34" charset="-122"/>
              </a:rPr>
              <a:t>月</a:t>
            </a:r>
          </a:p>
        </p:txBody>
      </p:sp>
      <p:sp>
        <p:nvSpPr>
          <p:cNvPr id="6" name="圆角矩形 5"/>
          <p:cNvSpPr/>
          <p:nvPr/>
        </p:nvSpPr>
        <p:spPr>
          <a:xfrm>
            <a:off x="4155060" y="2230346"/>
            <a:ext cx="1591779" cy="294716"/>
          </a:xfrm>
          <a:prstGeom prst="roundRect">
            <a:avLst/>
          </a:prstGeom>
          <a:solidFill>
            <a:schemeClr val="accent4"/>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2014</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6</a:t>
            </a:r>
            <a:r>
              <a:rPr lang="zh-CN" altLang="en-US" sz="1300" dirty="0">
                <a:latin typeface="微软雅黑" panose="020B0503020204020204" pitchFamily="34" charset="-122"/>
                <a:ea typeface="微软雅黑" panose="020B0503020204020204" pitchFamily="34" charset="-122"/>
              </a:rPr>
              <a:t>月</a:t>
            </a:r>
          </a:p>
        </p:txBody>
      </p:sp>
      <p:sp>
        <p:nvSpPr>
          <p:cNvPr id="7" name="圆角矩形 6"/>
          <p:cNvSpPr/>
          <p:nvPr/>
        </p:nvSpPr>
        <p:spPr>
          <a:xfrm>
            <a:off x="4712678" y="1652099"/>
            <a:ext cx="1591779" cy="294716"/>
          </a:xfrm>
          <a:prstGeom prst="roundRect">
            <a:avLst/>
          </a:prstGeom>
          <a:solidFill>
            <a:schemeClr val="accent1"/>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2015</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12</a:t>
            </a:r>
            <a:r>
              <a:rPr lang="zh-CN" altLang="en-US" sz="1300" dirty="0">
                <a:latin typeface="微软雅黑" panose="020B0503020204020204" pitchFamily="34" charset="-122"/>
                <a:ea typeface="微软雅黑" panose="020B0503020204020204" pitchFamily="34" charset="-122"/>
              </a:rPr>
              <a:t>月</a:t>
            </a:r>
          </a:p>
        </p:txBody>
      </p:sp>
      <p:sp>
        <p:nvSpPr>
          <p:cNvPr id="9" name="圆角矩形 8"/>
          <p:cNvSpPr/>
          <p:nvPr/>
        </p:nvSpPr>
        <p:spPr>
          <a:xfrm>
            <a:off x="2358503" y="4059217"/>
            <a:ext cx="1591779" cy="294716"/>
          </a:xfrm>
          <a:prstGeom prst="roundRect">
            <a:avLst/>
          </a:prstGeom>
          <a:solidFill>
            <a:schemeClr val="accent1"/>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2011</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月</a:t>
            </a:r>
          </a:p>
        </p:txBody>
      </p:sp>
      <p:sp>
        <p:nvSpPr>
          <p:cNvPr id="10" name="矩形 9"/>
          <p:cNvSpPr/>
          <p:nvPr/>
        </p:nvSpPr>
        <p:spPr>
          <a:xfrm>
            <a:off x="4856694" y="4039585"/>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1" name="矩形 10"/>
          <p:cNvSpPr/>
          <p:nvPr/>
        </p:nvSpPr>
        <p:spPr>
          <a:xfrm>
            <a:off x="5277369" y="341581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5685578" y="279204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6066953" y="2168277"/>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6665240" y="1601214"/>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p:cNvSpPr>
          <p:nvPr/>
        </p:nvSpPr>
        <p:spPr>
          <a:xfrm>
            <a:off x="1018280" y="1761009"/>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000" dirty="0">
              <a:solidFill>
                <a:schemeClr val="tx1">
                  <a:lumMod val="75000"/>
                  <a:lumOff val="25000"/>
                </a:schemeClr>
              </a:solidFill>
              <a:latin typeface="微软雅黑" pitchFamily="34" charset="-122"/>
              <a:ea typeface="微软雅黑" pitchFamily="34" charset="-122"/>
            </a:endParaRPr>
          </a:p>
        </p:txBody>
      </p:sp>
      <p:sp>
        <p:nvSpPr>
          <p:cNvPr id="16" name="Title 13"/>
          <p:cNvSpPr txBox="1">
            <a:spLocks/>
          </p:cNvSpPr>
          <p:nvPr/>
        </p:nvSpPr>
        <p:spPr>
          <a:xfrm>
            <a:off x="1040529" y="1381646"/>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smtClean="0">
                <a:solidFill>
                  <a:schemeClr val="accent1"/>
                </a:solidFill>
                <a:latin typeface="微软雅黑" pitchFamily="34" charset="-122"/>
                <a:ea typeface="微软雅黑" pitchFamily="34" charset="-122"/>
              </a:rPr>
              <a:t>添加标题内容文字</a:t>
            </a:r>
            <a:endParaRPr lang="en-US" sz="1400" b="1" dirty="0">
              <a:solidFill>
                <a:schemeClr val="accent1"/>
              </a:solidFill>
              <a:latin typeface="微软雅黑" pitchFamily="34" charset="-122"/>
              <a:ea typeface="微软雅黑" pitchFamily="34" charset="-122"/>
            </a:endParaRPr>
          </a:p>
        </p:txBody>
      </p:sp>
      <p:sp>
        <p:nvSpPr>
          <p:cNvPr id="19" name="TextBox 18"/>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78139338"/>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0-#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7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22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工作不足之处</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04</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359748524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4045857" y="-1392948"/>
            <a:ext cx="1268310" cy="8424936"/>
          </a:xfrm>
          <a:prstGeom prst="downArrow">
            <a:avLst>
              <a:gd name="adj1" fmla="val 49065"/>
              <a:gd name="adj2" fmla="val 44827"/>
            </a:avLst>
          </a:prstGeom>
          <a:solidFill>
            <a:schemeClr val="bg1">
              <a:lumMod val="75000"/>
            </a:schemeClr>
          </a:solidFill>
          <a:ln>
            <a:noFill/>
          </a:ln>
        </p:spPr>
        <p:txBody>
          <a:bodyPr vert="eaVert" lIns="82810" tIns="41405" rIns="82810" bIns="41405"/>
          <a:lstStyle/>
          <a:p>
            <a:endParaRPr lang="zh-CN" altLang="en-US" sz="1900">
              <a:solidFill>
                <a:schemeClr val="bg1"/>
              </a:solidFill>
              <a:latin typeface="微软雅黑" pitchFamily="34" charset="-122"/>
              <a:ea typeface="微软雅黑" pitchFamily="34" charset="-122"/>
            </a:endParaRPr>
          </a:p>
        </p:txBody>
      </p:sp>
      <p:grpSp>
        <p:nvGrpSpPr>
          <p:cNvPr id="32" name="组合 31"/>
          <p:cNvGrpSpPr>
            <a:grpSpLocks/>
          </p:cNvGrpSpPr>
          <p:nvPr/>
        </p:nvGrpSpPr>
        <p:grpSpPr bwMode="auto">
          <a:xfrm>
            <a:off x="2843808" y="2248353"/>
            <a:ext cx="1540705" cy="1206113"/>
            <a:chOff x="1214414" y="2904673"/>
            <a:chExt cx="1935848" cy="1512817"/>
          </a:xfrm>
          <a:effectLst>
            <a:outerShdw blurRad="127000" dist="38100" dir="8100000" algn="tr" rotWithShape="0">
              <a:prstClr val="black">
                <a:alpha val="40000"/>
              </a:prstClr>
            </a:outerShdw>
          </a:effectLst>
        </p:grpSpPr>
        <p:sp>
          <p:nvSpPr>
            <p:cNvPr id="36" name="Oval 8"/>
            <p:cNvSpPr>
              <a:spLocks noChangeArrowheads="1"/>
            </p:cNvSpPr>
            <p:nvPr/>
          </p:nvSpPr>
          <p:spPr bwMode="auto">
            <a:xfrm>
              <a:off x="1414177" y="2904673"/>
              <a:ext cx="1514918" cy="1512817"/>
            </a:xfrm>
            <a:prstGeom prst="ellipse">
              <a:avLst/>
            </a:prstGeom>
            <a:solidFill>
              <a:schemeClr val="accent2"/>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34" name="Text Box 9"/>
            <p:cNvSpPr txBox="1">
              <a:spLocks noChangeArrowheads="1"/>
            </p:cNvSpPr>
            <p:nvPr/>
          </p:nvSpPr>
          <p:spPr bwMode="auto">
            <a:xfrm>
              <a:off x="1214414" y="3310307"/>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37" name="组合 36"/>
          <p:cNvGrpSpPr>
            <a:grpSpLocks/>
          </p:cNvGrpSpPr>
          <p:nvPr/>
        </p:nvGrpSpPr>
        <p:grpSpPr bwMode="auto">
          <a:xfrm>
            <a:off x="4637716" y="2248351"/>
            <a:ext cx="1540704" cy="1206112"/>
            <a:chOff x="1214414" y="2904671"/>
            <a:chExt cx="1935848" cy="1512816"/>
          </a:xfrm>
          <a:effectLst>
            <a:outerShdw blurRad="127000" dist="38100" dir="8100000" algn="tr" rotWithShape="0">
              <a:prstClr val="black">
                <a:alpha val="40000"/>
              </a:prstClr>
            </a:outerShdw>
          </a:effectLst>
        </p:grpSpPr>
        <p:sp>
          <p:nvSpPr>
            <p:cNvPr id="41" name="Oval 8"/>
            <p:cNvSpPr>
              <a:spLocks noChangeArrowheads="1"/>
            </p:cNvSpPr>
            <p:nvPr/>
          </p:nvSpPr>
          <p:spPr bwMode="auto">
            <a:xfrm>
              <a:off x="1414180" y="2904671"/>
              <a:ext cx="1514919" cy="1512816"/>
            </a:xfrm>
            <a:prstGeom prst="ellipse">
              <a:avLst/>
            </a:prstGeom>
            <a:solidFill>
              <a:schemeClr val="accent3"/>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39" name="Text Box 9"/>
            <p:cNvSpPr txBox="1">
              <a:spLocks noChangeArrowheads="1"/>
            </p:cNvSpPr>
            <p:nvPr/>
          </p:nvSpPr>
          <p:spPr bwMode="auto">
            <a:xfrm>
              <a:off x="1214414" y="3310308"/>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42" name="组合 41"/>
          <p:cNvGrpSpPr>
            <a:grpSpLocks/>
          </p:cNvGrpSpPr>
          <p:nvPr/>
        </p:nvGrpSpPr>
        <p:grpSpPr bwMode="auto">
          <a:xfrm>
            <a:off x="6429017" y="2248354"/>
            <a:ext cx="1540705" cy="1206113"/>
            <a:chOff x="1214414" y="2904673"/>
            <a:chExt cx="1935848" cy="1512817"/>
          </a:xfrm>
          <a:effectLst>
            <a:outerShdw blurRad="127000" dist="38100" dir="8100000" algn="tr" rotWithShape="0">
              <a:prstClr val="black">
                <a:alpha val="40000"/>
              </a:prstClr>
            </a:outerShdw>
          </a:effectLst>
        </p:grpSpPr>
        <p:sp>
          <p:nvSpPr>
            <p:cNvPr id="46" name="Oval 8"/>
            <p:cNvSpPr>
              <a:spLocks noChangeArrowheads="1"/>
            </p:cNvSpPr>
            <p:nvPr/>
          </p:nvSpPr>
          <p:spPr bwMode="auto">
            <a:xfrm>
              <a:off x="1414179" y="2904673"/>
              <a:ext cx="1514920" cy="1512817"/>
            </a:xfrm>
            <a:prstGeom prst="ellipse">
              <a:avLst/>
            </a:prstGeom>
            <a:solidFill>
              <a:schemeClr val="accent4"/>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44" name="Text Box 9"/>
            <p:cNvSpPr txBox="1">
              <a:spLocks noChangeArrowheads="1"/>
            </p:cNvSpPr>
            <p:nvPr/>
          </p:nvSpPr>
          <p:spPr bwMode="auto">
            <a:xfrm>
              <a:off x="1214414" y="3310306"/>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47" name="组合 40"/>
          <p:cNvGrpSpPr>
            <a:grpSpLocks/>
          </p:cNvGrpSpPr>
          <p:nvPr/>
        </p:nvGrpSpPr>
        <p:grpSpPr bwMode="auto">
          <a:xfrm>
            <a:off x="1043608" y="2248352"/>
            <a:ext cx="1540705" cy="1206112"/>
            <a:chOff x="1214414" y="2904671"/>
            <a:chExt cx="1935848" cy="1512816"/>
          </a:xfrm>
        </p:grpSpPr>
        <p:sp>
          <p:nvSpPr>
            <p:cNvPr id="51" name="Oval 8"/>
            <p:cNvSpPr>
              <a:spLocks noChangeArrowheads="1"/>
            </p:cNvSpPr>
            <p:nvPr/>
          </p:nvSpPr>
          <p:spPr bwMode="auto">
            <a:xfrm>
              <a:off x="1415152" y="2904671"/>
              <a:ext cx="1514918" cy="1512816"/>
            </a:xfrm>
            <a:prstGeom prst="ellipse">
              <a:avLst/>
            </a:prstGeom>
            <a:solidFill>
              <a:schemeClr val="accent1"/>
            </a:solidFill>
            <a:ln w="76200">
              <a:solidFill>
                <a:srgbClr val="FFFFFF"/>
              </a:solidFill>
              <a:round/>
              <a:headEnd/>
              <a:tailEnd/>
            </a:ln>
            <a:effectLst>
              <a:outerShdw blurRad="127000" dist="38100" dir="8100000" algn="tr" rotWithShape="0">
                <a:prstClr val="black">
                  <a:alpha val="40000"/>
                </a:prstClr>
              </a:outerShdw>
            </a:effectLst>
          </p:spPr>
          <p:txBody>
            <a:bodyPr/>
            <a:lstStyle/>
            <a:p>
              <a:endParaRPr lang="zh-CN" altLang="en-US" sz="1400">
                <a:solidFill>
                  <a:schemeClr val="bg1"/>
                </a:solidFill>
                <a:latin typeface="微软雅黑" pitchFamily="34" charset="-122"/>
                <a:ea typeface="微软雅黑" pitchFamily="34" charset="-122"/>
              </a:endParaRPr>
            </a:p>
          </p:txBody>
        </p:sp>
        <p:sp>
          <p:nvSpPr>
            <p:cNvPr id="49" name="Text Box 9"/>
            <p:cNvSpPr txBox="1">
              <a:spLocks noChangeArrowheads="1"/>
            </p:cNvSpPr>
            <p:nvPr/>
          </p:nvSpPr>
          <p:spPr bwMode="auto">
            <a:xfrm>
              <a:off x="1214414" y="331030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smtClean="0">
                  <a:solidFill>
                    <a:schemeClr val="bg1"/>
                  </a:solidFill>
                  <a:latin typeface="微软雅黑" pitchFamily="34" charset="-122"/>
                  <a:ea typeface="微软雅黑" pitchFamily="34" charset="-122"/>
                </a:rPr>
                <a:t>点击添加</a:t>
              </a:r>
              <a:endParaRPr lang="en-US" altLang="zh-CN" sz="1400" b="1" dirty="0" smtClean="0">
                <a:solidFill>
                  <a:schemeClr val="bg1"/>
                </a:solidFill>
                <a:latin typeface="微软雅黑" pitchFamily="34" charset="-122"/>
                <a:ea typeface="微软雅黑" pitchFamily="34" charset="-122"/>
              </a:endParaRPr>
            </a:p>
            <a:p>
              <a:pPr algn="ctr" eaLnBrk="1" hangingPunct="1"/>
              <a:r>
                <a:rPr lang="zh-CN" altLang="en-US" sz="1400" b="1" dirty="0" smtClean="0">
                  <a:solidFill>
                    <a:schemeClr val="bg1"/>
                  </a:solidFill>
                  <a:latin typeface="微软雅黑" pitchFamily="34" charset="-122"/>
                  <a:ea typeface="微软雅黑" pitchFamily="34" charset="-122"/>
                </a:rPr>
                <a:t>文本内容</a:t>
              </a:r>
              <a:endParaRPr lang="zh-CN" altLang="en-US" sz="1400" b="1" dirty="0">
                <a:solidFill>
                  <a:schemeClr val="bg1"/>
                </a:solidFill>
                <a:latin typeface="微软雅黑" pitchFamily="34" charset="-122"/>
                <a:ea typeface="微软雅黑" pitchFamily="34" charset="-122"/>
              </a:endParaRPr>
            </a:p>
          </p:txBody>
        </p:sp>
      </p:grpSp>
      <p:sp>
        <p:nvSpPr>
          <p:cNvPr id="52" name="矩形标注 51"/>
          <p:cNvSpPr/>
          <p:nvPr/>
        </p:nvSpPr>
        <p:spPr>
          <a:xfrm>
            <a:off x="3144112" y="3801954"/>
            <a:ext cx="1338108" cy="41453"/>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3" name="矩形标注 52"/>
          <p:cNvSpPr/>
          <p:nvPr/>
        </p:nvSpPr>
        <p:spPr>
          <a:xfrm>
            <a:off x="1319172" y="1839508"/>
            <a:ext cx="1434974" cy="58155"/>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4" name="Rectangle 28"/>
          <p:cNvSpPr>
            <a:spLocks noChangeArrowheads="1"/>
          </p:cNvSpPr>
          <p:nvPr/>
        </p:nvSpPr>
        <p:spPr bwMode="auto">
          <a:xfrm>
            <a:off x="2773748" y="3939902"/>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Rectangle 28"/>
          <p:cNvSpPr>
            <a:spLocks noChangeArrowheads="1"/>
          </p:cNvSpPr>
          <p:nvPr/>
        </p:nvSpPr>
        <p:spPr bwMode="auto">
          <a:xfrm>
            <a:off x="955954" y="1142045"/>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矩形标注 55"/>
          <p:cNvSpPr/>
          <p:nvPr/>
        </p:nvSpPr>
        <p:spPr>
          <a:xfrm>
            <a:off x="4865218" y="1839508"/>
            <a:ext cx="1434974" cy="58155"/>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7" name="Rectangle 28"/>
          <p:cNvSpPr>
            <a:spLocks noChangeArrowheads="1"/>
          </p:cNvSpPr>
          <p:nvPr/>
        </p:nvSpPr>
        <p:spPr bwMode="auto">
          <a:xfrm>
            <a:off x="4502001" y="1142045"/>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矩形标注 57"/>
          <p:cNvSpPr/>
          <p:nvPr/>
        </p:nvSpPr>
        <p:spPr>
          <a:xfrm>
            <a:off x="6762284" y="3801954"/>
            <a:ext cx="1338108" cy="41453"/>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9" name="Rectangle 28"/>
          <p:cNvSpPr>
            <a:spLocks noChangeArrowheads="1"/>
          </p:cNvSpPr>
          <p:nvPr/>
        </p:nvSpPr>
        <p:spPr bwMode="auto">
          <a:xfrm>
            <a:off x="6391922" y="3939902"/>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2708738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rot="5400000">
            <a:off x="1807867"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13234"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868233" y="1478155"/>
            <a:ext cx="1976209" cy="787840"/>
          </a:xfrm>
          <a:prstGeom prst="rect">
            <a:avLst/>
          </a:prstGeom>
          <a:solidFill>
            <a:schemeClr val="accent1"/>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组合 20"/>
          <p:cNvGrpSpPr/>
          <p:nvPr/>
        </p:nvGrpSpPr>
        <p:grpSpPr>
          <a:xfrm>
            <a:off x="868236" y="2732491"/>
            <a:ext cx="1833514" cy="1126864"/>
            <a:chOff x="503238" y="2548492"/>
            <a:chExt cx="2191599" cy="1126865"/>
          </a:xfrm>
        </p:grpSpPr>
        <p:sp>
          <p:nvSpPr>
            <p:cNvPr id="22" name="矩形 21"/>
            <p:cNvSpPr/>
            <p:nvPr/>
          </p:nvSpPr>
          <p:spPr>
            <a:xfrm>
              <a:off x="503238" y="2548492"/>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0323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4" name="42 Rectángulo"/>
          <p:cNvSpPr/>
          <p:nvPr/>
        </p:nvSpPr>
        <p:spPr>
          <a:xfrm>
            <a:off x="3393147" y="1478156"/>
            <a:ext cx="1976210" cy="787840"/>
          </a:xfrm>
          <a:prstGeom prst="rect">
            <a:avLst/>
          </a:prstGeom>
          <a:solidFill>
            <a:schemeClr val="accent2"/>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24"/>
          <p:cNvGrpSpPr/>
          <p:nvPr/>
        </p:nvGrpSpPr>
        <p:grpSpPr>
          <a:xfrm>
            <a:off x="3393149" y="2732491"/>
            <a:ext cx="1833514" cy="1126865"/>
            <a:chOff x="471218" y="2548491"/>
            <a:chExt cx="2191599" cy="1126866"/>
          </a:xfrm>
        </p:grpSpPr>
        <p:sp>
          <p:nvSpPr>
            <p:cNvPr id="26" name="矩形 25"/>
            <p:cNvSpPr/>
            <p:nvPr/>
          </p:nvSpPr>
          <p:spPr>
            <a:xfrm>
              <a:off x="471218"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47121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8" name="51 Rectángulo"/>
          <p:cNvSpPr/>
          <p:nvPr/>
        </p:nvSpPr>
        <p:spPr>
          <a:xfrm>
            <a:off x="5906837" y="1478156"/>
            <a:ext cx="1977532" cy="787839"/>
          </a:xfrm>
          <a:prstGeom prst="rect">
            <a:avLst/>
          </a:prstGeom>
          <a:solidFill>
            <a:schemeClr val="accent3"/>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9" name="组合 28"/>
          <p:cNvGrpSpPr/>
          <p:nvPr/>
        </p:nvGrpSpPr>
        <p:grpSpPr>
          <a:xfrm>
            <a:off x="5906839" y="2732491"/>
            <a:ext cx="1833514" cy="1126865"/>
            <a:chOff x="467746" y="2548491"/>
            <a:chExt cx="2191599" cy="1126866"/>
          </a:xfrm>
        </p:grpSpPr>
        <p:sp>
          <p:nvSpPr>
            <p:cNvPr id="30" name="矩形 29"/>
            <p:cNvSpPr/>
            <p:nvPr/>
          </p:nvSpPr>
          <p:spPr>
            <a:xfrm>
              <a:off x="467746"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67746"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TextBox 31"/>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048594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20618" y="1526273"/>
            <a:ext cx="1675446" cy="2629653"/>
            <a:chOff x="778084" y="1038958"/>
            <a:chExt cx="1850186" cy="2900945"/>
          </a:xfrm>
        </p:grpSpPr>
        <p:sp>
          <p:nvSpPr>
            <p:cNvPr id="33" name="圆角矩形 32"/>
            <p:cNvSpPr/>
            <p:nvPr/>
          </p:nvSpPr>
          <p:spPr>
            <a:xfrm>
              <a:off x="887052" y="1038958"/>
              <a:ext cx="1632254" cy="1502650"/>
            </a:xfrm>
            <a:prstGeom prst="roundRect">
              <a:avLst>
                <a:gd name="adj" fmla="val 9350"/>
              </a:avLst>
            </a:prstGeom>
            <a:solidFill>
              <a:schemeClr val="accent2"/>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2"/>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5" name="椭圆 34"/>
            <p:cNvSpPr/>
            <p:nvPr/>
          </p:nvSpPr>
          <p:spPr>
            <a:xfrm>
              <a:off x="1403141" y="1647875"/>
              <a:ext cx="600075" cy="60007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36"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37" name="文本框 64"/>
            <p:cNvSpPr txBox="1"/>
            <p:nvPr/>
          </p:nvSpPr>
          <p:spPr>
            <a:xfrm>
              <a:off x="1148007"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38" name="文本框 65"/>
            <p:cNvSpPr txBox="1"/>
            <p:nvPr/>
          </p:nvSpPr>
          <p:spPr>
            <a:xfrm>
              <a:off x="1139623" y="2788385"/>
              <a:ext cx="1127111"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完成模高和</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图高的作业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争取尽快做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好不能再拖</a:t>
              </a:r>
              <a:endParaRPr lang="zh-HK" altLang="en-US" sz="1100" dirty="0">
                <a:solidFill>
                  <a:schemeClr val="tx1">
                    <a:lumMod val="85000"/>
                    <a:lumOff val="15000"/>
                  </a:schemeClr>
                </a:solidFill>
                <a:latin typeface="微软雅黑" pitchFamily="34" charset="-122"/>
                <a:ea typeface="微软雅黑" pitchFamily="34" charset="-122"/>
              </a:endParaRPr>
            </a:p>
          </p:txBody>
        </p:sp>
      </p:grpSp>
      <p:grpSp>
        <p:nvGrpSpPr>
          <p:cNvPr id="39" name="组合 38"/>
          <p:cNvGrpSpPr/>
          <p:nvPr/>
        </p:nvGrpSpPr>
        <p:grpSpPr>
          <a:xfrm>
            <a:off x="2824547" y="1526273"/>
            <a:ext cx="1675446" cy="2629653"/>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1"/>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43"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44" name="文本框 66"/>
            <p:cNvSpPr txBox="1"/>
            <p:nvPr/>
          </p:nvSpPr>
          <p:spPr>
            <a:xfrm>
              <a:off x="3060555"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45" name="文本框 67"/>
            <p:cNvSpPr txBox="1"/>
            <p:nvPr/>
          </p:nvSpPr>
          <p:spPr>
            <a:xfrm>
              <a:off x="2955048" y="2788385"/>
              <a:ext cx="1321356"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辅助软件可以</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为幻灯片提供</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很好的辅助等</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有必要去学习</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46" name="组合 45"/>
          <p:cNvGrpSpPr/>
          <p:nvPr/>
        </p:nvGrpSpPr>
        <p:grpSpPr>
          <a:xfrm>
            <a:off x="4621018" y="1526273"/>
            <a:ext cx="1675446" cy="2629653"/>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chemeClr val="accent3"/>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3"/>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9" name="椭圆 48"/>
            <p:cNvSpPr/>
            <p:nvPr/>
          </p:nvSpPr>
          <p:spPr>
            <a:xfrm>
              <a:off x="5228238" y="1647875"/>
              <a:ext cx="600075" cy="600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0"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1" name="文本框 68"/>
            <p:cNvSpPr txBox="1"/>
            <p:nvPr/>
          </p:nvSpPr>
          <p:spPr>
            <a:xfrm>
              <a:off x="4973104"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2" name="文本框 69"/>
            <p:cNvSpPr txBox="1"/>
            <p:nvPr/>
          </p:nvSpPr>
          <p:spPr>
            <a:xfrm>
              <a:off x="4833160" y="2788385"/>
              <a:ext cx="1390229" cy="641613"/>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形成思路风格</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仔细考量细节 </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把每一步做好</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53" name="组合 52"/>
          <p:cNvGrpSpPr/>
          <p:nvPr/>
        </p:nvGrpSpPr>
        <p:grpSpPr>
          <a:xfrm>
            <a:off x="6424946" y="1526273"/>
            <a:ext cx="1675446" cy="2629653"/>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chemeClr val="accent4"/>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4"/>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6" name="椭圆 55"/>
            <p:cNvSpPr/>
            <p:nvPr/>
          </p:nvSpPr>
          <p:spPr>
            <a:xfrm>
              <a:off x="7140787" y="1647875"/>
              <a:ext cx="600075" cy="600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7"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8" name="文本框 70"/>
            <p:cNvSpPr txBox="1"/>
            <p:nvPr/>
          </p:nvSpPr>
          <p:spPr>
            <a:xfrm>
              <a:off x="6885653"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9" name="文本框 71"/>
            <p:cNvSpPr txBox="1"/>
            <p:nvPr/>
          </p:nvSpPr>
          <p:spPr>
            <a:xfrm>
              <a:off x="6770752" y="2788385"/>
              <a:ext cx="1340145"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这是并列关系</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的表达方式之</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你可以输入其</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他的内容代替</a:t>
              </a:r>
              <a:endParaRPr lang="zh-HK" altLang="en-US" sz="1100" dirty="0">
                <a:solidFill>
                  <a:schemeClr val="tx1">
                    <a:lumMod val="85000"/>
                    <a:lumOff val="15000"/>
                  </a:schemeClr>
                </a:solidFill>
                <a:latin typeface="微软雅黑" pitchFamily="34" charset="-122"/>
                <a:ea typeface="微软雅黑" pitchFamily="34" charset="-122"/>
              </a:endParaRPr>
            </a:p>
          </p:txBody>
        </p:sp>
      </p:grpSp>
      <p:sp>
        <p:nvSpPr>
          <p:cNvPr id="60" name="TextBox 5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0235874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755576" y="1424023"/>
            <a:ext cx="2349218" cy="280391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w="63500">
            <a:solidFill>
              <a:schemeClr val="bg1"/>
            </a:solidFill>
          </a:ln>
          <a:effectLst>
            <a:outerShdw blurRad="190500" dist="38100" dir="8100000" algn="tr" rotWithShape="0">
              <a:prstClr val="black">
                <a:alpha val="40000"/>
              </a:prstClr>
            </a:outerShdw>
          </a:effectLst>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2831223" y="2474869"/>
            <a:ext cx="1494106" cy="178329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w="63500">
            <a:solidFill>
              <a:schemeClr val="bg1"/>
            </a:solidFill>
          </a:ln>
          <a:effectLst>
            <a:outerShdw blurRad="152400" dist="38100" dir="8100000" algn="tr" rotWithShape="0">
              <a:prstClr val="black">
                <a:alpha val="40000"/>
              </a:prstClr>
            </a:outerShdw>
          </a:effectLst>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bwMode="auto">
          <a:xfrm>
            <a:off x="2435171" y="1419622"/>
            <a:ext cx="701804" cy="702078"/>
          </a:xfrm>
          <a:prstGeom prst="ellipse">
            <a:avLst/>
          </a:prstGeom>
          <a:solidFill>
            <a:schemeClr val="accent3"/>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6" name="椭圆 5"/>
          <p:cNvSpPr/>
          <p:nvPr/>
        </p:nvSpPr>
        <p:spPr bwMode="auto">
          <a:xfrm>
            <a:off x="4031927" y="2637864"/>
            <a:ext cx="586805" cy="587034"/>
          </a:xfrm>
          <a:prstGeom prst="ellipse">
            <a:avLst/>
          </a:prstGeom>
          <a:solidFill>
            <a:schemeClr val="accent4"/>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7" name="TextBox 6"/>
          <p:cNvSpPr txBox="1"/>
          <p:nvPr/>
        </p:nvSpPr>
        <p:spPr>
          <a:xfrm>
            <a:off x="2461823" y="1574788"/>
            <a:ext cx="667454" cy="377008"/>
          </a:xfrm>
          <a:prstGeom prst="rect">
            <a:avLst/>
          </a:prstGeom>
          <a:noFill/>
        </p:spPr>
        <p:txBody>
          <a:bodyPr wrap="none" lIns="68562" tIns="34281" rIns="68562" bIns="34281" rtlCol="0">
            <a:spAutoFit/>
          </a:bodyPr>
          <a:lstStyle/>
          <a:p>
            <a:pPr algn="ctr"/>
            <a:r>
              <a:rPr lang="en-US" altLang="zh-CN" sz="2000" dirty="0">
                <a:solidFill>
                  <a:srgbClr val="F8F8F8"/>
                </a:solidFill>
                <a:latin typeface="微软雅黑" panose="020B0503020204020204" pitchFamily="34" charset="-122"/>
                <a:ea typeface="微软雅黑" panose="020B0503020204020204" pitchFamily="34" charset="-122"/>
              </a:rPr>
              <a:t>75%</a:t>
            </a:r>
            <a:endParaRPr lang="zh-CN" altLang="en-US" sz="2000"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031056" y="2758266"/>
            <a:ext cx="612952" cy="346230"/>
          </a:xfrm>
          <a:prstGeom prst="rect">
            <a:avLst/>
          </a:prstGeom>
          <a:noFill/>
        </p:spPr>
        <p:txBody>
          <a:bodyPr wrap="none" lIns="68562" tIns="34281" rIns="68562" bIns="34281" rtlCol="0">
            <a:spAutoFit/>
          </a:bodyPr>
          <a:lstStyle/>
          <a:p>
            <a:r>
              <a:rPr lang="en-US" altLang="zh-CN" dirty="0">
                <a:solidFill>
                  <a:srgbClr val="F8F8F8"/>
                </a:solidFill>
                <a:latin typeface="微软雅黑" panose="020B0503020204020204" pitchFamily="34" charset="-122"/>
                <a:ea typeface="微软雅黑" panose="020B0503020204020204" pitchFamily="34" charset="-122"/>
              </a:rPr>
              <a:t>34%</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619786" y="1851670"/>
            <a:ext cx="753758" cy="438581"/>
          </a:xfrm>
          <a:prstGeom prst="rect">
            <a:avLst/>
          </a:prstGeom>
          <a:noFill/>
        </p:spPr>
        <p:txBody>
          <a:bodyPr wrap="none" lIns="68562" tIns="34281" rIns="68562" bIns="34281" rtlCol="0">
            <a:spAutoFit/>
          </a:bodyPr>
          <a:lstStyle/>
          <a:p>
            <a:r>
              <a:rPr lang="zh-CN" altLang="en-US" sz="2400" dirty="0">
                <a:solidFill>
                  <a:srgbClr val="F8F8F8"/>
                </a:solidFill>
                <a:latin typeface="微软雅黑" panose="020B0503020204020204" pitchFamily="34" charset="-122"/>
                <a:ea typeface="微软雅黑" panose="020B0503020204020204" pitchFamily="34" charset="-122"/>
              </a:rPr>
              <a:t>目标</a:t>
            </a:r>
          </a:p>
        </p:txBody>
      </p:sp>
      <p:sp>
        <p:nvSpPr>
          <p:cNvPr id="11" name="TextBox 10"/>
          <p:cNvSpPr txBox="1"/>
          <p:nvPr/>
        </p:nvSpPr>
        <p:spPr>
          <a:xfrm>
            <a:off x="940954" y="2419983"/>
            <a:ext cx="1957943" cy="992561"/>
          </a:xfrm>
          <a:prstGeom prst="rect">
            <a:avLst/>
          </a:prstGeom>
          <a:noFill/>
        </p:spPr>
        <p:txBody>
          <a:bodyPr wrap="square" lIns="68562" tIns="34281" rIns="68562" bIns="34281" rtlCol="0">
            <a:spAutoFit/>
          </a:bodyPr>
          <a:lstStyle/>
          <a:p>
            <a:pPr algn="ctr"/>
            <a:r>
              <a:rPr lang="zh-CN" altLang="en-US" sz="1200" dirty="0" smtClean="0">
                <a:solidFill>
                  <a:srgbClr val="F8F8F8"/>
                </a:solidFill>
                <a:latin typeface="微软雅黑" panose="020B0503020204020204" pitchFamily="34" charset="-122"/>
                <a:ea typeface="微软雅黑" panose="020B0503020204020204" pitchFamily="34" charset="-122"/>
              </a:rPr>
              <a:t>请输入您的文字对目标进行说明</a:t>
            </a:r>
            <a:r>
              <a:rPr lang="zh-CN" altLang="en-US" sz="1200" dirty="0">
                <a:solidFill>
                  <a:srgbClr val="F8F8F8"/>
                </a:solidFill>
                <a:latin typeface="微软雅黑" panose="020B0503020204020204" pitchFamily="34" charset="-122"/>
                <a:ea typeface="微软雅黑" panose="020B0503020204020204" pitchFamily="34" charset="-122"/>
              </a:rPr>
              <a:t>请输入您的文字对目标进行</a:t>
            </a:r>
            <a:r>
              <a:rPr lang="zh-CN" altLang="en-US" sz="1200" dirty="0" smtClean="0">
                <a:solidFill>
                  <a:srgbClr val="F8F8F8"/>
                </a:solidFill>
                <a:latin typeface="微软雅黑" panose="020B0503020204020204" pitchFamily="34" charset="-122"/>
                <a:ea typeface="微软雅黑" panose="020B0503020204020204" pitchFamily="34" charset="-122"/>
              </a:rPr>
              <a:t>说明请</a:t>
            </a:r>
            <a:r>
              <a:rPr lang="zh-CN" altLang="en-US" sz="1200" dirty="0">
                <a:solidFill>
                  <a:srgbClr val="F8F8F8"/>
                </a:solidFill>
                <a:latin typeface="微软雅黑" panose="020B0503020204020204" pitchFamily="34" charset="-122"/>
                <a:ea typeface="微软雅黑" panose="020B0503020204020204" pitchFamily="34" charset="-122"/>
              </a:rPr>
              <a:t>输入您的文字对目标进行说明</a:t>
            </a:r>
          </a:p>
          <a:p>
            <a:pPr algn="ct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272504" y="2789983"/>
            <a:ext cx="651424" cy="377008"/>
          </a:xfrm>
          <a:prstGeom prst="rect">
            <a:avLst/>
          </a:prstGeom>
          <a:noFill/>
        </p:spPr>
        <p:txBody>
          <a:bodyPr wrap="none" lIns="68562" tIns="34281" rIns="68562" bIns="34281" rtlCol="0">
            <a:spAutoFit/>
          </a:bodyPr>
          <a:lstStyle/>
          <a:p>
            <a:r>
              <a:rPr lang="zh-CN" altLang="en-US" sz="2000" dirty="0">
                <a:solidFill>
                  <a:srgbClr val="F8F8F8"/>
                </a:solidFill>
                <a:latin typeface="微软雅黑" panose="020B0503020204020204" pitchFamily="34" charset="-122"/>
                <a:ea typeface="微软雅黑" panose="020B0503020204020204" pitchFamily="34" charset="-122"/>
              </a:rPr>
              <a:t>实际</a:t>
            </a:r>
          </a:p>
        </p:txBody>
      </p:sp>
      <p:sp>
        <p:nvSpPr>
          <p:cNvPr id="13" name="TextBox 12"/>
          <p:cNvSpPr txBox="1"/>
          <p:nvPr/>
        </p:nvSpPr>
        <p:spPr>
          <a:xfrm>
            <a:off x="2884632" y="3172076"/>
            <a:ext cx="1399336" cy="407786"/>
          </a:xfrm>
          <a:prstGeom prst="rect">
            <a:avLst/>
          </a:prstGeom>
          <a:noFill/>
        </p:spPr>
        <p:txBody>
          <a:bodyPr wrap="square" lIns="68562" tIns="34281" rIns="68562" bIns="34281" rtlCol="0">
            <a:spAutoFit/>
          </a:bodyPr>
          <a:lstStyle/>
          <a:p>
            <a:pPr algn="ctr"/>
            <a:r>
              <a:rPr lang="zh-CN" altLang="en-US" sz="1100" dirty="0" smtClean="0">
                <a:solidFill>
                  <a:srgbClr val="F8F8F8"/>
                </a:solidFill>
                <a:latin typeface="微软雅黑" panose="020B0503020204020204" pitchFamily="34" charset="-122"/>
                <a:ea typeface="微软雅黑" panose="020B0503020204020204" pitchFamily="34" charset="-122"/>
              </a:rPr>
              <a:t>请输入您的文字对</a:t>
            </a:r>
            <a:endParaRPr lang="en-US" altLang="zh-CN" sz="1100" dirty="0" smtClean="0">
              <a:solidFill>
                <a:srgbClr val="F8F8F8"/>
              </a:solidFill>
              <a:latin typeface="微软雅黑" panose="020B0503020204020204" pitchFamily="34" charset="-122"/>
              <a:ea typeface="微软雅黑" panose="020B0503020204020204" pitchFamily="34" charset="-122"/>
            </a:endParaRPr>
          </a:p>
          <a:p>
            <a:pPr algn="ctr"/>
            <a:r>
              <a:rPr lang="zh-CN" altLang="en-US" sz="1100" dirty="0" smtClean="0">
                <a:solidFill>
                  <a:srgbClr val="F8F8F8"/>
                </a:solidFill>
                <a:latin typeface="微软雅黑" panose="020B0503020204020204" pitchFamily="34" charset="-122"/>
                <a:ea typeface="微软雅黑" panose="020B0503020204020204" pitchFamily="34" charset="-122"/>
              </a:rPr>
              <a:t>实际情况进行说明</a:t>
            </a:r>
            <a:endParaRPr lang="zh-CN" altLang="en-US" sz="1100" dirty="0">
              <a:solidFill>
                <a:srgbClr val="F8F8F8"/>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461571" y="1475823"/>
            <a:ext cx="4298963" cy="844828"/>
          </a:xfrm>
          <a:prstGeom prst="rect">
            <a:avLst/>
          </a:prstGeom>
          <a:noFill/>
        </p:spPr>
        <p:txBody>
          <a:bodyPr wrap="square" lIns="68562" tIns="34281" rIns="68562" bIns="34281" rtlCol="0">
            <a:spAutoFit/>
          </a:bodyPr>
          <a:lstStyle/>
          <a:p>
            <a:pP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788024" y="2947341"/>
            <a:ext cx="3600399" cy="844828"/>
          </a:xfrm>
          <a:prstGeom prst="rect">
            <a:avLst/>
          </a:prstGeom>
          <a:noFill/>
        </p:spPr>
        <p:txBody>
          <a:bodyPr wrap="square" lIns="68562" tIns="34281" rIns="68562" bIns="34281" rtlCol="0">
            <a:spAutoFit/>
          </a:bodyPr>
          <a:lstStyle/>
          <a:p>
            <a:pP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355448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childTnLst>
                          </p:cTn>
                        </p:par>
                        <p:par>
                          <p:cTn id="21" fill="hold">
                            <p:stCondLst>
                              <p:cond delay="1500"/>
                            </p:stCondLst>
                            <p:childTnLst>
                              <p:par>
                                <p:cTn id="22" presetID="3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90"/>
                                          </p:val>
                                        </p:tav>
                                        <p:tav tm="100000">
                                          <p:val>
                                            <p:fltVal val="0"/>
                                          </p:val>
                                        </p:tav>
                                      </p:tavLst>
                                    </p:anim>
                                    <p:animEffect transition="in" filter="fade">
                                      <p:cBhvr>
                                        <p:cTn id="27" dur="500"/>
                                        <p:tgtEl>
                                          <p:spTgt spid="10"/>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90"/>
                                          </p:val>
                                        </p:tav>
                                        <p:tav tm="100000">
                                          <p:val>
                                            <p:fltVal val="0"/>
                                          </p:val>
                                        </p:tav>
                                      </p:tavLst>
                                    </p:anim>
                                    <p:animEffect transition="in" filter="fade">
                                      <p:cBhvr>
                                        <p:cTn id="33" dur="500"/>
                                        <p:tgtEl>
                                          <p:spTgt spid="11"/>
                                        </p:tgtEl>
                                      </p:cBhvr>
                                    </p:animEffect>
                                  </p:childTnLst>
                                </p:cTn>
                              </p:par>
                            </p:childTnLst>
                          </p:cTn>
                        </p:par>
                        <p:par>
                          <p:cTn id="34" fill="hold">
                            <p:stCondLst>
                              <p:cond delay="2000"/>
                            </p:stCondLst>
                            <p:childTnLst>
                              <p:par>
                                <p:cTn id="35" presetID="5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Scale>
                                      <p:cBhvr>
                                        <p:cTn id="3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5"/>
                                        </p:tgtEl>
                                        <p:attrNameLst>
                                          <p:attrName>ppt_x</p:attrName>
                                          <p:attrName>ppt_y</p:attrName>
                                        </p:attrNameLst>
                                      </p:cBhvr>
                                    </p:animMotion>
                                    <p:animEffect transition="in" filter="fade">
                                      <p:cBhvr>
                                        <p:cTn id="39" dur="1000"/>
                                        <p:tgtEl>
                                          <p:spTgt spid="5"/>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Scale>
                                      <p:cBhvr>
                                        <p:cTn id="4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7"/>
                                        </p:tgtEl>
                                        <p:attrNameLst>
                                          <p:attrName>ppt_x</p:attrName>
                                          <p:attrName>ppt_y</p:attrName>
                                        </p:attrNameLst>
                                      </p:cBhvr>
                                    </p:animMotion>
                                    <p:animEffect transition="in" filter="fade">
                                      <p:cBhvr>
                                        <p:cTn id="44" dur="1000"/>
                                        <p:tgtEl>
                                          <p:spTgt spid="7"/>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3500"/>
                            </p:stCondLst>
                            <p:childTnLst>
                              <p:par>
                                <p:cTn id="50" presetID="26" presetClass="entr" presetSubtype="0"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down)">
                                      <p:cBhvr>
                                        <p:cTn id="52" dur="435">
                                          <p:stCondLst>
                                            <p:cond delay="0"/>
                                          </p:stCondLst>
                                        </p:cTn>
                                        <p:tgtEl>
                                          <p:spTgt spid="4"/>
                                        </p:tgtEl>
                                      </p:cBhvr>
                                    </p:animEffect>
                                    <p:anim calcmode="lin" valueType="num">
                                      <p:cBhvr>
                                        <p:cTn id="53"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4"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5"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56"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57"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58" dur="20">
                                          <p:stCondLst>
                                            <p:cond delay="487"/>
                                          </p:stCondLst>
                                        </p:cTn>
                                        <p:tgtEl>
                                          <p:spTgt spid="4"/>
                                        </p:tgtEl>
                                      </p:cBhvr>
                                      <p:to x="100000" y="60000"/>
                                    </p:animScale>
                                    <p:animScale>
                                      <p:cBhvr>
                                        <p:cTn id="59" dur="124" decel="50000">
                                          <p:stCondLst>
                                            <p:cond delay="507"/>
                                          </p:stCondLst>
                                        </p:cTn>
                                        <p:tgtEl>
                                          <p:spTgt spid="4"/>
                                        </p:tgtEl>
                                      </p:cBhvr>
                                      <p:to x="100000" y="100000"/>
                                    </p:animScale>
                                    <p:animScale>
                                      <p:cBhvr>
                                        <p:cTn id="60" dur="20">
                                          <p:stCondLst>
                                            <p:cond delay="984"/>
                                          </p:stCondLst>
                                        </p:cTn>
                                        <p:tgtEl>
                                          <p:spTgt spid="4"/>
                                        </p:tgtEl>
                                      </p:cBhvr>
                                      <p:to x="100000" y="80000"/>
                                    </p:animScale>
                                    <p:animScale>
                                      <p:cBhvr>
                                        <p:cTn id="61" dur="124" decel="50000">
                                          <p:stCondLst>
                                            <p:cond delay="1004"/>
                                          </p:stCondLst>
                                        </p:cTn>
                                        <p:tgtEl>
                                          <p:spTgt spid="4"/>
                                        </p:tgtEl>
                                      </p:cBhvr>
                                      <p:to x="100000" y="100000"/>
                                    </p:animScale>
                                    <p:animScale>
                                      <p:cBhvr>
                                        <p:cTn id="62" dur="20">
                                          <p:stCondLst>
                                            <p:cond delay="1231"/>
                                          </p:stCondLst>
                                        </p:cTn>
                                        <p:tgtEl>
                                          <p:spTgt spid="4"/>
                                        </p:tgtEl>
                                      </p:cBhvr>
                                      <p:to x="100000" y="90000"/>
                                    </p:animScale>
                                    <p:animScale>
                                      <p:cBhvr>
                                        <p:cTn id="63" dur="124" decel="50000">
                                          <p:stCondLst>
                                            <p:cond delay="1251"/>
                                          </p:stCondLst>
                                        </p:cTn>
                                        <p:tgtEl>
                                          <p:spTgt spid="4"/>
                                        </p:tgtEl>
                                      </p:cBhvr>
                                      <p:to x="100000" y="100000"/>
                                    </p:animScale>
                                    <p:animScale>
                                      <p:cBhvr>
                                        <p:cTn id="64" dur="20">
                                          <p:stCondLst>
                                            <p:cond delay="1356"/>
                                          </p:stCondLst>
                                        </p:cTn>
                                        <p:tgtEl>
                                          <p:spTgt spid="4"/>
                                        </p:tgtEl>
                                      </p:cBhvr>
                                      <p:to x="100000" y="95000"/>
                                    </p:animScale>
                                    <p:animScale>
                                      <p:cBhvr>
                                        <p:cTn id="65" dur="124" decel="50000">
                                          <p:stCondLst>
                                            <p:cond delay="1376"/>
                                          </p:stCondLst>
                                        </p:cTn>
                                        <p:tgtEl>
                                          <p:spTgt spid="4"/>
                                        </p:tgtEl>
                                      </p:cBhvr>
                                      <p:to x="100000" y="100000"/>
                                    </p:animScale>
                                  </p:childTnLst>
                                </p:cTn>
                              </p:par>
                            </p:childTnLst>
                          </p:cTn>
                        </p:par>
                        <p:par>
                          <p:cTn id="66" fill="hold">
                            <p:stCondLst>
                              <p:cond delay="5000"/>
                            </p:stCondLst>
                            <p:childTnLst>
                              <p:par>
                                <p:cTn id="67" presetID="31" presetClass="entr" presetSubtype="0"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 calcmode="lin" valueType="num">
                                      <p:cBhvr>
                                        <p:cTn id="71" dur="500" fill="hold"/>
                                        <p:tgtEl>
                                          <p:spTgt spid="12"/>
                                        </p:tgtEl>
                                        <p:attrNameLst>
                                          <p:attrName>style.rotation</p:attrName>
                                        </p:attrNameLst>
                                      </p:cBhvr>
                                      <p:tavLst>
                                        <p:tav tm="0">
                                          <p:val>
                                            <p:fltVal val="90"/>
                                          </p:val>
                                        </p:tav>
                                        <p:tav tm="100000">
                                          <p:val>
                                            <p:fltVal val="0"/>
                                          </p:val>
                                        </p:tav>
                                      </p:tavLst>
                                    </p:anim>
                                    <p:animEffect transition="in" filter="fade">
                                      <p:cBhvr>
                                        <p:cTn id="72" dur="500"/>
                                        <p:tgtEl>
                                          <p:spTgt spid="12"/>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 calcmode="lin" valueType="num">
                                      <p:cBhvr>
                                        <p:cTn id="77" dur="500" fill="hold"/>
                                        <p:tgtEl>
                                          <p:spTgt spid="13"/>
                                        </p:tgtEl>
                                        <p:attrNameLst>
                                          <p:attrName>style.rotation</p:attrName>
                                        </p:attrNameLst>
                                      </p:cBhvr>
                                      <p:tavLst>
                                        <p:tav tm="0">
                                          <p:val>
                                            <p:fltVal val="90"/>
                                          </p:val>
                                        </p:tav>
                                        <p:tav tm="100000">
                                          <p:val>
                                            <p:fltVal val="0"/>
                                          </p:val>
                                        </p:tav>
                                      </p:tavLst>
                                    </p:anim>
                                    <p:animEffect transition="in" filter="fade">
                                      <p:cBhvr>
                                        <p:cTn id="78" dur="500"/>
                                        <p:tgtEl>
                                          <p:spTgt spid="13"/>
                                        </p:tgtEl>
                                      </p:cBhvr>
                                    </p:animEffect>
                                  </p:childTnLst>
                                </p:cTn>
                              </p:par>
                            </p:childTnLst>
                          </p:cTn>
                        </p:par>
                        <p:par>
                          <p:cTn id="79" fill="hold">
                            <p:stCondLst>
                              <p:cond delay="5500"/>
                            </p:stCondLst>
                            <p:childTnLst>
                              <p:par>
                                <p:cTn id="80" presetID="52" presetClass="entr" presetSubtype="0"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Scale>
                                      <p:cBhvr>
                                        <p:cTn id="8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6"/>
                                        </p:tgtEl>
                                        <p:attrNameLst>
                                          <p:attrName>ppt_x</p:attrName>
                                          <p:attrName>ppt_y</p:attrName>
                                        </p:attrNameLst>
                                      </p:cBhvr>
                                    </p:animMotion>
                                    <p:animEffect transition="in" filter="fade">
                                      <p:cBhvr>
                                        <p:cTn id="84" dur="1000"/>
                                        <p:tgtEl>
                                          <p:spTgt spid="6"/>
                                        </p:tgtEl>
                                      </p:cBhvr>
                                    </p:animEffect>
                                  </p:childTnLst>
                                </p:cTn>
                              </p:par>
                              <p:par>
                                <p:cTn id="85" presetID="52" presetClass="entr" presetSubtype="0" fill="hold" grpId="0" nodeType="withEffect">
                                  <p:stCondLst>
                                    <p:cond delay="0"/>
                                  </p:stCondLst>
                                  <p:childTnLst>
                                    <p:set>
                                      <p:cBhvr>
                                        <p:cTn id="86" dur="1" fill="hold">
                                          <p:stCondLst>
                                            <p:cond delay="0"/>
                                          </p:stCondLst>
                                        </p:cTn>
                                        <p:tgtEl>
                                          <p:spTgt spid="9"/>
                                        </p:tgtEl>
                                        <p:attrNameLst>
                                          <p:attrName>style.visibility</p:attrName>
                                        </p:attrNameLst>
                                      </p:cBhvr>
                                      <p:to>
                                        <p:strVal val="visible"/>
                                      </p:to>
                                    </p:set>
                                    <p:animScale>
                                      <p:cBhvr>
                                        <p:cTn id="8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9"/>
                                        </p:tgtEl>
                                        <p:attrNameLst>
                                          <p:attrName>ppt_x</p:attrName>
                                          <p:attrName>ppt_y</p:attrName>
                                        </p:attrNameLst>
                                      </p:cBhvr>
                                    </p:animMotion>
                                    <p:animEffect transition="in" filter="fade">
                                      <p:cBhvr>
                                        <p:cTn id="89" dur="1000"/>
                                        <p:tgtEl>
                                          <p:spTgt spid="9"/>
                                        </p:tgtEl>
                                      </p:cBhvr>
                                    </p:animEffect>
                                  </p:childTnLst>
                                </p:cTn>
                              </p:par>
                            </p:childTnLst>
                          </p:cTn>
                        </p:par>
                        <p:par>
                          <p:cTn id="90" fill="hold">
                            <p:stCondLst>
                              <p:cond delay="6500"/>
                            </p:stCondLst>
                            <p:childTnLst>
                              <p:par>
                                <p:cTn id="91" presetID="22" presetClass="entr" presetSubtype="8"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wipe(left)">
                                      <p:cBhvr>
                                        <p:cTn id="9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明年工作计划</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05</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1346632150"/>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087936" y="1447848"/>
            <a:ext cx="1258035" cy="386488"/>
          </a:xfrm>
          <a:prstGeom prst="homePlate">
            <a:avLst/>
          </a:prstGeom>
          <a:solidFill>
            <a:schemeClr val="accent2"/>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7" name="TextBox 22"/>
          <p:cNvSpPr txBox="1">
            <a:spLocks noChangeArrowheads="1"/>
          </p:cNvSpPr>
          <p:nvPr/>
        </p:nvSpPr>
        <p:spPr bwMode="auto">
          <a:xfrm>
            <a:off x="2224257" y="1509526"/>
            <a:ext cx="1056462"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28" name="五边形 27"/>
          <p:cNvSpPr/>
          <p:nvPr/>
        </p:nvSpPr>
        <p:spPr bwMode="auto">
          <a:xfrm>
            <a:off x="2087935" y="2638075"/>
            <a:ext cx="1258036" cy="386488"/>
          </a:xfrm>
          <a:prstGeom prst="homePlate">
            <a:avLst/>
          </a:prstGeom>
          <a:solidFill>
            <a:schemeClr val="accent3"/>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9" name="TextBox 22"/>
          <p:cNvSpPr txBox="1">
            <a:spLocks noChangeArrowheads="1"/>
          </p:cNvSpPr>
          <p:nvPr/>
        </p:nvSpPr>
        <p:spPr bwMode="auto">
          <a:xfrm>
            <a:off x="2229928" y="2714277"/>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30" name="五边形 29"/>
          <p:cNvSpPr/>
          <p:nvPr/>
        </p:nvSpPr>
        <p:spPr bwMode="auto">
          <a:xfrm>
            <a:off x="2087935" y="3885006"/>
            <a:ext cx="1258036" cy="386488"/>
          </a:xfrm>
          <a:prstGeom prst="homePlate">
            <a:avLst/>
          </a:prstGeom>
          <a:solidFill>
            <a:schemeClr val="accent4"/>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31" name="TextBox 22"/>
          <p:cNvSpPr txBox="1">
            <a:spLocks noChangeArrowheads="1"/>
          </p:cNvSpPr>
          <p:nvPr/>
        </p:nvSpPr>
        <p:spPr bwMode="auto">
          <a:xfrm>
            <a:off x="2229928" y="3947512"/>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32" name="任意多边形 31"/>
          <p:cNvSpPr/>
          <p:nvPr/>
        </p:nvSpPr>
        <p:spPr bwMode="auto">
          <a:xfrm>
            <a:off x="1215803" y="1629211"/>
            <a:ext cx="855695" cy="120474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sp>
        <p:nvSpPr>
          <p:cNvPr id="33" name="任意多边形 32"/>
          <p:cNvSpPr/>
          <p:nvPr/>
        </p:nvSpPr>
        <p:spPr bwMode="auto">
          <a:xfrm flipV="1">
            <a:off x="1215805" y="2850912"/>
            <a:ext cx="855695" cy="12273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cxnSp>
        <p:nvCxnSpPr>
          <p:cNvPr id="34" name="直接连接符 33"/>
          <p:cNvCxnSpPr/>
          <p:nvPr/>
        </p:nvCxnSpPr>
        <p:spPr bwMode="auto">
          <a:xfrm>
            <a:off x="1215803" y="2850908"/>
            <a:ext cx="855695" cy="2"/>
          </a:xfrm>
          <a:prstGeom prst="line">
            <a:avLst/>
          </a:prstGeom>
          <a:ln>
            <a:solidFill>
              <a:schemeClr val="tx1">
                <a:lumMod val="65000"/>
                <a:lumOff val="35000"/>
              </a:schemeClr>
            </a:solidFill>
            <a:headEnd type="oval"/>
            <a:tailEnd type="oval"/>
          </a:ln>
          <a:extLst/>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683568" y="2379807"/>
            <a:ext cx="943005" cy="942204"/>
          </a:xfrm>
          <a:prstGeom prst="ellipse">
            <a:avLst/>
          </a:prstGeom>
          <a:solidFill>
            <a:schemeClr val="accent1"/>
          </a:solidFill>
          <a:ln w="76200" cap="flat" cmpd="sng">
            <a:solidFill>
              <a:srgbClr val="FFFFFF"/>
            </a:solidFill>
            <a:bevel/>
            <a:headEnd/>
            <a:tailEnd/>
          </a:ln>
          <a:effectLst>
            <a:outerShdw blurRad="127000" dist="38100" dir="8100000" algn="tr" rotWithShape="0">
              <a:prstClr val="black">
                <a:alpha val="40000"/>
              </a:prstClr>
            </a:outerShdw>
          </a:effectLst>
          <a:extLst/>
        </p:spPr>
        <p:txBody>
          <a:bodyPr lIns="62118" tIns="31058" rIns="62118" bIns="31058" anchor="ctr"/>
          <a:lstStyle/>
          <a:p>
            <a:pPr algn="ctr"/>
            <a:r>
              <a:rPr lang="zh-CN" altLang="en-US" sz="1400" b="1" dirty="0">
                <a:solidFill>
                  <a:srgbClr val="F8F8F8"/>
                </a:solidFill>
                <a:ea typeface="微软雅黑" pitchFamily="34" charset="-122"/>
              </a:rPr>
              <a:t>添加</a:t>
            </a:r>
            <a:endParaRPr lang="en-US" altLang="zh-CN" sz="1400" b="1" dirty="0">
              <a:solidFill>
                <a:srgbClr val="F8F8F8"/>
              </a:solidFill>
              <a:ea typeface="微软雅黑" pitchFamily="34" charset="-122"/>
            </a:endParaRPr>
          </a:p>
          <a:p>
            <a:pPr algn="ctr"/>
            <a:r>
              <a:rPr lang="zh-CN" altLang="en-US" sz="1400" b="1" dirty="0">
                <a:solidFill>
                  <a:srgbClr val="F8F8F8"/>
                </a:solidFill>
                <a:ea typeface="微软雅黑" pitchFamily="34" charset="-122"/>
              </a:rPr>
              <a:t>标题</a:t>
            </a:r>
          </a:p>
        </p:txBody>
      </p:sp>
      <p:sp>
        <p:nvSpPr>
          <p:cNvPr id="36" name="右弧形箭头 35"/>
          <p:cNvSpPr/>
          <p:nvPr/>
        </p:nvSpPr>
        <p:spPr>
          <a:xfrm>
            <a:off x="6465291" y="1389622"/>
            <a:ext cx="673760" cy="1408981"/>
          </a:xfrm>
          <a:prstGeom prst="curvedLeftArrow">
            <a:avLst/>
          </a:prstGeom>
          <a:solidFill>
            <a:schemeClr val="accent1"/>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7" name="右弧形箭头 36"/>
          <p:cNvSpPr/>
          <p:nvPr/>
        </p:nvSpPr>
        <p:spPr>
          <a:xfrm>
            <a:off x="6472126" y="2801444"/>
            <a:ext cx="666924" cy="1557403"/>
          </a:xfrm>
          <a:prstGeom prst="curvedLeftArrow">
            <a:avLst/>
          </a:prstGeom>
          <a:solidFill>
            <a:schemeClr val="accent4"/>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8" name="右弧形箭头 37"/>
          <p:cNvSpPr/>
          <p:nvPr/>
        </p:nvSpPr>
        <p:spPr>
          <a:xfrm rot="10800000" flipH="1">
            <a:off x="6272926" y="1696865"/>
            <a:ext cx="770430" cy="2285921"/>
          </a:xfrm>
          <a:prstGeom prst="curvedLeftArrow">
            <a:avLst/>
          </a:prstGeom>
          <a:solidFill>
            <a:schemeClr val="accent3"/>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9" name="TextBox 31"/>
          <p:cNvSpPr txBox="1"/>
          <p:nvPr/>
        </p:nvSpPr>
        <p:spPr>
          <a:xfrm>
            <a:off x="7136544" y="2724738"/>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0" name="TextBox 31"/>
          <p:cNvSpPr txBox="1"/>
          <p:nvPr/>
        </p:nvSpPr>
        <p:spPr>
          <a:xfrm>
            <a:off x="7272372" y="3471893"/>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1" name="TextBox 31"/>
          <p:cNvSpPr txBox="1"/>
          <p:nvPr/>
        </p:nvSpPr>
        <p:spPr>
          <a:xfrm>
            <a:off x="7272372" y="1958569"/>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2" name="圆角矩形 41"/>
          <p:cNvSpPr/>
          <p:nvPr/>
        </p:nvSpPr>
        <p:spPr bwMode="auto">
          <a:xfrm>
            <a:off x="3131840" y="2413043"/>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endParaRPr>
          </a:p>
        </p:txBody>
      </p:sp>
      <p:sp>
        <p:nvSpPr>
          <p:cNvPr id="43" name="圆角矩形 42"/>
          <p:cNvSpPr/>
          <p:nvPr/>
        </p:nvSpPr>
        <p:spPr bwMode="auto">
          <a:xfrm>
            <a:off x="3131840" y="3640228"/>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4" name="圆角矩形 43"/>
          <p:cNvSpPr/>
          <p:nvPr/>
        </p:nvSpPr>
        <p:spPr bwMode="auto">
          <a:xfrm>
            <a:off x="3131840" y="1197914"/>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5" name="TextBox 32"/>
          <p:cNvSpPr txBox="1">
            <a:spLocks noChangeArrowheads="1"/>
          </p:cNvSpPr>
          <p:nvPr/>
        </p:nvSpPr>
        <p:spPr bwMode="auto">
          <a:xfrm>
            <a:off x="3323497" y="3859782"/>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6" name="TextBox 32"/>
          <p:cNvSpPr txBox="1">
            <a:spLocks noChangeArrowheads="1"/>
          </p:cNvSpPr>
          <p:nvPr/>
        </p:nvSpPr>
        <p:spPr bwMode="auto">
          <a:xfrm>
            <a:off x="3311874" y="256715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7" name="TextBox 32"/>
          <p:cNvSpPr txBox="1">
            <a:spLocks noChangeArrowheads="1"/>
          </p:cNvSpPr>
          <p:nvPr/>
        </p:nvSpPr>
        <p:spPr bwMode="auto">
          <a:xfrm>
            <a:off x="3315821" y="139373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8" name="TextBox 4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0271181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44" name="组合 43"/>
          <p:cNvGrpSpPr/>
          <p:nvPr/>
        </p:nvGrpSpPr>
        <p:grpSpPr>
          <a:xfrm>
            <a:off x="5227113" y="1649108"/>
            <a:ext cx="2513240" cy="2513240"/>
            <a:chOff x="5136360" y="1299207"/>
            <a:chExt cx="3142800" cy="3142800"/>
          </a:xfrm>
        </p:grpSpPr>
        <p:sp>
          <p:nvSpPr>
            <p:cNvPr id="87" name="Oval 18"/>
            <p:cNvSpPr/>
            <p:nvPr/>
          </p:nvSpPr>
          <p:spPr>
            <a:xfrm>
              <a:off x="5136360" y="1299207"/>
              <a:ext cx="3142800" cy="3142800"/>
            </a:xfrm>
            <a:prstGeom prst="ellipse">
              <a:avLst/>
            </a:prstGeom>
            <a:solidFill>
              <a:schemeClr val="accent4"/>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88" name="TextBox 87"/>
            <p:cNvSpPr txBox="1"/>
            <p:nvPr/>
          </p:nvSpPr>
          <p:spPr>
            <a:xfrm>
              <a:off x="5652171" y="3110883"/>
              <a:ext cx="2124555" cy="692773"/>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89" name="TextBox 88"/>
            <p:cNvSpPr txBox="1"/>
            <p:nvPr/>
          </p:nvSpPr>
          <p:spPr>
            <a:xfrm>
              <a:off x="5992957" y="1822648"/>
              <a:ext cx="1453301" cy="846722"/>
            </a:xfrm>
            <a:prstGeom prst="rect">
              <a:avLst/>
            </a:prstGeom>
            <a:noFill/>
          </p:spPr>
          <p:txBody>
            <a:bodyPr wrap="none" lIns="0" tIns="0" rIns="0" bIns="0" rtlCol="0">
              <a:spAutoFit/>
            </a:bodyPr>
            <a:lstStyle/>
            <a:p>
              <a:pPr algn="ctr"/>
              <a:r>
                <a:rPr lang="en-US" sz="4400" dirty="0">
                  <a:solidFill>
                    <a:schemeClr val="bg1"/>
                  </a:solidFill>
                  <a:latin typeface="微软雅黑" panose="020B0503020204020204" pitchFamily="34" charset="-122"/>
                  <a:ea typeface="微软雅黑" panose="020B0503020204020204" pitchFamily="34" charset="-122"/>
                  <a:cs typeface="Roboto Regular"/>
                </a:rPr>
                <a:t>86%</a:t>
              </a:r>
            </a:p>
          </p:txBody>
        </p:sp>
        <p:sp>
          <p:nvSpPr>
            <p:cNvPr id="90" name="TextBox 89"/>
            <p:cNvSpPr txBox="1"/>
            <p:nvPr/>
          </p:nvSpPr>
          <p:spPr>
            <a:xfrm>
              <a:off x="5909931" y="2707136"/>
              <a:ext cx="1539496" cy="307899"/>
            </a:xfrm>
            <a:prstGeom prst="rect">
              <a:avLst/>
            </a:prstGeom>
            <a:noFill/>
          </p:spPr>
          <p:txBody>
            <a:bodyPr wrap="none" lIns="0" tIns="0" rIns="0" bIns="0"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1115616" y="1221312"/>
            <a:ext cx="2372639" cy="2372639"/>
            <a:chOff x="909267" y="1241284"/>
            <a:chExt cx="2506980" cy="2506980"/>
          </a:xfrm>
        </p:grpSpPr>
        <p:sp>
          <p:nvSpPr>
            <p:cNvPr id="92" name="Oval 16"/>
            <p:cNvSpPr/>
            <p:nvPr/>
          </p:nvSpPr>
          <p:spPr>
            <a:xfrm>
              <a:off x="909267" y="1241284"/>
              <a:ext cx="2506980" cy="2506980"/>
            </a:xfrm>
            <a:prstGeom prst="ellipse">
              <a:avLst/>
            </a:prstGeom>
            <a:solidFill>
              <a:schemeClr val="accent1"/>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3" name="TextBox 92"/>
            <p:cNvSpPr txBox="1"/>
            <p:nvPr/>
          </p:nvSpPr>
          <p:spPr>
            <a:xfrm>
              <a:off x="1261338" y="2666615"/>
              <a:ext cx="1798494" cy="553998"/>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a:t>
              </a:r>
              <a:r>
                <a:rPr lang="zh-CN" altLang="en-US" sz="1000" dirty="0" smtClean="0">
                  <a:solidFill>
                    <a:schemeClr val="bg1"/>
                  </a:solidFill>
                  <a:latin typeface="微软雅黑" pitchFamily="34" charset="-122"/>
                  <a:ea typeface="微软雅黑" pitchFamily="34" charset="-122"/>
                </a:rPr>
                <a:t>，请</a:t>
              </a:r>
              <a:r>
                <a:rPr lang="zh-CN" altLang="en-US" sz="1000" dirty="0">
                  <a:solidFill>
                    <a:schemeClr val="bg1"/>
                  </a:solidFill>
                  <a:latin typeface="微软雅黑" pitchFamily="34" charset="-122"/>
                  <a:ea typeface="微软雅黑" pitchFamily="34" charset="-122"/>
                </a:rPr>
                <a:t>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94" name="TextBox 93"/>
            <p:cNvSpPr txBox="1"/>
            <p:nvPr/>
          </p:nvSpPr>
          <p:spPr>
            <a:xfrm>
              <a:off x="1614212" y="1637353"/>
              <a:ext cx="1119579" cy="650406"/>
            </a:xfrm>
            <a:prstGeom prst="rect">
              <a:avLst/>
            </a:prstGeom>
            <a:noFill/>
          </p:spPr>
          <p:txBody>
            <a:bodyPr wrap="none" lIns="0" tIns="0" rIns="0" bIns="0" rtlCol="0">
              <a:spAutoFit/>
            </a:bodyPr>
            <a:lstStyle/>
            <a:p>
              <a:pPr algn="ctr"/>
              <a:r>
                <a:rPr lang="en-US" sz="40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95" name="TextBox 94"/>
            <p:cNvSpPr txBox="1"/>
            <p:nvPr/>
          </p:nvSpPr>
          <p:spPr>
            <a:xfrm>
              <a:off x="1475656" y="2306575"/>
              <a:ext cx="1384995" cy="276999"/>
            </a:xfrm>
            <a:prstGeom prst="rect">
              <a:avLst/>
            </a:prstGeom>
            <a:noFill/>
          </p:spPr>
          <p:txBody>
            <a:bodyPr wrap="none" lIns="0" tIns="0" rIns="0" bIns="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点击输入</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2995947" y="2605470"/>
            <a:ext cx="2034540" cy="2034540"/>
            <a:chOff x="2923938" y="2625442"/>
            <a:chExt cx="2034540" cy="2034540"/>
          </a:xfrm>
        </p:grpSpPr>
        <p:sp>
          <p:nvSpPr>
            <p:cNvPr id="97" name="Oval 14"/>
            <p:cNvSpPr/>
            <p:nvPr/>
          </p:nvSpPr>
          <p:spPr>
            <a:xfrm>
              <a:off x="2923938" y="2625442"/>
              <a:ext cx="2034540" cy="2034540"/>
            </a:xfrm>
            <a:prstGeom prst="ellipse">
              <a:avLst/>
            </a:prstGeom>
            <a:solidFill>
              <a:schemeClr val="accent2"/>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98" name="TextBox 97"/>
            <p:cNvSpPr txBox="1"/>
            <p:nvPr/>
          </p:nvSpPr>
          <p:spPr>
            <a:xfrm>
              <a:off x="3256432" y="3700222"/>
              <a:ext cx="140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99" name="TextBox 98"/>
            <p:cNvSpPr txBox="1"/>
            <p:nvPr/>
          </p:nvSpPr>
          <p:spPr>
            <a:xfrm>
              <a:off x="3529234" y="2957625"/>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53%</a:t>
              </a:r>
            </a:p>
          </p:txBody>
        </p:sp>
        <p:sp>
          <p:nvSpPr>
            <p:cNvPr id="100" name="TextBox 99"/>
            <p:cNvSpPr txBox="1"/>
            <p:nvPr/>
          </p:nvSpPr>
          <p:spPr>
            <a:xfrm>
              <a:off x="3563888" y="349989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3815083" y="1131590"/>
            <a:ext cx="1663582" cy="1663582"/>
            <a:chOff x="3743074" y="1151562"/>
            <a:chExt cx="1663582" cy="1663582"/>
          </a:xfrm>
        </p:grpSpPr>
        <p:sp>
          <p:nvSpPr>
            <p:cNvPr id="102" name="Oval 17"/>
            <p:cNvSpPr/>
            <p:nvPr/>
          </p:nvSpPr>
          <p:spPr>
            <a:xfrm>
              <a:off x="3743074" y="1151562"/>
              <a:ext cx="1663582" cy="1663582"/>
            </a:xfrm>
            <a:prstGeom prst="ellipse">
              <a:avLst/>
            </a:prstGeom>
            <a:solidFill>
              <a:schemeClr val="accent3"/>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103" name="TextBox 102"/>
            <p:cNvSpPr txBox="1"/>
            <p:nvPr/>
          </p:nvSpPr>
          <p:spPr>
            <a:xfrm>
              <a:off x="3889740" y="2007393"/>
              <a:ext cx="133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104" name="TextBox 103"/>
            <p:cNvSpPr txBox="1"/>
            <p:nvPr/>
          </p:nvSpPr>
          <p:spPr>
            <a:xfrm>
              <a:off x="4162542" y="1314546"/>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05" name="TextBox 104"/>
            <p:cNvSpPr txBox="1"/>
            <p:nvPr/>
          </p:nvSpPr>
          <p:spPr>
            <a:xfrm>
              <a:off x="4203355" y="180251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9185860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Effect transition="in" filter="fade">
                                      <p:cBhvr>
                                        <p:cTn id="15" dur="500"/>
                                        <p:tgtEl>
                                          <p:spTgt spid="9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1"/>
                                        </p:tgtEl>
                                        <p:attrNameLst>
                                          <p:attrName>style.visibility</p:attrName>
                                        </p:attrNameLst>
                                      </p:cBhvr>
                                      <p:to>
                                        <p:strVal val="visible"/>
                                      </p:to>
                                    </p:set>
                                    <p:anim calcmode="lin" valueType="num">
                                      <p:cBhvr>
                                        <p:cTn id="19" dur="500" fill="hold"/>
                                        <p:tgtEl>
                                          <p:spTgt spid="101"/>
                                        </p:tgtEl>
                                        <p:attrNameLst>
                                          <p:attrName>ppt_w</p:attrName>
                                        </p:attrNameLst>
                                      </p:cBhvr>
                                      <p:tavLst>
                                        <p:tav tm="0">
                                          <p:val>
                                            <p:fltVal val="0"/>
                                          </p:val>
                                        </p:tav>
                                        <p:tav tm="100000">
                                          <p:val>
                                            <p:strVal val="#ppt_w"/>
                                          </p:val>
                                        </p:tav>
                                      </p:tavLst>
                                    </p:anim>
                                    <p:anim calcmode="lin" valueType="num">
                                      <p:cBhvr>
                                        <p:cTn id="20" dur="500" fill="hold"/>
                                        <p:tgtEl>
                                          <p:spTgt spid="101"/>
                                        </p:tgtEl>
                                        <p:attrNameLst>
                                          <p:attrName>ppt_h</p:attrName>
                                        </p:attrNameLst>
                                      </p:cBhvr>
                                      <p:tavLst>
                                        <p:tav tm="0">
                                          <p:val>
                                            <p:fltVal val="0"/>
                                          </p:val>
                                        </p:tav>
                                        <p:tav tm="100000">
                                          <p:val>
                                            <p:strVal val="#ppt_h"/>
                                          </p:val>
                                        </p:tav>
                                      </p:tavLst>
                                    </p:anim>
                                    <p:animEffect transition="in" filter="fade">
                                      <p:cBhvr>
                                        <p:cTn id="21" dur="500"/>
                                        <p:tgtEl>
                                          <p:spTgt spid="10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Effect transition="in" filter="fade">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7" name="Oval 3"/>
          <p:cNvSpPr/>
          <p:nvPr/>
        </p:nvSpPr>
        <p:spPr>
          <a:xfrm>
            <a:off x="762790" y="1419622"/>
            <a:ext cx="1330785" cy="1330784"/>
          </a:xfrm>
          <a:prstGeom prst="ellipse">
            <a:avLst/>
          </a:prstGeom>
          <a:solidFill>
            <a:schemeClr val="accent1">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9" name="Oval 14"/>
          <p:cNvSpPr/>
          <p:nvPr/>
        </p:nvSpPr>
        <p:spPr>
          <a:xfrm>
            <a:off x="2884013" y="1425122"/>
            <a:ext cx="1330785" cy="1330784"/>
          </a:xfrm>
          <a:prstGeom prst="ellipse">
            <a:avLst/>
          </a:prstGeom>
          <a:solidFill>
            <a:schemeClr val="accent2">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0" name="Oval 17"/>
          <p:cNvSpPr/>
          <p:nvPr/>
        </p:nvSpPr>
        <p:spPr>
          <a:xfrm>
            <a:off x="5008213" y="1425122"/>
            <a:ext cx="1330785" cy="1330784"/>
          </a:xfrm>
          <a:prstGeom prst="ellipse">
            <a:avLst/>
          </a:prstGeom>
          <a:solidFill>
            <a:schemeClr val="accent3">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1" name="Oval 20"/>
          <p:cNvSpPr/>
          <p:nvPr/>
        </p:nvSpPr>
        <p:spPr>
          <a:xfrm>
            <a:off x="7129647" y="1425122"/>
            <a:ext cx="1330785" cy="1330784"/>
          </a:xfrm>
          <a:prstGeom prst="ellipse">
            <a:avLst/>
          </a:prstGeom>
          <a:solidFill>
            <a:schemeClr val="accent4">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2" name="TextBox 11"/>
          <p:cNvSpPr txBox="1"/>
          <p:nvPr/>
        </p:nvSpPr>
        <p:spPr>
          <a:xfrm>
            <a:off x="2066607" y="1602904"/>
            <a:ext cx="832074" cy="926779"/>
          </a:xfrm>
          <a:prstGeom prst="rect">
            <a:avLst/>
          </a:prstGeom>
          <a:noFill/>
        </p:spPr>
        <p:txBody>
          <a:bodyPr wrap="square" lIns="91420" tIns="45709" rIns="91420" bIns="45709" rtlCol="0">
            <a:spAutoFit/>
          </a:bodyPr>
          <a:lstStyle/>
          <a:p>
            <a:pPr algn="ctr"/>
            <a:r>
              <a:rPr lang="en-US" sz="5400" b="1" dirty="0" smtClean="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3" name="TextBox 12"/>
          <p:cNvSpPr txBox="1"/>
          <p:nvPr/>
        </p:nvSpPr>
        <p:spPr>
          <a:xfrm>
            <a:off x="4189424" y="1602904"/>
            <a:ext cx="832074" cy="926779"/>
          </a:xfrm>
          <a:prstGeom prst="rect">
            <a:avLst/>
          </a:prstGeom>
          <a:noFill/>
        </p:spPr>
        <p:txBody>
          <a:bodyPr wrap="square" lIns="91420" tIns="45709" rIns="91420" bIns="45709" rtlCol="0">
            <a:spAutoFit/>
          </a:bodyPr>
          <a:lstStyle/>
          <a:p>
            <a:pPr algn="ctr"/>
            <a:r>
              <a:rPr lang="en-US" sz="5400" b="1" dirty="0" smtClean="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4" name="TextBox 13"/>
          <p:cNvSpPr txBox="1"/>
          <p:nvPr/>
        </p:nvSpPr>
        <p:spPr>
          <a:xfrm>
            <a:off x="6300449" y="1613103"/>
            <a:ext cx="832074" cy="926779"/>
          </a:xfrm>
          <a:prstGeom prst="rect">
            <a:avLst/>
          </a:prstGeom>
          <a:noFill/>
        </p:spPr>
        <p:txBody>
          <a:bodyPr wrap="square" lIns="91420" tIns="45709" rIns="91420" bIns="45709" rtlCol="0">
            <a:spAutoFit/>
          </a:bodyPr>
          <a:lstStyle/>
          <a:p>
            <a:pPr algn="ctr"/>
            <a:r>
              <a:rPr lang="en-US" sz="5400" b="1" dirty="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5" name="TextBox 14"/>
          <p:cNvSpPr txBox="1"/>
          <p:nvPr/>
        </p:nvSpPr>
        <p:spPr>
          <a:xfrm>
            <a:off x="531754" y="3205395"/>
            <a:ext cx="1807998" cy="230832"/>
          </a:xfrm>
          <a:prstGeom prst="rect">
            <a:avLst/>
          </a:prstGeom>
          <a:noFill/>
        </p:spPr>
        <p:txBody>
          <a:bodyPr wrap="square" lIns="0" rIns="0" bIns="0" rtlCol="0">
            <a:spAutoFit/>
          </a:bodyPr>
          <a:lstStyle/>
          <a:p>
            <a:pPr algn="ctr">
              <a:tabLst>
                <a:tab pos="1025525" algn="l"/>
              </a:tabLst>
            </a:pPr>
            <a:r>
              <a:rPr lang="zh-CN" altLang="en-US" sz="1200" b="1" dirty="0" smtClean="0">
                <a:solidFill>
                  <a:schemeClr val="accent1"/>
                </a:solidFill>
                <a:latin typeface="微软雅黑" panose="020B0503020204020204" pitchFamily="34" charset="-122"/>
                <a:ea typeface="微软雅黑" panose="020B0503020204020204" pitchFamily="34" charset="-122"/>
                <a:cs typeface="Calibri"/>
              </a:rPr>
              <a:t>填加文字标题</a:t>
            </a:r>
            <a:endParaRPr lang="en-US" sz="1200" b="1" dirty="0">
              <a:solidFill>
                <a:schemeClr val="accent1"/>
              </a:solidFill>
              <a:latin typeface="微软雅黑" panose="020B0503020204020204" pitchFamily="34" charset="-122"/>
              <a:ea typeface="微软雅黑" panose="020B0503020204020204" pitchFamily="34" charset="-122"/>
              <a:cs typeface="Calibri"/>
            </a:endParaRPr>
          </a:p>
        </p:txBody>
      </p:sp>
      <p:sp>
        <p:nvSpPr>
          <p:cNvPr id="16" name="TextBox 15"/>
          <p:cNvSpPr txBox="1"/>
          <p:nvPr/>
        </p:nvSpPr>
        <p:spPr>
          <a:xfrm>
            <a:off x="658358"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a:t>
            </a:r>
            <a:r>
              <a:rPr lang="zh-CN" altLang="en-US" sz="1000" dirty="0" smtClean="0">
                <a:solidFill>
                  <a:schemeClr val="tx1">
                    <a:lumMod val="75000"/>
                    <a:lumOff val="25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75000"/>
                    <a:lumOff val="25000"/>
                  </a:schemeClr>
                </a:solidFill>
                <a:latin typeface="微软雅黑" pitchFamily="34" charset="-122"/>
                <a:ea typeface="微软雅黑" panose="020B0503020204020204" pitchFamily="34" charset="-122"/>
              </a:rPr>
              <a:t>文本</a:t>
            </a: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a:t>
            </a:r>
            <a:endParaRPr lang="en-US"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17" name="TextBox 16"/>
          <p:cNvSpPr txBox="1"/>
          <p:nvPr/>
        </p:nvSpPr>
        <p:spPr>
          <a:xfrm>
            <a:off x="2626163" y="320285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2"/>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2"/>
              </a:solidFill>
              <a:latin typeface="微软雅黑" panose="020B0503020204020204" pitchFamily="34" charset="-122"/>
              <a:ea typeface="微软雅黑" panose="020B0503020204020204" pitchFamily="34" charset="-122"/>
              <a:cs typeface="Calibri"/>
            </a:endParaRPr>
          </a:p>
        </p:txBody>
      </p:sp>
      <p:sp>
        <p:nvSpPr>
          <p:cNvPr id="18" name="TextBox 17"/>
          <p:cNvSpPr txBox="1"/>
          <p:nvPr/>
        </p:nvSpPr>
        <p:spPr>
          <a:xfrm>
            <a:off x="2752767" y="350705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19" name="TextBox 18"/>
          <p:cNvSpPr txBox="1"/>
          <p:nvPr/>
        </p:nvSpPr>
        <p:spPr>
          <a:xfrm>
            <a:off x="4757584" y="3200306"/>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3"/>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20" name="TextBox 19"/>
          <p:cNvSpPr txBox="1"/>
          <p:nvPr/>
        </p:nvSpPr>
        <p:spPr>
          <a:xfrm>
            <a:off x="4884188" y="350450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21" name="TextBox 20"/>
          <p:cNvSpPr txBox="1"/>
          <p:nvPr/>
        </p:nvSpPr>
        <p:spPr>
          <a:xfrm>
            <a:off x="6940466" y="3205395"/>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4"/>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4"/>
              </a:solidFill>
              <a:latin typeface="微软雅黑" panose="020B0503020204020204" pitchFamily="34" charset="-122"/>
              <a:ea typeface="微软雅黑" panose="020B0503020204020204" pitchFamily="34" charset="-122"/>
              <a:cs typeface="Calibri"/>
            </a:endParaRPr>
          </a:p>
        </p:txBody>
      </p:sp>
      <p:sp>
        <p:nvSpPr>
          <p:cNvPr id="22" name="TextBox 21"/>
          <p:cNvSpPr txBox="1"/>
          <p:nvPr/>
        </p:nvSpPr>
        <p:spPr>
          <a:xfrm>
            <a:off x="7067070"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23" name="Freeform 12"/>
          <p:cNvSpPr>
            <a:spLocks noEditPoints="1"/>
          </p:cNvSpPr>
          <p:nvPr/>
        </p:nvSpPr>
        <p:spPr bwMode="auto">
          <a:xfrm>
            <a:off x="5292080" y="1724446"/>
            <a:ext cx="798745" cy="729289"/>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4" name="Group 71"/>
          <p:cNvGrpSpPr/>
          <p:nvPr/>
        </p:nvGrpSpPr>
        <p:grpSpPr>
          <a:xfrm>
            <a:off x="3241580" y="1794607"/>
            <a:ext cx="584222" cy="583209"/>
            <a:chOff x="3810000" y="2265363"/>
            <a:chExt cx="915988" cy="914400"/>
          </a:xfrm>
          <a:solidFill>
            <a:schemeClr val="bg1"/>
          </a:solidFill>
        </p:grpSpPr>
        <p:sp>
          <p:nvSpPr>
            <p:cNvPr id="25"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5"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6"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7" name="Group 173"/>
          <p:cNvGrpSpPr/>
          <p:nvPr/>
        </p:nvGrpSpPr>
        <p:grpSpPr>
          <a:xfrm>
            <a:off x="7468222" y="1758815"/>
            <a:ext cx="648072" cy="643352"/>
            <a:chOff x="6400800" y="1195388"/>
            <a:chExt cx="654050" cy="649287"/>
          </a:xfrm>
          <a:solidFill>
            <a:schemeClr val="bg1"/>
          </a:solidFill>
        </p:grpSpPr>
        <p:sp>
          <p:nvSpPr>
            <p:cNvPr id="38"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9"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0"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1"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2"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43" name="Group 162"/>
          <p:cNvGrpSpPr/>
          <p:nvPr/>
        </p:nvGrpSpPr>
        <p:grpSpPr>
          <a:xfrm>
            <a:off x="1124599" y="1731515"/>
            <a:ext cx="604289" cy="646302"/>
            <a:chOff x="4267200" y="1196975"/>
            <a:chExt cx="593725" cy="635001"/>
          </a:xfrm>
          <a:solidFill>
            <a:schemeClr val="bg1"/>
          </a:solidFill>
        </p:grpSpPr>
        <p:sp>
          <p:nvSpPr>
            <p:cNvPr id="44"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5"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6"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Tree>
    <p:extLst>
      <p:ext uri="{BB962C8B-B14F-4D97-AF65-F5344CB8AC3E}">
        <p14:creationId xmlns:p14="http://schemas.microsoft.com/office/powerpoint/2010/main" val="238628910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childTnLst>
                          </p:cTn>
                        </p:par>
                        <p:par>
                          <p:cTn id="82" fill="hold">
                            <p:stCondLst>
                              <p:cond delay="8000"/>
                            </p:stCondLst>
                            <p:childTnLst>
                              <p:par>
                                <p:cTn id="83" presetID="10" presetClass="entr" presetSubtype="0" fill="hold"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500"/>
                                        <p:tgtEl>
                                          <p:spTgt spid="21"/>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年度工作概述</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a:solidFill>
                    <a:schemeClr val="bg1"/>
                  </a:solidFill>
                  <a:latin typeface="Impact" panose="020B0806030902050204" pitchFamily="34" charset="0"/>
                  <a:ea typeface="微软雅黑" panose="020B0503020204020204" pitchFamily="34" charset="-122"/>
                </a:rPr>
                <a:t>01</a:t>
              </a:r>
            </a:p>
          </p:txBody>
        </p:sp>
      </p:grpSp>
    </p:spTree>
    <p:extLst>
      <p:ext uri="{BB962C8B-B14F-4D97-AF65-F5344CB8AC3E}">
        <p14:creationId xmlns:p14="http://schemas.microsoft.com/office/powerpoint/2010/main" val="3996814151"/>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8"/>
          <p:cNvGrpSpPr>
            <a:grpSpLocks/>
          </p:cNvGrpSpPr>
          <p:nvPr/>
        </p:nvGrpSpPr>
        <p:grpSpPr bwMode="auto">
          <a:xfrm>
            <a:off x="2267744" y="1059582"/>
            <a:ext cx="1442867" cy="845091"/>
            <a:chOff x="0" y="0"/>
            <a:chExt cx="9801" cy="6692"/>
          </a:xfrm>
          <a:solidFill>
            <a:schemeClr val="accent1"/>
          </a:solidFill>
          <a:effectLst>
            <a:outerShdw blurRad="127000" dist="38100" dir="8100000" algn="tr" rotWithShape="0">
              <a:prstClr val="black">
                <a:alpha val="40000"/>
              </a:prstClr>
            </a:outerShdw>
          </a:effectLst>
        </p:grpSpPr>
        <p:sp>
          <p:nvSpPr>
            <p:cNvPr id="22"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headEnd/>
              <a:tailEnd/>
            </a:ln>
            <a:extLst/>
          </p:spPr>
          <p:txBody>
            <a:bodyPr anchor="ctr"/>
            <a:lstStyle/>
            <a:p>
              <a:endParaRPr lang="zh-CN" altLang="en-US"/>
            </a:p>
          </p:txBody>
        </p:sp>
        <p:sp>
          <p:nvSpPr>
            <p:cNvPr id="23"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headEnd/>
              <a:tailEnd/>
            </a:ln>
            <a:extLst/>
          </p:spPr>
          <p:txBody>
            <a:bodyPr anchor="ctr"/>
            <a:lstStyle/>
            <a:p>
              <a:endParaRPr lang="zh-CN" altLang="en-US"/>
            </a:p>
          </p:txBody>
        </p:sp>
        <p:sp>
          <p:nvSpPr>
            <p:cNvPr id="24"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headEnd/>
              <a:tailEnd/>
            </a:ln>
            <a:extLst/>
          </p:spPr>
          <p:txBody>
            <a:bodyPr anchor="ctr"/>
            <a:lstStyle/>
            <a:p>
              <a:endParaRPr lang="zh-CN" altLang="en-US"/>
            </a:p>
          </p:txBody>
        </p:sp>
      </p:grpSp>
      <p:grpSp>
        <p:nvGrpSpPr>
          <p:cNvPr id="25" name="Group 12"/>
          <p:cNvGrpSpPr>
            <a:grpSpLocks/>
          </p:cNvGrpSpPr>
          <p:nvPr/>
        </p:nvGrpSpPr>
        <p:grpSpPr bwMode="auto">
          <a:xfrm>
            <a:off x="5264381" y="1059582"/>
            <a:ext cx="1442867" cy="845091"/>
            <a:chOff x="0" y="0"/>
            <a:chExt cx="9801" cy="6692"/>
          </a:xfrm>
          <a:solidFill>
            <a:schemeClr val="accent2"/>
          </a:solidFill>
          <a:effectLst>
            <a:outerShdw blurRad="127000" dist="38100" dir="8100000" algn="tr" rotWithShape="0">
              <a:prstClr val="black">
                <a:alpha val="40000"/>
              </a:prstClr>
            </a:outerShdw>
          </a:effectLst>
        </p:grpSpPr>
        <p:sp>
          <p:nvSpPr>
            <p:cNvPr id="45"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sp>
          <p:nvSpPr>
            <p:cNvPr id="46"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sp>
          <p:nvSpPr>
            <p:cNvPr id="47"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grpSp>
      <p:sp>
        <p:nvSpPr>
          <p:cNvPr id="48" name="Text Box 16"/>
          <p:cNvSpPr txBox="1">
            <a:spLocks noChangeArrowheads="1"/>
          </p:cNvSpPr>
          <p:nvPr/>
        </p:nvSpPr>
        <p:spPr bwMode="auto">
          <a:xfrm>
            <a:off x="2267744" y="2019035"/>
            <a:ext cx="1611874" cy="251094"/>
          </a:xfrm>
          <a:prstGeom prst="rect">
            <a:avLst/>
          </a:prstGeom>
          <a:solidFill>
            <a:schemeClr val="accent1"/>
          </a:solidFill>
          <a:ln w="38100" cap="flat" cmpd="sng">
            <a:solidFill>
              <a:schemeClr val="bg1"/>
            </a:solidFill>
            <a:bevel/>
            <a:headEnd/>
            <a:tailEnd/>
          </a:ln>
          <a:effectLst>
            <a:outerShdw blurRad="127000" dist="38100" dir="8100000" algn="tr" rotWithShape="0">
              <a:prstClr val="black">
                <a:alpha val="40000"/>
              </a:prstClr>
            </a:outerShdw>
          </a:effectLst>
        </p:spPr>
        <p:txBody>
          <a:bodyPr lIns="62118" tIns="31058" rIns="62118" bIns="31058" anchor="ctr"/>
          <a:lstStyle>
            <a:defPPr>
              <a:defRPr lang="zh-CN"/>
            </a:defPPr>
          </a:lstStyle>
          <a:p>
            <a:pPr algn="ctr">
              <a:lnSpc>
                <a:spcPct val="130000"/>
              </a:lnSpc>
            </a:pPr>
            <a:r>
              <a:rPr lang="en-US" altLang="zh-CN" sz="1100" b="1" dirty="0">
                <a:solidFill>
                  <a:srgbClr val="F8F8F8"/>
                </a:solidFill>
                <a:latin typeface="微软雅黑" pitchFamily="34" charset="-122"/>
                <a:ea typeface="微软雅黑" pitchFamily="34" charset="-122"/>
              </a:rPr>
              <a:t>A</a:t>
            </a:r>
            <a:r>
              <a:rPr lang="zh-CN" altLang="en-US" sz="1100" b="1" dirty="0">
                <a:solidFill>
                  <a:srgbClr val="F8F8F8"/>
                </a:solidFill>
                <a:latin typeface="微软雅黑" pitchFamily="34" charset="-122"/>
                <a:ea typeface="微软雅黑" pitchFamily="34" charset="-122"/>
              </a:rPr>
              <a:t>团队</a:t>
            </a:r>
          </a:p>
        </p:txBody>
      </p:sp>
      <p:sp>
        <p:nvSpPr>
          <p:cNvPr id="49" name="Rectangle 17"/>
          <p:cNvSpPr>
            <a:spLocks noChangeArrowheads="1"/>
          </p:cNvSpPr>
          <p:nvPr/>
        </p:nvSpPr>
        <p:spPr bwMode="auto">
          <a:xfrm>
            <a:off x="2267745" y="2389774"/>
            <a:ext cx="1612953" cy="1462218"/>
          </a:xfrm>
          <a:prstGeom prst="rect">
            <a:avLst/>
          </a:prstGeom>
          <a:solidFill>
            <a:schemeClr val="accent1"/>
          </a:solidFill>
          <a:ln w="38100">
            <a:solidFill>
              <a:schemeClr val="bg1"/>
            </a:solidFill>
          </a:ln>
          <a:effectLst>
            <a:outerShdw blurRad="127000" dist="38100" dir="8100000" algn="tr" rotWithShape="0">
              <a:prstClr val="black">
                <a:alpha val="40000"/>
              </a:prstClr>
            </a:outerShdw>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0" name="Text Box 18"/>
          <p:cNvSpPr txBox="1">
            <a:spLocks noChangeArrowheads="1"/>
          </p:cNvSpPr>
          <p:nvPr/>
        </p:nvSpPr>
        <p:spPr bwMode="auto">
          <a:xfrm>
            <a:off x="5263303" y="2019036"/>
            <a:ext cx="1612953" cy="272019"/>
          </a:xfrm>
          <a:prstGeom prst="rect">
            <a:avLst/>
          </a:prstGeom>
          <a:solidFill>
            <a:schemeClr val="accent2"/>
          </a:solidFill>
          <a:ln w="38100" cap="flat" cmpd="sng">
            <a:solidFill>
              <a:schemeClr val="bg1"/>
            </a:solidFill>
            <a:bevel/>
            <a:headEnd/>
            <a:tailEnd/>
          </a:ln>
          <a:effectLst>
            <a:outerShdw blurRad="127000" dist="38100" dir="8100000" algn="tr" rotWithShape="0">
              <a:prstClr val="black">
                <a:alpha val="40000"/>
              </a:prstClr>
            </a:outerShdw>
          </a:effectLst>
        </p:spPr>
        <p:txBody>
          <a:bodyPr lIns="62118" tIns="31058" rIns="62118" bIns="31058" anchor="ctr"/>
          <a:lstStyle>
            <a:defPPr>
              <a:defRPr lang="zh-CN"/>
            </a:defPPr>
            <a:lvl1pPr algn="ctr">
              <a:defRPr sz="2000" b="1">
                <a:solidFill>
                  <a:srgbClr val="F8F8F8"/>
                </a:solidFill>
                <a:ea typeface="微软雅黑" pitchFamily="34" charset="-122"/>
              </a:defRPr>
            </a:lvl1pPr>
          </a:lstStyle>
          <a:p>
            <a:pPr>
              <a:lnSpc>
                <a:spcPct val="130000"/>
              </a:lnSpc>
            </a:pPr>
            <a:r>
              <a:rPr lang="en-US" altLang="zh-CN" sz="1100" dirty="0">
                <a:latin typeface="微软雅黑" pitchFamily="34" charset="-122"/>
              </a:rPr>
              <a:t>B</a:t>
            </a:r>
            <a:r>
              <a:rPr lang="zh-CN" altLang="en-US" sz="1100" dirty="0">
                <a:latin typeface="微软雅黑" pitchFamily="34" charset="-122"/>
              </a:rPr>
              <a:t>团队</a:t>
            </a:r>
          </a:p>
        </p:txBody>
      </p:sp>
      <p:sp>
        <p:nvSpPr>
          <p:cNvPr id="51" name="Rectangle 19"/>
          <p:cNvSpPr>
            <a:spLocks noChangeArrowheads="1"/>
          </p:cNvSpPr>
          <p:nvPr/>
        </p:nvSpPr>
        <p:spPr bwMode="auto">
          <a:xfrm>
            <a:off x="5263303" y="2405676"/>
            <a:ext cx="1612953" cy="1462218"/>
          </a:xfrm>
          <a:prstGeom prst="rect">
            <a:avLst/>
          </a:prstGeom>
          <a:solidFill>
            <a:schemeClr val="accent2"/>
          </a:solidFill>
          <a:ln w="38100">
            <a:solidFill>
              <a:schemeClr val="bg1"/>
            </a:solidFill>
          </a:ln>
          <a:effectLst>
            <a:outerShdw blurRad="127000" dist="38100" dir="8100000" algn="tr" rotWithShape="0">
              <a:prstClr val="black">
                <a:alpha val="40000"/>
              </a:prstClr>
            </a:outerShdw>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2" name="Text Box 20"/>
          <p:cNvSpPr txBox="1">
            <a:spLocks noChangeArrowheads="1"/>
          </p:cNvSpPr>
          <p:nvPr/>
        </p:nvSpPr>
        <p:spPr bwMode="auto">
          <a:xfrm>
            <a:off x="2387422" y="2486926"/>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sp>
        <p:nvSpPr>
          <p:cNvPr id="53" name="Text Box 21"/>
          <p:cNvSpPr txBox="1">
            <a:spLocks noChangeArrowheads="1"/>
          </p:cNvSpPr>
          <p:nvPr/>
        </p:nvSpPr>
        <p:spPr bwMode="auto">
          <a:xfrm>
            <a:off x="5384058" y="2486926"/>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grpSp>
        <p:nvGrpSpPr>
          <p:cNvPr id="54" name="Group 22"/>
          <p:cNvGrpSpPr>
            <a:grpSpLocks/>
          </p:cNvGrpSpPr>
          <p:nvPr/>
        </p:nvGrpSpPr>
        <p:grpSpPr bwMode="auto">
          <a:xfrm>
            <a:off x="4199673" y="2053864"/>
            <a:ext cx="733160" cy="733910"/>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2"/>
            </a:solidFill>
            <a:ln w="50800">
              <a:solidFill>
                <a:schemeClr val="bg1"/>
              </a:solidFill>
              <a:round/>
              <a:headEnd/>
              <a:tailEnd/>
            </a:ln>
            <a:effectLst>
              <a:outerShdw blurRad="127000" dist="38100" dir="8100000" algn="tr" rotWithShape="0">
                <a:prstClr val="black">
                  <a:alpha val="40000"/>
                </a:prstClr>
              </a:outerShdw>
            </a:effectLst>
            <a:extLst/>
          </p:spPr>
          <p:txBody>
            <a:bodyPr anchor="ctr"/>
            <a:lstStyle/>
            <a:p>
              <a:pPr>
                <a:lnSpc>
                  <a:spcPct val="130000"/>
                </a:lnSpc>
              </a:pPr>
              <a:endParaRPr lang="zh-CN" altLang="en-US" sz="1000">
                <a:latin typeface="微软雅黑" pitchFamily="34" charset="-122"/>
                <a:ea typeface="微软雅黑" pitchFamily="34" charset="-122"/>
              </a:endParaRPr>
            </a:p>
          </p:txBody>
        </p:sp>
        <p:sp>
          <p:nvSpPr>
            <p:cNvPr id="56" name="WordArt 24"/>
            <p:cNvSpPr>
              <a:spLocks noChangeArrowheads="1" noChangeShapeType="1"/>
            </p:cNvSpPr>
            <p:nvPr/>
          </p:nvSpPr>
          <p:spPr bwMode="auto">
            <a:xfrm>
              <a:off x="269" y="459"/>
              <a:ext cx="1149" cy="877"/>
            </a:xfrm>
            <a:prstGeom prst="rect">
              <a:avLst/>
            </a:prstGeom>
            <a:no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lnSpc>
                  <a:spcPct val="130000"/>
                </a:lnSpc>
              </a:pPr>
              <a:r>
                <a:rPr lang="en-US" altLang="zh-CN" sz="300" b="1" dirty="0">
                  <a:solidFill>
                    <a:srgbClr val="F8F8F8"/>
                  </a:solidFill>
                  <a:latin typeface="微软雅黑" pitchFamily="34" charset="-122"/>
                  <a:ea typeface="微软雅黑" pitchFamily="34" charset="-122"/>
                </a:rPr>
                <a:t>VS</a:t>
              </a:r>
              <a:endParaRPr lang="zh-CN" altLang="en-US" sz="300" b="1" dirty="0">
                <a:solidFill>
                  <a:srgbClr val="F8F8F8"/>
                </a:solidFill>
                <a:latin typeface="微软雅黑" pitchFamily="34" charset="-122"/>
                <a:ea typeface="微软雅黑" pitchFamily="34" charset="-122"/>
              </a:endParaRPr>
            </a:p>
          </p:txBody>
        </p:sp>
      </p:grpSp>
      <p:sp>
        <p:nvSpPr>
          <p:cNvPr id="57" name="Rectangle 269"/>
          <p:cNvSpPr/>
          <p:nvPr/>
        </p:nvSpPr>
        <p:spPr>
          <a:xfrm>
            <a:off x="1115616" y="4083918"/>
            <a:ext cx="6984776" cy="669141"/>
          </a:xfrm>
          <a:prstGeom prst="rect">
            <a:avLst/>
          </a:prstGeom>
          <a:solidFill>
            <a:schemeClr val="accent3"/>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118" tIns="31058" rIns="62118" bIns="31058" rtlCol="0" anchor="ctr"/>
          <a:lstStyle/>
          <a:p>
            <a:pPr algn="ctr"/>
            <a:endParaRPr lang="en-US" sz="700">
              <a:solidFill>
                <a:schemeClr val="accent1">
                  <a:lumMod val="75000"/>
                </a:schemeClr>
              </a:solidFill>
              <a:latin typeface="微软雅黑" pitchFamily="34" charset="-122"/>
              <a:ea typeface="微软雅黑" pitchFamily="34" charset="-122"/>
            </a:endParaRPr>
          </a:p>
        </p:txBody>
      </p:sp>
      <p:sp>
        <p:nvSpPr>
          <p:cNvPr id="58" name="Text Box 7"/>
          <p:cNvSpPr txBox="1">
            <a:spLocks noChangeArrowheads="1"/>
          </p:cNvSpPr>
          <p:nvPr/>
        </p:nvSpPr>
        <p:spPr bwMode="auto">
          <a:xfrm>
            <a:off x="1547664" y="4176995"/>
            <a:ext cx="5986642" cy="488091"/>
          </a:xfrm>
          <a:prstGeom prst="rect">
            <a:avLst/>
          </a:prstGeom>
          <a:noFill/>
          <a:ln w="9525">
            <a:noFill/>
            <a:miter lim="800000"/>
            <a:headEnd/>
            <a:tailEnd/>
          </a:ln>
        </p:spPr>
        <p:txBody>
          <a:bodyPr wrap="square" lIns="31058" tIns="15530" rIns="31058" bIns="15530" anchor="ctr">
            <a:spAutoFit/>
          </a:bodyPr>
          <a:lstStyle/>
          <a:p>
            <a:pPr algn="ctr" defTabSz="739264">
              <a:lnSpc>
                <a:spcPct val="130000"/>
              </a:lnSpc>
            </a:pPr>
            <a:r>
              <a:rPr lang="zh-CN" altLang="en-US" sz="1200" dirty="0">
                <a:solidFill>
                  <a:schemeClr val="bg1"/>
                </a:solidFill>
                <a:latin typeface="微软雅黑" pitchFamily="34" charset="-122"/>
                <a:ea typeface="微软雅黑" pitchFamily="34" charset="-122"/>
                <a:cs typeface="Open Sans Semibold" pitchFamily="34" charset="0"/>
              </a:rPr>
              <a:t>您的内容打在这里，或者通过复制您的文本后，在此框中选择粘贴，并选择只保留文字。在此录入上述图表的综合描述说明，在此录入上述图表的综合描述说明。</a:t>
            </a:r>
            <a:endParaRPr lang="en-US" sz="1200" dirty="0">
              <a:solidFill>
                <a:schemeClr val="bg1"/>
              </a:solidFill>
              <a:latin typeface="微软雅黑" pitchFamily="34" charset="-122"/>
              <a:ea typeface="微软雅黑" pitchFamily="34" charset="-122"/>
              <a:cs typeface="Open Sans Semibold" pitchFamily="34" charset="0"/>
            </a:endParaRPr>
          </a:p>
        </p:txBody>
      </p:sp>
      <p:sp>
        <p:nvSpPr>
          <p:cNvPr id="28" name="TextBox 2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749524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8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animEffect transition="in" filter="fade">
                                      <p:cBhvr>
                                        <p:cTn id="42" dur="500"/>
                                        <p:tgtEl>
                                          <p:spTgt spid="54"/>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250" fill="hold"/>
                                        <p:tgtEl>
                                          <p:spTgt spid="57"/>
                                        </p:tgtEl>
                                        <p:attrNameLst>
                                          <p:attrName>ppt_x</p:attrName>
                                        </p:attrNameLst>
                                      </p:cBhvr>
                                      <p:tavLst>
                                        <p:tav tm="0">
                                          <p:val>
                                            <p:strVal val="#ppt_x"/>
                                          </p:val>
                                        </p:tav>
                                        <p:tav tm="100000">
                                          <p:val>
                                            <p:strVal val="#ppt_x"/>
                                          </p:val>
                                        </p:tav>
                                      </p:tavLst>
                                    </p:anim>
                                    <p:anim calcmode="lin" valueType="num">
                                      <p:cBhvr additive="base">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250" fill="hold"/>
                                        <p:tgtEl>
                                          <p:spTgt spid="58"/>
                                        </p:tgtEl>
                                        <p:attrNameLst>
                                          <p:attrName>ppt_x</p:attrName>
                                        </p:attrNameLst>
                                      </p:cBhvr>
                                      <p:tavLst>
                                        <p:tav tm="0">
                                          <p:val>
                                            <p:strVal val="#ppt_x"/>
                                          </p:val>
                                        </p:tav>
                                        <p:tav tm="100000">
                                          <p:val>
                                            <p:strVal val="#ppt_x"/>
                                          </p:val>
                                        </p:tav>
                                      </p:tavLst>
                                    </p:anim>
                                    <p:anim calcmode="lin" valueType="num">
                                      <p:cBhvr additive="base">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autoUpdateAnimBg="0"/>
      <p:bldP spid="49" grpId="0" animBg="1"/>
      <p:bldP spid="50" grpId="0" bldLvl="0" animBg="1" autoUpdateAnimBg="0"/>
      <p:bldP spid="51" grpId="0" animBg="1"/>
      <p:bldP spid="52" grpId="0" bldLvl="0"/>
      <p:bldP spid="53" grpId="0"/>
      <p:bldP spid="57" grpId="0" animBg="1"/>
      <p:bldP spid="5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39606" y="1277413"/>
            <a:ext cx="2881617" cy="1728971"/>
            <a:chOff x="3900264" y="2204864"/>
            <a:chExt cx="4572000" cy="2743200"/>
          </a:xfrm>
        </p:grpSpPr>
        <p:graphicFrame>
          <p:nvGraphicFramePr>
            <p:cNvPr id="4" name="图表 3"/>
            <p:cNvGraphicFramePr>
              <a:graphicFrameLocks/>
            </p:cNvGraphicFramePr>
            <p:nvPr>
              <p:extLst>
                <p:ext uri="{D42A27DB-BD31-4B8C-83A1-F6EECF244321}">
                  <p14:modId xmlns:p14="http://schemas.microsoft.com/office/powerpoint/2010/main" val="2826268892"/>
                </p:ext>
              </p:extLst>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p:cNvSpPr/>
            <p:nvPr/>
          </p:nvSpPr>
          <p:spPr>
            <a:xfrm>
              <a:off x="5461998" y="3230413"/>
              <a:ext cx="1526513" cy="830145"/>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90%</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323900" y="1294105"/>
            <a:ext cx="2155756" cy="1728970"/>
            <a:chOff x="695400" y="2132856"/>
            <a:chExt cx="3420342" cy="2743200"/>
          </a:xfrm>
        </p:grpSpPr>
        <p:graphicFrame>
          <p:nvGraphicFramePr>
            <p:cNvPr id="7" name="图表 6"/>
            <p:cNvGraphicFramePr>
              <a:graphicFrameLocks/>
            </p:cNvGraphicFramePr>
            <p:nvPr>
              <p:extLst>
                <p:ext uri="{D42A27DB-BD31-4B8C-83A1-F6EECF244321}">
                  <p14:modId xmlns:p14="http://schemas.microsoft.com/office/powerpoint/2010/main" val="658630471"/>
                </p:ext>
              </p:extLst>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9" name="矩形 8"/>
            <p:cNvSpPr/>
            <p:nvPr/>
          </p:nvSpPr>
          <p:spPr>
            <a:xfrm>
              <a:off x="1621669" y="3131922"/>
              <a:ext cx="1526513" cy="830146"/>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50%</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018456" y="1275606"/>
            <a:ext cx="2881617" cy="1728971"/>
            <a:chOff x="7392144" y="2190750"/>
            <a:chExt cx="4572000" cy="2743200"/>
          </a:xfrm>
        </p:grpSpPr>
        <p:graphicFrame>
          <p:nvGraphicFramePr>
            <p:cNvPr id="11" name="图表 10"/>
            <p:cNvGraphicFramePr>
              <a:graphicFrameLocks/>
            </p:cNvGraphicFramePr>
            <p:nvPr>
              <p:extLst>
                <p:ext uri="{D42A27DB-BD31-4B8C-83A1-F6EECF244321}">
                  <p14:modId xmlns:p14="http://schemas.microsoft.com/office/powerpoint/2010/main" val="1770747240"/>
                </p:ext>
              </p:extLst>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12" name="矩形 11"/>
            <p:cNvSpPr/>
            <p:nvPr/>
          </p:nvSpPr>
          <p:spPr>
            <a:xfrm>
              <a:off x="8927482" y="3219166"/>
              <a:ext cx="1526513" cy="830145"/>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23%</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494651" y="3116373"/>
            <a:ext cx="1936711" cy="914814"/>
            <a:chOff x="1494651" y="3223483"/>
            <a:chExt cx="1936711" cy="914814"/>
          </a:xfrm>
        </p:grpSpPr>
        <p:sp>
          <p:nvSpPr>
            <p:cNvPr id="14" name="Rectangle 42"/>
            <p:cNvSpPr/>
            <p:nvPr/>
          </p:nvSpPr>
          <p:spPr>
            <a:xfrm>
              <a:off x="1494652"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5" name="文本框 15"/>
            <p:cNvSpPr txBox="1"/>
            <p:nvPr/>
          </p:nvSpPr>
          <p:spPr>
            <a:xfrm>
              <a:off x="1494651"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销售量全年提高</a:t>
              </a:r>
              <a:r>
                <a:rPr lang="en-US" altLang="zh-CN" sz="1400" b="1" dirty="0" smtClean="0">
                  <a:solidFill>
                    <a:schemeClr val="accent1"/>
                  </a:solidFill>
                  <a:latin typeface="微软雅黑" panose="020B0503020204020204" pitchFamily="34" charset="-122"/>
                  <a:ea typeface="微软雅黑" panose="020B0503020204020204" pitchFamily="34" charset="-122"/>
                </a:rPr>
                <a:t>50%</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688474" y="3116373"/>
            <a:ext cx="1936711" cy="914814"/>
            <a:chOff x="3688474" y="3223483"/>
            <a:chExt cx="1936711" cy="914814"/>
          </a:xfrm>
        </p:grpSpPr>
        <p:sp>
          <p:nvSpPr>
            <p:cNvPr id="17" name="Rectangle 42"/>
            <p:cNvSpPr/>
            <p:nvPr/>
          </p:nvSpPr>
          <p:spPr>
            <a:xfrm>
              <a:off x="3688474"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文本框 17"/>
            <p:cNvSpPr txBox="1"/>
            <p:nvPr/>
          </p:nvSpPr>
          <p:spPr>
            <a:xfrm>
              <a:off x="3688474"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2"/>
                  </a:solidFill>
                  <a:latin typeface="微软雅黑" panose="020B0503020204020204" pitchFamily="34" charset="-122"/>
                  <a:ea typeface="微软雅黑" panose="020B0503020204020204" pitchFamily="34" charset="-122"/>
                </a:rPr>
                <a:t>签约成功率达</a:t>
              </a:r>
              <a:r>
                <a:rPr lang="en-US" altLang="zh-CN" sz="1400" b="1" dirty="0" smtClean="0">
                  <a:solidFill>
                    <a:schemeClr val="accent2"/>
                  </a:solidFill>
                  <a:latin typeface="微软雅黑" panose="020B0503020204020204" pitchFamily="34" charset="-122"/>
                  <a:ea typeface="微软雅黑" panose="020B0503020204020204" pitchFamily="34" charset="-122"/>
                </a:rPr>
                <a:t>90%</a:t>
              </a:r>
              <a:endParaRPr lang="zh-CN" altLang="en-US" sz="1400" b="1"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882297" y="3116373"/>
            <a:ext cx="2002071" cy="914814"/>
            <a:chOff x="5882297" y="3223483"/>
            <a:chExt cx="2002071" cy="914814"/>
          </a:xfrm>
        </p:grpSpPr>
        <p:sp>
          <p:nvSpPr>
            <p:cNvPr id="20" name="Rectangle 42"/>
            <p:cNvSpPr/>
            <p:nvPr/>
          </p:nvSpPr>
          <p:spPr>
            <a:xfrm>
              <a:off x="5882297"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1" name="文本框 19"/>
            <p:cNvSpPr txBox="1"/>
            <p:nvPr/>
          </p:nvSpPr>
          <p:spPr>
            <a:xfrm>
              <a:off x="5882297" y="3223483"/>
              <a:ext cx="2002071" cy="284693"/>
            </a:xfrm>
            <a:prstGeom prst="rect">
              <a:avLst/>
            </a:prstGeom>
            <a:noFill/>
          </p:spPr>
          <p:txBody>
            <a:bodyPr wrap="square" lIns="68580" tIns="34290" rIns="68580" bIns="34290" rtlCol="0">
              <a:spAutoFit/>
            </a:bodyPr>
            <a:lstStyle/>
            <a:p>
              <a:r>
                <a:rPr lang="zh-CN" altLang="en-US" sz="1400" b="1" dirty="0" smtClean="0">
                  <a:solidFill>
                    <a:schemeClr val="accent3"/>
                  </a:solidFill>
                  <a:latin typeface="微软雅黑" panose="020B0503020204020204" pitchFamily="34" charset="-122"/>
                  <a:ea typeface="微软雅黑" panose="020B0503020204020204" pitchFamily="34" charset="-122"/>
                </a:rPr>
                <a:t>公司利润提高</a:t>
              </a:r>
              <a:r>
                <a:rPr lang="en-US" altLang="zh-CN" sz="1400" b="1" dirty="0" smtClean="0">
                  <a:solidFill>
                    <a:schemeClr val="accent3"/>
                  </a:solidFill>
                  <a:latin typeface="微软雅黑" panose="020B0503020204020204" pitchFamily="34" charset="-122"/>
                  <a:ea typeface="微软雅黑" panose="020B0503020204020204" pitchFamily="34" charset="-122"/>
                </a:rPr>
                <a:t>23%</a:t>
              </a:r>
              <a:endParaRPr lang="zh-CN" altLang="en-US" sz="1400" b="1" dirty="0">
                <a:solidFill>
                  <a:schemeClr val="accent3"/>
                </a:solidFill>
                <a:latin typeface="微软雅黑" panose="020B0503020204020204" pitchFamily="34" charset="-122"/>
                <a:ea typeface="微软雅黑" panose="020B0503020204020204" pitchFamily="34" charset="-122"/>
              </a:endParaRPr>
            </a:p>
          </p:txBody>
        </p:sp>
      </p:grpSp>
      <p:sp>
        <p:nvSpPr>
          <p:cNvPr id="24" name="TextBox 23"/>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8835443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 presetClass="entr" presetSubtype="4"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 presetClass="entr" presetSubtype="4"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22" name="Shape 1624"/>
          <p:cNvSpPr/>
          <p:nvPr/>
        </p:nvSpPr>
        <p:spPr>
          <a:xfrm>
            <a:off x="1959834" y="1678086"/>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381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300"/>
          </a:p>
        </p:txBody>
      </p:sp>
      <p:sp>
        <p:nvSpPr>
          <p:cNvPr id="23" name="Text Placeholder 3"/>
          <p:cNvSpPr txBox="1">
            <a:spLocks/>
          </p:cNvSpPr>
          <p:nvPr/>
        </p:nvSpPr>
        <p:spPr>
          <a:xfrm>
            <a:off x="467544" y="2982050"/>
            <a:ext cx="1564386"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5" name="Text Placeholder 4"/>
          <p:cNvSpPr txBox="1">
            <a:spLocks/>
          </p:cNvSpPr>
          <p:nvPr/>
        </p:nvSpPr>
        <p:spPr>
          <a:xfrm>
            <a:off x="539552" y="3288008"/>
            <a:ext cx="1500567" cy="46582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Shape 1626"/>
          <p:cNvSpPr/>
          <p:nvPr/>
        </p:nvSpPr>
        <p:spPr>
          <a:xfrm flipV="1">
            <a:off x="2346871" y="3142180"/>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27" name="Shape 1627"/>
          <p:cNvSpPr/>
          <p:nvPr/>
        </p:nvSpPr>
        <p:spPr>
          <a:xfrm flipV="1">
            <a:off x="3343063" y="2006194"/>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28" name="Shape 1628"/>
          <p:cNvSpPr/>
          <p:nvPr/>
        </p:nvSpPr>
        <p:spPr>
          <a:xfrm flipV="1">
            <a:off x="4303514" y="1502838"/>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29" name="Shape 1629"/>
          <p:cNvSpPr/>
          <p:nvPr/>
        </p:nvSpPr>
        <p:spPr>
          <a:xfrm flipV="1">
            <a:off x="5649206" y="2622674"/>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30" name="Shape 1630"/>
          <p:cNvSpPr/>
          <p:nvPr/>
        </p:nvSpPr>
        <p:spPr>
          <a:xfrm>
            <a:off x="2178113" y="2953337"/>
            <a:ext cx="358924"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1" name="Shape 1636"/>
          <p:cNvSpPr/>
          <p:nvPr/>
        </p:nvSpPr>
        <p:spPr>
          <a:xfrm>
            <a:off x="3171796" y="1801461"/>
            <a:ext cx="358925" cy="3589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2" name="Shape 1642"/>
          <p:cNvSpPr/>
          <p:nvPr/>
        </p:nvSpPr>
        <p:spPr>
          <a:xfrm>
            <a:off x="4136874" y="1173196"/>
            <a:ext cx="358925"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3" name="Shape 1648"/>
          <p:cNvSpPr/>
          <p:nvPr/>
        </p:nvSpPr>
        <p:spPr>
          <a:xfrm>
            <a:off x="5479113" y="3483469"/>
            <a:ext cx="358925"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4" name="Shape 1653"/>
          <p:cNvSpPr/>
          <p:nvPr/>
        </p:nvSpPr>
        <p:spPr>
          <a:xfrm>
            <a:off x="2303541" y="4145232"/>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5" name="Shape 1654"/>
          <p:cNvSpPr/>
          <p:nvPr/>
        </p:nvSpPr>
        <p:spPr>
          <a:xfrm>
            <a:off x="3275651" y="3417899"/>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6" name="Shape 1655"/>
          <p:cNvSpPr/>
          <p:nvPr/>
        </p:nvSpPr>
        <p:spPr>
          <a:xfrm>
            <a:off x="4216862" y="2956064"/>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7" name="Shape 1656"/>
          <p:cNvSpPr/>
          <p:nvPr/>
        </p:nvSpPr>
        <p:spPr>
          <a:xfrm>
            <a:off x="5539713" y="2517640"/>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8" name="Text Placeholder 3"/>
          <p:cNvSpPr txBox="1">
            <a:spLocks/>
          </p:cNvSpPr>
          <p:nvPr/>
        </p:nvSpPr>
        <p:spPr>
          <a:xfrm>
            <a:off x="1331641" y="1842284"/>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39" name="Text Placeholder 4"/>
          <p:cNvSpPr txBox="1">
            <a:spLocks/>
          </p:cNvSpPr>
          <p:nvPr/>
        </p:nvSpPr>
        <p:spPr>
          <a:xfrm>
            <a:off x="1298086" y="2144670"/>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0" name="Text Placeholder 3"/>
          <p:cNvSpPr txBox="1">
            <a:spLocks/>
          </p:cNvSpPr>
          <p:nvPr/>
        </p:nvSpPr>
        <p:spPr>
          <a:xfrm>
            <a:off x="4620570" y="1226876"/>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1" name="Text Placeholder 4"/>
          <p:cNvSpPr txBox="1">
            <a:spLocks/>
          </p:cNvSpPr>
          <p:nvPr/>
        </p:nvSpPr>
        <p:spPr>
          <a:xfrm>
            <a:off x="4610454" y="1528322"/>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2" name="Text Placeholder 3"/>
          <p:cNvSpPr txBox="1">
            <a:spLocks/>
          </p:cNvSpPr>
          <p:nvPr/>
        </p:nvSpPr>
        <p:spPr>
          <a:xfrm>
            <a:off x="5964472" y="3535836"/>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3" name="Text Placeholder 4"/>
          <p:cNvSpPr txBox="1">
            <a:spLocks/>
          </p:cNvSpPr>
          <p:nvPr/>
        </p:nvSpPr>
        <p:spPr>
          <a:xfrm>
            <a:off x="5940152" y="3831925"/>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4" name="Text Placeholder 4"/>
          <p:cNvSpPr txBox="1">
            <a:spLocks/>
          </p:cNvSpPr>
          <p:nvPr/>
        </p:nvSpPr>
        <p:spPr>
          <a:xfrm>
            <a:off x="2258394" y="3022261"/>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01</a:t>
            </a:r>
          </a:p>
        </p:txBody>
      </p:sp>
      <p:sp>
        <p:nvSpPr>
          <p:cNvPr id="45" name="Text Placeholder 4"/>
          <p:cNvSpPr txBox="1">
            <a:spLocks/>
          </p:cNvSpPr>
          <p:nvPr/>
        </p:nvSpPr>
        <p:spPr>
          <a:xfrm>
            <a:off x="3252080" y="1859828"/>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02</a:t>
            </a:r>
          </a:p>
        </p:txBody>
      </p:sp>
      <p:sp>
        <p:nvSpPr>
          <p:cNvPr id="46" name="Text Placeholder 4"/>
          <p:cNvSpPr txBox="1">
            <a:spLocks/>
          </p:cNvSpPr>
          <p:nvPr/>
        </p:nvSpPr>
        <p:spPr>
          <a:xfrm>
            <a:off x="4219995" y="1231566"/>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03</a:t>
            </a:r>
          </a:p>
        </p:txBody>
      </p:sp>
      <p:sp>
        <p:nvSpPr>
          <p:cNvPr id="47" name="Text Placeholder 4"/>
          <p:cNvSpPr txBox="1">
            <a:spLocks/>
          </p:cNvSpPr>
          <p:nvPr/>
        </p:nvSpPr>
        <p:spPr>
          <a:xfrm>
            <a:off x="5559397" y="355731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04</a:t>
            </a:r>
          </a:p>
        </p:txBody>
      </p:sp>
      <p:sp>
        <p:nvSpPr>
          <p:cNvPr id="48" name="Shape 1625"/>
          <p:cNvSpPr/>
          <p:nvPr/>
        </p:nvSpPr>
        <p:spPr>
          <a:xfrm>
            <a:off x="7236296" y="1633803"/>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508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300"/>
          </a:p>
        </p:txBody>
      </p:sp>
      <p:sp>
        <p:nvSpPr>
          <p:cNvPr id="49" name="Shape 1657"/>
          <p:cNvSpPr/>
          <p:nvPr/>
        </p:nvSpPr>
        <p:spPr>
          <a:xfrm>
            <a:off x="7601425" y="1803515"/>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50" name="Text Placeholder 3"/>
          <p:cNvSpPr txBox="1">
            <a:spLocks/>
          </p:cNvSpPr>
          <p:nvPr/>
        </p:nvSpPr>
        <p:spPr>
          <a:xfrm>
            <a:off x="7367484" y="2163555"/>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输入文本</a:t>
            </a:r>
            <a:endParaRPr lang="id-ID"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91113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p:cTn id="24" dur="500" fill="hold"/>
                                        <p:tgtEl>
                                          <p:spTgt spid="44"/>
                                        </p:tgtEl>
                                        <p:attrNameLst>
                                          <p:attrName>ppt_w</p:attrName>
                                        </p:attrNameLst>
                                      </p:cBhvr>
                                      <p:tavLst>
                                        <p:tav tm="0">
                                          <p:val>
                                            <p:fltVal val="0"/>
                                          </p:val>
                                        </p:tav>
                                        <p:tav tm="100000">
                                          <p:val>
                                            <p:strVal val="#ppt_w"/>
                                          </p:val>
                                        </p:tav>
                                      </p:tavLst>
                                    </p:anim>
                                    <p:anim calcmode="lin" valueType="num">
                                      <p:cBhvr>
                                        <p:cTn id="25" dur="500" fill="hold"/>
                                        <p:tgtEl>
                                          <p:spTgt spid="44"/>
                                        </p:tgtEl>
                                        <p:attrNameLst>
                                          <p:attrName>ppt_h</p:attrName>
                                        </p:attrNameLst>
                                      </p:cBhvr>
                                      <p:tavLst>
                                        <p:tav tm="0">
                                          <p:val>
                                            <p:fltVal val="0"/>
                                          </p:val>
                                        </p:tav>
                                        <p:tav tm="100000">
                                          <p:val>
                                            <p:strVal val="#ppt_h"/>
                                          </p:val>
                                        </p:tav>
                                      </p:tavLst>
                                    </p:anim>
                                    <p:animEffect transition="in" filter="fade">
                                      <p:cBhvr>
                                        <p:cTn id="26" dur="500"/>
                                        <p:tgtEl>
                                          <p:spTgt spid="44"/>
                                        </p:tgtEl>
                                      </p:cBhvr>
                                    </p:animEffect>
                                  </p:childTnLst>
                                </p:cTn>
                              </p:par>
                            </p:childTnLst>
                          </p:cTn>
                        </p:par>
                        <p:par>
                          <p:cTn id="27" fill="hold">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23">
                                            <p:txEl>
                                              <p:pRg st="0" end="0"/>
                                            </p:txEl>
                                          </p:spTgt>
                                        </p:tgtEl>
                                        <p:attrNameLst>
                                          <p:attrName>style.visibility</p:attrName>
                                        </p:attrNameLst>
                                      </p:cBhvr>
                                      <p:to>
                                        <p:strVal val="visible"/>
                                      </p:to>
                                    </p:set>
                                    <p:animEffect transition="in" filter="strips(downLeft)">
                                      <p:cBhvr>
                                        <p:cTn id="30" dur="500"/>
                                        <p:tgtEl>
                                          <p:spTgt spid="23">
                                            <p:txEl>
                                              <p:pRg st="0" end="0"/>
                                            </p:txEl>
                                          </p:spTgt>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25">
                                            <p:txEl>
                                              <p:pRg st="0" end="0"/>
                                            </p:txEl>
                                          </p:spTgt>
                                        </p:tgtEl>
                                        <p:attrNameLst>
                                          <p:attrName>style.visibility</p:attrName>
                                        </p:attrNameLst>
                                      </p:cBhvr>
                                      <p:to>
                                        <p:strVal val="visible"/>
                                      </p:to>
                                    </p:set>
                                    <p:animEffect transition="in" filter="strips(downLeft)">
                                      <p:cBhvr>
                                        <p:cTn id="33" dur="500"/>
                                        <p:tgtEl>
                                          <p:spTgt spid="25">
                                            <p:txEl>
                                              <p:pRg st="0" end="0"/>
                                            </p:txEl>
                                          </p:spTgt>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down)">
                                      <p:cBhvr>
                                        <p:cTn id="41" dur="500"/>
                                        <p:tgtEl>
                                          <p:spTgt spid="2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p:cTn id="50" dur="500" fill="hold"/>
                                        <p:tgtEl>
                                          <p:spTgt spid="45"/>
                                        </p:tgtEl>
                                        <p:attrNameLst>
                                          <p:attrName>ppt_w</p:attrName>
                                        </p:attrNameLst>
                                      </p:cBhvr>
                                      <p:tavLst>
                                        <p:tav tm="0">
                                          <p:val>
                                            <p:fltVal val="0"/>
                                          </p:val>
                                        </p:tav>
                                        <p:tav tm="100000">
                                          <p:val>
                                            <p:strVal val="#ppt_w"/>
                                          </p:val>
                                        </p:tav>
                                      </p:tavLst>
                                    </p:anim>
                                    <p:anim calcmode="lin" valueType="num">
                                      <p:cBhvr>
                                        <p:cTn id="51" dur="500" fill="hold"/>
                                        <p:tgtEl>
                                          <p:spTgt spid="45"/>
                                        </p:tgtEl>
                                        <p:attrNameLst>
                                          <p:attrName>ppt_h</p:attrName>
                                        </p:attrNameLst>
                                      </p:cBhvr>
                                      <p:tavLst>
                                        <p:tav tm="0">
                                          <p:val>
                                            <p:fltVal val="0"/>
                                          </p:val>
                                        </p:tav>
                                        <p:tav tm="100000">
                                          <p:val>
                                            <p:strVal val="#ppt_h"/>
                                          </p:val>
                                        </p:tav>
                                      </p:tavLst>
                                    </p:anim>
                                    <p:animEffect transition="in" filter="fade">
                                      <p:cBhvr>
                                        <p:cTn id="52" dur="500"/>
                                        <p:tgtEl>
                                          <p:spTgt spid="45"/>
                                        </p:tgtEl>
                                      </p:cBhvr>
                                    </p:animEffect>
                                  </p:childTnLst>
                                </p:cTn>
                              </p:par>
                            </p:childTnLst>
                          </p:cTn>
                        </p:par>
                        <p:par>
                          <p:cTn id="53" fill="hold">
                            <p:stCondLst>
                              <p:cond delay="4000"/>
                            </p:stCondLst>
                            <p:childTnLst>
                              <p:par>
                                <p:cTn id="54" presetID="18" presetClass="entr" presetSubtype="12"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strips(downLeft)">
                                      <p:cBhvr>
                                        <p:cTn id="56" dur="500"/>
                                        <p:tgtEl>
                                          <p:spTgt spid="38"/>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strips(downLeft)">
                                      <p:cBhvr>
                                        <p:cTn id="59" dur="500"/>
                                        <p:tgtEl>
                                          <p:spTgt spid="39"/>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down)">
                                      <p:cBhvr>
                                        <p:cTn id="67" dur="500"/>
                                        <p:tgtEl>
                                          <p:spTgt spid="28"/>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p:cTn id="76" dur="500" fill="hold"/>
                                        <p:tgtEl>
                                          <p:spTgt spid="46"/>
                                        </p:tgtEl>
                                        <p:attrNameLst>
                                          <p:attrName>ppt_w</p:attrName>
                                        </p:attrNameLst>
                                      </p:cBhvr>
                                      <p:tavLst>
                                        <p:tav tm="0">
                                          <p:val>
                                            <p:fltVal val="0"/>
                                          </p:val>
                                        </p:tav>
                                        <p:tav tm="100000">
                                          <p:val>
                                            <p:strVal val="#ppt_w"/>
                                          </p:val>
                                        </p:tav>
                                      </p:tavLst>
                                    </p:anim>
                                    <p:anim calcmode="lin" valueType="num">
                                      <p:cBhvr>
                                        <p:cTn id="77" dur="500" fill="hold"/>
                                        <p:tgtEl>
                                          <p:spTgt spid="46"/>
                                        </p:tgtEl>
                                        <p:attrNameLst>
                                          <p:attrName>ppt_h</p:attrName>
                                        </p:attrNameLst>
                                      </p:cBhvr>
                                      <p:tavLst>
                                        <p:tav tm="0">
                                          <p:val>
                                            <p:fltVal val="0"/>
                                          </p:val>
                                        </p:tav>
                                        <p:tav tm="100000">
                                          <p:val>
                                            <p:strVal val="#ppt_h"/>
                                          </p:val>
                                        </p:tav>
                                      </p:tavLst>
                                    </p:anim>
                                    <p:animEffect transition="in" filter="fade">
                                      <p:cBhvr>
                                        <p:cTn id="78" dur="500"/>
                                        <p:tgtEl>
                                          <p:spTgt spid="46"/>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strips(downRight)">
                                      <p:cBhvr>
                                        <p:cTn id="82" dur="500"/>
                                        <p:tgtEl>
                                          <p:spTgt spid="40"/>
                                        </p:tgtEl>
                                      </p:cBhvr>
                                    </p:animEffect>
                                  </p:childTnLst>
                                </p:cTn>
                              </p:par>
                              <p:par>
                                <p:cTn id="83" presetID="18" presetClass="entr" presetSubtype="6" fill="hold" grpId="0" nodeType="with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strips(downRight)">
                                      <p:cBhvr>
                                        <p:cTn id="85" dur="500"/>
                                        <p:tgtEl>
                                          <p:spTgt spid="41"/>
                                        </p:tgtEl>
                                      </p:cBhvr>
                                    </p:animEffect>
                                  </p:childTnLst>
                                </p:cTn>
                              </p:par>
                            </p:childTnLst>
                          </p:cTn>
                        </p:par>
                        <p:par>
                          <p:cTn id="86" fill="hold">
                            <p:stCondLst>
                              <p:cond delay="6500"/>
                            </p:stCondLst>
                            <p:childTnLst>
                              <p:par>
                                <p:cTn id="87" presetID="10" presetClass="entr" presetSubtype="0"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500"/>
                                        <p:tgtEl>
                                          <p:spTgt spid="37"/>
                                        </p:tgtEl>
                                      </p:cBhvr>
                                    </p:animEffect>
                                  </p:childTnLst>
                                </p:cTn>
                              </p:par>
                            </p:childTnLst>
                          </p:cTn>
                        </p:par>
                        <p:par>
                          <p:cTn id="90" fill="hold">
                            <p:stCondLst>
                              <p:cond delay="7000"/>
                            </p:stCondLst>
                            <p:childTnLst>
                              <p:par>
                                <p:cTn id="91" presetID="22" presetClass="entr" presetSubtype="1"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up)">
                                      <p:cBhvr>
                                        <p:cTn id="93" dur="500"/>
                                        <p:tgtEl>
                                          <p:spTgt spid="29"/>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p:cTn id="97" dur="500" fill="hold"/>
                                        <p:tgtEl>
                                          <p:spTgt spid="33"/>
                                        </p:tgtEl>
                                        <p:attrNameLst>
                                          <p:attrName>ppt_w</p:attrName>
                                        </p:attrNameLst>
                                      </p:cBhvr>
                                      <p:tavLst>
                                        <p:tav tm="0">
                                          <p:val>
                                            <p:fltVal val="0"/>
                                          </p:val>
                                        </p:tav>
                                        <p:tav tm="100000">
                                          <p:val>
                                            <p:strVal val="#ppt_w"/>
                                          </p:val>
                                        </p:tav>
                                      </p:tavLst>
                                    </p:anim>
                                    <p:anim calcmode="lin" valueType="num">
                                      <p:cBhvr>
                                        <p:cTn id="98" dur="500" fill="hold"/>
                                        <p:tgtEl>
                                          <p:spTgt spid="33"/>
                                        </p:tgtEl>
                                        <p:attrNameLst>
                                          <p:attrName>ppt_h</p:attrName>
                                        </p:attrNameLst>
                                      </p:cBhvr>
                                      <p:tavLst>
                                        <p:tav tm="0">
                                          <p:val>
                                            <p:fltVal val="0"/>
                                          </p:val>
                                        </p:tav>
                                        <p:tav tm="100000">
                                          <p:val>
                                            <p:strVal val="#ppt_h"/>
                                          </p:val>
                                        </p:tav>
                                      </p:tavLst>
                                    </p:anim>
                                    <p:animEffect transition="in" filter="fade">
                                      <p:cBhvr>
                                        <p:cTn id="99" dur="500"/>
                                        <p:tgtEl>
                                          <p:spTgt spid="33"/>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47"/>
                                        </p:tgtEl>
                                        <p:attrNameLst>
                                          <p:attrName>style.visibility</p:attrName>
                                        </p:attrNameLst>
                                      </p:cBhvr>
                                      <p:to>
                                        <p:strVal val="visible"/>
                                      </p:to>
                                    </p:set>
                                    <p:anim calcmode="lin" valueType="num">
                                      <p:cBhvr>
                                        <p:cTn id="102" dur="500" fill="hold"/>
                                        <p:tgtEl>
                                          <p:spTgt spid="47"/>
                                        </p:tgtEl>
                                        <p:attrNameLst>
                                          <p:attrName>ppt_w</p:attrName>
                                        </p:attrNameLst>
                                      </p:cBhvr>
                                      <p:tavLst>
                                        <p:tav tm="0">
                                          <p:val>
                                            <p:fltVal val="0"/>
                                          </p:val>
                                        </p:tav>
                                        <p:tav tm="100000">
                                          <p:val>
                                            <p:strVal val="#ppt_w"/>
                                          </p:val>
                                        </p:tav>
                                      </p:tavLst>
                                    </p:anim>
                                    <p:anim calcmode="lin" valueType="num">
                                      <p:cBhvr>
                                        <p:cTn id="103" dur="500" fill="hold"/>
                                        <p:tgtEl>
                                          <p:spTgt spid="47"/>
                                        </p:tgtEl>
                                        <p:attrNameLst>
                                          <p:attrName>ppt_h</p:attrName>
                                        </p:attrNameLst>
                                      </p:cBhvr>
                                      <p:tavLst>
                                        <p:tav tm="0">
                                          <p:val>
                                            <p:fltVal val="0"/>
                                          </p:val>
                                        </p:tav>
                                        <p:tav tm="100000">
                                          <p:val>
                                            <p:strVal val="#ppt_h"/>
                                          </p:val>
                                        </p:tav>
                                      </p:tavLst>
                                    </p:anim>
                                    <p:animEffect transition="in" filter="fade">
                                      <p:cBhvr>
                                        <p:cTn id="104" dur="500"/>
                                        <p:tgtEl>
                                          <p:spTgt spid="47"/>
                                        </p:tgtEl>
                                      </p:cBhvr>
                                    </p:animEffect>
                                  </p:childTnLst>
                                </p:cTn>
                              </p:par>
                            </p:childTnLst>
                          </p:cTn>
                        </p:par>
                        <p:par>
                          <p:cTn id="105" fill="hold">
                            <p:stCondLst>
                              <p:cond delay="8000"/>
                            </p:stCondLst>
                            <p:childTnLst>
                              <p:par>
                                <p:cTn id="106" presetID="18" presetClass="entr" presetSubtype="6" fill="hold" grpId="0" nodeType="after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strips(downRight)">
                                      <p:cBhvr>
                                        <p:cTn id="108" dur="500"/>
                                        <p:tgtEl>
                                          <p:spTgt spid="42"/>
                                        </p:tgtEl>
                                      </p:cBhvr>
                                    </p:animEffect>
                                  </p:childTnLst>
                                </p:cTn>
                              </p:par>
                              <p:par>
                                <p:cTn id="109" presetID="18" presetClass="entr" presetSubtype="6" fill="hold" grpId="0" nodeType="with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strips(downRight)">
                                      <p:cBhvr>
                                        <p:cTn id="111" dur="500"/>
                                        <p:tgtEl>
                                          <p:spTgt spid="43"/>
                                        </p:tgtEl>
                                      </p:cBhvr>
                                    </p:animEffect>
                                  </p:childTnLst>
                                </p:cTn>
                              </p:par>
                            </p:childTnLst>
                          </p:cTn>
                        </p:par>
                        <p:par>
                          <p:cTn id="112" fill="hold">
                            <p:stCondLst>
                              <p:cond delay="8500"/>
                            </p:stCondLst>
                            <p:childTnLst>
                              <p:par>
                                <p:cTn id="113" presetID="1" presetClass="entr" presetSubtype="0" fill="hold" grpId="0" nodeType="afterEffect">
                                  <p:stCondLst>
                                    <p:cond delay="0"/>
                                  </p:stCondLst>
                                  <p:childTnLst>
                                    <p:set>
                                      <p:cBhvr>
                                        <p:cTn id="114" dur="1" fill="hold">
                                          <p:stCondLst>
                                            <p:cond delay="0"/>
                                          </p:stCondLst>
                                        </p:cTn>
                                        <p:tgtEl>
                                          <p:spTgt spid="48"/>
                                        </p:tgtEl>
                                        <p:attrNameLst>
                                          <p:attrName>style.visibility</p:attrName>
                                        </p:attrNameLst>
                                      </p:cBhvr>
                                      <p:to>
                                        <p:strVal val="visibl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48"/>
                                        </p:tgtEl>
                                        <p:attrNameLst>
                                          <p:attrName>style.color</p:attrName>
                                        </p:attrNameLst>
                                      </p:cBhvr>
                                      <p:to>
                                        <a:schemeClr val="bg1"/>
                                      </p:to>
                                    </p:animClr>
                                    <p:animClr clrSpc="rgb" dir="cw">
                                      <p:cBhvr>
                                        <p:cTn id="117" dur="250" autoRev="1" fill="remove"/>
                                        <p:tgtEl>
                                          <p:spTgt spid="48"/>
                                        </p:tgtEl>
                                        <p:attrNameLst>
                                          <p:attrName>fillcolor</p:attrName>
                                        </p:attrNameLst>
                                      </p:cBhvr>
                                      <p:to>
                                        <a:schemeClr val="bg1"/>
                                      </p:to>
                                    </p:animClr>
                                    <p:set>
                                      <p:cBhvr>
                                        <p:cTn id="118" dur="250" autoRev="1" fill="remove"/>
                                        <p:tgtEl>
                                          <p:spTgt spid="48"/>
                                        </p:tgtEl>
                                        <p:attrNameLst>
                                          <p:attrName>fill.type</p:attrName>
                                        </p:attrNameLst>
                                      </p:cBhvr>
                                      <p:to>
                                        <p:strVal val="solid"/>
                                      </p:to>
                                    </p:set>
                                    <p:set>
                                      <p:cBhvr>
                                        <p:cTn id="119" dur="250" autoRev="1" fill="remove"/>
                                        <p:tgtEl>
                                          <p:spTgt spid="48"/>
                                        </p:tgtEl>
                                        <p:attrNameLst>
                                          <p:attrName>fill.on</p:attrName>
                                        </p:attrNameLst>
                                      </p:cBhvr>
                                      <p:to>
                                        <p:strVal val="true"/>
                                      </p:to>
                                    </p:set>
                                  </p:childTnLst>
                                </p:cTn>
                              </p:par>
                            </p:childTnLst>
                          </p:cTn>
                        </p:par>
                        <p:par>
                          <p:cTn id="120" fill="hold">
                            <p:stCondLst>
                              <p:cond delay="9000"/>
                            </p:stCondLst>
                            <p:childTnLst>
                              <p:par>
                                <p:cTn id="121" presetID="10" presetClass="entr" presetSubtype="0" fill="hold" grpId="0" nodeType="afterEffect">
                                  <p:stCondLst>
                                    <p:cond delay="0"/>
                                  </p:stCondLst>
                                  <p:childTnLst>
                                    <p:set>
                                      <p:cBhvr>
                                        <p:cTn id="122" dur="1" fill="hold">
                                          <p:stCondLst>
                                            <p:cond delay="0"/>
                                          </p:stCondLst>
                                        </p:cTn>
                                        <p:tgtEl>
                                          <p:spTgt spid="49"/>
                                        </p:tgtEl>
                                        <p:attrNameLst>
                                          <p:attrName>style.visibility</p:attrName>
                                        </p:attrNameLst>
                                      </p:cBhvr>
                                      <p:to>
                                        <p:strVal val="visible"/>
                                      </p:to>
                                    </p:set>
                                    <p:animEffect transition="in" filter="fade">
                                      <p:cBhvr>
                                        <p:cTn id="123" dur="500"/>
                                        <p:tgtEl>
                                          <p:spTgt spid="49"/>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0"/>
                                        </p:tgtEl>
                                        <p:attrNameLst>
                                          <p:attrName>style.visibility</p:attrName>
                                        </p:attrNameLst>
                                      </p:cBhvr>
                                      <p:to>
                                        <p:strVal val="visible"/>
                                      </p:to>
                                    </p:set>
                                    <p:animEffect transition="in" filter="fade">
                                      <p:cBhvr>
                                        <p:cTn id="12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build="p"/>
      <p:bldP spid="25" grpId="0" build="p"/>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P spid="46" grpId="0"/>
      <p:bldP spid="47" grpId="0"/>
      <p:bldP spid="48" grpId="0" animBg="1"/>
      <p:bldP spid="48" grpId="1" animBg="1"/>
      <p:bldP spid="49" grpId="0" animBg="1"/>
      <p:bldP spid="5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2"/>
          <p:cNvSpPr txBox="1">
            <a:spLocks noChangeArrowheads="1"/>
          </p:cNvSpPr>
          <p:nvPr/>
        </p:nvSpPr>
        <p:spPr bwMode="auto">
          <a:xfrm>
            <a:off x="1645216" y="2643758"/>
            <a:ext cx="5879112" cy="707886"/>
          </a:xfrm>
          <a:prstGeom prst="rect">
            <a:avLst/>
          </a:prstGeom>
          <a:noFill/>
          <a:ln w="9525">
            <a:noFill/>
            <a:miter lim="800000"/>
            <a:headEnd/>
            <a:tailEnd/>
          </a:ln>
        </p:spPr>
        <p:txBody>
          <a:bodyPr wrap="square">
            <a:spAutoFit/>
          </a:bodyPr>
          <a:lstStyle/>
          <a:p>
            <a:pPr algn="ctr"/>
            <a:r>
              <a:rPr lang="en-US" altLang="zh-CN" sz="4000" b="1" dirty="0">
                <a:solidFill>
                  <a:schemeClr val="accent1"/>
                </a:solidFill>
                <a:latin typeface="微软雅黑" panose="020B0503020204020204" pitchFamily="34" charset="-122"/>
                <a:ea typeface="微软雅黑" panose="020B0503020204020204" pitchFamily="34" charset="-122"/>
              </a:rPr>
              <a:t>THANKS</a:t>
            </a:r>
          </a:p>
        </p:txBody>
      </p:sp>
      <p:sp>
        <p:nvSpPr>
          <p:cNvPr id="12" name="Text Box 2"/>
          <p:cNvSpPr txBox="1">
            <a:spLocks noChangeArrowheads="1"/>
          </p:cNvSpPr>
          <p:nvPr/>
        </p:nvSpPr>
        <p:spPr bwMode="auto">
          <a:xfrm>
            <a:off x="3782682" y="3320783"/>
            <a:ext cx="1561853" cy="276999"/>
          </a:xfrm>
          <a:prstGeom prst="rect">
            <a:avLst/>
          </a:prstGeom>
          <a:noFill/>
          <a:ln w="9525">
            <a:noFill/>
            <a:miter lim="800000"/>
            <a:headEnd/>
            <a:tailEnd/>
          </a:ln>
        </p:spPr>
        <p:txBody>
          <a:bodyPr wrap="square">
            <a:spAutoFit/>
          </a:bodyPr>
          <a:lstStyle/>
          <a:p>
            <a:pPr algn="dist">
              <a:defRPr/>
            </a:pPr>
            <a:r>
              <a:rPr lang="zh-CN" altLang="en-US" sz="1200" dirty="0">
                <a:solidFill>
                  <a:schemeClr val="accent1"/>
                </a:solidFill>
                <a:latin typeface="微软雅黑" pitchFamily="34" charset="-122"/>
                <a:ea typeface="微软雅黑" pitchFamily="34" charset="-122"/>
              </a:rPr>
              <a:t>谢谢聆听</a:t>
            </a:r>
          </a:p>
        </p:txBody>
      </p:sp>
      <p:sp>
        <p:nvSpPr>
          <p:cNvPr id="13" name="Text Box 58"/>
          <p:cNvSpPr txBox="1">
            <a:spLocks noChangeArrowheads="1"/>
          </p:cNvSpPr>
          <p:nvPr/>
        </p:nvSpPr>
        <p:spPr bwMode="auto">
          <a:xfrm>
            <a:off x="2544511" y="858926"/>
            <a:ext cx="4071597" cy="1915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12000" smtClean="0">
                <a:solidFill>
                  <a:schemeClr val="accent1"/>
                </a:solidFill>
                <a:latin typeface="Impact" panose="020B0806030902050204" pitchFamily="34" charset="0"/>
                <a:ea typeface="微软雅黑" panose="020B0503020204020204" pitchFamily="34" charset="-122"/>
              </a:rPr>
              <a:t>2018</a:t>
            </a:r>
            <a:endParaRPr lang="en-US" altLang="zh-CN" sz="12000" dirty="0">
              <a:solidFill>
                <a:schemeClr val="accent1"/>
              </a:solidFill>
              <a:latin typeface="Impact" panose="020B0806030902050204" pitchFamily="34" charset="0"/>
              <a:ea typeface="微软雅黑" panose="020B0503020204020204" pitchFamily="34" charset="-122"/>
            </a:endParaRPr>
          </a:p>
        </p:txBody>
      </p:sp>
      <p:cxnSp>
        <p:nvCxnSpPr>
          <p:cNvPr id="14" name="直接连接符 13"/>
          <p:cNvCxnSpPr/>
          <p:nvPr/>
        </p:nvCxnSpPr>
        <p:spPr>
          <a:xfrm>
            <a:off x="2131412" y="2631803"/>
            <a:ext cx="4896544"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131412" y="3633650"/>
            <a:ext cx="4896544"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059832" y="3786594"/>
            <a:ext cx="300755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诚信铸造品质 创新引领未来</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288900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0-#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2" fill="hold" grpId="0" nodeType="afterEffect">
                                  <p:stCondLst>
                                    <p:cond delay="0"/>
                                  </p:stCondLst>
                                  <p:iterate type="lt">
                                    <p:tmPct val="12000"/>
                                  </p:iterate>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18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2450"/>
                            </p:stCondLst>
                            <p:childTnLst>
                              <p:par>
                                <p:cTn id="31" presetID="42"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475" y="-238125"/>
            <a:ext cx="9886950" cy="5619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567257" y="1176418"/>
            <a:ext cx="8016139" cy="613694"/>
          </a:xfrm>
          <a:prstGeom prst="rect">
            <a:avLst/>
          </a:prstGeom>
        </p:spPr>
        <p:txBody>
          <a:bodyPr wrap="square">
            <a:spAutoFit/>
          </a:bodyPr>
          <a:lstStyle/>
          <a:p>
            <a:pPr>
              <a:lnSpc>
                <a:spcPct val="150000"/>
              </a:lnSpc>
              <a:spcBef>
                <a:spcPts val="600"/>
              </a:spcBef>
              <a:spcAft>
                <a:spcPts val="600"/>
              </a:spcAft>
              <a:defRPr/>
            </a:pPr>
            <a:r>
              <a:rPr lang="zh-CN" altLang="en-US" sz="1200" dirty="0">
                <a:solidFill>
                  <a:schemeClr val="tx1">
                    <a:lumMod val="85000"/>
                    <a:lumOff val="1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l="1544" t="16006" r="1792" b="21838"/>
          <a:stretch/>
        </p:blipFill>
        <p:spPr>
          <a:xfrm>
            <a:off x="577277" y="2106429"/>
            <a:ext cx="5303520" cy="2419988"/>
          </a:xfrm>
          <a:prstGeom prst="rect">
            <a:avLst/>
          </a:prstGeom>
        </p:spPr>
      </p:pic>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7" name="组合 6"/>
          <p:cNvGrpSpPr/>
          <p:nvPr/>
        </p:nvGrpSpPr>
        <p:grpSpPr>
          <a:xfrm>
            <a:off x="6120252" y="2139702"/>
            <a:ext cx="414516" cy="414516"/>
            <a:chOff x="3543574" y="4265651"/>
            <a:chExt cx="414516" cy="414516"/>
          </a:xfrm>
        </p:grpSpPr>
        <p:sp>
          <p:nvSpPr>
            <p:cNvPr id="9" name="椭圆 8"/>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0" name="组合 9"/>
            <p:cNvGrpSpPr/>
            <p:nvPr/>
          </p:nvGrpSpPr>
          <p:grpSpPr>
            <a:xfrm>
              <a:off x="3629640" y="4325788"/>
              <a:ext cx="259976" cy="261734"/>
              <a:chOff x="5042691" y="2273922"/>
              <a:chExt cx="702937" cy="707690"/>
            </a:xfrm>
            <a:solidFill>
              <a:schemeClr val="bg1"/>
            </a:solidFill>
          </p:grpSpPr>
          <p:sp>
            <p:nvSpPr>
              <p:cNvPr id="11"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13" name="组合 12"/>
          <p:cNvGrpSpPr/>
          <p:nvPr/>
        </p:nvGrpSpPr>
        <p:grpSpPr>
          <a:xfrm>
            <a:off x="6120252" y="2805306"/>
            <a:ext cx="414516" cy="414516"/>
            <a:chOff x="4102125" y="4265651"/>
            <a:chExt cx="414516" cy="414516"/>
          </a:xfrm>
        </p:grpSpPr>
        <p:sp>
          <p:nvSpPr>
            <p:cNvPr id="14" name="椭圆 13"/>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5" name="组合 14"/>
            <p:cNvGrpSpPr/>
            <p:nvPr/>
          </p:nvGrpSpPr>
          <p:grpSpPr>
            <a:xfrm>
              <a:off x="4199233" y="4358783"/>
              <a:ext cx="238761" cy="198211"/>
              <a:chOff x="3132963" y="3140191"/>
              <a:chExt cx="645573" cy="535933"/>
            </a:xfrm>
            <a:solidFill>
              <a:schemeClr val="bg1"/>
            </a:solidFill>
          </p:grpSpPr>
          <p:sp>
            <p:nvSpPr>
              <p:cNvPr id="16"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7"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8"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9"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0"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22" name="组合 21"/>
          <p:cNvGrpSpPr/>
          <p:nvPr/>
        </p:nvGrpSpPr>
        <p:grpSpPr>
          <a:xfrm>
            <a:off x="6120252" y="4101450"/>
            <a:ext cx="414516" cy="414516"/>
            <a:chOff x="5181486" y="4265651"/>
            <a:chExt cx="414516" cy="414516"/>
          </a:xfrm>
        </p:grpSpPr>
        <p:sp>
          <p:nvSpPr>
            <p:cNvPr id="23" name="椭圆 22"/>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4" name="组合 23"/>
            <p:cNvGrpSpPr/>
            <p:nvPr/>
          </p:nvGrpSpPr>
          <p:grpSpPr>
            <a:xfrm>
              <a:off x="5287222" y="4375239"/>
              <a:ext cx="253419" cy="172633"/>
              <a:chOff x="4895160" y="4287159"/>
              <a:chExt cx="571418" cy="389258"/>
            </a:xfrm>
            <a:solidFill>
              <a:schemeClr val="bg1"/>
            </a:solidFill>
          </p:grpSpPr>
          <p:sp>
            <p:nvSpPr>
              <p:cNvPr id="25"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6"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38" name="组合 37"/>
          <p:cNvGrpSpPr/>
          <p:nvPr/>
        </p:nvGrpSpPr>
        <p:grpSpPr>
          <a:xfrm>
            <a:off x="6120252" y="3453378"/>
            <a:ext cx="414516" cy="414516"/>
            <a:chOff x="4626437" y="4265651"/>
            <a:chExt cx="414516" cy="414516"/>
          </a:xfrm>
        </p:grpSpPr>
        <p:sp>
          <p:nvSpPr>
            <p:cNvPr id="39" name="椭圆 3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40" name="组合 39"/>
            <p:cNvGrpSpPr/>
            <p:nvPr/>
          </p:nvGrpSpPr>
          <p:grpSpPr>
            <a:xfrm>
              <a:off x="4710891" y="4356960"/>
              <a:ext cx="232896" cy="199705"/>
              <a:chOff x="3546346" y="2339026"/>
              <a:chExt cx="897787" cy="769842"/>
            </a:xfrm>
            <a:solidFill>
              <a:schemeClr val="bg1"/>
            </a:solidFill>
          </p:grpSpPr>
          <p:sp>
            <p:nvSpPr>
              <p:cNvPr id="4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sp>
        <p:nvSpPr>
          <p:cNvPr id="48" name="Content Placeholder 2"/>
          <p:cNvSpPr txBox="1">
            <a:spLocks/>
          </p:cNvSpPr>
          <p:nvPr/>
        </p:nvSpPr>
        <p:spPr>
          <a:xfrm>
            <a:off x="6701076" y="2126181"/>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49" name="Content Placeholder 2"/>
          <p:cNvSpPr txBox="1">
            <a:spLocks/>
          </p:cNvSpPr>
          <p:nvPr/>
        </p:nvSpPr>
        <p:spPr>
          <a:xfrm>
            <a:off x="6701076" y="2763774"/>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50" name="Content Placeholder 2"/>
          <p:cNvSpPr txBox="1">
            <a:spLocks/>
          </p:cNvSpPr>
          <p:nvPr/>
        </p:nvSpPr>
        <p:spPr>
          <a:xfrm>
            <a:off x="6701076" y="3439857"/>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51" name="Content Placeholder 2"/>
          <p:cNvSpPr txBox="1">
            <a:spLocks/>
          </p:cNvSpPr>
          <p:nvPr/>
        </p:nvSpPr>
        <p:spPr>
          <a:xfrm>
            <a:off x="6701076" y="4083918"/>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348382190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3080"/>
                            </p:stCondLst>
                            <p:childTnLst>
                              <p:par>
                                <p:cTn id="14" presetID="53"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nodeType="withEffect">
                                  <p:stCondLst>
                                    <p:cond delay="30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nodeType="withEffect">
                                  <p:stCondLst>
                                    <p:cond delay="600"/>
                                  </p:stCondLst>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par>
                                <p:cTn id="29" presetID="53" presetClass="entr" presetSubtype="16" fill="hold" nodeType="withEffect">
                                  <p:stCondLst>
                                    <p:cond delay="9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4480"/>
                            </p:stCondLst>
                            <p:childTnLst>
                              <p:par>
                                <p:cTn id="35" presetID="2" presetClass="entr" presetSubtype="2"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1+#ppt_w/2"/>
                                          </p:val>
                                        </p:tav>
                                        <p:tav tm="100000">
                                          <p:val>
                                            <p:strVal val="#ppt_x"/>
                                          </p:val>
                                        </p:tav>
                                      </p:tavLst>
                                    </p:anim>
                                    <p:anim calcmode="lin" valueType="num">
                                      <p:cBhvr additive="base">
                                        <p:cTn id="38" dur="500" fill="hold"/>
                                        <p:tgtEl>
                                          <p:spTgt spid="4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500" fill="hold"/>
                                        <p:tgtEl>
                                          <p:spTgt spid="49"/>
                                        </p:tgtEl>
                                        <p:attrNameLst>
                                          <p:attrName>ppt_x</p:attrName>
                                        </p:attrNameLst>
                                      </p:cBhvr>
                                      <p:tavLst>
                                        <p:tav tm="0">
                                          <p:val>
                                            <p:strVal val="1+#ppt_w/2"/>
                                          </p:val>
                                        </p:tav>
                                        <p:tav tm="100000">
                                          <p:val>
                                            <p:strVal val="#ppt_x"/>
                                          </p:val>
                                        </p:tav>
                                      </p:tavLst>
                                    </p:anim>
                                    <p:anim calcmode="lin" valueType="num">
                                      <p:cBhvr additive="base">
                                        <p:cTn id="42" dur="500" fill="hold"/>
                                        <p:tgtEl>
                                          <p:spTgt spid="49"/>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1+#ppt_w/2"/>
                                          </p:val>
                                        </p:tav>
                                        <p:tav tm="100000">
                                          <p:val>
                                            <p:strVal val="#ppt_x"/>
                                          </p:val>
                                        </p:tav>
                                      </p:tavLst>
                                    </p:anim>
                                    <p:anim calcmode="lin" valueType="num">
                                      <p:cBhvr additive="base">
                                        <p:cTn id="46" dur="500" fill="hold"/>
                                        <p:tgtEl>
                                          <p:spTgt spid="5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1+#ppt_w/2"/>
                                          </p:val>
                                        </p:tav>
                                        <p:tav tm="100000">
                                          <p:val>
                                            <p:strVal val="#ppt_x"/>
                                          </p:val>
                                        </p:tav>
                                      </p:tavLst>
                                    </p:anim>
                                    <p:anim calcmode="lin" valueType="num">
                                      <p:cBhvr additive="base">
                                        <p:cTn id="50"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8" grpId="0"/>
      <p:bldP spid="49" grpId="0"/>
      <p:bldP spid="50"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3" name="圆角矩形 2"/>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5"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5"/>
          <p:cNvSpPr>
            <a:spLocks/>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 name="TextBox 7"/>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9" name="Freeform 5"/>
          <p:cNvSpPr>
            <a:spLocks/>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Freeform 5"/>
          <p:cNvSpPr>
            <a:spLocks/>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Freeform 5"/>
          <p:cNvSpPr>
            <a:spLocks/>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TextBox 11"/>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smtClean="0"/>
              <a:t>添加</a:t>
            </a:r>
            <a:endParaRPr lang="en-US" altLang="zh-CN" sz="1800" b="1" dirty="0" smtClean="0"/>
          </a:p>
          <a:p>
            <a:pPr algn="ctr"/>
            <a:r>
              <a:rPr lang="zh-CN" altLang="en-US" sz="1800" b="1" dirty="0" smtClean="0"/>
              <a:t>关键字</a:t>
            </a:r>
            <a:endParaRPr lang="zh-CN" altLang="en-US" sz="1800" b="1" dirty="0"/>
          </a:p>
        </p:txBody>
      </p:sp>
      <p:sp>
        <p:nvSpPr>
          <p:cNvPr id="13" name="TextBox 12"/>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14" name="TextBox 13"/>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Tree>
    <p:extLst>
      <p:ext uri="{BB962C8B-B14F-4D97-AF65-F5344CB8AC3E}">
        <p14:creationId xmlns:p14="http://schemas.microsoft.com/office/powerpoint/2010/main" val="27273085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animBg="1"/>
      <p:bldP spid="10" grpId="0" animBg="1"/>
      <p:bldP spid="11" grpId="0" animBg="1"/>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22172" b="17447"/>
          <a:stretch/>
        </p:blipFill>
        <p:spPr>
          <a:xfrm>
            <a:off x="0" y="2037787"/>
            <a:ext cx="9144000" cy="3105714"/>
          </a:xfrm>
          <a:prstGeom prst="rect">
            <a:avLst/>
          </a:prstGeom>
        </p:spPr>
      </p:pic>
      <p:grpSp>
        <p:nvGrpSpPr>
          <p:cNvPr id="7" name="组合 6"/>
          <p:cNvGrpSpPr/>
          <p:nvPr/>
        </p:nvGrpSpPr>
        <p:grpSpPr>
          <a:xfrm rot="1534880">
            <a:off x="450109" y="2567042"/>
            <a:ext cx="992271" cy="1148109"/>
            <a:chOff x="450109" y="2513252"/>
            <a:chExt cx="992271" cy="1148109"/>
          </a:xfrm>
        </p:grpSpPr>
        <p:sp>
          <p:nvSpPr>
            <p:cNvPr id="10" name="等腰三角形 2"/>
            <p:cNvSpPr/>
            <p:nvPr/>
          </p:nvSpPr>
          <p:spPr bwMode="auto">
            <a:xfrm rot="9051066">
              <a:off x="450109" y="2513252"/>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5" name="TextBox 4"/>
            <p:cNvSpPr txBox="1"/>
            <p:nvPr/>
          </p:nvSpPr>
          <p:spPr>
            <a:xfrm rot="20065120">
              <a:off x="535309" y="2819332"/>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403586" y="3306955"/>
            <a:ext cx="992271" cy="1148109"/>
            <a:chOff x="2385656" y="3199375"/>
            <a:chExt cx="992271" cy="1148109"/>
          </a:xfrm>
        </p:grpSpPr>
        <p:sp>
          <p:nvSpPr>
            <p:cNvPr id="13" name="等腰三角形 2"/>
            <p:cNvSpPr/>
            <p:nvPr/>
          </p:nvSpPr>
          <p:spPr bwMode="auto">
            <a:xfrm rot="19861646">
              <a:off x="2385656" y="3199375"/>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7" name="TextBox 16"/>
            <p:cNvSpPr txBox="1"/>
            <p:nvPr/>
          </p:nvSpPr>
          <p:spPr>
            <a:xfrm>
              <a:off x="2519628" y="3642553"/>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2014</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084638" y="1338649"/>
            <a:ext cx="992271" cy="1148109"/>
            <a:chOff x="3132595" y="1372556"/>
            <a:chExt cx="992271" cy="1148109"/>
          </a:xfrm>
        </p:grpSpPr>
        <p:sp>
          <p:nvSpPr>
            <p:cNvPr id="11" name="等腰三角形 2"/>
            <p:cNvSpPr/>
            <p:nvPr/>
          </p:nvSpPr>
          <p:spPr bwMode="auto">
            <a:xfrm rot="9725433">
              <a:off x="3132595" y="1372556"/>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8" name="TextBox 17"/>
            <p:cNvSpPr txBox="1"/>
            <p:nvPr/>
          </p:nvSpPr>
          <p:spPr>
            <a:xfrm>
              <a:off x="3236759" y="1671584"/>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2015</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847977" y="2578893"/>
            <a:ext cx="992271" cy="1148109"/>
            <a:chOff x="4856942" y="2489243"/>
            <a:chExt cx="992271" cy="1148109"/>
          </a:xfrm>
        </p:grpSpPr>
        <p:sp>
          <p:nvSpPr>
            <p:cNvPr id="14" name="等腰三角形 2"/>
            <p:cNvSpPr/>
            <p:nvPr/>
          </p:nvSpPr>
          <p:spPr bwMode="auto">
            <a:xfrm rot="20624090">
              <a:off x="4856942" y="2489243"/>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4"/>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9" name="TextBox 18"/>
            <p:cNvSpPr txBox="1"/>
            <p:nvPr/>
          </p:nvSpPr>
          <p:spPr>
            <a:xfrm>
              <a:off x="4995932" y="2947465"/>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2016</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202332" y="850858"/>
            <a:ext cx="992271" cy="1148109"/>
            <a:chOff x="6300947" y="940508"/>
            <a:chExt cx="992271" cy="1148109"/>
          </a:xfrm>
        </p:grpSpPr>
        <p:sp>
          <p:nvSpPr>
            <p:cNvPr id="12" name="等腰三角形 2"/>
            <p:cNvSpPr/>
            <p:nvPr/>
          </p:nvSpPr>
          <p:spPr bwMode="auto">
            <a:xfrm rot="10800000">
              <a:off x="6300947" y="940508"/>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20" name="TextBox 19"/>
            <p:cNvSpPr txBox="1"/>
            <p:nvPr/>
          </p:nvSpPr>
          <p:spPr>
            <a:xfrm>
              <a:off x="6413042" y="1227242"/>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2017</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7444397" y="2555040"/>
            <a:ext cx="992271" cy="1148109"/>
            <a:chOff x="7525082" y="2483320"/>
            <a:chExt cx="992271" cy="1148109"/>
          </a:xfrm>
        </p:grpSpPr>
        <p:sp>
          <p:nvSpPr>
            <p:cNvPr id="15" name="等腰三角形 2"/>
            <p:cNvSpPr/>
            <p:nvPr/>
          </p:nvSpPr>
          <p:spPr bwMode="auto">
            <a:xfrm rot="430599">
              <a:off x="7525082" y="2483320"/>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21" name="TextBox 20"/>
            <p:cNvSpPr txBox="1"/>
            <p:nvPr/>
          </p:nvSpPr>
          <p:spPr>
            <a:xfrm>
              <a:off x="7628212" y="2933985"/>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2018</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6" name="椭圆 5"/>
          <p:cNvSpPr/>
          <p:nvPr/>
        </p:nvSpPr>
        <p:spPr>
          <a:xfrm>
            <a:off x="934015" y="4042231"/>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411616" y="3068944"/>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36956" y="2555335"/>
            <a:ext cx="216024" cy="216024"/>
          </a:xfrm>
          <a:prstGeom prst="ellipse">
            <a:avLst/>
          </a:prstGeom>
          <a:solidFill>
            <a:schemeClr val="accent3"/>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003898" y="2256677"/>
            <a:ext cx="216024" cy="216024"/>
          </a:xfrm>
          <a:prstGeom prst="ellipse">
            <a:avLst/>
          </a:prstGeom>
          <a:solidFill>
            <a:schemeClr val="accent4"/>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591147" y="2150384"/>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958462" y="2211025"/>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993526" y="4322008"/>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6" name="TextBox 35"/>
          <p:cNvSpPr txBox="1"/>
          <p:nvPr/>
        </p:nvSpPr>
        <p:spPr>
          <a:xfrm>
            <a:off x="1641598" y="2305784"/>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7" name="TextBox 36"/>
          <p:cNvSpPr txBox="1"/>
          <p:nvPr/>
        </p:nvSpPr>
        <p:spPr>
          <a:xfrm>
            <a:off x="3262613" y="2928761"/>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8" name="TextBox 37"/>
          <p:cNvSpPr txBox="1"/>
          <p:nvPr/>
        </p:nvSpPr>
        <p:spPr>
          <a:xfrm>
            <a:off x="4356128" y="1560733"/>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9" name="TextBox 38"/>
          <p:cNvSpPr txBox="1"/>
          <p:nvPr/>
        </p:nvSpPr>
        <p:spPr>
          <a:xfrm>
            <a:off x="5958333" y="2483117"/>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40" name="TextBox 39"/>
          <p:cNvSpPr txBox="1"/>
          <p:nvPr/>
        </p:nvSpPr>
        <p:spPr>
          <a:xfrm>
            <a:off x="7474246" y="1444862"/>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Tree>
    <p:extLst>
      <p:ext uri="{BB962C8B-B14F-4D97-AF65-F5344CB8AC3E}">
        <p14:creationId xmlns:p14="http://schemas.microsoft.com/office/powerpoint/2010/main" val="39048976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par>
                          <p:cTn id="26" fill="hold">
                            <p:stCondLst>
                              <p:cond delay="3000"/>
                            </p:stCondLst>
                            <p:childTnLst>
                              <p:par>
                                <p:cTn id="27" presetID="47"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par>
                          <p:cTn id="54" fill="hold">
                            <p:stCondLst>
                              <p:cond delay="7000"/>
                            </p:stCondLst>
                            <p:childTnLst>
                              <p:par>
                                <p:cTn id="55" presetID="47" presetClass="entr" presetSubtype="0"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22" presetClass="entr" presetSubtype="8"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par>
                          <p:cTn id="64" fill="hold">
                            <p:stCondLst>
                              <p:cond delay="8500"/>
                            </p:stCondLst>
                            <p:childTnLst>
                              <p:par>
                                <p:cTn id="65" presetID="10"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childTnLst>
                          </p:cTn>
                        </p:par>
                        <p:par>
                          <p:cTn id="68" fill="hold">
                            <p:stCondLst>
                              <p:cond delay="9000"/>
                            </p:stCondLst>
                            <p:childTnLst>
                              <p:par>
                                <p:cTn id="69" presetID="42" presetClass="entr" presetSubtype="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childTnLst>
                          </p:cTn>
                        </p:par>
                        <p:par>
                          <p:cTn id="74" fill="hold">
                            <p:stCondLst>
                              <p:cond delay="10000"/>
                            </p:stCondLst>
                            <p:childTnLst>
                              <p:par>
                                <p:cTn id="75" presetID="22" presetClass="entr" presetSubtype="8"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105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par>
                          <p:cTn id="82" fill="hold">
                            <p:stCondLst>
                              <p:cond delay="11000"/>
                            </p:stCondLst>
                            <p:childTnLst>
                              <p:par>
                                <p:cTn id="83" presetID="47" presetClass="entr" presetSubtype="0"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1000"/>
                                        <p:tgtEl>
                                          <p:spTgt spid="34"/>
                                        </p:tgtEl>
                                      </p:cBhvr>
                                    </p:animEffect>
                                    <p:anim calcmode="lin" valueType="num">
                                      <p:cBhvr>
                                        <p:cTn id="86" dur="1000" fill="hold"/>
                                        <p:tgtEl>
                                          <p:spTgt spid="34"/>
                                        </p:tgtEl>
                                        <p:attrNameLst>
                                          <p:attrName>ppt_x</p:attrName>
                                        </p:attrNameLst>
                                      </p:cBhvr>
                                      <p:tavLst>
                                        <p:tav tm="0">
                                          <p:val>
                                            <p:strVal val="#ppt_x"/>
                                          </p:val>
                                        </p:tav>
                                        <p:tav tm="100000">
                                          <p:val>
                                            <p:strVal val="#ppt_x"/>
                                          </p:val>
                                        </p:tav>
                                      </p:tavLst>
                                    </p:anim>
                                    <p:anim calcmode="lin" valueType="num">
                                      <p:cBhvr>
                                        <p:cTn id="87" dur="1000" fill="hold"/>
                                        <p:tgtEl>
                                          <p:spTgt spid="34"/>
                                        </p:tgtEl>
                                        <p:attrNameLst>
                                          <p:attrName>ppt_y</p:attrName>
                                        </p:attrNameLst>
                                      </p:cBhvr>
                                      <p:tavLst>
                                        <p:tav tm="0">
                                          <p:val>
                                            <p:strVal val="#ppt_y-.1"/>
                                          </p:val>
                                        </p:tav>
                                        <p:tav tm="100000">
                                          <p:val>
                                            <p:strVal val="#ppt_y"/>
                                          </p:val>
                                        </p:tav>
                                      </p:tavLst>
                                    </p:anim>
                                  </p:childTnLst>
                                </p:cTn>
                              </p:par>
                            </p:childTnLst>
                          </p:cTn>
                        </p:par>
                        <p:par>
                          <p:cTn id="88" fill="hold">
                            <p:stCondLst>
                              <p:cond delay="12000"/>
                            </p:stCondLst>
                            <p:childTnLst>
                              <p:par>
                                <p:cTn id="89" presetID="22" presetClass="entr" presetSubtype="8"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animBg="1"/>
      <p:bldP spid="25" grpId="0" animBg="1"/>
      <p:bldP spid="26" grpId="0" animBg="1"/>
      <p:bldP spid="31" grpId="0" animBg="1"/>
      <p:bldP spid="32" grpId="0" animBg="1"/>
      <p:bldP spid="35" grpId="0"/>
      <p:bldP spid="36" grpId="0"/>
      <p:bldP spid="37" grpId="0"/>
      <p:bldP spid="38" grpId="0"/>
      <p:bldP spid="39"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14" name="Group 66"/>
          <p:cNvGrpSpPr>
            <a:grpSpLocks/>
          </p:cNvGrpSpPr>
          <p:nvPr/>
        </p:nvGrpSpPr>
        <p:grpSpPr bwMode="auto">
          <a:xfrm>
            <a:off x="395641" y="986284"/>
            <a:ext cx="4453517" cy="3745706"/>
            <a:chOff x="720" y="839"/>
            <a:chExt cx="3740" cy="3146"/>
          </a:xfrm>
          <a:solidFill>
            <a:schemeClr val="bg1">
              <a:lumMod val="75000"/>
            </a:schemeClr>
          </a:solidFill>
        </p:grpSpPr>
        <p:sp>
          <p:nvSpPr>
            <p:cNvPr id="15"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a:p>
          </p:txBody>
        </p:sp>
        <p:sp>
          <p:nvSpPr>
            <p:cNvPr id="16"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a:p>
          </p:txBody>
        </p:sp>
        <p:sp>
          <p:nvSpPr>
            <p:cNvPr id="17"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a:p>
          </p:txBody>
        </p:sp>
        <p:sp>
          <p:nvSpPr>
            <p:cNvPr id="18"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a:p>
          </p:txBody>
        </p:sp>
        <p:sp>
          <p:nvSpPr>
            <p:cNvPr id="19"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a:p>
          </p:txBody>
        </p:sp>
        <p:sp>
          <p:nvSpPr>
            <p:cNvPr id="32"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a:p>
          </p:txBody>
        </p:sp>
        <p:sp>
          <p:nvSpPr>
            <p:cNvPr id="33"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a:p>
          </p:txBody>
        </p:sp>
        <p:sp>
          <p:nvSpPr>
            <p:cNvPr id="34"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a:p>
          </p:txBody>
        </p:sp>
        <p:sp>
          <p:nvSpPr>
            <p:cNvPr id="35"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a:p>
          </p:txBody>
        </p:sp>
        <p:sp>
          <p:nvSpPr>
            <p:cNvPr id="36"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a:p>
          </p:txBody>
        </p:sp>
        <p:sp>
          <p:nvSpPr>
            <p:cNvPr id="37"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a:p>
          </p:txBody>
        </p:sp>
        <p:sp>
          <p:nvSpPr>
            <p:cNvPr id="38"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a:p>
          </p:txBody>
        </p:sp>
        <p:sp>
          <p:nvSpPr>
            <p:cNvPr id="39"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a:p>
          </p:txBody>
        </p:sp>
        <p:sp>
          <p:nvSpPr>
            <p:cNvPr id="40"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a:p>
          </p:txBody>
        </p:sp>
        <p:sp>
          <p:nvSpPr>
            <p:cNvPr id="41"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a:p>
          </p:txBody>
        </p:sp>
        <p:sp>
          <p:nvSpPr>
            <p:cNvPr id="42"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a:p>
          </p:txBody>
        </p:sp>
        <p:sp>
          <p:nvSpPr>
            <p:cNvPr id="43"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a:p>
          </p:txBody>
        </p:sp>
        <p:sp>
          <p:nvSpPr>
            <p:cNvPr id="44"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a:p>
          </p:txBody>
        </p:sp>
        <p:sp>
          <p:nvSpPr>
            <p:cNvPr id="45"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a:p>
          </p:txBody>
        </p:sp>
        <p:sp>
          <p:nvSpPr>
            <p:cNvPr id="46"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a:p>
          </p:txBody>
        </p:sp>
        <p:sp>
          <p:nvSpPr>
            <p:cNvPr id="47"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a:p>
          </p:txBody>
        </p:sp>
        <p:sp>
          <p:nvSpPr>
            <p:cNvPr id="48"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a:p>
          </p:txBody>
        </p:sp>
        <p:sp>
          <p:nvSpPr>
            <p:cNvPr id="49"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a:p>
          </p:txBody>
        </p:sp>
        <p:sp>
          <p:nvSpPr>
            <p:cNvPr id="50"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a:p>
          </p:txBody>
        </p:sp>
        <p:sp>
          <p:nvSpPr>
            <p:cNvPr id="51"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a:p>
          </p:txBody>
        </p:sp>
        <p:sp>
          <p:nvSpPr>
            <p:cNvPr id="52"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a:p>
          </p:txBody>
        </p:sp>
        <p:sp>
          <p:nvSpPr>
            <p:cNvPr id="53"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a:p>
          </p:txBody>
        </p:sp>
        <p:sp>
          <p:nvSpPr>
            <p:cNvPr id="54"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a:p>
          </p:txBody>
        </p:sp>
        <p:sp>
          <p:nvSpPr>
            <p:cNvPr id="55"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56"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a:p>
          </p:txBody>
        </p:sp>
        <p:sp>
          <p:nvSpPr>
            <p:cNvPr id="57"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a:p>
          </p:txBody>
        </p:sp>
        <p:sp>
          <p:nvSpPr>
            <p:cNvPr id="58"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a:p>
          </p:txBody>
        </p:sp>
        <p:sp>
          <p:nvSpPr>
            <p:cNvPr id="59"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a:p>
          </p:txBody>
        </p:sp>
        <p:sp>
          <p:nvSpPr>
            <p:cNvPr id="60"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a:p>
          </p:txBody>
        </p:sp>
        <p:sp>
          <p:nvSpPr>
            <p:cNvPr id="61"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62"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a:p>
          </p:txBody>
        </p:sp>
        <p:sp>
          <p:nvSpPr>
            <p:cNvPr id="63"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a:p>
          </p:txBody>
        </p:sp>
        <p:sp>
          <p:nvSpPr>
            <p:cNvPr id="64"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a:p>
          </p:txBody>
        </p:sp>
        <p:sp>
          <p:nvSpPr>
            <p:cNvPr id="65"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a:p>
          </p:txBody>
        </p:sp>
        <p:sp>
          <p:nvSpPr>
            <p:cNvPr id="66"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a:p>
          </p:txBody>
        </p:sp>
        <p:sp>
          <p:nvSpPr>
            <p:cNvPr id="67"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a:p>
          </p:txBody>
        </p:sp>
        <p:sp>
          <p:nvSpPr>
            <p:cNvPr id="68"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a:p>
          </p:txBody>
        </p:sp>
        <p:sp>
          <p:nvSpPr>
            <p:cNvPr id="69"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a:p>
          </p:txBody>
        </p:sp>
        <p:sp>
          <p:nvSpPr>
            <p:cNvPr id="70"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a:p>
          </p:txBody>
        </p:sp>
        <p:sp>
          <p:nvSpPr>
            <p:cNvPr id="71"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a:p>
          </p:txBody>
        </p:sp>
        <p:sp>
          <p:nvSpPr>
            <p:cNvPr id="72"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a:p>
          </p:txBody>
        </p:sp>
        <p:sp>
          <p:nvSpPr>
            <p:cNvPr id="73"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a:p>
          </p:txBody>
        </p:sp>
        <p:sp>
          <p:nvSpPr>
            <p:cNvPr id="74"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a:p>
          </p:txBody>
        </p:sp>
        <p:sp>
          <p:nvSpPr>
            <p:cNvPr id="75"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a:p>
          </p:txBody>
        </p:sp>
        <p:sp>
          <p:nvSpPr>
            <p:cNvPr id="76"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a:p>
          </p:txBody>
        </p:sp>
        <p:sp>
          <p:nvSpPr>
            <p:cNvPr id="77"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a:p>
          </p:txBody>
        </p:sp>
        <p:sp>
          <p:nvSpPr>
            <p:cNvPr id="78"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a:p>
          </p:txBody>
        </p:sp>
        <p:sp>
          <p:nvSpPr>
            <p:cNvPr id="79"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a:p>
          </p:txBody>
        </p:sp>
        <p:sp>
          <p:nvSpPr>
            <p:cNvPr id="80"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a:p>
          </p:txBody>
        </p:sp>
        <p:sp>
          <p:nvSpPr>
            <p:cNvPr id="81"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a:p>
          </p:txBody>
        </p:sp>
        <p:sp>
          <p:nvSpPr>
            <p:cNvPr id="82"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a:p>
          </p:txBody>
        </p:sp>
        <p:sp>
          <p:nvSpPr>
            <p:cNvPr id="83"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a:p>
          </p:txBody>
        </p:sp>
        <p:sp>
          <p:nvSpPr>
            <p:cNvPr id="84"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a:p>
          </p:txBody>
        </p:sp>
        <p:sp>
          <p:nvSpPr>
            <p:cNvPr id="85"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a:p>
          </p:txBody>
        </p:sp>
        <p:sp>
          <p:nvSpPr>
            <p:cNvPr id="86"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a:p>
          </p:txBody>
        </p:sp>
        <p:sp>
          <p:nvSpPr>
            <p:cNvPr id="87"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a:p>
          </p:txBody>
        </p:sp>
        <p:sp>
          <p:nvSpPr>
            <p:cNvPr id="88"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a:p>
          </p:txBody>
        </p:sp>
      </p:grpSp>
      <p:sp>
        <p:nvSpPr>
          <p:cNvPr id="89" name="Freeform 78"/>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0" name="Freeform 92"/>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1" name="Freeform 100"/>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2" name="Freeform 82"/>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cxnSp>
        <p:nvCxnSpPr>
          <p:cNvPr id="93" name="直接连接符 92"/>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5027553" y="2211710"/>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2" name="矩形 101"/>
          <p:cNvSpPr/>
          <p:nvPr/>
        </p:nvSpPr>
        <p:spPr>
          <a:xfrm>
            <a:off x="5027553" y="2643491"/>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5027553" y="3142570"/>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4993600" y="4140047"/>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5" name="矩形标注 104"/>
          <p:cNvSpPr/>
          <p:nvPr/>
        </p:nvSpPr>
        <p:spPr>
          <a:xfrm>
            <a:off x="6607141" y="1498393"/>
            <a:ext cx="1957258" cy="3017573"/>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106" name="TextBox 105"/>
          <p:cNvSpPr txBox="1"/>
          <p:nvPr/>
        </p:nvSpPr>
        <p:spPr>
          <a:xfrm>
            <a:off x="6781196" y="1660770"/>
            <a:ext cx="1656184" cy="2639172"/>
          </a:xfrm>
          <a:prstGeom prst="rect">
            <a:avLst/>
          </a:prstGeom>
          <a:noFill/>
        </p:spPr>
        <p:txBody>
          <a:bodyPr wrap="square" lIns="68567" tIns="34284" rIns="68567" bIns="34284" rtlCol="0">
            <a:spAutoFit/>
          </a:bodyPr>
          <a:lstStyle/>
          <a:p>
            <a:pPr algn="just">
              <a:lnSpc>
                <a:spcPct val="200000"/>
              </a:lnSpc>
            </a:pPr>
            <a:r>
              <a:rPr lang="zh-CN" altLang="en-US" sz="1200" b="1" dirty="0" smtClean="0">
                <a:solidFill>
                  <a:schemeClr val="bg1"/>
                </a:solidFill>
                <a:latin typeface="微软雅黑" pitchFamily="34" charset="-122"/>
                <a:ea typeface="微软雅黑" pitchFamily="34" charset="-122"/>
              </a:rPr>
              <a:t>所有省份可任意编辑</a:t>
            </a:r>
            <a:endParaRPr lang="en-US" altLang="zh-CN" sz="1100" b="1" dirty="0" smtClean="0">
              <a:solidFill>
                <a:schemeClr val="bg1"/>
              </a:solidFill>
              <a:latin typeface="微软雅黑" pitchFamily="34" charset="-122"/>
              <a:ea typeface="微软雅黑" pitchFamily="34" charset="-122"/>
            </a:endParaRPr>
          </a:p>
          <a:p>
            <a:pPr algn="just">
              <a:lnSpc>
                <a:spcPct val="130000"/>
              </a:lnSpc>
            </a:pPr>
            <a:r>
              <a:rPr lang="zh-CN" altLang="en-US" sz="1000" dirty="0" smtClean="0">
                <a:solidFill>
                  <a:schemeClr val="bg1"/>
                </a:solidFill>
                <a:latin typeface="微软雅黑" pitchFamily="34" charset="-122"/>
                <a:ea typeface="微软雅黑" pitchFamily="34" charset="-122"/>
              </a:rPr>
              <a:t>您</a:t>
            </a:r>
            <a:r>
              <a:rPr lang="zh-CN" altLang="en-US" sz="1000" dirty="0">
                <a:solidFill>
                  <a:schemeClr val="bg1"/>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bg1"/>
              </a:solidFill>
              <a:latin typeface="微软雅黑" pitchFamily="34" charset="-122"/>
              <a:ea typeface="微软雅黑" pitchFamily="34" charset="-122"/>
            </a:endParaRPr>
          </a:p>
          <a:p>
            <a:pPr algn="just">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779177265"/>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8000">
                                          <p:cBhvr additive="base">
                                            <p:cTn id="7" dur="10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p:cNvSpPr>
          <p:nvPr/>
        </p:nvSpPr>
        <p:spPr bwMode="auto">
          <a:xfrm>
            <a:off x="1823376" y="1435592"/>
            <a:ext cx="2203725" cy="502828"/>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1" name="Freeform 42"/>
          <p:cNvSpPr>
            <a:spLocks/>
          </p:cNvSpPr>
          <p:nvPr/>
        </p:nvSpPr>
        <p:spPr bwMode="auto">
          <a:xfrm flipH="1">
            <a:off x="5072368" y="1435592"/>
            <a:ext cx="2203725" cy="502828"/>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2" name="Freeform 42"/>
          <p:cNvSpPr>
            <a:spLocks/>
          </p:cNvSpPr>
          <p:nvPr/>
        </p:nvSpPr>
        <p:spPr bwMode="auto">
          <a:xfrm flipV="1">
            <a:off x="1823376" y="3700475"/>
            <a:ext cx="2203725" cy="501748"/>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3" name="Freeform 42"/>
          <p:cNvSpPr>
            <a:spLocks/>
          </p:cNvSpPr>
          <p:nvPr/>
        </p:nvSpPr>
        <p:spPr bwMode="auto">
          <a:xfrm flipH="1" flipV="1">
            <a:off x="5072368" y="3700475"/>
            <a:ext cx="2203725" cy="501748"/>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0" y="2476856"/>
            <a:ext cx="9144000" cy="782295"/>
          </a:xfrm>
          <a:prstGeom prst="rect">
            <a:avLst/>
          </a:prstGeom>
          <a:solidFill>
            <a:schemeClr val="bg1">
              <a:lumMod val="85000"/>
            </a:schemeClr>
          </a:solidFill>
          <a:ln>
            <a:noFill/>
          </a:ln>
        </p:spPr>
        <p:txBody>
          <a:bodyPr lIns="62084" tIns="31042" rIns="62084" bIns="3104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5" name="TextBox 33"/>
          <p:cNvSpPr txBox="1">
            <a:spLocks noChangeArrowheads="1"/>
          </p:cNvSpPr>
          <p:nvPr/>
        </p:nvSpPr>
        <p:spPr bwMode="auto">
          <a:xfrm>
            <a:off x="3203848" y="2699135"/>
            <a:ext cx="2690185" cy="370467"/>
          </a:xfrm>
          <a:prstGeom prst="rect">
            <a:avLst/>
          </a:prstGeom>
          <a:noFill/>
          <a:ln>
            <a:noFill/>
          </a:ln>
        </p:spPr>
        <p:txBody>
          <a:bodyPr wrap="none"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smtClean="0">
                <a:solidFill>
                  <a:schemeClr val="tx1">
                    <a:lumMod val="75000"/>
                    <a:lumOff val="25000"/>
                  </a:schemeClr>
                </a:solidFill>
                <a:latin typeface="微软雅黑" pitchFamily="34" charset="-122"/>
              </a:rPr>
              <a:t>点击添加表述内容标题</a:t>
            </a:r>
            <a:endParaRPr lang="zh-CN" altLang="en-US" b="1" dirty="0">
              <a:solidFill>
                <a:schemeClr val="tx1">
                  <a:lumMod val="75000"/>
                  <a:lumOff val="25000"/>
                </a:schemeClr>
              </a:solidFill>
              <a:latin typeface="微软雅黑" pitchFamily="34" charset="-122"/>
            </a:endParaRPr>
          </a:p>
        </p:txBody>
      </p:sp>
      <p:grpSp>
        <p:nvGrpSpPr>
          <p:cNvPr id="36" name="组合 34"/>
          <p:cNvGrpSpPr>
            <a:grpSpLocks/>
          </p:cNvGrpSpPr>
          <p:nvPr/>
        </p:nvGrpSpPr>
        <p:grpSpPr bwMode="auto">
          <a:xfrm>
            <a:off x="1442977" y="1889864"/>
            <a:ext cx="783427" cy="785533"/>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39" name="组合 37"/>
          <p:cNvGrpSpPr>
            <a:grpSpLocks/>
          </p:cNvGrpSpPr>
          <p:nvPr/>
        </p:nvGrpSpPr>
        <p:grpSpPr bwMode="auto">
          <a:xfrm>
            <a:off x="1460219" y="2960261"/>
            <a:ext cx="783427" cy="785533"/>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2" name="组合 40"/>
          <p:cNvGrpSpPr>
            <a:grpSpLocks/>
          </p:cNvGrpSpPr>
          <p:nvPr/>
        </p:nvGrpSpPr>
        <p:grpSpPr bwMode="auto">
          <a:xfrm>
            <a:off x="6852588" y="1911444"/>
            <a:ext cx="784505" cy="785533"/>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3"/>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3"/>
          <p:cNvGrpSpPr>
            <a:grpSpLocks/>
          </p:cNvGrpSpPr>
          <p:nvPr/>
        </p:nvGrpSpPr>
        <p:grpSpPr bwMode="auto">
          <a:xfrm>
            <a:off x="6884917" y="2980763"/>
            <a:ext cx="783427" cy="785533"/>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4"/>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2291060" y="1128068"/>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49" name="TextBox 47"/>
          <p:cNvSpPr txBox="1">
            <a:spLocks noChangeArrowheads="1"/>
          </p:cNvSpPr>
          <p:nvPr/>
        </p:nvSpPr>
        <p:spPr bwMode="auto">
          <a:xfrm>
            <a:off x="2239336"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5576692" y="1128068"/>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solidFill>
                  <a:schemeClr val="accent3"/>
                </a:solidFill>
                <a:latin typeface="微软雅黑" pitchFamily="34" charset="-122"/>
              </a:rPr>
              <a:t>添加标题内容</a:t>
            </a:r>
            <a:endParaRPr lang="en-US" altLang="zh-CN" sz="1400" b="1" dirty="0">
              <a:solidFill>
                <a:schemeClr val="accent3"/>
              </a:solidFill>
              <a:latin typeface="微软雅黑" pitchFamily="34" charset="-122"/>
            </a:endParaRPr>
          </a:p>
        </p:txBody>
      </p:sp>
      <p:sp>
        <p:nvSpPr>
          <p:cNvPr id="51" name="TextBox 49"/>
          <p:cNvSpPr txBox="1">
            <a:spLocks noChangeArrowheads="1"/>
          </p:cNvSpPr>
          <p:nvPr/>
        </p:nvSpPr>
        <p:spPr bwMode="auto">
          <a:xfrm>
            <a:off x="5076678"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2291060" y="4237832"/>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1400" b="1" dirty="0">
                <a:solidFill>
                  <a:schemeClr val="accent2"/>
                </a:solidFill>
                <a:latin typeface="微软雅黑" pitchFamily="34" charset="-122"/>
              </a:rPr>
              <a:t>添加标题内容</a:t>
            </a:r>
            <a:endParaRPr lang="en-US" altLang="zh-CN" sz="1400" b="1" dirty="0">
              <a:solidFill>
                <a:schemeClr val="accent2"/>
              </a:solidFill>
              <a:latin typeface="微软雅黑" pitchFamily="34" charset="-122"/>
            </a:endParaRPr>
          </a:p>
        </p:txBody>
      </p:sp>
      <p:sp>
        <p:nvSpPr>
          <p:cNvPr id="53" name="TextBox 51"/>
          <p:cNvSpPr txBox="1">
            <a:spLocks noChangeArrowheads="1"/>
          </p:cNvSpPr>
          <p:nvPr/>
        </p:nvSpPr>
        <p:spPr bwMode="auto">
          <a:xfrm>
            <a:off x="2239336"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5576692" y="4237832"/>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solidFill>
                  <a:schemeClr val="accent4"/>
                </a:solidFill>
                <a:latin typeface="微软雅黑" pitchFamily="34" charset="-122"/>
              </a:rPr>
              <a:t>添加标题内容</a:t>
            </a:r>
            <a:endParaRPr lang="en-US" altLang="zh-CN" sz="1400" b="1" dirty="0">
              <a:solidFill>
                <a:schemeClr val="accent4"/>
              </a:solidFill>
              <a:latin typeface="微软雅黑" pitchFamily="34" charset="-122"/>
            </a:endParaRPr>
          </a:p>
        </p:txBody>
      </p:sp>
      <p:sp>
        <p:nvSpPr>
          <p:cNvPr id="55" name="TextBox 53"/>
          <p:cNvSpPr txBox="1">
            <a:spLocks noChangeArrowheads="1"/>
          </p:cNvSpPr>
          <p:nvPr/>
        </p:nvSpPr>
        <p:spPr bwMode="auto">
          <a:xfrm>
            <a:off x="5076678"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6" name="TextBox 55"/>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9231931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工作完成情况</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02</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2762604858"/>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SCORM_RATE_SLIDES" val="1"/>
  <p:tag name="ISPRING_ULTRA_SCORM_SLIDE_COUNT" val="1"/>
</p:tagLst>
</file>

<file path=ppt/theme/theme1.xml><?xml version="1.0" encoding="utf-8"?>
<a:theme xmlns:a="http://schemas.openxmlformats.org/drawingml/2006/main" name="Office 主题">
  <a:themeElements>
    <a:clrScheme name="自定义 258">
      <a:dk1>
        <a:sysClr val="windowText" lastClr="000000"/>
      </a:dk1>
      <a:lt1>
        <a:sysClr val="window" lastClr="FFFFFF"/>
      </a:lt1>
      <a:dk2>
        <a:srgbClr val="1F497D"/>
      </a:dk2>
      <a:lt2>
        <a:srgbClr val="EEECE1"/>
      </a:lt2>
      <a:accent1>
        <a:srgbClr val="002161"/>
      </a:accent1>
      <a:accent2>
        <a:srgbClr val="002161"/>
      </a:accent2>
      <a:accent3>
        <a:srgbClr val="002161"/>
      </a:accent3>
      <a:accent4>
        <a:srgbClr val="002161"/>
      </a:accent4>
      <a:accent5>
        <a:srgbClr val="7F7F7F"/>
      </a:accent5>
      <a:accent6>
        <a:srgbClr val="7F7F7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932</TotalTime>
  <Words>3320</Words>
  <Application>Microsoft Office PowerPoint</Application>
  <PresentationFormat>全屏显示(16:9)</PresentationFormat>
  <Paragraphs>402</Paragraphs>
  <Slides>34</Slides>
  <Notes>33</Notes>
  <HiddenSlides>0</HiddenSlides>
  <MMClips>1</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128</cp:revision>
  <dcterms:created xsi:type="dcterms:W3CDTF">2015-10-16T03:54:15Z</dcterms:created>
  <dcterms:modified xsi:type="dcterms:W3CDTF">2016-07-22T08:45:56Z</dcterms:modified>
  <cp:category>https://cyppt.taobao.com/</cp:category>
</cp:coreProperties>
</file>