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82" r:id="rId2"/>
    <p:sldId id="258" r:id="rId3"/>
    <p:sldId id="259" r:id="rId4"/>
    <p:sldId id="273" r:id="rId5"/>
    <p:sldId id="280" r:id="rId6"/>
    <p:sldId id="270" r:id="rId7"/>
    <p:sldId id="269" r:id="rId8"/>
    <p:sldId id="271" r:id="rId9"/>
    <p:sldId id="261" r:id="rId10"/>
    <p:sldId id="276" r:id="rId11"/>
    <p:sldId id="272" r:id="rId12"/>
    <p:sldId id="274" r:id="rId13"/>
    <p:sldId id="267" r:id="rId14"/>
    <p:sldId id="278" r:id="rId15"/>
    <p:sldId id="279" r:id="rId16"/>
    <p:sldId id="268" r:id="rId17"/>
    <p:sldId id="257" r:id="rId18"/>
    <p:sldId id="281" r:id="rId19"/>
    <p:sldId id="283" r:id="rId20"/>
  </p:sldIdLst>
  <p:sldSz cx="12192000" cy="6858000"/>
  <p:notesSz cx="6858000" cy="9144000"/>
  <p:embeddedFontLst>
    <p:embeddedFont>
      <p:font typeface="Angsana New" pitchFamily="18" charset="-34"/>
      <p:regular r:id="rId22"/>
      <p:bold r:id="rId23"/>
      <p:italic r:id="rId24"/>
      <p:boldItalic r:id="rId25"/>
    </p:embeddedFont>
    <p:embeddedFont>
      <p:font typeface="Calibri" pitchFamily="34" charset="0"/>
      <p:regular r:id="rId26"/>
      <p:bold r:id="rId27"/>
      <p:italic r:id="rId28"/>
      <p:boldItalic r:id="rId29"/>
    </p:embeddedFont>
    <p:embeddedFont>
      <p:font typeface="微软雅黑" pitchFamily="34" charset="-122"/>
      <p:regular r:id="rId30"/>
      <p:bold r:id="rId31"/>
    </p:embeddedFont>
    <p:embeddedFont>
      <p:font typeface="Gulim" pitchFamily="34" charset="-127"/>
      <p:regular r:id="rId32"/>
    </p:embeddedFont>
    <p:embeddedFont>
      <p:font typeface="Calibri Light" charset="0"/>
      <p:regular r:id="rId33"/>
      <p:italic r:id="rId34"/>
    </p:embeddedFont>
  </p:embeddedFont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1004">
          <p15:clr>
            <a:srgbClr val="A4A3A4"/>
          </p15:clr>
        </p15:guide>
        <p15:guide id="2" orient="horz" pos="184">
          <p15:clr>
            <a:srgbClr val="A4A3A4"/>
          </p15:clr>
        </p15:guide>
        <p15:guide id="3" pos="384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5" d="100"/>
          <a:sy n="75" d="100"/>
        </p:scale>
        <p:origin x="-1914" y="-1068"/>
      </p:cViewPr>
      <p:guideLst>
        <p:guide orient="horz" pos="1004"/>
        <p:guide orient="horz" pos="184"/>
        <p:guide pos="3845"/>
      </p:guideLst>
    </p:cSldViewPr>
  </p:slideViewPr>
  <p:notesTextViewPr>
    <p:cViewPr>
      <p:scale>
        <a:sx n="1" d="1"/>
        <a:sy n="1" d="1"/>
      </p:scale>
      <p:origin x="0" y="0"/>
    </p:cViewPr>
  </p:notesTextViewPr>
  <p:gridSpacing cx="73734613" cy="7373461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0C368B-90A4-4940-858B-A783772EF459}" type="datetimeFigureOut">
              <a:rPr lang="zh-CN" altLang="en-US" smtClean="0"/>
              <a:pPr/>
              <a:t>2016/10/9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6E01B2-9405-478B-AE0F-6C98B27002B8}" type="slidenum">
              <a:rPr lang="zh-CN" altLang="en-US" smtClean="0"/>
              <a:pPr/>
              <a:t>‹#›</a:t>
            </a:fld>
            <a:endParaRPr lang="zh-CN" altLang="en-US"/>
          </a:p>
        </p:txBody>
      </p:sp>
    </p:spTree>
    <p:extLst>
      <p:ext uri="{BB962C8B-B14F-4D97-AF65-F5344CB8AC3E}">
        <p14:creationId xmlns:p14="http://schemas.microsoft.com/office/powerpoint/2010/main" xmlns="" val="92288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a:t>
            </a:fld>
            <a:endParaRPr lang="zh-CN" altLang="en-US"/>
          </a:p>
        </p:txBody>
      </p:sp>
    </p:spTree>
    <p:extLst>
      <p:ext uri="{BB962C8B-B14F-4D97-AF65-F5344CB8AC3E}">
        <p14:creationId xmlns:p14="http://schemas.microsoft.com/office/powerpoint/2010/main" xmlns="" val="3387876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10</a:t>
            </a:fld>
            <a:endParaRPr lang="zh-CN" altLang="en-US"/>
          </a:p>
        </p:txBody>
      </p:sp>
    </p:spTree>
    <p:extLst>
      <p:ext uri="{BB962C8B-B14F-4D97-AF65-F5344CB8AC3E}">
        <p14:creationId xmlns:p14="http://schemas.microsoft.com/office/powerpoint/2010/main" xmlns="" val="256621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11</a:t>
            </a:fld>
            <a:endParaRPr lang="zh-CN" altLang="en-US"/>
          </a:p>
        </p:txBody>
      </p:sp>
    </p:spTree>
    <p:extLst>
      <p:ext uri="{BB962C8B-B14F-4D97-AF65-F5344CB8AC3E}">
        <p14:creationId xmlns:p14="http://schemas.microsoft.com/office/powerpoint/2010/main" xmlns="" val="2584954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12</a:t>
            </a:fld>
            <a:endParaRPr lang="zh-CN" altLang="en-US"/>
          </a:p>
        </p:txBody>
      </p:sp>
    </p:spTree>
    <p:extLst>
      <p:ext uri="{BB962C8B-B14F-4D97-AF65-F5344CB8AC3E}">
        <p14:creationId xmlns:p14="http://schemas.microsoft.com/office/powerpoint/2010/main" xmlns="" val="65596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13</a:t>
            </a:fld>
            <a:endParaRPr lang="zh-CN" altLang="en-US"/>
          </a:p>
        </p:txBody>
      </p:sp>
    </p:spTree>
    <p:extLst>
      <p:ext uri="{BB962C8B-B14F-4D97-AF65-F5344CB8AC3E}">
        <p14:creationId xmlns:p14="http://schemas.microsoft.com/office/powerpoint/2010/main" xmlns="" val="3343921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14</a:t>
            </a:fld>
            <a:endParaRPr lang="zh-CN" altLang="en-US"/>
          </a:p>
        </p:txBody>
      </p:sp>
    </p:spTree>
    <p:extLst>
      <p:ext uri="{BB962C8B-B14F-4D97-AF65-F5344CB8AC3E}">
        <p14:creationId xmlns:p14="http://schemas.microsoft.com/office/powerpoint/2010/main" xmlns="" val="3733142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15</a:t>
            </a:fld>
            <a:endParaRPr lang="zh-CN" altLang="en-US"/>
          </a:p>
        </p:txBody>
      </p:sp>
    </p:spTree>
    <p:extLst>
      <p:ext uri="{BB962C8B-B14F-4D97-AF65-F5344CB8AC3E}">
        <p14:creationId xmlns:p14="http://schemas.microsoft.com/office/powerpoint/2010/main" xmlns="" val="3592435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16</a:t>
            </a:fld>
            <a:endParaRPr lang="zh-CN" altLang="en-US"/>
          </a:p>
        </p:txBody>
      </p:sp>
    </p:spTree>
    <p:extLst>
      <p:ext uri="{BB962C8B-B14F-4D97-AF65-F5344CB8AC3E}">
        <p14:creationId xmlns:p14="http://schemas.microsoft.com/office/powerpoint/2010/main" xmlns="" val="14738883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17</a:t>
            </a:fld>
            <a:endParaRPr lang="zh-CN" altLang="en-US"/>
          </a:p>
        </p:txBody>
      </p:sp>
    </p:spTree>
    <p:extLst>
      <p:ext uri="{BB962C8B-B14F-4D97-AF65-F5344CB8AC3E}">
        <p14:creationId xmlns:p14="http://schemas.microsoft.com/office/powerpoint/2010/main" xmlns="" val="2141932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18</a:t>
            </a:fld>
            <a:endParaRPr lang="zh-CN" altLang="en-US"/>
          </a:p>
        </p:txBody>
      </p:sp>
    </p:spTree>
    <p:extLst>
      <p:ext uri="{BB962C8B-B14F-4D97-AF65-F5344CB8AC3E}">
        <p14:creationId xmlns:p14="http://schemas.microsoft.com/office/powerpoint/2010/main" xmlns="" val="2480527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19</a:t>
            </a:fld>
            <a:endParaRPr lang="zh-CN" altLang="en-US"/>
          </a:p>
        </p:txBody>
      </p:sp>
    </p:spTree>
    <p:extLst>
      <p:ext uri="{BB962C8B-B14F-4D97-AF65-F5344CB8AC3E}">
        <p14:creationId xmlns:p14="http://schemas.microsoft.com/office/powerpoint/2010/main" xmlns="" val="3802453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2</a:t>
            </a:fld>
            <a:endParaRPr lang="zh-CN" altLang="en-US"/>
          </a:p>
        </p:txBody>
      </p:sp>
    </p:spTree>
    <p:extLst>
      <p:ext uri="{BB962C8B-B14F-4D97-AF65-F5344CB8AC3E}">
        <p14:creationId xmlns:p14="http://schemas.microsoft.com/office/powerpoint/2010/main" xmlns="" val="204879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3</a:t>
            </a:fld>
            <a:endParaRPr lang="zh-CN" altLang="en-US"/>
          </a:p>
        </p:txBody>
      </p:sp>
    </p:spTree>
    <p:extLst>
      <p:ext uri="{BB962C8B-B14F-4D97-AF65-F5344CB8AC3E}">
        <p14:creationId xmlns:p14="http://schemas.microsoft.com/office/powerpoint/2010/main" xmlns="" val="3896870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4</a:t>
            </a:fld>
            <a:endParaRPr lang="zh-CN" altLang="en-US"/>
          </a:p>
        </p:txBody>
      </p:sp>
    </p:spTree>
    <p:extLst>
      <p:ext uri="{BB962C8B-B14F-4D97-AF65-F5344CB8AC3E}">
        <p14:creationId xmlns:p14="http://schemas.microsoft.com/office/powerpoint/2010/main" xmlns="" val="2657867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5</a:t>
            </a:fld>
            <a:endParaRPr lang="zh-CN" altLang="en-US"/>
          </a:p>
        </p:txBody>
      </p:sp>
    </p:spTree>
    <p:extLst>
      <p:ext uri="{BB962C8B-B14F-4D97-AF65-F5344CB8AC3E}">
        <p14:creationId xmlns:p14="http://schemas.microsoft.com/office/powerpoint/2010/main" xmlns="" val="109194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6</a:t>
            </a:fld>
            <a:endParaRPr lang="zh-CN" altLang="en-US"/>
          </a:p>
        </p:txBody>
      </p:sp>
    </p:spTree>
    <p:extLst>
      <p:ext uri="{BB962C8B-B14F-4D97-AF65-F5344CB8AC3E}">
        <p14:creationId xmlns:p14="http://schemas.microsoft.com/office/powerpoint/2010/main" xmlns="" val="3439822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7</a:t>
            </a:fld>
            <a:endParaRPr lang="zh-CN" altLang="en-US"/>
          </a:p>
        </p:txBody>
      </p:sp>
    </p:spTree>
    <p:extLst>
      <p:ext uri="{BB962C8B-B14F-4D97-AF65-F5344CB8AC3E}">
        <p14:creationId xmlns:p14="http://schemas.microsoft.com/office/powerpoint/2010/main" xmlns="" val="595983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8</a:t>
            </a:fld>
            <a:endParaRPr lang="zh-CN" altLang="en-US"/>
          </a:p>
        </p:txBody>
      </p:sp>
    </p:spTree>
    <p:extLst>
      <p:ext uri="{BB962C8B-B14F-4D97-AF65-F5344CB8AC3E}">
        <p14:creationId xmlns:p14="http://schemas.microsoft.com/office/powerpoint/2010/main" xmlns="" val="2031422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6E01B2-9405-478B-AE0F-6C98B27002B8}" type="slidenum">
              <a:rPr lang="zh-CN" altLang="en-US" smtClean="0"/>
              <a:pPr/>
              <a:t>9</a:t>
            </a:fld>
            <a:endParaRPr lang="zh-CN" altLang="en-US"/>
          </a:p>
        </p:txBody>
      </p:sp>
    </p:spTree>
    <p:extLst>
      <p:ext uri="{BB962C8B-B14F-4D97-AF65-F5344CB8AC3E}">
        <p14:creationId xmlns:p14="http://schemas.microsoft.com/office/powerpoint/2010/main" xmlns="" val="3152594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fld id="{DD6E2595-9C0F-41E0-876C-C9874A0D67C5}" type="datetime1">
              <a:rPr lang="zh-CN" altLang="en-US"/>
              <a:pPr>
                <a:defRPr/>
              </a:pPr>
              <a:t>2016/10/9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812E090E-3D43-4815-B926-1297AF6010FF}"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3755408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BB3B4748-BC63-4DC3-915A-D9B9F9A34422}" type="datetime1">
              <a:rPr lang="zh-CN" altLang="en-US"/>
              <a:pPr>
                <a:defRPr/>
              </a:pPr>
              <a:t>2016/10/9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19F0614-238B-4342-B3B8-E4DFEC513B0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2859417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1D287EC8-7D2A-49DE-8B4B-6F2856897E24}" type="datetime1">
              <a:rPr lang="zh-CN" altLang="en-US"/>
              <a:pPr>
                <a:defRPr/>
              </a:pPr>
              <a:t>2016/10/9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E4339CCA-2271-45EE-804D-2E8386379E1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17243571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3DD41CA9-E0A0-4D96-9666-D0CA375B17DD}" type="datetime1">
              <a:rPr lang="zh-CN" altLang="en-US"/>
              <a:pPr>
                <a:defRPr/>
              </a:pPr>
              <a:t>2016/10/9</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2787DB9D-22B9-41DA-9E36-E1DF3E19F3B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905997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fld id="{865AFA08-4BA0-4C2A-BD03-D14B27FB622D}" type="datetime1">
              <a:rPr lang="zh-CN" altLang="en-US"/>
              <a:pPr>
                <a:defRPr/>
              </a:pPr>
              <a:t>2016/10/9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9BDF1D6-986D-4500-A45F-14BC69E965E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1603398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602926D8-DBB6-406E-B14D-07343E737496}" type="datetime1">
              <a:rPr lang="zh-CN" altLang="en-US"/>
              <a:pPr>
                <a:defRPr/>
              </a:pPr>
              <a:t>2016/10/9</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B2106253-7601-49E2-9B62-49E8E9CA2101}"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2717186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fld id="{03F94167-A2A9-4365-A1A4-A7066F607A10}" type="datetime1">
              <a:rPr lang="zh-CN" altLang="en-US"/>
              <a:pPr>
                <a:defRPr/>
              </a:pPr>
              <a:t>2016/10/9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E0E39673-BE0E-46AD-ADF3-B9596954C1E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3155645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fld id="{F0DFFDDB-86B5-4132-A2FC-538A1D39599E}" type="datetime1">
              <a:rPr lang="zh-CN" altLang="en-US"/>
              <a:pPr>
                <a:defRPr/>
              </a:pPr>
              <a:t>2016/10/9</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1C56E40E-63A3-4A0B-A352-662C820A182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3561352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fld id="{0423FDEE-B069-4499-946E-C752794D8402}" type="datetime1">
              <a:rPr lang="zh-CN" altLang="en-US"/>
              <a:pPr>
                <a:defRPr/>
              </a:pPr>
              <a:t>2016/10/9</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F2A4A118-6F4D-4BB1-B140-745C578609F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4140441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28DC3477-7F9D-4605-94E0-9E12F454A68D}" type="datetime1">
              <a:rPr lang="zh-CN" altLang="en-US"/>
              <a:pPr>
                <a:defRPr/>
              </a:pPr>
              <a:t>2016/10/9</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CB5CF203-DB93-4616-AEF9-E4EEA3E6A924}"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1893426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46B902F-7E2A-4E08-B238-187A9EE09DBF}" type="datetime1">
              <a:rPr lang="zh-CN" altLang="en-US"/>
              <a:pPr>
                <a:defRPr/>
              </a:pPr>
              <a:t>2016/10/9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39531051-5162-4CFC-955A-4E4A85873B1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2989779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Calibri" pitchFamily="34" charset="0"/>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0D194503-73F3-4B52-AED2-402CB70816B2}" type="datetime1">
              <a:rPr lang="zh-CN" altLang="en-US"/>
              <a:pPr>
                <a:defRPr/>
              </a:pPr>
              <a:t>2016/10/9</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C4EA8D57-F418-4054-ADD2-5001C8EB077D}"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xmlns="" val="3455597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sym typeface="Calibri Light" pitchFamily="34" charset="0"/>
              </a:rPr>
              <a:t>单击此处编辑母版标题样式</a:t>
            </a:r>
          </a:p>
        </p:txBody>
      </p:sp>
      <p:sp>
        <p:nvSpPr>
          <p:cNvPr id="2051"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sym typeface="Calibri" pitchFamily="34" charset="0"/>
              </a:rPr>
              <a:t>单击此处编辑母版文本样式</a:t>
            </a:r>
          </a:p>
          <a:p>
            <a:pPr lvl="1"/>
            <a:r>
              <a:rPr lang="zh-CN">
                <a:sym typeface="Calibri" pitchFamily="34" charset="0"/>
              </a:rPr>
              <a:t>第二级</a:t>
            </a:r>
          </a:p>
          <a:p>
            <a:pPr lvl="2"/>
            <a:r>
              <a:rPr lang="zh-CN">
                <a:sym typeface="Calibri" pitchFamily="34" charset="0"/>
              </a:rPr>
              <a:t>第三级</a:t>
            </a:r>
          </a:p>
          <a:p>
            <a:pPr lvl="3"/>
            <a:r>
              <a:rPr lang="zh-CN">
                <a:sym typeface="Calibri" pitchFamily="34" charset="0"/>
              </a:rPr>
              <a:t>第四级</a:t>
            </a:r>
          </a:p>
          <a:p>
            <a:pPr lvl="4"/>
            <a:r>
              <a:rPr lang="zh-CN">
                <a:sym typeface="Calibri"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latin typeface="Arial" pitchFamily="34" charset="0"/>
              </a:defRPr>
            </a:lvl1pPr>
          </a:lstStyle>
          <a:p>
            <a:pPr>
              <a:defRPr/>
            </a:pPr>
            <a:fld id="{7FDBE3AA-E446-496D-B02C-38A44F3EC089}" type="datetime1">
              <a:rPr lang="zh-CN" altLang="en-US"/>
              <a:pPr>
                <a:defRPr/>
              </a:pPr>
              <a:t>2016/10/9</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latin typeface="Arial" pitchFamily="34" charset="0"/>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latin typeface="Arial" pitchFamily="34" charset="0"/>
              </a:defRPr>
            </a:lvl1pPr>
          </a:lstStyle>
          <a:p>
            <a:pPr>
              <a:defRPr/>
            </a:pPr>
            <a:fld id="{DF0CBA9D-08E9-4B1C-B8F2-FEC4306EF7F7}"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199938"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075" name="组合 154"/>
          <p:cNvGrpSpPr>
            <a:grpSpLocks/>
          </p:cNvGrpSpPr>
          <p:nvPr/>
        </p:nvGrpSpPr>
        <p:grpSpPr bwMode="auto">
          <a:xfrm>
            <a:off x="0" y="292100"/>
            <a:ext cx="12185650" cy="3781425"/>
            <a:chOff x="0" y="0"/>
            <a:chExt cx="12186586" cy="3025439"/>
          </a:xfrm>
        </p:grpSpPr>
        <p:grpSp>
          <p:nvGrpSpPr>
            <p:cNvPr id="3082" name="组合 24"/>
            <p:cNvGrpSpPr>
              <a:grpSpLocks/>
            </p:cNvGrpSpPr>
            <p:nvPr/>
          </p:nvGrpSpPr>
          <p:grpSpPr bwMode="auto">
            <a:xfrm>
              <a:off x="0" y="0"/>
              <a:ext cx="12186586" cy="2595943"/>
              <a:chOff x="0" y="0"/>
              <a:chExt cx="12186586" cy="2595943"/>
            </a:xfrm>
          </p:grpSpPr>
          <p:sp>
            <p:nvSpPr>
              <p:cNvPr id="3098" name="直接连接符 9"/>
              <p:cNvSpPr>
                <a:spLocks noChangeShapeType="1"/>
              </p:cNvSpPr>
              <p:nvPr/>
            </p:nvSpPr>
            <p:spPr bwMode="auto">
              <a:xfrm>
                <a:off x="1720759" y="26649"/>
                <a:ext cx="4375241" cy="2569294"/>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99" name="直接连接符 12"/>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100" name="直接连接符 17"/>
              <p:cNvSpPr>
                <a:spLocks noChangeShapeType="1"/>
              </p:cNvSpPr>
              <p:nvPr/>
            </p:nvSpPr>
            <p:spPr bwMode="auto">
              <a:xfrm flipH="1">
                <a:off x="6096000" y="0"/>
                <a:ext cx="4425482" cy="2595943"/>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101" name="直接连接符 21"/>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3083" name="组合 69"/>
            <p:cNvGrpSpPr>
              <a:grpSpLocks/>
            </p:cNvGrpSpPr>
            <p:nvPr/>
          </p:nvGrpSpPr>
          <p:grpSpPr bwMode="auto">
            <a:xfrm>
              <a:off x="0" y="126790"/>
              <a:ext cx="12186586" cy="2595944"/>
              <a:chOff x="0" y="0"/>
              <a:chExt cx="12186586" cy="2595944"/>
            </a:xfrm>
          </p:grpSpPr>
          <p:sp>
            <p:nvSpPr>
              <p:cNvPr id="3094" name="直接连接符 70"/>
              <p:cNvSpPr>
                <a:spLocks noChangeShapeType="1"/>
              </p:cNvSpPr>
              <p:nvPr/>
            </p:nvSpPr>
            <p:spPr bwMode="auto">
              <a:xfrm>
                <a:off x="1720759" y="26649"/>
                <a:ext cx="4375241" cy="2569295"/>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95" name="直接连接符 71"/>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96" name="直接连接符 72"/>
              <p:cNvSpPr>
                <a:spLocks noChangeShapeType="1"/>
              </p:cNvSpPr>
              <p:nvPr/>
            </p:nvSpPr>
            <p:spPr bwMode="auto">
              <a:xfrm flipH="1">
                <a:off x="6096000" y="0"/>
                <a:ext cx="4425482" cy="2595944"/>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97" name="直接连接符 73"/>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3084" name="组合 74"/>
            <p:cNvGrpSpPr>
              <a:grpSpLocks/>
            </p:cNvGrpSpPr>
            <p:nvPr/>
          </p:nvGrpSpPr>
          <p:grpSpPr bwMode="auto">
            <a:xfrm>
              <a:off x="0" y="279268"/>
              <a:ext cx="12186586" cy="2595944"/>
              <a:chOff x="0" y="0"/>
              <a:chExt cx="12186586" cy="2595944"/>
            </a:xfrm>
          </p:grpSpPr>
          <p:sp>
            <p:nvSpPr>
              <p:cNvPr id="3090" name="直接连接符 75"/>
              <p:cNvSpPr>
                <a:spLocks noChangeShapeType="1"/>
              </p:cNvSpPr>
              <p:nvPr/>
            </p:nvSpPr>
            <p:spPr bwMode="auto">
              <a:xfrm>
                <a:off x="1720759" y="26649"/>
                <a:ext cx="4375241" cy="2569295"/>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91" name="直接连接符 76"/>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92" name="直接连接符 77"/>
              <p:cNvSpPr>
                <a:spLocks noChangeShapeType="1"/>
              </p:cNvSpPr>
              <p:nvPr/>
            </p:nvSpPr>
            <p:spPr bwMode="auto">
              <a:xfrm flipH="1">
                <a:off x="6096000" y="0"/>
                <a:ext cx="4425482" cy="2595944"/>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93" name="直接连接符 78"/>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nvGrpSpPr>
            <p:cNvPr id="3085" name="组合 79"/>
            <p:cNvGrpSpPr>
              <a:grpSpLocks/>
            </p:cNvGrpSpPr>
            <p:nvPr/>
          </p:nvGrpSpPr>
          <p:grpSpPr bwMode="auto">
            <a:xfrm>
              <a:off x="0" y="429495"/>
              <a:ext cx="12186586" cy="2595944"/>
              <a:chOff x="0" y="0"/>
              <a:chExt cx="12186586" cy="2595944"/>
            </a:xfrm>
          </p:grpSpPr>
          <p:sp>
            <p:nvSpPr>
              <p:cNvPr id="3086" name="直接连接符 80"/>
              <p:cNvSpPr>
                <a:spLocks noChangeShapeType="1"/>
              </p:cNvSpPr>
              <p:nvPr/>
            </p:nvSpPr>
            <p:spPr bwMode="auto">
              <a:xfrm>
                <a:off x="1720759" y="26649"/>
                <a:ext cx="4375241" cy="2569295"/>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87" name="直接连接符 81"/>
              <p:cNvSpPr>
                <a:spLocks noChangeShapeType="1"/>
              </p:cNvSpPr>
              <p:nvPr/>
            </p:nvSpPr>
            <p:spPr bwMode="auto">
              <a:xfrm flipH="1">
                <a:off x="0" y="26649"/>
                <a:ext cx="1720759" cy="1366743"/>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88" name="直接连接符 82"/>
              <p:cNvSpPr>
                <a:spLocks noChangeShapeType="1"/>
              </p:cNvSpPr>
              <p:nvPr/>
            </p:nvSpPr>
            <p:spPr bwMode="auto">
              <a:xfrm flipH="1">
                <a:off x="6096000" y="0"/>
                <a:ext cx="4425482" cy="2595944"/>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089" name="直接连接符 83"/>
              <p:cNvSpPr>
                <a:spLocks noChangeShapeType="1"/>
              </p:cNvSpPr>
              <p:nvPr/>
            </p:nvSpPr>
            <p:spPr bwMode="auto">
              <a:xfrm>
                <a:off x="10521482" y="0"/>
                <a:ext cx="1665104" cy="1393392"/>
              </a:xfrm>
              <a:prstGeom prst="line">
                <a:avLst/>
              </a:prstGeom>
              <a:noFill/>
              <a:ln w="6350">
                <a:solidFill>
                  <a:srgbClr val="D8D8D8"/>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grpSp>
      <p:sp>
        <p:nvSpPr>
          <p:cNvPr id="3076" name="任意多边形 159"/>
          <p:cNvSpPr>
            <a:spLocks noChangeArrowheads="1"/>
          </p:cNvSpPr>
          <p:nvPr/>
        </p:nvSpPr>
        <p:spPr bwMode="auto">
          <a:xfrm flipV="1">
            <a:off x="4327525" y="366713"/>
            <a:ext cx="3536950" cy="3536950"/>
          </a:xfrm>
          <a:custGeom>
            <a:avLst/>
            <a:gdLst>
              <a:gd name="T0" fmla="*/ 0 w 2988000"/>
              <a:gd name="T1" fmla="*/ 3844282 h 3254188"/>
              <a:gd name="T2" fmla="*/ 4186752 w 2988000"/>
              <a:gd name="T3" fmla="*/ 3844282 h 3254188"/>
              <a:gd name="T4" fmla="*/ 4186752 w 2988000"/>
              <a:gd name="T5" fmla="*/ 1397921 h 3254188"/>
              <a:gd name="T6" fmla="*/ 2093376 w 2988000"/>
              <a:gd name="T7" fmla="*/ 0 h 3254188"/>
              <a:gd name="T8" fmla="*/ 0 w 2988000"/>
              <a:gd name="T9" fmla="*/ 1397921 h 3254188"/>
              <a:gd name="T10" fmla="*/ 0 60000 65536"/>
              <a:gd name="T11" fmla="*/ 0 60000 65536"/>
              <a:gd name="T12" fmla="*/ 0 60000 65536"/>
              <a:gd name="T13" fmla="*/ 0 60000 65536"/>
              <a:gd name="T14" fmla="*/ 0 60000 65536"/>
              <a:gd name="T15" fmla="*/ 0 w 2988000"/>
              <a:gd name="T16" fmla="*/ 0 h 3254188"/>
              <a:gd name="T17" fmla="*/ 2988000 w 2988000"/>
              <a:gd name="T18" fmla="*/ 3254188 h 3254188"/>
            </a:gdLst>
            <a:ahLst/>
            <a:cxnLst>
              <a:cxn ang="T10">
                <a:pos x="T0" y="T1"/>
              </a:cxn>
              <a:cxn ang="T11">
                <a:pos x="T2" y="T3"/>
              </a:cxn>
              <a:cxn ang="T12">
                <a:pos x="T4" y="T5"/>
              </a:cxn>
              <a:cxn ang="T13">
                <a:pos x="T6" y="T7"/>
              </a:cxn>
              <a:cxn ang="T14">
                <a:pos x="T8" y="T9"/>
              </a:cxn>
            </a:cxnLst>
            <a:rect l="T15" t="T16" r="T17" b="T18"/>
            <a:pathLst>
              <a:path w="2988000" h="3254188">
                <a:moveTo>
                  <a:pt x="0" y="3254188"/>
                </a:moveTo>
                <a:lnTo>
                  <a:pt x="2988000" y="3254188"/>
                </a:lnTo>
                <a:lnTo>
                  <a:pt x="2988000" y="1183341"/>
                </a:lnTo>
                <a:lnTo>
                  <a:pt x="1494000" y="0"/>
                </a:lnTo>
                <a:lnTo>
                  <a:pt x="0" y="1183341"/>
                </a:lnTo>
                <a:lnTo>
                  <a:pt x="0" y="3254188"/>
                </a:lnTo>
                <a:close/>
              </a:path>
            </a:pathLst>
          </a:custGeom>
          <a:solidFill>
            <a:schemeClr val="accent1">
              <a:lumMod val="75000"/>
              <a:alpha val="69019"/>
            </a:schemeClr>
          </a:solidFill>
          <a:ln>
            <a:noFill/>
          </a:ln>
          <a:extLst/>
        </p:spPr>
        <p:txBody>
          <a:bodyPr anchor="ctr"/>
          <a:lstStyle/>
          <a:p>
            <a:endParaRPr lang="zh-CN" altLang="en-US"/>
          </a:p>
        </p:txBody>
      </p:sp>
      <p:sp>
        <p:nvSpPr>
          <p:cNvPr id="3077" name="任意多边形 7"/>
          <p:cNvSpPr>
            <a:spLocks noChangeArrowheads="1"/>
          </p:cNvSpPr>
          <p:nvPr/>
        </p:nvSpPr>
        <p:spPr bwMode="auto">
          <a:xfrm flipV="1">
            <a:off x="4327525" y="0"/>
            <a:ext cx="3536950" cy="3536950"/>
          </a:xfrm>
          <a:custGeom>
            <a:avLst/>
            <a:gdLst>
              <a:gd name="T0" fmla="*/ 0 w 2988000"/>
              <a:gd name="T1" fmla="*/ 3844282 h 3254188"/>
              <a:gd name="T2" fmla="*/ 4186752 w 2988000"/>
              <a:gd name="T3" fmla="*/ 3844282 h 3254188"/>
              <a:gd name="T4" fmla="*/ 4186752 w 2988000"/>
              <a:gd name="T5" fmla="*/ 1397921 h 3254188"/>
              <a:gd name="T6" fmla="*/ 2093376 w 2988000"/>
              <a:gd name="T7" fmla="*/ 0 h 3254188"/>
              <a:gd name="T8" fmla="*/ 0 w 2988000"/>
              <a:gd name="T9" fmla="*/ 1397921 h 3254188"/>
              <a:gd name="T10" fmla="*/ 0 60000 65536"/>
              <a:gd name="T11" fmla="*/ 0 60000 65536"/>
              <a:gd name="T12" fmla="*/ 0 60000 65536"/>
              <a:gd name="T13" fmla="*/ 0 60000 65536"/>
              <a:gd name="T14" fmla="*/ 0 60000 65536"/>
              <a:gd name="T15" fmla="*/ 0 w 2988000"/>
              <a:gd name="T16" fmla="*/ 0 h 3254188"/>
              <a:gd name="T17" fmla="*/ 2988000 w 2988000"/>
              <a:gd name="T18" fmla="*/ 3254188 h 3254188"/>
            </a:gdLst>
            <a:ahLst/>
            <a:cxnLst>
              <a:cxn ang="T10">
                <a:pos x="T0" y="T1"/>
              </a:cxn>
              <a:cxn ang="T11">
                <a:pos x="T2" y="T3"/>
              </a:cxn>
              <a:cxn ang="T12">
                <a:pos x="T4" y="T5"/>
              </a:cxn>
              <a:cxn ang="T13">
                <a:pos x="T6" y="T7"/>
              </a:cxn>
              <a:cxn ang="T14">
                <a:pos x="T8" y="T9"/>
              </a:cxn>
            </a:cxnLst>
            <a:rect l="T15" t="T16" r="T17" b="T18"/>
            <a:pathLst>
              <a:path w="2988000" h="3254188">
                <a:moveTo>
                  <a:pt x="0" y="3254188"/>
                </a:moveTo>
                <a:lnTo>
                  <a:pt x="2988000" y="3254188"/>
                </a:lnTo>
                <a:lnTo>
                  <a:pt x="2988000" y="1183341"/>
                </a:lnTo>
                <a:lnTo>
                  <a:pt x="1494000" y="0"/>
                </a:lnTo>
                <a:lnTo>
                  <a:pt x="0" y="1183341"/>
                </a:lnTo>
                <a:lnTo>
                  <a:pt x="0" y="3254188"/>
                </a:lnTo>
                <a:close/>
              </a:path>
            </a:pathLst>
          </a:custGeom>
          <a:solidFill>
            <a:schemeClr val="accent6">
              <a:alpha val="69019"/>
            </a:schemeClr>
          </a:solidFill>
          <a:ln>
            <a:noFill/>
          </a:ln>
          <a:extLst/>
        </p:spPr>
        <p:txBody>
          <a:bodyPr anchor="ctr"/>
          <a:lstStyle/>
          <a:p>
            <a:endParaRPr lang="zh-CN" altLang="en-US"/>
          </a:p>
        </p:txBody>
      </p:sp>
      <p:sp>
        <p:nvSpPr>
          <p:cNvPr id="3078" name="矩形 160"/>
          <p:cNvSpPr>
            <a:spLocks noChangeArrowheads="1"/>
          </p:cNvSpPr>
          <p:nvPr/>
        </p:nvSpPr>
        <p:spPr bwMode="auto">
          <a:xfrm>
            <a:off x="5270500" y="528638"/>
            <a:ext cx="1865313" cy="547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000">
                <a:solidFill>
                  <a:srgbClr val="F2F2F2"/>
                </a:solidFill>
                <a:latin typeface="Angsana New" pitchFamily="18" charset="-34"/>
                <a:sym typeface="Angsana New" pitchFamily="18" charset="-34"/>
              </a:rPr>
              <a:t>MARKETING REPORT</a:t>
            </a:r>
          </a:p>
        </p:txBody>
      </p:sp>
      <p:sp>
        <p:nvSpPr>
          <p:cNvPr id="3079" name="文本框 161"/>
          <p:cNvSpPr>
            <a:spLocks noChangeArrowheads="1"/>
          </p:cNvSpPr>
          <p:nvPr/>
        </p:nvSpPr>
        <p:spPr bwMode="auto">
          <a:xfrm>
            <a:off x="5218113" y="1609725"/>
            <a:ext cx="1730375" cy="144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800" b="1" dirty="0" smtClean="0">
                <a:solidFill>
                  <a:srgbClr val="F2F2F2"/>
                </a:solidFill>
                <a:latin typeface="Angsana New" pitchFamily="18" charset="-34"/>
                <a:sym typeface="Angsana New" pitchFamily="18" charset="-34"/>
              </a:rPr>
              <a:t>2018</a:t>
            </a:r>
            <a:endParaRPr lang="en-US" altLang="zh-CN" sz="8800" b="1" dirty="0">
              <a:solidFill>
                <a:srgbClr val="F2F2F2"/>
              </a:solidFill>
              <a:latin typeface="Angsana New" pitchFamily="18" charset="-34"/>
              <a:sym typeface="Angsana New" pitchFamily="18" charset="-34"/>
            </a:endParaRPr>
          </a:p>
        </p:txBody>
      </p:sp>
      <p:sp>
        <p:nvSpPr>
          <p:cNvPr id="3080" name="矩形 162"/>
          <p:cNvSpPr>
            <a:spLocks noChangeArrowheads="1"/>
          </p:cNvSpPr>
          <p:nvPr/>
        </p:nvSpPr>
        <p:spPr bwMode="auto">
          <a:xfrm>
            <a:off x="5053013" y="280988"/>
            <a:ext cx="2513012" cy="503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a:solidFill>
                  <a:srgbClr val="F2F2F2"/>
                </a:solidFill>
                <a:latin typeface="Angsana New" pitchFamily="18" charset="-34"/>
                <a:sym typeface="Angsana New" pitchFamily="18" charset="-34"/>
              </a:rPr>
              <a:t>HANGZHOU XXXX COMPANY</a:t>
            </a:r>
          </a:p>
        </p:txBody>
      </p:sp>
      <p:sp>
        <p:nvSpPr>
          <p:cNvPr id="3081" name="矩形 163"/>
          <p:cNvSpPr>
            <a:spLocks noChangeArrowheads="1"/>
          </p:cNvSpPr>
          <p:nvPr/>
        </p:nvSpPr>
        <p:spPr bwMode="auto">
          <a:xfrm>
            <a:off x="5810250" y="650875"/>
            <a:ext cx="612775" cy="100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a:solidFill>
                  <a:srgbClr val="F2F2F2"/>
                </a:solidFill>
                <a:latin typeface="Angsana New" pitchFamily="18" charset="-34"/>
                <a:sym typeface="Angsana New" pitchFamily="18" charset="-34"/>
              </a:rPr>
              <a:t>OF</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3" cstate="print">
            <a:extLst>
              <a:ext uri="{28A0092B-C50C-407E-A947-70E740481C1C}">
                <a14:useLocalDpi xmlns:a14="http://schemas.microsoft.com/office/drawing/2010/main" xmlns="" val="0"/>
              </a:ext>
            </a:extLst>
          </a:blip>
          <a:srcRect b="15756"/>
          <a:stretch>
            <a:fillRect/>
          </a:stretch>
        </p:blipFill>
        <p:spPr bwMode="auto">
          <a:xfrm>
            <a:off x="0" y="0"/>
            <a:ext cx="12192000" cy="684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1" name="图片 3"/>
          <p:cNvPicPr>
            <a:picLocks noChangeAspect="1" noChangeArrowheads="1"/>
          </p:cNvPicPr>
          <p:nvPr/>
        </p:nvPicPr>
        <p:blipFill>
          <a:blip r:embed="rId4" cstate="print">
            <a:extLst>
              <a:ext uri="{28A0092B-C50C-407E-A947-70E740481C1C}">
                <a14:useLocalDpi xmlns:a14="http://schemas.microsoft.com/office/drawing/2010/main" xmlns="" val="0"/>
              </a:ext>
            </a:extLst>
          </a:blip>
          <a:srcRect l="32610" t="662" r="33971" b="17577"/>
          <a:stretch>
            <a:fillRect/>
          </a:stretch>
        </p:blipFill>
        <p:spPr bwMode="auto">
          <a:xfrm>
            <a:off x="4073525" y="26988"/>
            <a:ext cx="4075113" cy="6642100"/>
          </a:xfrm>
          <a:prstGeom prst="rect">
            <a:avLst/>
          </a:prstGeom>
          <a:solidFill>
            <a:schemeClr val="accent5"/>
          </a:solidFill>
          <a:ln>
            <a:noFill/>
          </a:ln>
          <a:extLst/>
        </p:spPr>
      </p:pic>
      <p:sp>
        <p:nvSpPr>
          <p:cNvPr id="12292" name="直角三角形 5"/>
          <p:cNvSpPr>
            <a:spLocks noChangeArrowheads="1"/>
          </p:cNvSpPr>
          <p:nvPr/>
        </p:nvSpPr>
        <p:spPr bwMode="auto">
          <a:xfrm rot="5400000">
            <a:off x="12222956" y="6207919"/>
            <a:ext cx="144463" cy="187325"/>
          </a:xfrm>
          <a:prstGeom prst="rtTriangle">
            <a:avLst/>
          </a:prstGeom>
          <a:solidFill>
            <a:srgbClr val="2C8498"/>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293" name="直接连接符 4"/>
          <p:cNvSpPr>
            <a:spLocks noChangeShapeType="1"/>
          </p:cNvSpPr>
          <p:nvPr/>
        </p:nvSpPr>
        <p:spPr bwMode="auto">
          <a:xfrm flipV="1">
            <a:off x="4692650" y="860425"/>
            <a:ext cx="1404938" cy="0"/>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294" name="直接连接符 6"/>
          <p:cNvSpPr>
            <a:spLocks noChangeShapeType="1"/>
          </p:cNvSpPr>
          <p:nvPr/>
        </p:nvSpPr>
        <p:spPr bwMode="auto">
          <a:xfrm flipV="1">
            <a:off x="4679950" y="1816100"/>
            <a:ext cx="3130550" cy="0"/>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295" name="五角星 7"/>
          <p:cNvSpPr>
            <a:spLocks noChangeArrowheads="1"/>
          </p:cNvSpPr>
          <p:nvPr/>
        </p:nvSpPr>
        <p:spPr bwMode="auto">
          <a:xfrm flipH="1">
            <a:off x="6115050" y="781050"/>
            <a:ext cx="144463" cy="144463"/>
          </a:xfrm>
          <a:prstGeom prst="star5">
            <a:avLst/>
          </a:prstGeom>
          <a:noFill/>
          <a:ln w="12700" cap="flat" cmpd="sng">
            <a:solidFill>
              <a:schemeClr val="bg1"/>
            </a:solidFill>
            <a:bevel/>
            <a:headEnd/>
            <a:tailEnd/>
          </a:ln>
          <a:ex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2296" name="直接连接符 8"/>
          <p:cNvSpPr>
            <a:spLocks noChangeShapeType="1"/>
          </p:cNvSpPr>
          <p:nvPr/>
        </p:nvSpPr>
        <p:spPr bwMode="auto">
          <a:xfrm flipV="1">
            <a:off x="6308725" y="860425"/>
            <a:ext cx="1512888" cy="0"/>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2297" name="矩形 9"/>
          <p:cNvSpPr>
            <a:spLocks noChangeArrowheads="1"/>
          </p:cNvSpPr>
          <p:nvPr/>
        </p:nvSpPr>
        <p:spPr bwMode="auto">
          <a:xfrm>
            <a:off x="4708525" y="817563"/>
            <a:ext cx="3213100" cy="1004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a:solidFill>
                  <a:schemeClr val="bg1"/>
                </a:solidFill>
                <a:latin typeface="Angsana New" pitchFamily="18" charset="-34"/>
                <a:sym typeface="Angsana New" pitchFamily="18" charset="-34"/>
              </a:rPr>
              <a:t>GLOBAL MARKET</a:t>
            </a:r>
          </a:p>
        </p:txBody>
      </p:sp>
      <p:sp>
        <p:nvSpPr>
          <p:cNvPr id="12298" name="文本框 14"/>
          <p:cNvSpPr>
            <a:spLocks noChangeArrowheads="1"/>
          </p:cNvSpPr>
          <p:nvPr/>
        </p:nvSpPr>
        <p:spPr bwMode="auto">
          <a:xfrm>
            <a:off x="1363663" y="2828925"/>
            <a:ext cx="1585912"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CHINA</a:t>
            </a:r>
          </a:p>
        </p:txBody>
      </p:sp>
      <p:sp>
        <p:nvSpPr>
          <p:cNvPr id="12299" name="矩形 15"/>
          <p:cNvSpPr>
            <a:spLocks noChangeArrowheads="1"/>
          </p:cNvSpPr>
          <p:nvPr/>
        </p:nvSpPr>
        <p:spPr bwMode="auto">
          <a:xfrm>
            <a:off x="6350" y="3563938"/>
            <a:ext cx="3867150" cy="2030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p:txBody>
      </p:sp>
      <p:grpSp>
        <p:nvGrpSpPr>
          <p:cNvPr id="12300" name="组合 19"/>
          <p:cNvGrpSpPr>
            <a:grpSpLocks/>
          </p:cNvGrpSpPr>
          <p:nvPr/>
        </p:nvGrpSpPr>
        <p:grpSpPr bwMode="auto">
          <a:xfrm>
            <a:off x="203200" y="3406775"/>
            <a:ext cx="3419475" cy="142875"/>
            <a:chOff x="0" y="0"/>
            <a:chExt cx="3419894" cy="144000"/>
          </a:xfrm>
        </p:grpSpPr>
        <p:sp>
          <p:nvSpPr>
            <p:cNvPr id="12311" name="直接连接符 16"/>
            <p:cNvSpPr>
              <a:spLocks noChangeShapeType="1"/>
            </p:cNvSpPr>
            <p:nvPr/>
          </p:nvSpPr>
          <p:spPr bwMode="auto">
            <a:xfrm flipV="1">
              <a:off x="0" y="79856"/>
              <a:ext cx="1656000"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 name="五角星 17"/>
            <p:cNvSpPr>
              <a:spLocks noChangeArrowheads="1"/>
            </p:cNvSpPr>
            <p:nvPr/>
          </p:nvSpPr>
          <p:spPr bwMode="auto">
            <a:xfrm flipH="1">
              <a:off x="1692482" y="0"/>
              <a:ext cx="142893" cy="144000"/>
            </a:xfrm>
            <a:prstGeom prst="star5">
              <a:avLst/>
            </a:prstGeom>
            <a:noFill/>
            <a:ln w="12700" cap="flat" cmpd="sng">
              <a:solidFill>
                <a:schemeClr val="bg1"/>
              </a:solidFill>
              <a:bevel/>
              <a:headEnd/>
              <a:tailEnd/>
            </a:ln>
            <a:ex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2313" name="直接连接符 18"/>
            <p:cNvSpPr>
              <a:spLocks noChangeShapeType="1"/>
            </p:cNvSpPr>
            <p:nvPr/>
          </p:nvSpPr>
          <p:spPr bwMode="auto">
            <a:xfrm flipV="1">
              <a:off x="1871894" y="79856"/>
              <a:ext cx="1548000"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12301" name="文本框 20"/>
          <p:cNvSpPr>
            <a:spLocks noChangeArrowheads="1"/>
          </p:cNvSpPr>
          <p:nvPr/>
        </p:nvSpPr>
        <p:spPr bwMode="auto">
          <a:xfrm>
            <a:off x="9210675" y="2801938"/>
            <a:ext cx="2395538"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AUSTRALIA</a:t>
            </a:r>
          </a:p>
        </p:txBody>
      </p:sp>
      <p:sp>
        <p:nvSpPr>
          <p:cNvPr id="12302" name="矩形 21"/>
          <p:cNvSpPr>
            <a:spLocks noChangeArrowheads="1"/>
          </p:cNvSpPr>
          <p:nvPr/>
        </p:nvSpPr>
        <p:spPr bwMode="auto">
          <a:xfrm>
            <a:off x="8391525" y="3536950"/>
            <a:ext cx="3867150"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a:t>
            </a:r>
            <a:endParaRPr lang="zh-CN" altLang="en-US" sz="1400">
              <a:solidFill>
                <a:schemeClr val="bg1"/>
              </a:solidFill>
              <a:latin typeface="Calibri" pitchFamily="34" charset="0"/>
              <a:sym typeface="宋体" pitchFamily="2" charset="-122"/>
            </a:endParaRPr>
          </a:p>
        </p:txBody>
      </p:sp>
      <p:grpSp>
        <p:nvGrpSpPr>
          <p:cNvPr id="12303" name="组合 22"/>
          <p:cNvGrpSpPr>
            <a:grpSpLocks/>
          </p:cNvGrpSpPr>
          <p:nvPr/>
        </p:nvGrpSpPr>
        <p:grpSpPr bwMode="auto">
          <a:xfrm>
            <a:off x="8588375" y="3379788"/>
            <a:ext cx="3421063" cy="144462"/>
            <a:chOff x="0" y="0"/>
            <a:chExt cx="3419894" cy="144000"/>
          </a:xfrm>
        </p:grpSpPr>
        <p:sp>
          <p:nvSpPr>
            <p:cNvPr id="12308" name="直接连接符 23"/>
            <p:cNvSpPr>
              <a:spLocks noChangeShapeType="1"/>
            </p:cNvSpPr>
            <p:nvPr/>
          </p:nvSpPr>
          <p:spPr bwMode="auto">
            <a:xfrm flipV="1">
              <a:off x="0" y="79856"/>
              <a:ext cx="1656000"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3" name="五角星 24"/>
            <p:cNvSpPr>
              <a:spLocks noChangeArrowheads="1"/>
            </p:cNvSpPr>
            <p:nvPr/>
          </p:nvSpPr>
          <p:spPr bwMode="auto">
            <a:xfrm flipH="1">
              <a:off x="1691697" y="0"/>
              <a:ext cx="144414" cy="144000"/>
            </a:xfrm>
            <a:prstGeom prst="star5">
              <a:avLst/>
            </a:prstGeom>
            <a:noFill/>
            <a:ln w="12700" cap="flat" cmpd="sng">
              <a:solidFill>
                <a:schemeClr val="bg1"/>
              </a:solidFill>
              <a:bevel/>
              <a:headEnd/>
              <a:tailEnd/>
            </a:ln>
            <a:extLst/>
          </p:spPr>
          <p:txBody>
            <a:bodyPr anchor="ctr"/>
            <a:lstStyle/>
            <a:p>
              <a:pPr algn="ctr">
                <a:defRPr/>
              </a:pPr>
              <a:endParaRPr lang="zh-CN" altLang="zh-CN">
                <a:solidFill>
                  <a:srgbClr val="FFFFFF"/>
                </a:solidFill>
                <a:latin typeface="宋体" pitchFamily="2" charset="-122"/>
                <a:sym typeface="宋体" pitchFamily="2" charset="-122"/>
              </a:endParaRPr>
            </a:p>
          </p:txBody>
        </p:sp>
        <p:sp>
          <p:nvSpPr>
            <p:cNvPr id="12310" name="直接连接符 25"/>
            <p:cNvSpPr>
              <a:spLocks noChangeShapeType="1"/>
            </p:cNvSpPr>
            <p:nvPr/>
          </p:nvSpPr>
          <p:spPr bwMode="auto">
            <a:xfrm flipV="1">
              <a:off x="1871894" y="79856"/>
              <a:ext cx="1548000"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sp>
        <p:nvSpPr>
          <p:cNvPr id="12304" name="Freeform 334"/>
          <p:cNvSpPr>
            <a:spLocks noChangeAspect="1" noChangeArrowheads="1"/>
          </p:cNvSpPr>
          <p:nvPr/>
        </p:nvSpPr>
        <p:spPr bwMode="auto">
          <a:xfrm>
            <a:off x="160338" y="385763"/>
            <a:ext cx="3436937" cy="2365375"/>
          </a:xfrm>
          <a:custGeom>
            <a:avLst/>
            <a:gdLst>
              <a:gd name="T0" fmla="*/ 0 w 2339"/>
              <a:gd name="T1" fmla="*/ 32642731 h 1707"/>
              <a:gd name="T2" fmla="*/ 12954270 w 2339"/>
              <a:gd name="T3" fmla="*/ 28801596 h 1707"/>
              <a:gd name="T4" fmla="*/ 10795713 w 2339"/>
              <a:gd name="T5" fmla="*/ 21122091 h 1707"/>
              <a:gd name="T6" fmla="*/ 17272848 w 2339"/>
              <a:gd name="T7" fmla="*/ 15361774 h 1707"/>
              <a:gd name="T8" fmla="*/ 23749980 w 2339"/>
              <a:gd name="T9" fmla="*/ 13441207 h 1707"/>
              <a:gd name="T10" fmla="*/ 28068563 w 2339"/>
              <a:gd name="T11" fmla="*/ 13441207 h 1707"/>
              <a:gd name="T12" fmla="*/ 32387141 w 2339"/>
              <a:gd name="T13" fmla="*/ 21122091 h 1707"/>
              <a:gd name="T14" fmla="*/ 45341406 w 2339"/>
              <a:gd name="T15" fmla="*/ 26882414 h 1707"/>
              <a:gd name="T16" fmla="*/ 60455705 w 2339"/>
              <a:gd name="T17" fmla="*/ 28801596 h 1707"/>
              <a:gd name="T18" fmla="*/ 73411438 w 2339"/>
              <a:gd name="T19" fmla="*/ 24961846 h 1707"/>
              <a:gd name="T20" fmla="*/ 75569993 w 2339"/>
              <a:gd name="T21" fmla="*/ 21122091 h 1707"/>
              <a:gd name="T22" fmla="*/ 86365703 w 2339"/>
              <a:gd name="T23" fmla="*/ 17280956 h 1707"/>
              <a:gd name="T24" fmla="*/ 79888571 w 2339"/>
              <a:gd name="T25" fmla="*/ 15361774 h 1707"/>
              <a:gd name="T26" fmla="*/ 82047125 w 2339"/>
              <a:gd name="T27" fmla="*/ 9600069 h 1707"/>
              <a:gd name="T28" fmla="*/ 86365703 w 2339"/>
              <a:gd name="T29" fmla="*/ 9600069 h 1707"/>
              <a:gd name="T30" fmla="*/ 88525726 w 2339"/>
              <a:gd name="T31" fmla="*/ 1920568 h 1707"/>
              <a:gd name="T32" fmla="*/ 99321459 w 2339"/>
              <a:gd name="T33" fmla="*/ 1920568 h 1707"/>
              <a:gd name="T34" fmla="*/ 107957146 w 2339"/>
              <a:gd name="T35" fmla="*/ 11520639 h 1707"/>
              <a:gd name="T36" fmla="*/ 116594301 w 2339"/>
              <a:gd name="T37" fmla="*/ 13441207 h 1707"/>
              <a:gd name="T38" fmla="*/ 110117169 w 2339"/>
              <a:gd name="T39" fmla="*/ 23041279 h 1707"/>
              <a:gd name="T40" fmla="*/ 107957146 w 2339"/>
              <a:gd name="T41" fmla="*/ 26882414 h 1707"/>
              <a:gd name="T42" fmla="*/ 103638568 w 2339"/>
              <a:gd name="T43" fmla="*/ 28801596 h 1707"/>
              <a:gd name="T44" fmla="*/ 101480013 w 2339"/>
              <a:gd name="T45" fmla="*/ 28801596 h 1707"/>
              <a:gd name="T46" fmla="*/ 90684281 w 2339"/>
              <a:gd name="T47" fmla="*/ 36482480 h 1707"/>
              <a:gd name="T48" fmla="*/ 90684281 w 2339"/>
              <a:gd name="T49" fmla="*/ 30722163 h 1707"/>
              <a:gd name="T50" fmla="*/ 84207148 w 2339"/>
              <a:gd name="T51" fmla="*/ 36482480 h 1707"/>
              <a:gd name="T52" fmla="*/ 90684281 w 2339"/>
              <a:gd name="T53" fmla="*/ 38403048 h 1707"/>
              <a:gd name="T54" fmla="*/ 88525726 w 2339"/>
              <a:gd name="T55" fmla="*/ 42242797 h 1707"/>
              <a:gd name="T56" fmla="*/ 92842835 w 2339"/>
              <a:gd name="T57" fmla="*/ 51844260 h 1707"/>
              <a:gd name="T58" fmla="*/ 92842835 w 2339"/>
              <a:gd name="T59" fmla="*/ 53763442 h 1707"/>
              <a:gd name="T60" fmla="*/ 92842835 w 2339"/>
              <a:gd name="T61" fmla="*/ 55684009 h 1707"/>
              <a:gd name="T62" fmla="*/ 82047125 w 2339"/>
              <a:gd name="T63" fmla="*/ 69125211 h 1707"/>
              <a:gd name="T64" fmla="*/ 77730016 w 2339"/>
              <a:gd name="T65" fmla="*/ 71045778 h 1707"/>
              <a:gd name="T66" fmla="*/ 75569993 w 2339"/>
              <a:gd name="T67" fmla="*/ 72964960 h 1707"/>
              <a:gd name="T68" fmla="*/ 69092861 w 2339"/>
              <a:gd name="T69" fmla="*/ 74885528 h 1707"/>
              <a:gd name="T70" fmla="*/ 64774283 w 2339"/>
              <a:gd name="T71" fmla="*/ 72964960 h 1707"/>
              <a:gd name="T72" fmla="*/ 53978573 w 2339"/>
              <a:gd name="T73" fmla="*/ 71045778 h 1707"/>
              <a:gd name="T74" fmla="*/ 53978573 w 2339"/>
              <a:gd name="T75" fmla="*/ 72964960 h 1707"/>
              <a:gd name="T76" fmla="*/ 49659995 w 2339"/>
              <a:gd name="T77" fmla="*/ 71045778 h 1707"/>
              <a:gd name="T78" fmla="*/ 45341406 w 2339"/>
              <a:gd name="T79" fmla="*/ 69125211 h 1707"/>
              <a:gd name="T80" fmla="*/ 47501429 w 2339"/>
              <a:gd name="T81" fmla="*/ 61444326 h 1707"/>
              <a:gd name="T82" fmla="*/ 43182851 w 2339"/>
              <a:gd name="T83" fmla="*/ 57604577 h 1707"/>
              <a:gd name="T84" fmla="*/ 34545696 w 2339"/>
              <a:gd name="T85" fmla="*/ 59523759 h 1707"/>
              <a:gd name="T86" fmla="*/ 28068563 w 2339"/>
              <a:gd name="T87" fmla="*/ 61444326 h 1707"/>
              <a:gd name="T88" fmla="*/ 28068563 w 2339"/>
              <a:gd name="T89" fmla="*/ 59523759 h 1707"/>
              <a:gd name="T90" fmla="*/ 19432871 w 2339"/>
              <a:gd name="T91" fmla="*/ 57604577 h 1707"/>
              <a:gd name="T92" fmla="*/ 10795713 w 2339"/>
              <a:gd name="T93" fmla="*/ 53763442 h 1707"/>
              <a:gd name="T94" fmla="*/ 10795713 w 2339"/>
              <a:gd name="T95" fmla="*/ 49923692 h 1707"/>
              <a:gd name="T96" fmla="*/ 12954270 w 2339"/>
              <a:gd name="T97" fmla="*/ 44163365 h 1707"/>
              <a:gd name="T98" fmla="*/ 6477135 w 2339"/>
              <a:gd name="T99" fmla="*/ 44163365 h 1707"/>
              <a:gd name="T100" fmla="*/ 2158555 w 2339"/>
              <a:gd name="T101" fmla="*/ 38403048 h 1707"/>
              <a:gd name="T102" fmla="*/ 0 w 2339"/>
              <a:gd name="T103" fmla="*/ 36482480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solidFill>
            <a:schemeClr val="accent5">
              <a:lumMod val="75000"/>
            </a:schemeClr>
          </a:solidFill>
          <a:ln w="6350" cmpd="sng">
            <a:solidFill>
              <a:srgbClr val="FFFFFF"/>
            </a:solidFill>
            <a:bevel/>
            <a:headEnd/>
            <a:tailEnd/>
          </a:ln>
        </p:spPr>
        <p:txBody>
          <a:bodyPr/>
          <a:lstStyle/>
          <a:p>
            <a:endParaRPr lang="zh-CN" altLang="en-US"/>
          </a:p>
        </p:txBody>
      </p:sp>
      <p:grpSp>
        <p:nvGrpSpPr>
          <p:cNvPr id="12305" name="组合 29"/>
          <p:cNvGrpSpPr>
            <a:grpSpLocks noChangeAspect="1"/>
          </p:cNvGrpSpPr>
          <p:nvPr/>
        </p:nvGrpSpPr>
        <p:grpSpPr bwMode="auto">
          <a:xfrm>
            <a:off x="9144000" y="511175"/>
            <a:ext cx="2744788" cy="2644775"/>
            <a:chOff x="0" y="0"/>
            <a:chExt cx="739594" cy="712848"/>
          </a:xfrm>
          <a:solidFill>
            <a:schemeClr val="accent5">
              <a:lumMod val="75000"/>
            </a:schemeClr>
          </a:solidFill>
        </p:grpSpPr>
        <p:sp>
          <p:nvSpPr>
            <p:cNvPr id="12306" name="Freeform 323"/>
            <p:cNvSpPr>
              <a:spLocks noChangeAspect="1" noChangeArrowheads="1"/>
            </p:cNvSpPr>
            <p:nvPr/>
          </p:nvSpPr>
          <p:spPr bwMode="auto">
            <a:xfrm>
              <a:off x="0" y="0"/>
              <a:ext cx="739594" cy="609421"/>
            </a:xfrm>
            <a:custGeom>
              <a:avLst/>
              <a:gdLst>
                <a:gd name="T0" fmla="*/ 229595 w 1543"/>
                <a:gd name="T1" fmla="*/ 3500427 h 1343"/>
                <a:gd name="T2" fmla="*/ 229595 w 1543"/>
                <a:gd name="T3" fmla="*/ 3294413 h 1343"/>
                <a:gd name="T4" fmla="*/ 229595 w 1543"/>
                <a:gd name="T5" fmla="*/ 2470810 h 1343"/>
                <a:gd name="T6" fmla="*/ 689265 w 1543"/>
                <a:gd name="T7" fmla="*/ 2059235 h 1343"/>
                <a:gd name="T8" fmla="*/ 1838200 w 1543"/>
                <a:gd name="T9" fmla="*/ 1647206 h 1343"/>
                <a:gd name="T10" fmla="*/ 2067796 w 1543"/>
                <a:gd name="T11" fmla="*/ 1235632 h 1343"/>
                <a:gd name="T12" fmla="*/ 2067796 w 1543"/>
                <a:gd name="T13" fmla="*/ 1235632 h 1343"/>
                <a:gd name="T14" fmla="*/ 2297391 w 1543"/>
                <a:gd name="T15" fmla="*/ 1029618 h 1343"/>
                <a:gd name="T16" fmla="*/ 2986656 w 1543"/>
                <a:gd name="T17" fmla="*/ 823603 h 1343"/>
                <a:gd name="T18" fmla="*/ 3216731 w 1543"/>
                <a:gd name="T19" fmla="*/ 823603 h 1343"/>
                <a:gd name="T20" fmla="*/ 3216731 w 1543"/>
                <a:gd name="T21" fmla="*/ 823603 h 1343"/>
                <a:gd name="T22" fmla="*/ 3905516 w 1543"/>
                <a:gd name="T23" fmla="*/ 206014 h 1343"/>
                <a:gd name="T24" fmla="*/ 4594782 w 1543"/>
                <a:gd name="T25" fmla="*/ 412028 h 1343"/>
                <a:gd name="T26" fmla="*/ 5514122 w 1543"/>
                <a:gd name="T27" fmla="*/ 1441192 h 1343"/>
                <a:gd name="T28" fmla="*/ 5743717 w 1543"/>
                <a:gd name="T29" fmla="*/ 206014 h 1343"/>
                <a:gd name="T30" fmla="*/ 6203387 w 1543"/>
                <a:gd name="T31" fmla="*/ 823603 h 1343"/>
                <a:gd name="T32" fmla="*/ 6662577 w 1543"/>
                <a:gd name="T33" fmla="*/ 1853220 h 1343"/>
                <a:gd name="T34" fmla="*/ 7351842 w 1543"/>
                <a:gd name="T35" fmla="*/ 2676824 h 1343"/>
                <a:gd name="T36" fmla="*/ 7581916 w 1543"/>
                <a:gd name="T37" fmla="*/ 2882838 h 1343"/>
                <a:gd name="T38" fmla="*/ 8271183 w 1543"/>
                <a:gd name="T39" fmla="*/ 3912456 h 1343"/>
                <a:gd name="T40" fmla="*/ 7811512 w 1543"/>
                <a:gd name="T41" fmla="*/ 5147633 h 1343"/>
                <a:gd name="T42" fmla="*/ 6892651 w 1543"/>
                <a:gd name="T43" fmla="*/ 6177251 h 1343"/>
                <a:gd name="T44" fmla="*/ 6662577 w 1543"/>
                <a:gd name="T45" fmla="*/ 6383265 h 1343"/>
                <a:gd name="T46" fmla="*/ 6203387 w 1543"/>
                <a:gd name="T47" fmla="*/ 6383265 h 1343"/>
                <a:gd name="T48" fmla="*/ 5514122 w 1543"/>
                <a:gd name="T49" fmla="*/ 5971690 h 1343"/>
                <a:gd name="T50" fmla="*/ 5054452 w 1543"/>
                <a:gd name="T51" fmla="*/ 5559662 h 1343"/>
                <a:gd name="T52" fmla="*/ 5054452 w 1543"/>
                <a:gd name="T53" fmla="*/ 5559662 h 1343"/>
                <a:gd name="T54" fmla="*/ 5054452 w 1543"/>
                <a:gd name="T55" fmla="*/ 4736059 h 1343"/>
                <a:gd name="T56" fmla="*/ 4365187 w 1543"/>
                <a:gd name="T57" fmla="*/ 5353648 h 1343"/>
                <a:gd name="T58" fmla="*/ 3675921 w 1543"/>
                <a:gd name="T59" fmla="*/ 4530045 h 1343"/>
                <a:gd name="T60" fmla="*/ 2067796 w 1543"/>
                <a:gd name="T61" fmla="*/ 5147633 h 1343"/>
                <a:gd name="T62" fmla="*/ 918860 w 1543"/>
                <a:gd name="T63" fmla="*/ 5559662 h 1343"/>
                <a:gd name="T64" fmla="*/ 459670 w 1543"/>
                <a:gd name="T65" fmla="*/ 4530045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cmpd="sng">
              <a:solidFill>
                <a:srgbClr val="FFFFFF"/>
              </a:solidFill>
              <a:bevel/>
              <a:headEnd/>
              <a:tailEnd/>
            </a:ln>
          </p:spPr>
          <p:txBody>
            <a:bodyPr/>
            <a:lstStyle/>
            <a:p>
              <a:endParaRPr lang="zh-CN" altLang="en-US"/>
            </a:p>
          </p:txBody>
        </p:sp>
        <p:sp>
          <p:nvSpPr>
            <p:cNvPr id="12307" name="Freeform 324"/>
            <p:cNvSpPr>
              <a:spLocks noChangeAspect="1" noChangeArrowheads="1"/>
            </p:cNvSpPr>
            <p:nvPr/>
          </p:nvSpPr>
          <p:spPr bwMode="auto">
            <a:xfrm>
              <a:off x="579544" y="644427"/>
              <a:ext cx="65704" cy="68421"/>
            </a:xfrm>
            <a:custGeom>
              <a:avLst/>
              <a:gdLst>
                <a:gd name="T0" fmla="*/ 0 w 134"/>
                <a:gd name="T1" fmla="*/ 208000 h 150"/>
                <a:gd name="T2" fmla="*/ 0 w 134"/>
                <a:gd name="T3" fmla="*/ 0 h 150"/>
                <a:gd name="T4" fmla="*/ 481012 w 134"/>
                <a:gd name="T5" fmla="*/ 208000 h 150"/>
                <a:gd name="T6" fmla="*/ 721273 w 134"/>
                <a:gd name="T7" fmla="*/ 0 h 150"/>
                <a:gd name="T8" fmla="*/ 721273 w 134"/>
                <a:gd name="T9" fmla="*/ 208000 h 150"/>
                <a:gd name="T10" fmla="*/ 721273 w 134"/>
                <a:gd name="T11" fmla="*/ 416000 h 150"/>
                <a:gd name="T12" fmla="*/ 481012 w 134"/>
                <a:gd name="T13" fmla="*/ 623999 h 150"/>
                <a:gd name="T14" fmla="*/ 240261 w 134"/>
                <a:gd name="T15" fmla="*/ 623999 h 150"/>
                <a:gd name="T16" fmla="*/ 0 w 134"/>
                <a:gd name="T17" fmla="*/ 208000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cmpd="sng">
              <a:solidFill>
                <a:srgbClr val="FFFFFF"/>
              </a:solidFill>
              <a:bevel/>
              <a:headEnd/>
              <a:tailEnd/>
            </a:ln>
          </p:spPr>
          <p:txBody>
            <a:bodyPr/>
            <a:lstStyle/>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57"/>
          <p:cNvPicPr>
            <a:picLocks noChangeAspect="1" noChangeArrowheads="1"/>
          </p:cNvPicPr>
          <p:nvPr/>
        </p:nvPicPr>
        <p:blipFill>
          <a:blip r:embed="rId3" cstate="print">
            <a:extLst>
              <a:ext uri="{28A0092B-C50C-407E-A947-70E740481C1C}">
                <a14:useLocalDpi xmlns:a14="http://schemas.microsoft.com/office/drawing/2010/main" xmlns="" val="0"/>
              </a:ext>
            </a:extLst>
          </a:blip>
          <a:srcRect l="13353" t="53925"/>
          <a:stretch>
            <a:fillRect/>
          </a:stretch>
        </p:blipFill>
        <p:spPr bwMode="auto">
          <a:xfrm>
            <a:off x="0" y="3213100"/>
            <a:ext cx="12182475" cy="364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13315" name="表格 8"/>
          <p:cNvGraphicFramePr>
            <a:graphicFrameLocks noGrp="1"/>
          </p:cNvGraphicFramePr>
          <p:nvPr>
            <p:extLst>
              <p:ext uri="{D42A27DB-BD31-4B8C-83A1-F6EECF244321}">
                <p14:modId xmlns:p14="http://schemas.microsoft.com/office/powerpoint/2010/main" xmlns="" val="3106263576"/>
              </p:ext>
            </p:extLst>
          </p:nvPr>
        </p:nvGraphicFramePr>
        <p:xfrm>
          <a:off x="2027238" y="1628775"/>
          <a:ext cx="1260475" cy="2543179"/>
        </p:xfrm>
        <a:graphic>
          <a:graphicData uri="http://schemas.openxmlformats.org/drawingml/2006/table">
            <a:tbl>
              <a:tblPr/>
              <a:tblGrid>
                <a:gridCol w="252412">
                  <a:extLst>
                    <a:ext uri="{9D8B030D-6E8A-4147-A177-3AD203B41FA5}">
                      <a16:colId xmlns="" xmlns:a16="http://schemas.microsoft.com/office/drawing/2014/main" val="20000"/>
                    </a:ext>
                  </a:extLst>
                </a:gridCol>
                <a:gridCol w="252413">
                  <a:extLst>
                    <a:ext uri="{9D8B030D-6E8A-4147-A177-3AD203B41FA5}">
                      <a16:colId xmlns="" xmlns:a16="http://schemas.microsoft.com/office/drawing/2014/main" val="20001"/>
                    </a:ext>
                  </a:extLst>
                </a:gridCol>
                <a:gridCol w="250825">
                  <a:extLst>
                    <a:ext uri="{9D8B030D-6E8A-4147-A177-3AD203B41FA5}">
                      <a16:colId xmlns="" xmlns:a16="http://schemas.microsoft.com/office/drawing/2014/main" val="20002"/>
                    </a:ext>
                  </a:extLst>
                </a:gridCol>
                <a:gridCol w="252412">
                  <a:extLst>
                    <a:ext uri="{9D8B030D-6E8A-4147-A177-3AD203B41FA5}">
                      <a16:colId xmlns="" xmlns:a16="http://schemas.microsoft.com/office/drawing/2014/main" val="20003"/>
                    </a:ext>
                  </a:extLst>
                </a:gridCol>
                <a:gridCol w="252413">
                  <a:extLst>
                    <a:ext uri="{9D8B030D-6E8A-4147-A177-3AD203B41FA5}">
                      <a16:colId xmlns="" xmlns:a16="http://schemas.microsoft.com/office/drawing/2014/main"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8"/>
                  </a:ext>
                </a:extLst>
              </a:tr>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a:ln>
                          <a:noFill/>
                        </a:ln>
                        <a:solidFill>
                          <a:srgbClr val="174B7B"/>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a:ln>
                          <a:noFill/>
                        </a:ln>
                        <a:solidFill>
                          <a:srgbClr val="174B7B"/>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 xmlns:a16="http://schemas.microsoft.com/office/drawing/2014/main" val="10009"/>
                  </a:ext>
                </a:extLst>
              </a:tr>
            </a:tbl>
          </a:graphicData>
        </a:graphic>
      </p:graphicFrame>
      <p:graphicFrame>
        <p:nvGraphicFramePr>
          <p:cNvPr id="13383" name="表格 9"/>
          <p:cNvGraphicFramePr>
            <a:graphicFrameLocks noGrp="1"/>
          </p:cNvGraphicFramePr>
          <p:nvPr>
            <p:extLst>
              <p:ext uri="{D42A27DB-BD31-4B8C-83A1-F6EECF244321}">
                <p14:modId xmlns:p14="http://schemas.microsoft.com/office/powerpoint/2010/main" xmlns="" val="3029936701"/>
              </p:ext>
            </p:extLst>
          </p:nvPr>
        </p:nvGraphicFramePr>
        <p:xfrm>
          <a:off x="3894138" y="1628775"/>
          <a:ext cx="1260475" cy="2520954"/>
        </p:xfrm>
        <a:graphic>
          <a:graphicData uri="http://schemas.openxmlformats.org/drawingml/2006/table">
            <a:tbl>
              <a:tblPr/>
              <a:tblGrid>
                <a:gridCol w="252412">
                  <a:extLst>
                    <a:ext uri="{9D8B030D-6E8A-4147-A177-3AD203B41FA5}">
                      <a16:colId xmlns="" xmlns:a16="http://schemas.microsoft.com/office/drawing/2014/main" val="20000"/>
                    </a:ext>
                  </a:extLst>
                </a:gridCol>
                <a:gridCol w="252413">
                  <a:extLst>
                    <a:ext uri="{9D8B030D-6E8A-4147-A177-3AD203B41FA5}">
                      <a16:colId xmlns="" xmlns:a16="http://schemas.microsoft.com/office/drawing/2014/main" val="20001"/>
                    </a:ext>
                  </a:extLst>
                </a:gridCol>
                <a:gridCol w="250825">
                  <a:extLst>
                    <a:ext uri="{9D8B030D-6E8A-4147-A177-3AD203B41FA5}">
                      <a16:colId xmlns="" xmlns:a16="http://schemas.microsoft.com/office/drawing/2014/main" val="20002"/>
                    </a:ext>
                  </a:extLst>
                </a:gridCol>
                <a:gridCol w="252412">
                  <a:extLst>
                    <a:ext uri="{9D8B030D-6E8A-4147-A177-3AD203B41FA5}">
                      <a16:colId xmlns="" xmlns:a16="http://schemas.microsoft.com/office/drawing/2014/main" val="20003"/>
                    </a:ext>
                  </a:extLst>
                </a:gridCol>
                <a:gridCol w="252413">
                  <a:extLst>
                    <a:ext uri="{9D8B030D-6E8A-4147-A177-3AD203B41FA5}">
                      <a16:colId xmlns="" xmlns:a16="http://schemas.microsoft.com/office/drawing/2014/main"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 xmlns:a16="http://schemas.microsoft.com/office/drawing/2014/main" val="10009"/>
                  </a:ext>
                </a:extLst>
              </a:tr>
            </a:tbl>
          </a:graphicData>
        </a:graphic>
      </p:graphicFrame>
      <p:graphicFrame>
        <p:nvGraphicFramePr>
          <p:cNvPr id="13451" name="表格 10"/>
          <p:cNvGraphicFramePr>
            <a:graphicFrameLocks noGrp="1"/>
          </p:cNvGraphicFramePr>
          <p:nvPr>
            <p:extLst>
              <p:ext uri="{D42A27DB-BD31-4B8C-83A1-F6EECF244321}">
                <p14:modId xmlns:p14="http://schemas.microsoft.com/office/powerpoint/2010/main" xmlns="" val="3663797852"/>
              </p:ext>
            </p:extLst>
          </p:nvPr>
        </p:nvGraphicFramePr>
        <p:xfrm>
          <a:off x="5762625" y="1628775"/>
          <a:ext cx="1260475" cy="2520954"/>
        </p:xfrm>
        <a:graphic>
          <a:graphicData uri="http://schemas.openxmlformats.org/drawingml/2006/table">
            <a:tbl>
              <a:tblPr/>
              <a:tblGrid>
                <a:gridCol w="252413">
                  <a:extLst>
                    <a:ext uri="{9D8B030D-6E8A-4147-A177-3AD203B41FA5}">
                      <a16:colId xmlns="" xmlns:a16="http://schemas.microsoft.com/office/drawing/2014/main" val="20000"/>
                    </a:ext>
                  </a:extLst>
                </a:gridCol>
                <a:gridCol w="252412">
                  <a:extLst>
                    <a:ext uri="{9D8B030D-6E8A-4147-A177-3AD203B41FA5}">
                      <a16:colId xmlns="" xmlns:a16="http://schemas.microsoft.com/office/drawing/2014/main" val="20001"/>
                    </a:ext>
                  </a:extLst>
                </a:gridCol>
                <a:gridCol w="250825">
                  <a:extLst>
                    <a:ext uri="{9D8B030D-6E8A-4147-A177-3AD203B41FA5}">
                      <a16:colId xmlns="" xmlns:a16="http://schemas.microsoft.com/office/drawing/2014/main" val="20002"/>
                    </a:ext>
                  </a:extLst>
                </a:gridCol>
                <a:gridCol w="252413">
                  <a:extLst>
                    <a:ext uri="{9D8B030D-6E8A-4147-A177-3AD203B41FA5}">
                      <a16:colId xmlns="" xmlns:a16="http://schemas.microsoft.com/office/drawing/2014/main" val="20003"/>
                    </a:ext>
                  </a:extLst>
                </a:gridCol>
                <a:gridCol w="252412">
                  <a:extLst>
                    <a:ext uri="{9D8B030D-6E8A-4147-A177-3AD203B41FA5}">
                      <a16:colId xmlns="" xmlns:a16="http://schemas.microsoft.com/office/drawing/2014/main"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 xmlns:a16="http://schemas.microsoft.com/office/drawing/2014/main" val="10009"/>
                  </a:ext>
                </a:extLst>
              </a:tr>
            </a:tbl>
          </a:graphicData>
        </a:graphic>
      </p:graphicFrame>
      <p:graphicFrame>
        <p:nvGraphicFramePr>
          <p:cNvPr id="13519" name="表格 12"/>
          <p:cNvGraphicFramePr>
            <a:graphicFrameLocks noGrp="1"/>
          </p:cNvGraphicFramePr>
          <p:nvPr>
            <p:extLst>
              <p:ext uri="{D42A27DB-BD31-4B8C-83A1-F6EECF244321}">
                <p14:modId xmlns:p14="http://schemas.microsoft.com/office/powerpoint/2010/main" xmlns="" val="930380240"/>
              </p:ext>
            </p:extLst>
          </p:nvPr>
        </p:nvGraphicFramePr>
        <p:xfrm>
          <a:off x="7629525" y="1628775"/>
          <a:ext cx="1260475" cy="2520954"/>
        </p:xfrm>
        <a:graphic>
          <a:graphicData uri="http://schemas.openxmlformats.org/drawingml/2006/table">
            <a:tbl>
              <a:tblPr/>
              <a:tblGrid>
                <a:gridCol w="252413">
                  <a:extLst>
                    <a:ext uri="{9D8B030D-6E8A-4147-A177-3AD203B41FA5}">
                      <a16:colId xmlns="" xmlns:a16="http://schemas.microsoft.com/office/drawing/2014/main" val="20000"/>
                    </a:ext>
                  </a:extLst>
                </a:gridCol>
                <a:gridCol w="252412">
                  <a:extLst>
                    <a:ext uri="{9D8B030D-6E8A-4147-A177-3AD203B41FA5}">
                      <a16:colId xmlns="" xmlns:a16="http://schemas.microsoft.com/office/drawing/2014/main" val="20001"/>
                    </a:ext>
                  </a:extLst>
                </a:gridCol>
                <a:gridCol w="250825">
                  <a:extLst>
                    <a:ext uri="{9D8B030D-6E8A-4147-A177-3AD203B41FA5}">
                      <a16:colId xmlns="" xmlns:a16="http://schemas.microsoft.com/office/drawing/2014/main" val="20002"/>
                    </a:ext>
                  </a:extLst>
                </a:gridCol>
                <a:gridCol w="252413">
                  <a:extLst>
                    <a:ext uri="{9D8B030D-6E8A-4147-A177-3AD203B41FA5}">
                      <a16:colId xmlns="" xmlns:a16="http://schemas.microsoft.com/office/drawing/2014/main" val="20003"/>
                    </a:ext>
                  </a:extLst>
                </a:gridCol>
                <a:gridCol w="252412">
                  <a:extLst>
                    <a:ext uri="{9D8B030D-6E8A-4147-A177-3AD203B41FA5}">
                      <a16:colId xmlns="" xmlns:a16="http://schemas.microsoft.com/office/drawing/2014/main"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extLst>
                  <a:ext uri="{0D108BD9-81ED-4DB2-BD59-A6C34878D82A}">
                    <a16:rowId xmlns="" xmlns:a16="http://schemas.microsoft.com/office/drawing/2014/main"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 xmlns:a16="http://schemas.microsoft.com/office/drawing/2014/main" val="10009"/>
                  </a:ext>
                </a:extLst>
              </a:tr>
            </a:tbl>
          </a:graphicData>
        </a:graphic>
      </p:graphicFrame>
      <p:graphicFrame>
        <p:nvGraphicFramePr>
          <p:cNvPr id="13587" name="表格 13"/>
          <p:cNvGraphicFramePr>
            <a:graphicFrameLocks noGrp="1"/>
          </p:cNvGraphicFramePr>
          <p:nvPr>
            <p:extLst>
              <p:ext uri="{D42A27DB-BD31-4B8C-83A1-F6EECF244321}">
                <p14:modId xmlns:p14="http://schemas.microsoft.com/office/powerpoint/2010/main" xmlns="" val="2800290625"/>
              </p:ext>
            </p:extLst>
          </p:nvPr>
        </p:nvGraphicFramePr>
        <p:xfrm>
          <a:off x="9496425" y="1628775"/>
          <a:ext cx="1260475" cy="2520954"/>
        </p:xfrm>
        <a:graphic>
          <a:graphicData uri="http://schemas.openxmlformats.org/drawingml/2006/table">
            <a:tbl>
              <a:tblPr/>
              <a:tblGrid>
                <a:gridCol w="252413">
                  <a:extLst>
                    <a:ext uri="{9D8B030D-6E8A-4147-A177-3AD203B41FA5}">
                      <a16:colId xmlns="" xmlns:a16="http://schemas.microsoft.com/office/drawing/2014/main" val="20000"/>
                    </a:ext>
                  </a:extLst>
                </a:gridCol>
                <a:gridCol w="252412">
                  <a:extLst>
                    <a:ext uri="{9D8B030D-6E8A-4147-A177-3AD203B41FA5}">
                      <a16:colId xmlns="" xmlns:a16="http://schemas.microsoft.com/office/drawing/2014/main" val="20001"/>
                    </a:ext>
                  </a:extLst>
                </a:gridCol>
                <a:gridCol w="250825">
                  <a:extLst>
                    <a:ext uri="{9D8B030D-6E8A-4147-A177-3AD203B41FA5}">
                      <a16:colId xmlns="" xmlns:a16="http://schemas.microsoft.com/office/drawing/2014/main" val="20002"/>
                    </a:ext>
                  </a:extLst>
                </a:gridCol>
                <a:gridCol w="252413">
                  <a:extLst>
                    <a:ext uri="{9D8B030D-6E8A-4147-A177-3AD203B41FA5}">
                      <a16:colId xmlns="" xmlns:a16="http://schemas.microsoft.com/office/drawing/2014/main" val="20003"/>
                    </a:ext>
                  </a:extLst>
                </a:gridCol>
                <a:gridCol w="252412">
                  <a:extLst>
                    <a:ext uri="{9D8B030D-6E8A-4147-A177-3AD203B41FA5}">
                      <a16:colId xmlns="" xmlns:a16="http://schemas.microsoft.com/office/drawing/2014/main" val="20004"/>
                    </a:ext>
                  </a:extLst>
                </a:gridCol>
              </a:tblGrid>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chemeClr val="accent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cap="flat">
                      <a:noFill/>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0"/>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1"/>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2"/>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3"/>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4"/>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5"/>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6"/>
                  </a:ext>
                </a:extLst>
              </a:tr>
              <a:tr h="2508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7"/>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w="9525" cap="flat" cmpd="sng" algn="ctr">
                      <a:solidFill>
                        <a:schemeClr val="bg1"/>
                      </a:solidFill>
                      <a:prstDash val="solid"/>
                      <a:bevel/>
                      <a:headEnd type="none" w="med" len="med"/>
                      <a:tailEnd type="none" w="med" len="med"/>
                    </a:lnB>
                    <a:lnTlToBr>
                      <a:noFill/>
                    </a:lnTlToBr>
                    <a:lnBlToTr>
                      <a:noFill/>
                    </a:lnBlToTr>
                    <a:solidFill>
                      <a:srgbClr val="F2F2F2"/>
                    </a:solidFill>
                  </a:tcPr>
                </a:tc>
                <a:extLst>
                  <a:ext uri="{0D108BD9-81ED-4DB2-BD59-A6C34878D82A}">
                    <a16:rowId xmlns="" xmlns:a16="http://schemas.microsoft.com/office/drawing/2014/main" val="10008"/>
                  </a:ext>
                </a:extLst>
              </a:tr>
              <a:tr h="2524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cap="flat">
                      <a:noFill/>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00" b="0" i="0" u="none" strike="noStrike" cap="none" normalizeH="0" baseline="0">
                          <a:ln>
                            <a:noFill/>
                          </a:ln>
                          <a:solidFill>
                            <a:srgbClr val="000000"/>
                          </a:solidFill>
                          <a:effectLst/>
                          <a:latin typeface="Calibri" pitchFamily="34" charset="0"/>
                          <a:ea typeface="宋体" pitchFamily="2" charset="-122"/>
                          <a:cs typeface="Calibri" pitchFamily="34" charset="0"/>
                          <a:sym typeface="Calibri" pitchFamily="34" charset="0"/>
                        </a:rPr>
                        <a:t>14</a:t>
                      </a:r>
                      <a:endParaRPr kumimoji="0" lang="zh-CN" altLang="en-US"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3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marL="45720" marR="45720" anchor="ctr" horzOverflow="overflow">
                    <a:lnL w="9525" cap="flat" cmpd="sng" algn="ctr">
                      <a:solidFill>
                        <a:schemeClr val="bg1"/>
                      </a:solidFill>
                      <a:prstDash val="solid"/>
                      <a:bevel/>
                      <a:headEnd type="none" w="med" len="med"/>
                      <a:tailEnd type="none" w="med" len="med"/>
                    </a:lnL>
                    <a:lnR w="9525" cap="flat" cmpd="sng" algn="ctr">
                      <a:solidFill>
                        <a:schemeClr val="bg1"/>
                      </a:solidFill>
                      <a:prstDash val="solid"/>
                      <a:bevel/>
                      <a:headEnd type="none" w="med" len="med"/>
                      <a:tailEnd type="none" w="med" len="med"/>
                    </a:lnR>
                    <a:lnT w="9525" cap="flat" cmpd="sng" algn="ctr">
                      <a:solidFill>
                        <a:schemeClr val="bg1"/>
                      </a:solidFill>
                      <a:prstDash val="solid"/>
                      <a:bevel/>
                      <a:headEnd type="none" w="med" len="med"/>
                      <a:tailEnd type="none" w="med" len="med"/>
                    </a:lnT>
                    <a:lnB cap="flat">
                      <a:noFill/>
                    </a:lnB>
                    <a:lnTlToBr>
                      <a:noFill/>
                    </a:lnTlToBr>
                    <a:lnBlToTr>
                      <a:noFill/>
                    </a:lnBlToTr>
                    <a:solidFill>
                      <a:srgbClr val="F2F2F2"/>
                    </a:solidFill>
                  </a:tcPr>
                </a:tc>
                <a:extLst>
                  <a:ext uri="{0D108BD9-81ED-4DB2-BD59-A6C34878D82A}">
                    <a16:rowId xmlns="" xmlns:a16="http://schemas.microsoft.com/office/drawing/2014/main" val="10009"/>
                  </a:ext>
                </a:extLst>
              </a:tr>
            </a:tbl>
          </a:graphicData>
        </a:graphic>
      </p:graphicFrame>
      <p:grpSp>
        <p:nvGrpSpPr>
          <p:cNvPr id="13640" name="组合 52"/>
          <p:cNvGrpSpPr>
            <a:grpSpLocks/>
          </p:cNvGrpSpPr>
          <p:nvPr/>
        </p:nvGrpSpPr>
        <p:grpSpPr bwMode="auto">
          <a:xfrm>
            <a:off x="2287588" y="1273175"/>
            <a:ext cx="8553450" cy="2949575"/>
            <a:chOff x="0" y="0"/>
            <a:chExt cx="8554331" cy="2948427"/>
          </a:xfrm>
        </p:grpSpPr>
        <p:grpSp>
          <p:nvGrpSpPr>
            <p:cNvPr id="13649" name="组合 51"/>
            <p:cNvGrpSpPr>
              <a:grpSpLocks noChangeAspect="1"/>
            </p:cNvGrpSpPr>
            <p:nvPr/>
          </p:nvGrpSpPr>
          <p:grpSpPr bwMode="auto">
            <a:xfrm>
              <a:off x="0" y="0"/>
              <a:ext cx="8554331" cy="397470"/>
              <a:chOff x="0" y="0"/>
              <a:chExt cx="8554331" cy="397470"/>
            </a:xfrm>
          </p:grpSpPr>
          <p:sp>
            <p:nvSpPr>
              <p:cNvPr id="13669" name="TextBox 2"/>
              <p:cNvSpPr>
                <a:spLocks noChangeAspect="1" noChangeArrowheads="1"/>
              </p:cNvSpPr>
              <p:nvPr/>
            </p:nvSpPr>
            <p:spPr bwMode="auto">
              <a:xfrm>
                <a:off x="0" y="28138"/>
                <a:ext cx="96726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dirty="0">
                    <a:solidFill>
                      <a:schemeClr val="accent5">
                        <a:lumMod val="50000"/>
                      </a:schemeClr>
                    </a:solidFill>
                    <a:latin typeface="Angsana New" pitchFamily="18" charset="-34"/>
                    <a:sym typeface="Angsana New" pitchFamily="18" charset="-34"/>
                  </a:rPr>
                  <a:t>Brand A</a:t>
                </a:r>
              </a:p>
            </p:txBody>
          </p:sp>
          <p:sp>
            <p:nvSpPr>
              <p:cNvPr id="13670" name="TextBox 21"/>
              <p:cNvSpPr>
                <a:spLocks noChangeAspect="1" noChangeArrowheads="1"/>
              </p:cNvSpPr>
              <p:nvPr/>
            </p:nvSpPr>
            <p:spPr bwMode="auto">
              <a:xfrm>
                <a:off x="1922338" y="0"/>
                <a:ext cx="96726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B</a:t>
                </a:r>
              </a:p>
            </p:txBody>
          </p:sp>
          <p:sp>
            <p:nvSpPr>
              <p:cNvPr id="13671" name="TextBox 22"/>
              <p:cNvSpPr>
                <a:spLocks noChangeAspect="1" noChangeArrowheads="1"/>
              </p:cNvSpPr>
              <p:nvPr/>
            </p:nvSpPr>
            <p:spPr bwMode="auto">
              <a:xfrm>
                <a:off x="3746381" y="14068"/>
                <a:ext cx="99850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C</a:t>
                </a:r>
              </a:p>
            </p:txBody>
          </p:sp>
          <p:sp>
            <p:nvSpPr>
              <p:cNvPr id="13672" name="TextBox 23"/>
              <p:cNvSpPr>
                <a:spLocks noChangeAspect="1" noChangeArrowheads="1"/>
              </p:cNvSpPr>
              <p:nvPr/>
            </p:nvSpPr>
            <p:spPr bwMode="auto">
              <a:xfrm>
                <a:off x="5593675" y="1"/>
                <a:ext cx="105369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D</a:t>
                </a:r>
              </a:p>
            </p:txBody>
          </p:sp>
          <p:sp>
            <p:nvSpPr>
              <p:cNvPr id="13673" name="TextBox 33"/>
              <p:cNvSpPr>
                <a:spLocks noChangeAspect="1" noChangeArrowheads="1"/>
              </p:cNvSpPr>
              <p:nvPr/>
            </p:nvSpPr>
            <p:spPr bwMode="auto">
              <a:xfrm>
                <a:off x="7393609" y="2"/>
                <a:ext cx="11607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a:solidFill>
                      <a:schemeClr val="accent5">
                        <a:lumMod val="50000"/>
                      </a:schemeClr>
                    </a:solidFill>
                    <a:latin typeface="Angsana New" pitchFamily="18" charset="-34"/>
                  </a:rPr>
                  <a:t>Brand E</a:t>
                </a:r>
              </a:p>
            </p:txBody>
          </p:sp>
        </p:grpSp>
        <p:grpSp>
          <p:nvGrpSpPr>
            <p:cNvPr id="13650" name="组合 50"/>
            <p:cNvGrpSpPr>
              <a:grpSpLocks/>
            </p:cNvGrpSpPr>
            <p:nvPr/>
          </p:nvGrpSpPr>
          <p:grpSpPr bwMode="auto">
            <a:xfrm>
              <a:off x="220672" y="2609873"/>
              <a:ext cx="838134" cy="338554"/>
              <a:chOff x="0" y="0"/>
              <a:chExt cx="838134" cy="338554"/>
            </a:xfrm>
          </p:grpSpPr>
          <p:sp>
            <p:nvSpPr>
              <p:cNvPr id="13666" name="矩形 21"/>
              <p:cNvSpPr>
                <a:spLocks noChangeArrowheads="1"/>
              </p:cNvSpPr>
              <p:nvPr/>
            </p:nvSpPr>
            <p:spPr bwMode="auto">
              <a:xfrm>
                <a:off x="0" y="0"/>
                <a:ext cx="27924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dirty="0">
                    <a:solidFill>
                      <a:srgbClr val="366092"/>
                    </a:solidFill>
                    <a:latin typeface="Angsana New" pitchFamily="18" charset="-34"/>
                    <a:ea typeface="微软雅黑" pitchFamily="34" charset="-122"/>
                    <a:sym typeface="Arial" pitchFamily="34" charset="0"/>
                  </a:rPr>
                  <a:t>4</a:t>
                </a:r>
              </a:p>
            </p:txBody>
          </p:sp>
          <p:sp>
            <p:nvSpPr>
              <p:cNvPr id="13667" name="矩形 22"/>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68" name="矩形 23"/>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1" name="组合 49"/>
            <p:cNvGrpSpPr>
              <a:grpSpLocks/>
            </p:cNvGrpSpPr>
            <p:nvPr/>
          </p:nvGrpSpPr>
          <p:grpSpPr bwMode="auto">
            <a:xfrm>
              <a:off x="2094509" y="2592605"/>
              <a:ext cx="838134" cy="338554"/>
              <a:chOff x="0" y="0"/>
              <a:chExt cx="838134" cy="338554"/>
            </a:xfrm>
          </p:grpSpPr>
          <p:sp>
            <p:nvSpPr>
              <p:cNvPr id="13663" name="矩形 25"/>
              <p:cNvSpPr>
                <a:spLocks noChangeArrowheads="1"/>
              </p:cNvSpPr>
              <p:nvPr/>
            </p:nvSpPr>
            <p:spPr bwMode="auto">
              <a:xfrm>
                <a:off x="0" y="0"/>
                <a:ext cx="2824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64" name="矩形 26"/>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65" name="矩形 27"/>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2" name="组合 48"/>
            <p:cNvGrpSpPr>
              <a:grpSpLocks/>
            </p:cNvGrpSpPr>
            <p:nvPr/>
          </p:nvGrpSpPr>
          <p:grpSpPr bwMode="auto">
            <a:xfrm>
              <a:off x="3951441" y="2578537"/>
              <a:ext cx="838134" cy="338554"/>
              <a:chOff x="0" y="0"/>
              <a:chExt cx="838134" cy="338554"/>
            </a:xfrm>
          </p:grpSpPr>
          <p:sp>
            <p:nvSpPr>
              <p:cNvPr id="13660" name="矩形 29"/>
              <p:cNvSpPr>
                <a:spLocks noChangeArrowheads="1"/>
              </p:cNvSpPr>
              <p:nvPr/>
            </p:nvSpPr>
            <p:spPr bwMode="auto">
              <a:xfrm>
                <a:off x="0" y="0"/>
                <a:ext cx="23436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1</a:t>
                </a:r>
              </a:p>
            </p:txBody>
          </p:sp>
          <p:sp>
            <p:nvSpPr>
              <p:cNvPr id="13661" name="矩形 30"/>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8</a:t>
                </a:r>
              </a:p>
            </p:txBody>
          </p:sp>
          <p:sp>
            <p:nvSpPr>
              <p:cNvPr id="13662" name="矩形 31"/>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3" name="组合 47"/>
            <p:cNvGrpSpPr>
              <a:grpSpLocks/>
            </p:cNvGrpSpPr>
            <p:nvPr/>
          </p:nvGrpSpPr>
          <p:grpSpPr bwMode="auto">
            <a:xfrm>
              <a:off x="5809232" y="2592605"/>
              <a:ext cx="838134" cy="338554"/>
              <a:chOff x="0" y="0"/>
              <a:chExt cx="838134" cy="338554"/>
            </a:xfrm>
          </p:grpSpPr>
          <p:sp>
            <p:nvSpPr>
              <p:cNvPr id="13657" name="矩形 33"/>
              <p:cNvSpPr>
                <a:spLocks noChangeArrowheads="1"/>
              </p:cNvSpPr>
              <p:nvPr/>
            </p:nvSpPr>
            <p:spPr bwMode="auto">
              <a:xfrm>
                <a:off x="0" y="0"/>
                <a:ext cx="23436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1</a:t>
                </a:r>
              </a:p>
            </p:txBody>
          </p:sp>
          <p:sp>
            <p:nvSpPr>
              <p:cNvPr id="13658" name="矩形 34"/>
              <p:cNvSpPr>
                <a:spLocks noChangeArrowheads="1"/>
              </p:cNvSpPr>
              <p:nvPr/>
            </p:nvSpPr>
            <p:spPr bwMode="auto">
              <a:xfrm>
                <a:off x="247045" y="0"/>
                <a:ext cx="2824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0</a:t>
                </a:r>
              </a:p>
            </p:txBody>
          </p:sp>
          <p:sp>
            <p:nvSpPr>
              <p:cNvPr id="13659" name="矩形 35"/>
              <p:cNvSpPr>
                <a:spLocks noChangeArrowheads="1"/>
              </p:cNvSpPr>
              <p:nvPr/>
            </p:nvSpPr>
            <p:spPr bwMode="auto">
              <a:xfrm>
                <a:off x="520418" y="0"/>
                <a:ext cx="31771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nvGrpSpPr>
            <p:cNvPr id="13654" name="组合 46"/>
            <p:cNvGrpSpPr>
              <a:grpSpLocks/>
            </p:cNvGrpSpPr>
            <p:nvPr/>
          </p:nvGrpSpPr>
          <p:grpSpPr bwMode="auto">
            <a:xfrm>
              <a:off x="7963242" y="2578537"/>
              <a:ext cx="591089" cy="338554"/>
              <a:chOff x="0" y="0"/>
              <a:chExt cx="591089" cy="338554"/>
            </a:xfrm>
          </p:grpSpPr>
          <p:sp>
            <p:nvSpPr>
              <p:cNvPr id="13655" name="矩形 38"/>
              <p:cNvSpPr>
                <a:spLocks noChangeArrowheads="1"/>
              </p:cNvSpPr>
              <p:nvPr/>
            </p:nvSpPr>
            <p:spPr bwMode="auto">
              <a:xfrm>
                <a:off x="0" y="0"/>
                <a:ext cx="28245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ea typeface="微软雅黑" pitchFamily="34" charset="-122"/>
                    <a:sym typeface="Arial" pitchFamily="34" charset="0"/>
                  </a:rPr>
                  <a:t>3</a:t>
                </a:r>
              </a:p>
            </p:txBody>
          </p:sp>
          <p:sp>
            <p:nvSpPr>
              <p:cNvPr id="13656" name="矩形 39"/>
              <p:cNvSpPr>
                <a:spLocks noChangeArrowheads="1"/>
              </p:cNvSpPr>
              <p:nvPr/>
            </p:nvSpPr>
            <p:spPr bwMode="auto">
              <a:xfrm>
                <a:off x="273373" y="0"/>
                <a:ext cx="317716"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1600" b="1">
                    <a:solidFill>
                      <a:srgbClr val="366092"/>
                    </a:solidFill>
                    <a:latin typeface="Angsana New" pitchFamily="18" charset="-34"/>
                    <a:sym typeface="Angsana New" pitchFamily="18" charset="-34"/>
                  </a:rPr>
                  <a:t>%</a:t>
                </a:r>
              </a:p>
            </p:txBody>
          </p:sp>
        </p:grpSp>
      </p:grpSp>
      <p:sp>
        <p:nvSpPr>
          <p:cNvPr id="13641" name="等腰三角形 59"/>
          <p:cNvSpPr>
            <a:spLocks noChangeArrowheads="1"/>
          </p:cNvSpPr>
          <p:nvPr/>
        </p:nvSpPr>
        <p:spPr bwMode="auto">
          <a:xfrm rot="10800000">
            <a:off x="3489325" y="-12700"/>
            <a:ext cx="5213350" cy="1116013"/>
          </a:xfrm>
          <a:prstGeom prst="triangle">
            <a:avLst>
              <a:gd name="adj" fmla="val 50000"/>
            </a:avLst>
          </a:prstGeom>
          <a:solidFill>
            <a:schemeClr val="accent3">
              <a:alpha val="69019"/>
            </a:schemeClr>
          </a:solidFill>
          <a:ln w="12700">
            <a:solidFill>
              <a:srgbClr val="42719B"/>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642" name="矩形 41"/>
          <p:cNvSpPr>
            <a:spLocks noChangeArrowheads="1"/>
          </p:cNvSpPr>
          <p:nvPr/>
        </p:nvSpPr>
        <p:spPr bwMode="auto">
          <a:xfrm>
            <a:off x="5005388" y="95250"/>
            <a:ext cx="2189162" cy="69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3" tIns="45716" rIns="91433" bIns="45716">
            <a:spAutoFit/>
          </a:bodyPr>
          <a:lstStyle/>
          <a:p>
            <a:pPr algn="ctr"/>
            <a:r>
              <a:rPr lang="en-US" altLang="zh-CN" sz="4000" b="1">
                <a:solidFill>
                  <a:schemeClr val="bg1"/>
                </a:solidFill>
                <a:latin typeface="Angsana New" pitchFamily="18" charset="-34"/>
                <a:ea typeface="微软雅黑" pitchFamily="34" charset="-122"/>
                <a:sym typeface="Angsana New" pitchFamily="18" charset="-34"/>
              </a:rPr>
              <a:t>Market Share</a:t>
            </a:r>
          </a:p>
        </p:txBody>
      </p:sp>
      <p:sp>
        <p:nvSpPr>
          <p:cNvPr id="13643" name="直接连接符 61"/>
          <p:cNvSpPr>
            <a:spLocks noChangeShapeType="1"/>
          </p:cNvSpPr>
          <p:nvPr/>
        </p:nvSpPr>
        <p:spPr bwMode="auto">
          <a:xfrm>
            <a:off x="3657600" y="0"/>
            <a:ext cx="2438400" cy="1049338"/>
          </a:xfrm>
          <a:prstGeom prst="line">
            <a:avLst/>
          </a:prstGeom>
          <a:noFill/>
          <a:ln w="6350">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3644" name="直接连接符 62"/>
          <p:cNvSpPr>
            <a:spLocks noChangeShapeType="1"/>
          </p:cNvSpPr>
          <p:nvPr/>
        </p:nvSpPr>
        <p:spPr bwMode="auto">
          <a:xfrm flipV="1">
            <a:off x="6086475" y="-25400"/>
            <a:ext cx="2530475" cy="1076325"/>
          </a:xfrm>
          <a:prstGeom prst="line">
            <a:avLst/>
          </a:prstGeom>
          <a:noFill/>
          <a:ln w="6350">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3645" name="矩形 76"/>
          <p:cNvSpPr>
            <a:spLocks noChangeArrowheads="1"/>
          </p:cNvSpPr>
          <p:nvPr/>
        </p:nvSpPr>
        <p:spPr bwMode="auto">
          <a:xfrm>
            <a:off x="0" y="4508500"/>
            <a:ext cx="12182475" cy="1277938"/>
          </a:xfrm>
          <a:prstGeom prst="rect">
            <a:avLst/>
          </a:prstGeom>
          <a:solidFill>
            <a:srgbClr val="174B7B">
              <a:alpha val="69019"/>
            </a:srgb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646" name="矩形 58"/>
          <p:cNvSpPr>
            <a:spLocks noChangeArrowheads="1"/>
          </p:cNvSpPr>
          <p:nvPr/>
        </p:nvSpPr>
        <p:spPr bwMode="auto">
          <a:xfrm>
            <a:off x="2303463" y="4533900"/>
            <a:ext cx="7585075" cy="106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 Please text here Please text here Please text here Please text here Please text here Please text here</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 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p:txBody>
      </p:sp>
      <p:sp>
        <p:nvSpPr>
          <p:cNvPr id="13647" name="直接连接符 77"/>
          <p:cNvSpPr>
            <a:spLocks noChangeShapeType="1"/>
          </p:cNvSpPr>
          <p:nvPr/>
        </p:nvSpPr>
        <p:spPr bwMode="auto">
          <a:xfrm>
            <a:off x="-66675" y="4511675"/>
            <a:ext cx="2854325" cy="1274763"/>
          </a:xfrm>
          <a:prstGeom prst="line">
            <a:avLst/>
          </a:prstGeom>
          <a:noFill/>
          <a:ln w="6350">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3648" name="直接连接符 79"/>
          <p:cNvSpPr>
            <a:spLocks noChangeShapeType="1"/>
          </p:cNvSpPr>
          <p:nvPr/>
        </p:nvSpPr>
        <p:spPr bwMode="auto">
          <a:xfrm flipV="1">
            <a:off x="9413875" y="4410075"/>
            <a:ext cx="3005138" cy="1336675"/>
          </a:xfrm>
          <a:prstGeom prst="line">
            <a:avLst/>
          </a:prstGeom>
          <a:noFill/>
          <a:ln w="6350">
            <a:solidFill>
              <a:schemeClr val="bg1"/>
            </a:solidFill>
            <a:prstDash val="dash"/>
            <a:bevel/>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600" y="0"/>
            <a:ext cx="65913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39" name="矩形 32"/>
          <p:cNvSpPr>
            <a:spLocks noChangeArrowheads="1"/>
          </p:cNvSpPr>
          <p:nvPr/>
        </p:nvSpPr>
        <p:spPr bwMode="auto">
          <a:xfrm>
            <a:off x="6834188" y="-12700"/>
            <a:ext cx="5092700" cy="6870700"/>
          </a:xfrm>
          <a:prstGeom prst="rect">
            <a:avLst/>
          </a:prstGeom>
          <a:solidFill>
            <a:srgbClr val="F2F2F2">
              <a:alpha val="69019"/>
            </a:srgb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40" name="直接连接符 3"/>
          <p:cNvSpPr>
            <a:spLocks noChangeShapeType="1"/>
          </p:cNvSpPr>
          <p:nvPr/>
        </p:nvSpPr>
        <p:spPr bwMode="auto">
          <a:xfrm flipV="1">
            <a:off x="1111250" y="1317625"/>
            <a:ext cx="4478338" cy="0"/>
          </a:xfrm>
          <a:prstGeom prst="line">
            <a:avLst/>
          </a:prstGeom>
          <a:noFill/>
          <a:ln w="28575">
            <a:solidFill>
              <a:srgbClr val="7F7F7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4341" name="直接连接符 10"/>
          <p:cNvSpPr>
            <a:spLocks noChangeShapeType="1"/>
          </p:cNvSpPr>
          <p:nvPr/>
        </p:nvSpPr>
        <p:spPr bwMode="auto">
          <a:xfrm flipV="1">
            <a:off x="1111250" y="2755900"/>
            <a:ext cx="4478338" cy="1588"/>
          </a:xfrm>
          <a:prstGeom prst="line">
            <a:avLst/>
          </a:prstGeom>
          <a:noFill/>
          <a:ln w="28575">
            <a:solidFill>
              <a:srgbClr val="7F7F7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4342" name="文本框 11"/>
          <p:cNvSpPr>
            <a:spLocks noChangeArrowheads="1"/>
          </p:cNvSpPr>
          <p:nvPr/>
        </p:nvSpPr>
        <p:spPr bwMode="auto">
          <a:xfrm>
            <a:off x="1192213" y="1431925"/>
            <a:ext cx="1843087"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dirty="0">
                <a:solidFill>
                  <a:schemeClr val="accent5">
                    <a:lumMod val="50000"/>
                  </a:schemeClr>
                </a:solidFill>
                <a:latin typeface="Angsana New" pitchFamily="18" charset="-34"/>
                <a:sym typeface="Angsana New" pitchFamily="18" charset="-34"/>
              </a:rPr>
              <a:t>56%</a:t>
            </a:r>
          </a:p>
        </p:txBody>
      </p:sp>
      <p:sp>
        <p:nvSpPr>
          <p:cNvPr id="14343" name="矩形 12"/>
          <p:cNvSpPr>
            <a:spLocks noChangeArrowheads="1"/>
          </p:cNvSpPr>
          <p:nvPr/>
        </p:nvSpPr>
        <p:spPr bwMode="auto">
          <a:xfrm>
            <a:off x="2878138" y="1365250"/>
            <a:ext cx="2566987" cy="1350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p:txBody>
      </p:sp>
      <p:sp>
        <p:nvSpPr>
          <p:cNvPr id="14344" name="直接连接符 13"/>
          <p:cNvSpPr>
            <a:spLocks noChangeShapeType="1"/>
          </p:cNvSpPr>
          <p:nvPr/>
        </p:nvSpPr>
        <p:spPr bwMode="auto">
          <a:xfrm flipV="1">
            <a:off x="1111250" y="4195763"/>
            <a:ext cx="4478338" cy="0"/>
          </a:xfrm>
          <a:prstGeom prst="line">
            <a:avLst/>
          </a:prstGeom>
          <a:noFill/>
          <a:ln w="28575">
            <a:solidFill>
              <a:srgbClr val="7F7F7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4345" name="文本框 14"/>
          <p:cNvSpPr>
            <a:spLocks noChangeArrowheads="1"/>
          </p:cNvSpPr>
          <p:nvPr/>
        </p:nvSpPr>
        <p:spPr bwMode="auto">
          <a:xfrm>
            <a:off x="3640138" y="2886075"/>
            <a:ext cx="2152650" cy="13234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a:solidFill>
                  <a:schemeClr val="accent5">
                    <a:lumMod val="50000"/>
                  </a:schemeClr>
                </a:solidFill>
                <a:latin typeface="Angsana New" pitchFamily="18" charset="-34"/>
                <a:sym typeface="Angsana New" pitchFamily="18" charset="-34"/>
              </a:rPr>
              <a:t>2364</a:t>
            </a:r>
          </a:p>
        </p:txBody>
      </p:sp>
      <p:sp>
        <p:nvSpPr>
          <p:cNvPr id="14346" name="矩形 19"/>
          <p:cNvSpPr>
            <a:spLocks noChangeArrowheads="1"/>
          </p:cNvSpPr>
          <p:nvPr/>
        </p:nvSpPr>
        <p:spPr bwMode="auto">
          <a:xfrm>
            <a:off x="1055688" y="2797175"/>
            <a:ext cx="2568575" cy="1350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p:txBody>
      </p:sp>
      <p:sp>
        <p:nvSpPr>
          <p:cNvPr id="14347" name="直接连接符 21"/>
          <p:cNvSpPr>
            <a:spLocks noChangeShapeType="1"/>
          </p:cNvSpPr>
          <p:nvPr/>
        </p:nvSpPr>
        <p:spPr bwMode="auto">
          <a:xfrm flipV="1">
            <a:off x="1111250" y="5654675"/>
            <a:ext cx="4478338" cy="0"/>
          </a:xfrm>
          <a:prstGeom prst="line">
            <a:avLst/>
          </a:prstGeom>
          <a:noFill/>
          <a:ln w="28575">
            <a:solidFill>
              <a:srgbClr val="7F7F7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4348" name="文本框 22"/>
          <p:cNvSpPr>
            <a:spLocks noChangeArrowheads="1"/>
          </p:cNvSpPr>
          <p:nvPr/>
        </p:nvSpPr>
        <p:spPr bwMode="auto">
          <a:xfrm>
            <a:off x="1111250" y="4295775"/>
            <a:ext cx="2154238"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a:solidFill>
                  <a:schemeClr val="accent5">
                    <a:lumMod val="50000"/>
                  </a:schemeClr>
                </a:solidFill>
                <a:latin typeface="Angsana New" pitchFamily="18" charset="-34"/>
                <a:sym typeface="Angsana New" pitchFamily="18" charset="-34"/>
              </a:rPr>
              <a:t>891</a:t>
            </a:r>
          </a:p>
        </p:txBody>
      </p:sp>
      <p:sp>
        <p:nvSpPr>
          <p:cNvPr id="14349" name="矩形 23"/>
          <p:cNvSpPr>
            <a:spLocks noChangeArrowheads="1"/>
          </p:cNvSpPr>
          <p:nvPr/>
        </p:nvSpPr>
        <p:spPr bwMode="auto">
          <a:xfrm>
            <a:off x="2392363" y="4202113"/>
            <a:ext cx="3321050" cy="1385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Calibri" pitchFamily="34" charset="0"/>
            </a:endParaRPr>
          </a:p>
          <a:p>
            <a:pPr algn="ctr">
              <a:lnSpc>
                <a:spcPct val="150000"/>
              </a:lnSpc>
            </a:pPr>
            <a:r>
              <a:rPr lang="en-US" altLang="zh-CN" sz="1400">
                <a:solidFill>
                  <a:schemeClr val="bg1"/>
                </a:solidFill>
                <a:latin typeface="Calibri" pitchFamily="34" charset="0"/>
                <a:sym typeface="Calibri" pitchFamily="34" charset="0"/>
              </a:rPr>
              <a:t>Please text here Please text here </a:t>
            </a:r>
            <a:endParaRPr lang="zh-CN" altLang="en-US" sz="1400">
              <a:solidFill>
                <a:schemeClr val="bg1"/>
              </a:solidFill>
              <a:latin typeface="Calibri" pitchFamily="34" charset="0"/>
              <a:sym typeface="宋体" pitchFamily="2" charset="-122"/>
            </a:endParaRPr>
          </a:p>
        </p:txBody>
      </p:sp>
      <p:grpSp>
        <p:nvGrpSpPr>
          <p:cNvPr id="14350" name="组合 42"/>
          <p:cNvGrpSpPr>
            <a:grpSpLocks/>
          </p:cNvGrpSpPr>
          <p:nvPr/>
        </p:nvGrpSpPr>
        <p:grpSpPr bwMode="auto">
          <a:xfrm>
            <a:off x="7199313" y="823913"/>
            <a:ext cx="4484687" cy="4500562"/>
            <a:chOff x="0" y="0"/>
            <a:chExt cx="4484639" cy="4500000"/>
          </a:xfrm>
        </p:grpSpPr>
        <p:grpSp>
          <p:nvGrpSpPr>
            <p:cNvPr id="14366" name="组合 5"/>
            <p:cNvGrpSpPr>
              <a:grpSpLocks/>
            </p:cNvGrpSpPr>
            <p:nvPr/>
          </p:nvGrpSpPr>
          <p:grpSpPr bwMode="auto">
            <a:xfrm>
              <a:off x="0" y="0"/>
              <a:ext cx="4484639" cy="4500000"/>
              <a:chOff x="0" y="0"/>
              <a:chExt cx="3926544" cy="3939992"/>
            </a:xfrm>
          </p:grpSpPr>
          <p:sp>
            <p:nvSpPr>
              <p:cNvPr id="14372" name="椭圆 27"/>
              <p:cNvSpPr>
                <a:spLocks noChangeArrowheads="1"/>
              </p:cNvSpPr>
              <p:nvPr/>
            </p:nvSpPr>
            <p:spPr bwMode="auto">
              <a:xfrm>
                <a:off x="0" y="0"/>
                <a:ext cx="3926544" cy="3926544"/>
              </a:xfrm>
              <a:prstGeom prst="ellipse">
                <a:avLst/>
              </a:prstGeom>
              <a:solidFill>
                <a:schemeClr val="accent4">
                  <a:lumMod val="75000"/>
                </a:scheme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3" name="椭圆 26"/>
              <p:cNvSpPr>
                <a:spLocks noChangeArrowheads="1"/>
              </p:cNvSpPr>
              <p:nvPr/>
            </p:nvSpPr>
            <p:spPr bwMode="auto">
              <a:xfrm>
                <a:off x="329337" y="639834"/>
                <a:ext cx="3300158" cy="3300158"/>
              </a:xfrm>
              <a:prstGeom prst="ellipse">
                <a:avLst/>
              </a:prstGeom>
              <a:solidFill>
                <a:schemeClr val="accent5">
                  <a:lumMod val="75000"/>
                </a:scheme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4" name="椭圆 25"/>
              <p:cNvSpPr>
                <a:spLocks noChangeArrowheads="1"/>
              </p:cNvSpPr>
              <p:nvPr/>
            </p:nvSpPr>
            <p:spPr bwMode="auto">
              <a:xfrm>
                <a:off x="708197" y="1413417"/>
                <a:ext cx="2531939" cy="2524516"/>
              </a:xfrm>
              <a:prstGeom prst="ellipse">
                <a:avLst/>
              </a:prstGeom>
              <a:solidFill>
                <a:schemeClr val="accent5"/>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75" name="椭圆 4"/>
              <p:cNvSpPr>
                <a:spLocks noChangeArrowheads="1"/>
              </p:cNvSpPr>
              <p:nvPr/>
            </p:nvSpPr>
            <p:spPr bwMode="auto">
              <a:xfrm>
                <a:off x="1162713" y="2313623"/>
                <a:ext cx="1625340" cy="1625340"/>
              </a:xfrm>
              <a:prstGeom prst="ellipse">
                <a:avLst/>
              </a:prstGeom>
              <a:solidFill>
                <a:schemeClr val="accent5">
                  <a:lumMod val="60000"/>
                  <a:lumOff val="40000"/>
                </a:scheme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4367" name="文本框 31"/>
            <p:cNvSpPr>
              <a:spLocks noChangeArrowheads="1"/>
            </p:cNvSpPr>
            <p:nvPr/>
          </p:nvSpPr>
          <p:spPr bwMode="auto">
            <a:xfrm>
              <a:off x="1644771" y="2833180"/>
              <a:ext cx="1843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12Million</a:t>
              </a:r>
            </a:p>
          </p:txBody>
        </p:sp>
        <p:sp>
          <p:nvSpPr>
            <p:cNvPr id="14368" name="文本框 39"/>
            <p:cNvSpPr>
              <a:spLocks noChangeArrowheads="1"/>
            </p:cNvSpPr>
            <p:nvPr/>
          </p:nvSpPr>
          <p:spPr bwMode="auto">
            <a:xfrm>
              <a:off x="1576142" y="1742116"/>
              <a:ext cx="1843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25Million</a:t>
              </a:r>
            </a:p>
          </p:txBody>
        </p:sp>
        <p:sp>
          <p:nvSpPr>
            <p:cNvPr id="14369" name="文本框 40"/>
            <p:cNvSpPr>
              <a:spLocks noChangeArrowheads="1"/>
            </p:cNvSpPr>
            <p:nvPr/>
          </p:nvSpPr>
          <p:spPr bwMode="auto">
            <a:xfrm>
              <a:off x="1550368" y="816733"/>
              <a:ext cx="1843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60Million</a:t>
              </a:r>
            </a:p>
          </p:txBody>
        </p:sp>
        <p:sp>
          <p:nvSpPr>
            <p:cNvPr id="14370" name="文本框 41"/>
            <p:cNvSpPr>
              <a:spLocks noChangeArrowheads="1"/>
            </p:cNvSpPr>
            <p:nvPr/>
          </p:nvSpPr>
          <p:spPr bwMode="auto">
            <a:xfrm>
              <a:off x="1534970" y="36962"/>
              <a:ext cx="1843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a:solidFill>
                    <a:schemeClr val="bg1"/>
                  </a:solidFill>
                  <a:latin typeface="Angsana New" pitchFamily="18" charset="-34"/>
                  <a:sym typeface="Angsana New" pitchFamily="18" charset="-34"/>
                </a:rPr>
                <a:t>125Million</a:t>
              </a:r>
            </a:p>
          </p:txBody>
        </p:sp>
        <p:sp>
          <p:nvSpPr>
            <p:cNvPr id="14371" name="文本框 43"/>
            <p:cNvSpPr>
              <a:spLocks noChangeArrowheads="1"/>
            </p:cNvSpPr>
            <p:nvPr/>
          </p:nvSpPr>
          <p:spPr bwMode="auto">
            <a:xfrm>
              <a:off x="1651616" y="2832992"/>
              <a:ext cx="1843091"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dirty="0">
                  <a:solidFill>
                    <a:schemeClr val="bg1"/>
                  </a:solidFill>
                  <a:latin typeface="Angsana New" pitchFamily="18" charset="-34"/>
                  <a:sym typeface="Angsana New" pitchFamily="18" charset="-34"/>
                </a:rPr>
                <a:t>12Million</a:t>
              </a:r>
            </a:p>
          </p:txBody>
        </p:sp>
      </p:grpSp>
      <p:grpSp>
        <p:nvGrpSpPr>
          <p:cNvPr id="14351" name="组合 46"/>
          <p:cNvGrpSpPr>
            <a:grpSpLocks/>
          </p:cNvGrpSpPr>
          <p:nvPr/>
        </p:nvGrpSpPr>
        <p:grpSpPr bwMode="auto">
          <a:xfrm>
            <a:off x="7651750" y="5402263"/>
            <a:ext cx="3611563" cy="371475"/>
            <a:chOff x="0" y="0"/>
            <a:chExt cx="3610882" cy="370524"/>
          </a:xfrm>
        </p:grpSpPr>
        <p:grpSp>
          <p:nvGrpSpPr>
            <p:cNvPr id="14359" name="组合 8"/>
            <p:cNvGrpSpPr>
              <a:grpSpLocks/>
            </p:cNvGrpSpPr>
            <p:nvPr/>
          </p:nvGrpSpPr>
          <p:grpSpPr bwMode="auto">
            <a:xfrm rot="5400000">
              <a:off x="1603051" y="-1591895"/>
              <a:ext cx="269716" cy="3475816"/>
              <a:chOff x="0" y="0"/>
              <a:chExt cx="420380" cy="4399615"/>
            </a:xfrm>
          </p:grpSpPr>
          <p:sp>
            <p:nvSpPr>
              <p:cNvPr id="14362" name="矩形 6"/>
              <p:cNvSpPr>
                <a:spLocks noChangeArrowheads="1"/>
              </p:cNvSpPr>
              <p:nvPr/>
            </p:nvSpPr>
            <p:spPr bwMode="auto">
              <a:xfrm>
                <a:off x="2457" y="2642469"/>
                <a:ext cx="417923" cy="1757146"/>
              </a:xfrm>
              <a:prstGeom prst="rect">
                <a:avLst/>
              </a:prstGeom>
              <a:solidFill>
                <a:schemeClr val="accent5">
                  <a:lumMod val="60000"/>
                  <a:lumOff val="40000"/>
                </a:scheme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3" name="矩形 33"/>
              <p:cNvSpPr>
                <a:spLocks noChangeArrowheads="1"/>
              </p:cNvSpPr>
              <p:nvPr/>
            </p:nvSpPr>
            <p:spPr bwMode="auto">
              <a:xfrm>
                <a:off x="2457" y="1614312"/>
                <a:ext cx="417923" cy="1028156"/>
              </a:xfrm>
              <a:prstGeom prst="rect">
                <a:avLst/>
              </a:prstGeom>
              <a:solidFill>
                <a:schemeClr val="accent2">
                  <a:lumMod val="75000"/>
                </a:scheme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4" name="矩形 34"/>
              <p:cNvSpPr>
                <a:spLocks noChangeArrowheads="1"/>
              </p:cNvSpPr>
              <p:nvPr/>
            </p:nvSpPr>
            <p:spPr bwMode="auto">
              <a:xfrm>
                <a:off x="2457" y="742050"/>
                <a:ext cx="417923" cy="872262"/>
              </a:xfrm>
              <a:prstGeom prst="rect">
                <a:avLst/>
              </a:prstGeom>
              <a:solidFill>
                <a:schemeClr val="accent5">
                  <a:lumMod val="75000"/>
                </a:scheme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365" name="矩形 35"/>
              <p:cNvSpPr>
                <a:spLocks noChangeArrowheads="1"/>
              </p:cNvSpPr>
              <p:nvPr/>
            </p:nvSpPr>
            <p:spPr bwMode="auto">
              <a:xfrm>
                <a:off x="0" y="0"/>
                <a:ext cx="417923" cy="748671"/>
              </a:xfrm>
              <a:prstGeom prst="rect">
                <a:avLst/>
              </a:prstGeom>
              <a:solidFill>
                <a:schemeClr val="accent4">
                  <a:lumMod val="75000"/>
                </a:scheme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dirty="0">
                  <a:solidFill>
                    <a:srgbClr val="FFFFFF"/>
                  </a:solidFill>
                  <a:latin typeface="宋体" pitchFamily="2" charset="-122"/>
                  <a:sym typeface="宋体" pitchFamily="2" charset="-122"/>
                </a:endParaRPr>
              </a:p>
            </p:txBody>
          </p:sp>
        </p:grpSp>
        <p:sp>
          <p:nvSpPr>
            <p:cNvPr id="14360" name="文本框 44"/>
            <p:cNvSpPr>
              <a:spLocks noChangeArrowheads="1"/>
            </p:cNvSpPr>
            <p:nvPr/>
          </p:nvSpPr>
          <p:spPr bwMode="auto">
            <a:xfrm>
              <a:off x="0" y="0"/>
              <a:ext cx="66587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dirty="0" smtClean="0">
                  <a:solidFill>
                    <a:schemeClr val="bg1"/>
                  </a:solidFill>
                  <a:latin typeface="Angsana New" pitchFamily="18" charset="-34"/>
                  <a:sym typeface="Angsana New" pitchFamily="18" charset="-34"/>
                </a:rPr>
                <a:t>2018</a:t>
              </a:r>
              <a:endParaRPr lang="en-US" altLang="zh-CN" b="1" dirty="0">
                <a:solidFill>
                  <a:schemeClr val="bg1"/>
                </a:solidFill>
                <a:latin typeface="Angsana New" pitchFamily="18" charset="-34"/>
                <a:sym typeface="Angsana New" pitchFamily="18" charset="-34"/>
              </a:endParaRPr>
            </a:p>
          </p:txBody>
        </p:sp>
        <p:sp>
          <p:nvSpPr>
            <p:cNvPr id="14361" name="文本框 45"/>
            <p:cNvSpPr>
              <a:spLocks noChangeArrowheads="1"/>
            </p:cNvSpPr>
            <p:nvPr/>
          </p:nvSpPr>
          <p:spPr bwMode="auto">
            <a:xfrm>
              <a:off x="2945003" y="1192"/>
              <a:ext cx="66587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b="1">
                  <a:solidFill>
                    <a:schemeClr val="bg1"/>
                  </a:solidFill>
                  <a:latin typeface="Angsana New" pitchFamily="18" charset="-34"/>
                  <a:sym typeface="Angsana New" pitchFamily="18" charset="-34"/>
                </a:rPr>
                <a:t>2017</a:t>
              </a:r>
            </a:p>
          </p:txBody>
        </p:sp>
      </p:grpSp>
      <p:pic>
        <p:nvPicPr>
          <p:cNvPr id="1435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l="57678" t="7204" b="2766"/>
          <a:stretch>
            <a:fillRect/>
          </a:stretch>
        </p:blipFill>
        <p:spPr bwMode="auto">
          <a:xfrm>
            <a:off x="6454775" y="0"/>
            <a:ext cx="363538" cy="628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grpSp>
        <p:nvGrpSpPr>
          <p:cNvPr id="14353" name="组合 49"/>
          <p:cNvGrpSpPr>
            <a:grpSpLocks/>
          </p:cNvGrpSpPr>
          <p:nvPr/>
        </p:nvGrpSpPr>
        <p:grpSpPr bwMode="auto">
          <a:xfrm>
            <a:off x="6550025" y="3025775"/>
            <a:ext cx="504825" cy="503238"/>
            <a:chOff x="0" y="0"/>
            <a:chExt cx="504000" cy="504000"/>
          </a:xfrm>
        </p:grpSpPr>
        <p:sp>
          <p:nvSpPr>
            <p:cNvPr id="14355" name="椭圆 47"/>
            <p:cNvSpPr>
              <a:spLocks noChangeArrowheads="1"/>
            </p:cNvSpPr>
            <p:nvPr/>
          </p:nvSpPr>
          <p:spPr bwMode="auto">
            <a:xfrm>
              <a:off x="0" y="0"/>
              <a:ext cx="504000" cy="504000"/>
            </a:xfrm>
            <a:prstGeom prst="ellipse">
              <a:avLst/>
            </a:prstGeom>
            <a:solidFill>
              <a:schemeClr val="accent4">
                <a:lumMod val="75000"/>
              </a:schemeClr>
            </a:solidFill>
            <a:ln w="12700">
              <a:solidFill>
                <a:srgbClr val="42719B"/>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4356" name="组合 48"/>
            <p:cNvGrpSpPr>
              <a:grpSpLocks noChangeAspect="1"/>
            </p:cNvGrpSpPr>
            <p:nvPr/>
          </p:nvGrpSpPr>
          <p:grpSpPr bwMode="auto">
            <a:xfrm>
              <a:off x="109412" y="81318"/>
              <a:ext cx="295822" cy="368345"/>
              <a:chOff x="0" y="0"/>
              <a:chExt cx="295822" cy="368345"/>
            </a:xfrm>
          </p:grpSpPr>
          <p:sp>
            <p:nvSpPr>
              <p:cNvPr id="14357" name="Chevron 5"/>
              <p:cNvSpPr>
                <a:spLocks noChangeAspect="1" noChangeArrowheads="1"/>
              </p:cNvSpPr>
              <p:nvPr/>
            </p:nvSpPr>
            <p:spPr bwMode="auto">
              <a:xfrm flipH="1">
                <a:off x="121761" y="0"/>
                <a:ext cx="174061" cy="360000"/>
              </a:xfrm>
              <a:prstGeom prst="chevron">
                <a:avLst>
                  <a:gd name="adj" fmla="val 79255"/>
                </a:avLst>
              </a:prstGeom>
              <a:solidFill>
                <a:schemeClr val="bg1"/>
              </a:solidFill>
              <a:ln>
                <a:noFill/>
              </a:ln>
              <a:extLst>
                <a:ext uri="{91240B29-F687-4F45-9708-019B960494DF}">
                  <a14:hiddenLine xmlns:a14="http://schemas.microsoft.com/office/drawing/2010/main" xmlns="" w="19050">
                    <a:solidFill>
                      <a:srgbClr val="000000"/>
                    </a:solidFill>
                    <a:bevel/>
                    <a:headEnd/>
                    <a:tailEnd/>
                  </a14:hiddenLine>
                </a:ext>
              </a:extLst>
            </p:spPr>
            <p:txBody>
              <a:bodyPr anchor="ctr"/>
              <a:lstStyle/>
              <a:p>
                <a:pPr algn="ctr"/>
                <a:endParaRPr lang="zh-CN" altLang="zh-CN"/>
              </a:p>
            </p:txBody>
          </p:sp>
          <p:sp>
            <p:nvSpPr>
              <p:cNvPr id="14358" name="Chevron 5"/>
              <p:cNvSpPr>
                <a:spLocks noChangeAspect="1" noChangeArrowheads="1"/>
              </p:cNvSpPr>
              <p:nvPr/>
            </p:nvSpPr>
            <p:spPr bwMode="auto">
              <a:xfrm flipH="1">
                <a:off x="0" y="8345"/>
                <a:ext cx="174061" cy="360000"/>
              </a:xfrm>
              <a:prstGeom prst="chevron">
                <a:avLst>
                  <a:gd name="adj" fmla="val 79255"/>
                </a:avLst>
              </a:prstGeom>
              <a:solidFill>
                <a:schemeClr val="bg1"/>
              </a:solidFill>
              <a:ln>
                <a:noFill/>
              </a:ln>
              <a:extLst>
                <a:ext uri="{91240B29-F687-4F45-9708-019B960494DF}">
                  <a14:hiddenLine xmlns:a14="http://schemas.microsoft.com/office/drawing/2010/main" xmlns="" w="19050">
                    <a:solidFill>
                      <a:srgbClr val="000000"/>
                    </a:solidFill>
                    <a:bevel/>
                    <a:headEnd/>
                    <a:tailEnd/>
                  </a14:hiddenLine>
                </a:ext>
              </a:extLst>
            </p:spPr>
            <p:txBody>
              <a:bodyPr anchor="ctr"/>
              <a:lstStyle/>
              <a:p>
                <a:pPr algn="ctr"/>
                <a:endParaRPr lang="zh-CN" altLang="zh-CN"/>
              </a:p>
            </p:txBody>
          </p:sp>
        </p:grpSp>
      </p:grpSp>
      <p:pic>
        <p:nvPicPr>
          <p:cNvPr id="14354"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t="2766" r="57678" b="7204"/>
          <a:stretch>
            <a:fillRect/>
          </a:stretch>
        </p:blipFill>
        <p:spPr bwMode="auto">
          <a:xfrm>
            <a:off x="11912600" y="80963"/>
            <a:ext cx="14446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3"/>
          <p:cNvPicPr>
            <a:picLocks noChangeAspect="1" noChangeArrowheads="1"/>
          </p:cNvPicPr>
          <p:nvPr/>
        </p:nvPicPr>
        <p:blipFill>
          <a:blip r:embed="rId3" cstate="print">
            <a:extLst>
              <a:ext uri="{28A0092B-C50C-407E-A947-70E740481C1C}">
                <a14:useLocalDpi xmlns:a14="http://schemas.microsoft.com/office/drawing/2010/main" xmlns="" val="0"/>
              </a:ext>
            </a:extLst>
          </a:blip>
          <a:srcRect t="17499" b="7352"/>
          <a:stretch>
            <a:fillRect/>
          </a:stretch>
        </p:blipFill>
        <p:spPr bwMode="auto">
          <a:xfrm>
            <a:off x="0" y="0"/>
            <a:ext cx="12192000" cy="687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矩形 12"/>
          <p:cNvSpPr>
            <a:spLocks noChangeArrowheads="1"/>
          </p:cNvSpPr>
          <p:nvPr/>
        </p:nvSpPr>
        <p:spPr bwMode="auto">
          <a:xfrm>
            <a:off x="8861425" y="-26988"/>
            <a:ext cx="2743200" cy="648176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5364" name="组合 11"/>
          <p:cNvGrpSpPr>
            <a:grpSpLocks/>
          </p:cNvGrpSpPr>
          <p:nvPr/>
        </p:nvGrpSpPr>
        <p:grpSpPr bwMode="auto">
          <a:xfrm>
            <a:off x="9058275" y="619125"/>
            <a:ext cx="2654300" cy="4465638"/>
            <a:chOff x="0" y="0"/>
            <a:chExt cx="2653270" cy="4466246"/>
          </a:xfrm>
        </p:grpSpPr>
        <p:sp>
          <p:nvSpPr>
            <p:cNvPr id="15365" name="矩形 4"/>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6" name="矩形 5"/>
            <p:cNvSpPr>
              <a:spLocks noChangeArrowheads="1"/>
            </p:cNvSpPr>
            <p:nvPr/>
          </p:nvSpPr>
          <p:spPr bwMode="auto">
            <a:xfrm>
              <a:off x="125422" y="2711920"/>
              <a:ext cx="2527848"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15367" name="组合 6"/>
            <p:cNvGrpSpPr>
              <a:grpSpLocks/>
            </p:cNvGrpSpPr>
            <p:nvPr/>
          </p:nvGrpSpPr>
          <p:grpSpPr bwMode="auto">
            <a:xfrm>
              <a:off x="326595" y="953901"/>
              <a:ext cx="1905614" cy="1862048"/>
              <a:chOff x="0" y="0"/>
              <a:chExt cx="1905614" cy="1862048"/>
            </a:xfrm>
          </p:grpSpPr>
          <p:sp>
            <p:nvSpPr>
              <p:cNvPr id="15368" name="文本框 7"/>
              <p:cNvSpPr>
                <a:spLocks noChangeArrowheads="1"/>
              </p:cNvSpPr>
              <p:nvPr/>
            </p:nvSpPr>
            <p:spPr bwMode="auto">
              <a:xfrm>
                <a:off x="62523" y="0"/>
                <a:ext cx="1843091" cy="186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03</a:t>
                </a:r>
              </a:p>
            </p:txBody>
          </p:sp>
          <p:sp>
            <p:nvSpPr>
              <p:cNvPr id="15369" name="矩形 8"/>
              <p:cNvSpPr>
                <a:spLocks noChangeArrowheads="1"/>
              </p:cNvSpPr>
              <p:nvPr/>
            </p:nvSpPr>
            <p:spPr bwMode="auto">
              <a:xfrm>
                <a:off x="0" y="1320042"/>
                <a:ext cx="1640769" cy="471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2"/>
          <p:cNvPicPr>
            <a:picLocks noChangeAspect="1" noChangeArrowheads="1"/>
          </p:cNvPicPr>
          <p:nvPr/>
        </p:nvPicPr>
        <p:blipFill>
          <a:blip r:embed="rId4" cstate="print">
            <a:extLst>
              <a:ext uri="{28A0092B-C50C-407E-A947-70E740481C1C}">
                <a14:useLocalDpi xmlns:a14="http://schemas.microsoft.com/office/drawing/2010/main" xmlns="" val="0"/>
              </a:ext>
            </a:extLst>
          </a:blip>
          <a:srcRect l="-331" t="6563" r="-29" b="3043"/>
          <a:stretch>
            <a:fillRect/>
          </a:stretch>
        </p:blipFill>
        <p:spPr bwMode="auto">
          <a:xfrm>
            <a:off x="754063" y="0"/>
            <a:ext cx="1142523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6387" name="组合 10"/>
          <p:cNvGrpSpPr>
            <a:grpSpLocks/>
          </p:cNvGrpSpPr>
          <p:nvPr/>
        </p:nvGrpSpPr>
        <p:grpSpPr bwMode="auto">
          <a:xfrm>
            <a:off x="1465263" y="2568575"/>
            <a:ext cx="3760787" cy="2160588"/>
            <a:chOff x="0" y="0"/>
            <a:chExt cx="3410415" cy="1870020"/>
          </a:xfrm>
        </p:grpSpPr>
        <p:sp>
          <p:nvSpPr>
            <p:cNvPr id="16403" name="任意多边形 35"/>
            <p:cNvSpPr>
              <a:spLocks noChangeArrowheads="1"/>
            </p:cNvSpPr>
            <p:nvPr/>
          </p:nvSpPr>
          <p:spPr bwMode="auto">
            <a:xfrm>
              <a:off x="0" y="0"/>
              <a:ext cx="2219790" cy="1870020"/>
            </a:xfrm>
            <a:custGeom>
              <a:avLst/>
              <a:gdLst>
                <a:gd name="T0" fmla="*/ 0 w 2413437"/>
                <a:gd name="T1" fmla="*/ 0 h 2036585"/>
                <a:gd name="T2" fmla="*/ 2041682 w 2413437"/>
                <a:gd name="T3" fmla="*/ 0 h 2036585"/>
                <a:gd name="T4" fmla="*/ 2041682 w 2413437"/>
                <a:gd name="T5" fmla="*/ 300631 h 2036585"/>
                <a:gd name="T6" fmla="*/ 1956140 w 2413437"/>
                <a:gd name="T7" fmla="*/ 300631 h 2036585"/>
                <a:gd name="T8" fmla="*/ 1956140 w 2413437"/>
                <a:gd name="T9" fmla="*/ 85252 h 2036585"/>
                <a:gd name="T10" fmla="*/ 85541 w 2413437"/>
                <a:gd name="T11" fmla="*/ 85252 h 2036585"/>
                <a:gd name="T12" fmla="*/ 85541 w 2413437"/>
                <a:gd name="T13" fmla="*/ 1631825 h 2036585"/>
                <a:gd name="T14" fmla="*/ 1956140 w 2413437"/>
                <a:gd name="T15" fmla="*/ 1631825 h 2036585"/>
                <a:gd name="T16" fmla="*/ 1956140 w 2413437"/>
                <a:gd name="T17" fmla="*/ 1416445 h 2036585"/>
                <a:gd name="T18" fmla="*/ 2041682 w 2413437"/>
                <a:gd name="T19" fmla="*/ 1416445 h 2036585"/>
                <a:gd name="T20" fmla="*/ 2041682 w 2413437"/>
                <a:gd name="T21" fmla="*/ 1717078 h 2036585"/>
                <a:gd name="T22" fmla="*/ 0 w 2413437"/>
                <a:gd name="T23" fmla="*/ 1717078 h 2036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13437"/>
                <a:gd name="T37" fmla="*/ 0 h 2036585"/>
                <a:gd name="T38" fmla="*/ 2413437 w 2413437"/>
                <a:gd name="T39" fmla="*/ 2036585 h 2036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lnTo>
                    <a:pt x="0" y="0"/>
                  </a:lnTo>
                  <a:close/>
                </a:path>
              </a:pathLst>
            </a:custGeom>
            <a:solidFill>
              <a:schemeClr val="accent4">
                <a:lumMod val="75000"/>
                <a:alpha val="69019"/>
              </a:schemeClr>
            </a:solidFill>
            <a:ln>
              <a:noFill/>
            </a:ln>
            <a:extLst>
              <a:ext uri="{91240B29-F687-4F45-9708-019B960494DF}">
                <a14:hiddenLine xmlns:a14="http://schemas.microsoft.com/office/drawing/2010/main" xmlns="" w="12700" cap="flat" cmpd="sng">
                  <a:solidFill>
                    <a:srgbClr val="000000"/>
                  </a:solidFill>
                  <a:bevel/>
                  <a:headEnd/>
                  <a:tailEnd/>
                </a14:hiddenLine>
              </a:ext>
            </a:extLst>
          </p:spPr>
          <p:txBody>
            <a:bodyPr anchor="ctr"/>
            <a:lstStyle/>
            <a:p>
              <a:endParaRPr lang="zh-CN" altLang="en-US"/>
            </a:p>
          </p:txBody>
        </p:sp>
        <p:sp>
          <p:nvSpPr>
            <p:cNvPr id="16404" name="文本框 11"/>
            <p:cNvSpPr>
              <a:spLocks noChangeArrowheads="1"/>
            </p:cNvSpPr>
            <p:nvPr/>
          </p:nvSpPr>
          <p:spPr bwMode="auto">
            <a:xfrm>
              <a:off x="563319" y="357240"/>
              <a:ext cx="2847096" cy="1145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dirty="0">
                  <a:solidFill>
                    <a:schemeClr val="accent5">
                      <a:lumMod val="75000"/>
                    </a:schemeClr>
                  </a:solidFill>
                  <a:latin typeface="Angsana New" pitchFamily="18" charset="-34"/>
                  <a:sym typeface="Angsana New" pitchFamily="18" charset="-34"/>
                </a:rPr>
                <a:t>COMPANY</a:t>
              </a:r>
              <a:endParaRPr lang="zh-CN" altLang="en-US" sz="4000" b="1" dirty="0">
                <a:solidFill>
                  <a:schemeClr val="accent5">
                    <a:lumMod val="75000"/>
                  </a:schemeClr>
                </a:solidFill>
                <a:latin typeface="Angsana New" pitchFamily="18" charset="-34"/>
                <a:sym typeface="Angsana New" pitchFamily="18" charset="-34"/>
              </a:endParaRPr>
            </a:p>
            <a:p>
              <a:r>
                <a:rPr lang="en-US" altLang="zh-CN" sz="4000" b="1" dirty="0">
                  <a:solidFill>
                    <a:schemeClr val="accent5">
                      <a:lumMod val="75000"/>
                    </a:schemeClr>
                  </a:solidFill>
                  <a:latin typeface="Angsana New" pitchFamily="18" charset="-34"/>
                  <a:sym typeface="Angsana New" pitchFamily="18" charset="-34"/>
                </a:rPr>
                <a:t>PERSPECTIVE </a:t>
              </a:r>
              <a:endParaRPr lang="zh-CN" altLang="en-US" sz="4000" b="1" dirty="0">
                <a:solidFill>
                  <a:schemeClr val="accent5">
                    <a:lumMod val="75000"/>
                  </a:schemeClr>
                </a:solidFill>
                <a:latin typeface="Angsana New" pitchFamily="18" charset="-34"/>
                <a:sym typeface="Angsana New" pitchFamily="18" charset="-34"/>
              </a:endParaRPr>
            </a:p>
          </p:txBody>
        </p:sp>
      </p:grpSp>
      <p:sp>
        <p:nvSpPr>
          <p:cNvPr id="16388" name="矩形 5"/>
          <p:cNvSpPr>
            <a:spLocks noChangeArrowheads="1"/>
          </p:cNvSpPr>
          <p:nvPr/>
        </p:nvSpPr>
        <p:spPr bwMode="auto">
          <a:xfrm>
            <a:off x="136525" y="0"/>
            <a:ext cx="385763" cy="6858000"/>
          </a:xfrm>
          <a:prstGeom prst="rect">
            <a:avLst/>
          </a:prstGeom>
          <a:solidFill>
            <a:schemeClr val="accent4">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89" name="矩形 26"/>
          <p:cNvSpPr>
            <a:spLocks noChangeArrowheads="1"/>
          </p:cNvSpPr>
          <p:nvPr/>
        </p:nvSpPr>
        <p:spPr bwMode="auto">
          <a:xfrm flipH="1">
            <a:off x="628650" y="7938"/>
            <a:ext cx="44450" cy="6858000"/>
          </a:xfrm>
          <a:prstGeom prst="rect">
            <a:avLst/>
          </a:prstGeom>
          <a:solidFill>
            <a:schemeClr val="accent4">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390" name="梯形 1"/>
          <p:cNvSpPr>
            <a:spLocks noChangeArrowheads="1"/>
          </p:cNvSpPr>
          <p:nvPr/>
        </p:nvSpPr>
        <p:spPr bwMode="auto">
          <a:xfrm rot="16200000" flipV="1">
            <a:off x="5564981" y="94457"/>
            <a:ext cx="5768975" cy="7459662"/>
          </a:xfrm>
          <a:custGeom>
            <a:avLst/>
            <a:gdLst>
              <a:gd name="T0" fmla="*/ 1274718131 w 21600"/>
              <a:gd name="T1" fmla="*/ 1288114283 h 21600"/>
              <a:gd name="T2" fmla="*/ 770395320 w 21600"/>
              <a:gd name="T3" fmla="*/ 2147483647 h 21600"/>
              <a:gd name="T4" fmla="*/ 266071775 w 21600"/>
              <a:gd name="T5" fmla="*/ 1288114283 h 21600"/>
              <a:gd name="T6" fmla="*/ 770395320 w 21600"/>
              <a:gd name="T7" fmla="*/ 0 h 21600"/>
              <a:gd name="T8" fmla="*/ 0 60000 65536"/>
              <a:gd name="T9" fmla="*/ 0 60000 65536"/>
              <a:gd name="T10" fmla="*/ 0 60000 65536"/>
              <a:gd name="T11" fmla="*/ 0 60000 65536"/>
              <a:gd name="T12" fmla="*/ 5530 w 21600"/>
              <a:gd name="T13" fmla="*/ 5530 h 21600"/>
              <a:gd name="T14" fmla="*/ 16070 w 21600"/>
              <a:gd name="T15" fmla="*/ 16070 h 21600"/>
            </a:gdLst>
            <a:ahLst/>
            <a:cxnLst>
              <a:cxn ang="T8">
                <a:pos x="T0" y="T1"/>
              </a:cxn>
              <a:cxn ang="T9">
                <a:pos x="T2" y="T3"/>
              </a:cxn>
              <a:cxn ang="T10">
                <a:pos x="T4" y="T5"/>
              </a:cxn>
              <a:cxn ang="T11">
                <a:pos x="T6" y="T7"/>
              </a:cxn>
            </a:cxnLst>
            <a:rect l="T12" t="T13" r="T14" b="T15"/>
            <a:pathLst>
              <a:path w="21600" h="21600">
                <a:moveTo>
                  <a:pt x="0" y="0"/>
                </a:moveTo>
                <a:lnTo>
                  <a:pt x="7459" y="21600"/>
                </a:lnTo>
                <a:lnTo>
                  <a:pt x="14141" y="21600"/>
                </a:lnTo>
                <a:lnTo>
                  <a:pt x="21600" y="0"/>
                </a:lnTo>
                <a:lnTo>
                  <a:pt x="0" y="0"/>
                </a:lnTo>
                <a:close/>
              </a:path>
            </a:pathLst>
          </a:custGeom>
          <a:solidFill>
            <a:schemeClr val="accent4">
              <a:lumMod val="75000"/>
              <a:alpha val="69019"/>
            </a:schemeClr>
          </a:solidFill>
          <a:ln>
            <a:noFill/>
          </a:ln>
          <a:extLst/>
        </p:spPr>
        <p:txBody>
          <a:bodyPr anchor="ctr"/>
          <a:lstStyle/>
          <a:p>
            <a:endParaRPr lang="zh-CN" altLang="en-US"/>
          </a:p>
        </p:txBody>
      </p:sp>
      <p:sp>
        <p:nvSpPr>
          <p:cNvPr id="16391" name="直接连接符 40"/>
          <p:cNvSpPr>
            <a:spLocks noChangeShapeType="1"/>
          </p:cNvSpPr>
          <p:nvPr/>
        </p:nvSpPr>
        <p:spPr bwMode="auto">
          <a:xfrm rot="5400000" flipV="1">
            <a:off x="8887619" y="2593182"/>
            <a:ext cx="1944687" cy="0"/>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392" name="直接连接符 42"/>
          <p:cNvSpPr>
            <a:spLocks noChangeShapeType="1"/>
          </p:cNvSpPr>
          <p:nvPr/>
        </p:nvSpPr>
        <p:spPr bwMode="auto">
          <a:xfrm rot="5400000" flipV="1">
            <a:off x="8865394" y="4971257"/>
            <a:ext cx="2016125" cy="1587"/>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393" name="任意多边形 43"/>
          <p:cNvSpPr>
            <a:spLocks noChangeArrowheads="1"/>
          </p:cNvSpPr>
          <p:nvPr/>
        </p:nvSpPr>
        <p:spPr bwMode="auto">
          <a:xfrm flipH="1">
            <a:off x="9832975" y="3611563"/>
            <a:ext cx="93663" cy="252412"/>
          </a:xfrm>
          <a:custGeom>
            <a:avLst/>
            <a:gdLst>
              <a:gd name="T0" fmla="*/ 0 w 2413437"/>
              <a:gd name="T1" fmla="*/ 0 h 2036585"/>
              <a:gd name="T2" fmla="*/ 3635 w 2413437"/>
              <a:gd name="T3" fmla="*/ 0 h 2036585"/>
              <a:gd name="T4" fmla="*/ 3635 w 2413437"/>
              <a:gd name="T5" fmla="*/ 5477 h 2036585"/>
              <a:gd name="T6" fmla="*/ 3483 w 2413437"/>
              <a:gd name="T7" fmla="*/ 5477 h 2036585"/>
              <a:gd name="T8" fmla="*/ 3483 w 2413437"/>
              <a:gd name="T9" fmla="*/ 1553 h 2036585"/>
              <a:gd name="T10" fmla="*/ 152 w 2413437"/>
              <a:gd name="T11" fmla="*/ 1553 h 2036585"/>
              <a:gd name="T12" fmla="*/ 152 w 2413437"/>
              <a:gd name="T13" fmla="*/ 29730 h 2036585"/>
              <a:gd name="T14" fmla="*/ 3483 w 2413437"/>
              <a:gd name="T15" fmla="*/ 29730 h 2036585"/>
              <a:gd name="T16" fmla="*/ 3483 w 2413437"/>
              <a:gd name="T17" fmla="*/ 25806 h 2036585"/>
              <a:gd name="T18" fmla="*/ 3635 w 2413437"/>
              <a:gd name="T19" fmla="*/ 25806 h 2036585"/>
              <a:gd name="T20" fmla="*/ 3635 w 2413437"/>
              <a:gd name="T21" fmla="*/ 31284 h 2036585"/>
              <a:gd name="T22" fmla="*/ 0 w 2413437"/>
              <a:gd name="T23" fmla="*/ 31284 h 2036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13437"/>
              <a:gd name="T37" fmla="*/ 0 h 2036585"/>
              <a:gd name="T38" fmla="*/ 2413437 w 2413437"/>
              <a:gd name="T39" fmla="*/ 2036585 h 2036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lnTo>
                  <a:pt x="0" y="0"/>
                </a:lnTo>
                <a:close/>
              </a:path>
            </a:pathLst>
          </a:custGeom>
          <a:solidFill>
            <a:srgbClr val="174B7B">
              <a:alpha val="69019"/>
            </a:srgbClr>
          </a:solidFill>
          <a:ln w="28575" cap="flat" cmpd="sng">
            <a:solidFill>
              <a:schemeClr val="bg1"/>
            </a:solidFill>
            <a:bevel/>
            <a:headEnd/>
            <a:tailEnd/>
          </a:ln>
        </p:spPr>
        <p:txBody>
          <a:bodyPr anchor="ctr"/>
          <a:lstStyle/>
          <a:p>
            <a:endParaRPr lang="zh-CN" altLang="en-US"/>
          </a:p>
        </p:txBody>
      </p:sp>
      <p:sp>
        <p:nvSpPr>
          <p:cNvPr id="16394" name="直接连接符 44"/>
          <p:cNvSpPr>
            <a:spLocks noChangeShapeType="1"/>
          </p:cNvSpPr>
          <p:nvPr/>
        </p:nvSpPr>
        <p:spPr bwMode="auto">
          <a:xfrm>
            <a:off x="7010400" y="2406650"/>
            <a:ext cx="0" cy="1158875"/>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395" name="直接连接符 45"/>
          <p:cNvSpPr>
            <a:spLocks noChangeShapeType="1"/>
          </p:cNvSpPr>
          <p:nvPr/>
        </p:nvSpPr>
        <p:spPr bwMode="auto">
          <a:xfrm>
            <a:off x="7010400" y="3910013"/>
            <a:ext cx="0" cy="1401762"/>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6396" name="任意多边形 46"/>
          <p:cNvSpPr>
            <a:spLocks noChangeArrowheads="1"/>
          </p:cNvSpPr>
          <p:nvPr/>
        </p:nvSpPr>
        <p:spPr bwMode="auto">
          <a:xfrm flipH="1">
            <a:off x="6969125" y="3651250"/>
            <a:ext cx="93663" cy="180975"/>
          </a:xfrm>
          <a:custGeom>
            <a:avLst/>
            <a:gdLst>
              <a:gd name="T0" fmla="*/ 0 w 2413437"/>
              <a:gd name="T1" fmla="*/ 0 h 2036585"/>
              <a:gd name="T2" fmla="*/ 3635 w 2413437"/>
              <a:gd name="T3" fmla="*/ 0 h 2036585"/>
              <a:gd name="T4" fmla="*/ 3635 w 2413437"/>
              <a:gd name="T5" fmla="*/ 2816 h 2036585"/>
              <a:gd name="T6" fmla="*/ 3483 w 2413437"/>
              <a:gd name="T7" fmla="*/ 2816 h 2036585"/>
              <a:gd name="T8" fmla="*/ 3483 w 2413437"/>
              <a:gd name="T9" fmla="*/ 798 h 2036585"/>
              <a:gd name="T10" fmla="*/ 152 w 2413437"/>
              <a:gd name="T11" fmla="*/ 798 h 2036585"/>
              <a:gd name="T12" fmla="*/ 152 w 2413437"/>
              <a:gd name="T13" fmla="*/ 15283 h 2036585"/>
              <a:gd name="T14" fmla="*/ 3483 w 2413437"/>
              <a:gd name="T15" fmla="*/ 15283 h 2036585"/>
              <a:gd name="T16" fmla="*/ 3483 w 2413437"/>
              <a:gd name="T17" fmla="*/ 13266 h 2036585"/>
              <a:gd name="T18" fmla="*/ 3635 w 2413437"/>
              <a:gd name="T19" fmla="*/ 13266 h 2036585"/>
              <a:gd name="T20" fmla="*/ 3635 w 2413437"/>
              <a:gd name="T21" fmla="*/ 16082 h 2036585"/>
              <a:gd name="T22" fmla="*/ 0 w 2413437"/>
              <a:gd name="T23" fmla="*/ 16082 h 2036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13437"/>
              <a:gd name="T37" fmla="*/ 0 h 2036585"/>
              <a:gd name="T38" fmla="*/ 2413437 w 2413437"/>
              <a:gd name="T39" fmla="*/ 2036585 h 2036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13437" h="2036585">
                <a:moveTo>
                  <a:pt x="0" y="0"/>
                </a:moveTo>
                <a:lnTo>
                  <a:pt x="2413437" y="0"/>
                </a:lnTo>
                <a:lnTo>
                  <a:pt x="2413437" y="356572"/>
                </a:lnTo>
                <a:lnTo>
                  <a:pt x="2312321" y="356572"/>
                </a:lnTo>
                <a:lnTo>
                  <a:pt x="2312321" y="101116"/>
                </a:lnTo>
                <a:lnTo>
                  <a:pt x="101116" y="101116"/>
                </a:lnTo>
                <a:lnTo>
                  <a:pt x="101116" y="1935469"/>
                </a:lnTo>
                <a:lnTo>
                  <a:pt x="2312321" y="1935469"/>
                </a:lnTo>
                <a:lnTo>
                  <a:pt x="2312321" y="1680011"/>
                </a:lnTo>
                <a:lnTo>
                  <a:pt x="2413437" y="1680011"/>
                </a:lnTo>
                <a:lnTo>
                  <a:pt x="2413437" y="2036585"/>
                </a:lnTo>
                <a:lnTo>
                  <a:pt x="0" y="2036585"/>
                </a:lnTo>
                <a:lnTo>
                  <a:pt x="0" y="0"/>
                </a:lnTo>
                <a:close/>
              </a:path>
            </a:pathLst>
          </a:custGeom>
          <a:solidFill>
            <a:srgbClr val="174B7B">
              <a:alpha val="69019"/>
            </a:srgbClr>
          </a:solidFill>
          <a:ln w="28575" cap="flat" cmpd="sng">
            <a:solidFill>
              <a:schemeClr val="bg1"/>
            </a:solidFill>
            <a:bevel/>
            <a:headEnd/>
            <a:tailEnd/>
          </a:ln>
        </p:spPr>
        <p:txBody>
          <a:bodyPr anchor="ctr"/>
          <a:lstStyle/>
          <a:p>
            <a:endParaRPr lang="zh-CN" altLang="en-US"/>
          </a:p>
        </p:txBody>
      </p:sp>
      <p:sp>
        <p:nvSpPr>
          <p:cNvPr id="16397" name="矩形 50"/>
          <p:cNvSpPr>
            <a:spLocks noChangeArrowheads="1"/>
          </p:cNvSpPr>
          <p:nvPr/>
        </p:nvSpPr>
        <p:spPr bwMode="auto">
          <a:xfrm>
            <a:off x="4511675" y="3154363"/>
            <a:ext cx="2528888"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16398" name="矩形 51"/>
          <p:cNvSpPr>
            <a:spLocks noChangeArrowheads="1"/>
          </p:cNvSpPr>
          <p:nvPr/>
        </p:nvSpPr>
        <p:spPr bwMode="auto">
          <a:xfrm>
            <a:off x="7089775" y="3154363"/>
            <a:ext cx="2527300" cy="1477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16399" name="矩形 52"/>
          <p:cNvSpPr>
            <a:spLocks noChangeArrowheads="1"/>
          </p:cNvSpPr>
          <p:nvPr/>
        </p:nvSpPr>
        <p:spPr bwMode="auto">
          <a:xfrm>
            <a:off x="9856788" y="3154363"/>
            <a:ext cx="2528887" cy="1477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16400" name="矩形 53"/>
          <p:cNvSpPr>
            <a:spLocks noChangeArrowheads="1"/>
          </p:cNvSpPr>
          <p:nvPr/>
        </p:nvSpPr>
        <p:spPr bwMode="auto">
          <a:xfrm>
            <a:off x="10140950" y="2733675"/>
            <a:ext cx="1895475"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sz="2000" b="1">
                <a:solidFill>
                  <a:schemeClr val="bg1"/>
                </a:solidFill>
                <a:latin typeface="Angsana New" pitchFamily="18" charset="-34"/>
                <a:sym typeface="Angsana New" pitchFamily="18" charset="-34"/>
              </a:rPr>
              <a:t>PLEASE TITLE HERE</a:t>
            </a:r>
          </a:p>
        </p:txBody>
      </p:sp>
      <p:sp>
        <p:nvSpPr>
          <p:cNvPr id="16401" name="矩形 54"/>
          <p:cNvSpPr>
            <a:spLocks noChangeArrowheads="1"/>
          </p:cNvSpPr>
          <p:nvPr/>
        </p:nvSpPr>
        <p:spPr bwMode="auto">
          <a:xfrm>
            <a:off x="7404100" y="2733675"/>
            <a:ext cx="1897063"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sz="2000" b="1">
                <a:solidFill>
                  <a:schemeClr val="bg1"/>
                </a:solidFill>
                <a:latin typeface="Angsana New" pitchFamily="18" charset="-34"/>
                <a:sym typeface="Angsana New" pitchFamily="18" charset="-34"/>
              </a:rPr>
              <a:t>PLEASE TITLE HERE</a:t>
            </a:r>
          </a:p>
        </p:txBody>
      </p:sp>
      <p:sp>
        <p:nvSpPr>
          <p:cNvPr id="16402" name="矩形 55"/>
          <p:cNvSpPr>
            <a:spLocks noChangeArrowheads="1"/>
          </p:cNvSpPr>
          <p:nvPr/>
        </p:nvSpPr>
        <p:spPr bwMode="auto">
          <a:xfrm>
            <a:off x="4856163" y="2733675"/>
            <a:ext cx="1897062" cy="54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sz="2000" b="1">
                <a:solidFill>
                  <a:schemeClr val="bg1"/>
                </a:solidFill>
                <a:latin typeface="Angsana New" pitchFamily="18" charset="-34"/>
                <a:sym typeface="Angsana New" pitchFamily="18" charset="-34"/>
              </a:rPr>
              <a:t>PLEASE TITLE HERE</a:t>
            </a:r>
          </a:p>
        </p:txBody>
      </p:sp>
      <p:sp>
        <p:nvSpPr>
          <p:cNvPr id="21" name="矩形 20"/>
          <p:cNvSpPr/>
          <p:nvPr>
            <p:custDataLst>
              <p:tags r:id="rId1"/>
            </p:custDataLst>
          </p:nvPr>
        </p:nvSpPr>
        <p:spPr>
          <a:xfrm>
            <a:off x="3993181" y="6546849"/>
            <a:ext cx="4205638" cy="307777"/>
          </a:xfrm>
          <a:prstGeom prst="rect">
            <a:avLst/>
          </a:prstGeom>
        </p:spPr>
        <p:txBody>
          <a:bodyPr wrap="none">
            <a:spAutoFit/>
          </a:bodyPr>
          <a:lstStyle/>
          <a:p>
            <a:pPr algn="ctr"/>
            <a:r>
              <a:rPr lang="zh-CN" altLang="en-US" sz="1400" dirty="0">
                <a:latin typeface="微软雅黑" pitchFamily="34" charset="-122"/>
                <a:ea typeface="微软雅黑" pitchFamily="34" charset="-122"/>
              </a:rPr>
              <a:t>旺旺：哎呀小小草 </a:t>
            </a:r>
            <a:r>
              <a:rPr lang="en-US" altLang="zh-CN" sz="1400" dirty="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7"/>
          <p:cNvPicPr>
            <a:picLocks noChangeAspect="1" noChangeArrowheads="1"/>
          </p:cNvPicPr>
          <p:nvPr/>
        </p:nvPicPr>
        <p:blipFill>
          <a:blip r:embed="rId3" cstate="print">
            <a:extLst>
              <a:ext uri="{28A0092B-C50C-407E-A947-70E740481C1C}">
                <a14:useLocalDpi xmlns:a14="http://schemas.microsoft.com/office/drawing/2010/main" xmlns="" val="0"/>
              </a:ext>
            </a:extLst>
          </a:blip>
          <a:srcRect t="15495"/>
          <a:stretch>
            <a:fillRect/>
          </a:stretch>
        </p:blipFill>
        <p:spPr bwMode="auto">
          <a:xfrm>
            <a:off x="0" y="0"/>
            <a:ext cx="12204700" cy="687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55" name="矩形 2"/>
          <p:cNvSpPr>
            <a:spLocks noChangeAspect="1" noChangeArrowheads="1"/>
          </p:cNvSpPr>
          <p:nvPr/>
        </p:nvSpPr>
        <p:spPr bwMode="auto">
          <a:xfrm flipH="1">
            <a:off x="2639187"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6" name="矩形 3"/>
          <p:cNvSpPr>
            <a:spLocks noChangeAspect="1" noChangeArrowheads="1"/>
          </p:cNvSpPr>
          <p:nvPr/>
        </p:nvSpPr>
        <p:spPr bwMode="auto">
          <a:xfrm flipH="1">
            <a:off x="2322173" y="1083310"/>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7" name="矩形 4"/>
          <p:cNvSpPr>
            <a:spLocks noChangeAspect="1" noChangeArrowheads="1"/>
          </p:cNvSpPr>
          <p:nvPr/>
        </p:nvSpPr>
        <p:spPr bwMode="auto">
          <a:xfrm flipH="1">
            <a:off x="1989561"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8" name="矩形 5"/>
          <p:cNvSpPr>
            <a:spLocks noChangeAspect="1" noChangeArrowheads="1"/>
          </p:cNvSpPr>
          <p:nvPr/>
        </p:nvSpPr>
        <p:spPr bwMode="auto">
          <a:xfrm flipH="1">
            <a:off x="1672546" y="1083310"/>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59" name="矩形 6"/>
          <p:cNvSpPr>
            <a:spLocks noChangeAspect="1" noChangeArrowheads="1"/>
          </p:cNvSpPr>
          <p:nvPr/>
        </p:nvSpPr>
        <p:spPr bwMode="auto">
          <a:xfrm flipH="1">
            <a:off x="1339934" y="731203"/>
            <a:ext cx="332613" cy="352107"/>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0" name="矩形 7"/>
          <p:cNvSpPr>
            <a:spLocks noChangeAspect="1" noChangeArrowheads="1"/>
          </p:cNvSpPr>
          <p:nvPr/>
        </p:nvSpPr>
        <p:spPr bwMode="auto">
          <a:xfrm flipH="1">
            <a:off x="1022919" y="1083310"/>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1" name="矩形 8"/>
          <p:cNvSpPr>
            <a:spLocks noChangeAspect="1" noChangeArrowheads="1"/>
          </p:cNvSpPr>
          <p:nvPr/>
        </p:nvSpPr>
        <p:spPr bwMode="auto">
          <a:xfrm flipH="1">
            <a:off x="690307"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2" name="矩形 9"/>
          <p:cNvSpPr>
            <a:spLocks noChangeAspect="1" noChangeArrowheads="1"/>
          </p:cNvSpPr>
          <p:nvPr/>
        </p:nvSpPr>
        <p:spPr bwMode="auto">
          <a:xfrm flipH="1">
            <a:off x="373292" y="1083310"/>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3" name="矩形 10"/>
          <p:cNvSpPr>
            <a:spLocks noChangeAspect="1" noChangeArrowheads="1"/>
          </p:cNvSpPr>
          <p:nvPr/>
        </p:nvSpPr>
        <p:spPr bwMode="auto">
          <a:xfrm flipH="1">
            <a:off x="53975" y="731203"/>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4" name="矩形 11"/>
          <p:cNvSpPr>
            <a:spLocks noChangeAspect="1" noChangeArrowheads="1"/>
          </p:cNvSpPr>
          <p:nvPr/>
        </p:nvSpPr>
        <p:spPr bwMode="auto">
          <a:xfrm flipH="1">
            <a:off x="1685841" y="379095"/>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5" name="矩形 12"/>
          <p:cNvSpPr>
            <a:spLocks noChangeAspect="1" noChangeArrowheads="1"/>
          </p:cNvSpPr>
          <p:nvPr/>
        </p:nvSpPr>
        <p:spPr bwMode="auto">
          <a:xfrm flipH="1">
            <a:off x="1018677" y="379095"/>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6" name="矩形 13"/>
          <p:cNvSpPr>
            <a:spLocks noChangeAspect="1" noChangeArrowheads="1"/>
          </p:cNvSpPr>
          <p:nvPr/>
        </p:nvSpPr>
        <p:spPr bwMode="auto">
          <a:xfrm flipH="1">
            <a:off x="408198" y="379095"/>
            <a:ext cx="332613" cy="352107"/>
          </a:xfrm>
          <a:prstGeom prst="rect">
            <a:avLst/>
          </a:prstGeom>
          <a:solidFill>
            <a:schemeClr val="accent4">
              <a:lumMod val="60000"/>
              <a:lumOff val="4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7" name="矩形 14"/>
          <p:cNvSpPr>
            <a:spLocks noChangeAspect="1" noChangeArrowheads="1"/>
          </p:cNvSpPr>
          <p:nvPr/>
        </p:nvSpPr>
        <p:spPr bwMode="auto">
          <a:xfrm flipH="1">
            <a:off x="703272" y="26988"/>
            <a:ext cx="332613" cy="352107"/>
          </a:xfrm>
          <a:prstGeom prst="rect">
            <a:avLst/>
          </a:prstGeom>
          <a:solidFill>
            <a:schemeClr val="accent4"/>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8" name="矩形 15"/>
          <p:cNvSpPr>
            <a:spLocks noChangeAspect="1" noChangeArrowheads="1"/>
          </p:cNvSpPr>
          <p:nvPr/>
        </p:nvSpPr>
        <p:spPr bwMode="auto">
          <a:xfrm flipH="1">
            <a:off x="70010" y="26988"/>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69" name="矩形 16"/>
          <p:cNvSpPr>
            <a:spLocks noChangeAspect="1" noChangeArrowheads="1"/>
          </p:cNvSpPr>
          <p:nvPr/>
        </p:nvSpPr>
        <p:spPr bwMode="auto">
          <a:xfrm flipH="1">
            <a:off x="672212" y="1435418"/>
            <a:ext cx="332613" cy="352107"/>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aphicFrame>
        <p:nvGraphicFramePr>
          <p:cNvPr id="17427" name="表格 18"/>
          <p:cNvGraphicFramePr>
            <a:graphicFrameLocks noGrp="1"/>
          </p:cNvGraphicFramePr>
          <p:nvPr>
            <p:extLst>
              <p:ext uri="{D42A27DB-BD31-4B8C-83A1-F6EECF244321}">
                <p14:modId xmlns:p14="http://schemas.microsoft.com/office/powerpoint/2010/main" xmlns="" val="963645560"/>
              </p:ext>
            </p:extLst>
          </p:nvPr>
        </p:nvGraphicFramePr>
        <p:xfrm>
          <a:off x="987425" y="3221038"/>
          <a:ext cx="10217150" cy="3200400"/>
        </p:xfrm>
        <a:graphic>
          <a:graphicData uri="http://schemas.openxmlformats.org/drawingml/2006/table">
            <a:tbl>
              <a:tblPr/>
              <a:tblGrid>
                <a:gridCol w="2043113">
                  <a:extLst>
                    <a:ext uri="{9D8B030D-6E8A-4147-A177-3AD203B41FA5}">
                      <a16:colId xmlns="" xmlns:a16="http://schemas.microsoft.com/office/drawing/2014/main" val="20000"/>
                    </a:ext>
                  </a:extLst>
                </a:gridCol>
                <a:gridCol w="2043112">
                  <a:extLst>
                    <a:ext uri="{9D8B030D-6E8A-4147-A177-3AD203B41FA5}">
                      <a16:colId xmlns="" xmlns:a16="http://schemas.microsoft.com/office/drawing/2014/main" val="20001"/>
                    </a:ext>
                  </a:extLst>
                </a:gridCol>
                <a:gridCol w="2044700">
                  <a:extLst>
                    <a:ext uri="{9D8B030D-6E8A-4147-A177-3AD203B41FA5}">
                      <a16:colId xmlns="" xmlns:a16="http://schemas.microsoft.com/office/drawing/2014/main" val="20002"/>
                    </a:ext>
                  </a:extLst>
                </a:gridCol>
                <a:gridCol w="2043113">
                  <a:extLst>
                    <a:ext uri="{9D8B030D-6E8A-4147-A177-3AD203B41FA5}">
                      <a16:colId xmlns="" xmlns:a16="http://schemas.microsoft.com/office/drawing/2014/main" val="20003"/>
                    </a:ext>
                  </a:extLst>
                </a:gridCol>
                <a:gridCol w="2043112">
                  <a:extLst>
                    <a:ext uri="{9D8B030D-6E8A-4147-A177-3AD203B41FA5}">
                      <a16:colId xmlns="" xmlns:a16="http://schemas.microsoft.com/office/drawing/2014/main" val="20004"/>
                    </a:ext>
                  </a:extLst>
                </a:gridCol>
              </a:tblGrid>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cs typeface="Calibri" pitchFamily="34" charset="0"/>
                          <a:sym typeface="Angsana New" pitchFamily="18" charset="-34"/>
                        </a:rPr>
                        <a:t>Monday</a:t>
                      </a:r>
                    </a:p>
                  </a:txBody>
                  <a:tcP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1"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1"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1"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1"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w="12700" cap="flat" cmpd="sng" algn="ctr">
                      <a:solidFill>
                        <a:schemeClr val="accent1"/>
                      </a:solidFill>
                      <a:prstDash val="solid"/>
                      <a:bevel/>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1"/>
                          </a:solidFill>
                          <a:effectLst/>
                          <a:latin typeface="Angsana New" pitchFamily="18" charset="-34"/>
                          <a:ea typeface="宋体" pitchFamily="2" charset="-122"/>
                          <a:sym typeface="宋体" pitchFamily="2" charset="-122"/>
                        </a:rPr>
                        <a:t>Tuesday</a:t>
                      </a:r>
                    </a:p>
                  </a:txBody>
                  <a:tcP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Angsana New" pitchFamily="18" charset="-34"/>
                        </a:rPr>
                        <a:t>√</a:t>
                      </a: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w="12700" cap="flat" cmpd="sng" algn="ctr">
                      <a:solidFill>
                        <a:schemeClr val="accent1"/>
                      </a:solidFill>
                      <a:prstDash val="solid"/>
                      <a:bevel/>
                      <a:headEnd type="none" w="med" len="med"/>
                      <a:tailEnd type="none" w="med" len="med"/>
                    </a:lnT>
                    <a:lnB>
                      <a:noFill/>
                    </a:lnB>
                    <a:lnTlToBr>
                      <a:noFill/>
                    </a:lnTlToBr>
                    <a:lnBlToTr>
                      <a:noFill/>
                    </a:lnBlToTr>
                    <a:solidFill>
                      <a:schemeClr val="accent5">
                        <a:lumMod val="50000"/>
                      </a:schemeClr>
                    </a:solidFill>
                  </a:tcPr>
                </a:tc>
                <a:extLst>
                  <a:ext uri="{0D108BD9-81ED-4DB2-BD59-A6C34878D82A}">
                    <a16:rowId xmlns="" xmlns:a16="http://schemas.microsoft.com/office/drawing/2014/main" val="10001"/>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sym typeface="宋体" pitchFamily="2" charset="-122"/>
                        </a:rPr>
                        <a:t>Wednesday</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1"/>
                          </a:solidFill>
                          <a:effectLst/>
                          <a:latin typeface="Angsana New" pitchFamily="18" charset="-34"/>
                          <a:ea typeface="宋体" pitchFamily="2" charset="-122"/>
                          <a:sym typeface="宋体" pitchFamily="2" charset="-122"/>
                        </a:rPr>
                        <a:t>Thursday</a:t>
                      </a:r>
                    </a:p>
                  </a:txBody>
                  <a:tcP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bg1"/>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4">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4">
                        <a:lumMod val="75000"/>
                        <a:alpha val="68999"/>
                      </a:schemeClr>
                    </a:solidFill>
                  </a:tcPr>
                </a:tc>
                <a:extLst>
                  <a:ext uri="{0D108BD9-81ED-4DB2-BD59-A6C34878D82A}">
                    <a16:rowId xmlns="" xmlns:a16="http://schemas.microsoft.com/office/drawing/2014/main" val="10003"/>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sym typeface="宋体" pitchFamily="2" charset="-122"/>
                        </a:rPr>
                        <a:t>Friday</a:t>
                      </a: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4"/>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1"/>
                          </a:solidFill>
                          <a:effectLst/>
                          <a:latin typeface="Angsana New" pitchFamily="18" charset="-34"/>
                          <a:ea typeface="宋体" pitchFamily="2" charset="-122"/>
                          <a:sym typeface="宋体" pitchFamily="2" charset="-122"/>
                        </a:rPr>
                        <a:t>Saturday</a:t>
                      </a:r>
                    </a:p>
                  </a:txBody>
                  <a:tcP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rgbClr val="000000"/>
                        </a:solidFill>
                        <a:effectLst/>
                        <a:latin typeface="Calibri" pitchFamily="34" charset="0"/>
                        <a:ea typeface="宋体" pitchFamily="2" charset="-122"/>
                        <a:sym typeface="宋体" pitchFamily="2" charset="-122"/>
                      </a:endParaRPr>
                    </a:p>
                  </a:txBody>
                  <a:tcPr anchor="ct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5">
                        <a:lumMod val="75000"/>
                        <a:alpha val="68999"/>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dirty="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a:noFill/>
                    </a:lnB>
                    <a:lnTlToBr>
                      <a:noFill/>
                    </a:lnTlToBr>
                    <a:lnBlToTr>
                      <a:noFill/>
                    </a:lnBlToTr>
                    <a:solidFill>
                      <a:schemeClr val="accent5">
                        <a:lumMod val="75000"/>
                        <a:alpha val="68999"/>
                      </a:schemeClr>
                    </a:solidFill>
                  </a:tcPr>
                </a:tc>
                <a:extLst>
                  <a:ext uri="{0D108BD9-81ED-4DB2-BD59-A6C34878D82A}">
                    <a16:rowId xmlns="" xmlns:a16="http://schemas.microsoft.com/office/drawing/2014/main" val="10005"/>
                  </a:ext>
                </a:extLst>
              </a:tr>
              <a:tr h="4572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Angsana New" pitchFamily="18" charset="-34"/>
                          <a:ea typeface="宋体" pitchFamily="2" charset="-122"/>
                          <a:sym typeface="宋体" pitchFamily="2" charset="-122"/>
                        </a:rPr>
                        <a:t>Sunday</a:t>
                      </a:r>
                    </a:p>
                  </a:txBody>
                  <a:tcP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 typeface="Wingdings" pitchFamily="2" charset="2"/>
                        <a:buNone/>
                        <a:tabLst/>
                      </a:pPr>
                      <a:r>
                        <a:rPr kumimoji="0" lang="zh-CN" altLang="zh-CN" sz="2400" b="0" i="0" u="none" strike="noStrike" cap="none" normalizeH="0" baseline="0">
                          <a:ln>
                            <a:noFill/>
                          </a:ln>
                          <a:solidFill>
                            <a:schemeClr val="bg1"/>
                          </a:solidFill>
                          <a:effectLst/>
                          <a:latin typeface="Angsana New" pitchFamily="18" charset="-34"/>
                          <a:ea typeface="宋体" pitchFamily="2" charset="-122"/>
                          <a:sym typeface="宋体" pitchFamily="2" charset="-122"/>
                        </a:rPr>
                        <a:t>√</a:t>
                      </a: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dirty="0">
                        <a:ln>
                          <a:noFill/>
                        </a:ln>
                        <a:solidFill>
                          <a:schemeClr val="tx1"/>
                        </a:solidFill>
                        <a:effectLst/>
                        <a:latin typeface="宋体" pitchFamily="2" charset="-122"/>
                        <a:ea typeface="宋体" pitchFamily="2" charset="-122"/>
                        <a:sym typeface="宋体" pitchFamily="2" charset="-122"/>
                      </a:endParaRPr>
                    </a:p>
                  </a:txBody>
                  <a:tcPr anchor="ctr" horzOverflow="overflow">
                    <a:lnL>
                      <a:noFill/>
                    </a:lnL>
                    <a:lnR>
                      <a:noFill/>
                    </a:lnR>
                    <a:lnT>
                      <a:noFill/>
                    </a:lnT>
                    <a:lnB w="12700" cap="flat" cmpd="sng" algn="ctr">
                      <a:solidFill>
                        <a:schemeClr val="accent1"/>
                      </a:solidFill>
                      <a:prstDash val="solid"/>
                      <a:bevel/>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bl>
          </a:graphicData>
        </a:graphic>
      </p:graphicFrame>
      <p:sp>
        <p:nvSpPr>
          <p:cNvPr id="17451" name="矩形 19"/>
          <p:cNvSpPr>
            <a:spLocks noChangeArrowheads="1"/>
          </p:cNvSpPr>
          <p:nvPr/>
        </p:nvSpPr>
        <p:spPr bwMode="auto">
          <a:xfrm>
            <a:off x="3689350" y="2773363"/>
            <a:ext cx="884238"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1</a:t>
            </a:r>
          </a:p>
        </p:txBody>
      </p:sp>
      <p:sp>
        <p:nvSpPr>
          <p:cNvPr id="17452" name="矩形 20"/>
          <p:cNvSpPr>
            <a:spLocks noChangeArrowheads="1"/>
          </p:cNvSpPr>
          <p:nvPr/>
        </p:nvSpPr>
        <p:spPr bwMode="auto">
          <a:xfrm>
            <a:off x="5643563" y="2773363"/>
            <a:ext cx="884237"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2</a:t>
            </a:r>
          </a:p>
        </p:txBody>
      </p:sp>
      <p:sp>
        <p:nvSpPr>
          <p:cNvPr id="17453" name="矩形 21"/>
          <p:cNvSpPr>
            <a:spLocks noChangeArrowheads="1"/>
          </p:cNvSpPr>
          <p:nvPr/>
        </p:nvSpPr>
        <p:spPr bwMode="auto">
          <a:xfrm>
            <a:off x="7620000" y="2773363"/>
            <a:ext cx="884238"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3</a:t>
            </a:r>
          </a:p>
        </p:txBody>
      </p:sp>
      <p:sp>
        <p:nvSpPr>
          <p:cNvPr id="17454" name="矩形 22"/>
          <p:cNvSpPr>
            <a:spLocks noChangeArrowheads="1"/>
          </p:cNvSpPr>
          <p:nvPr/>
        </p:nvSpPr>
        <p:spPr bwMode="auto">
          <a:xfrm>
            <a:off x="9672638" y="2773363"/>
            <a:ext cx="884237"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400" b="1">
                <a:solidFill>
                  <a:schemeClr val="bg1"/>
                </a:solidFill>
                <a:latin typeface="Angsana New" pitchFamily="18" charset="-34"/>
                <a:sym typeface="Angsana New" pitchFamily="18" charset="-34"/>
              </a:rPr>
              <a:t>TASK 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9"/>
          <p:cNvPicPr>
            <a:picLocks noChangeAspect="1" noChangeArrowheads="1"/>
          </p:cNvPicPr>
          <p:nvPr/>
        </p:nvPicPr>
        <p:blipFill>
          <a:blip r:embed="rId3" cstate="print">
            <a:extLst>
              <a:ext uri="{28A0092B-C50C-407E-A947-70E740481C1C}">
                <a14:useLocalDpi xmlns:a14="http://schemas.microsoft.com/office/drawing/2010/main" xmlns="" val="0"/>
              </a:ext>
            </a:extLst>
          </a:blip>
          <a:srcRect l="12437" t="25435" r="-226"/>
          <a:stretch>
            <a:fillRect/>
          </a:stretch>
        </p:blipFill>
        <p:spPr bwMode="auto">
          <a:xfrm>
            <a:off x="0" y="-25400"/>
            <a:ext cx="12209463" cy="6910388"/>
          </a:xfrm>
          <a:prstGeom prst="rect">
            <a:avLst/>
          </a:prstGeom>
          <a:noFill/>
          <a:ln w="9525">
            <a:solidFill>
              <a:srgbClr val="F2F2F2"/>
            </a:solidFill>
            <a:bevel/>
            <a:headEnd/>
            <a:tailEnd/>
          </a:ln>
          <a:extLst>
            <a:ext uri="{909E8E84-426E-40DD-AFC4-6F175D3DCCD1}">
              <a14:hiddenFill xmlns:a14="http://schemas.microsoft.com/office/drawing/2010/main" xmlns="">
                <a:solidFill>
                  <a:srgbClr val="FFFFFF"/>
                </a:solidFill>
              </a14:hiddenFill>
            </a:ext>
          </a:extLst>
        </p:spPr>
      </p:pic>
      <p:sp>
        <p:nvSpPr>
          <p:cNvPr id="18435" name="矩形 17"/>
          <p:cNvSpPr>
            <a:spLocks noChangeArrowheads="1"/>
          </p:cNvSpPr>
          <p:nvPr/>
        </p:nvSpPr>
        <p:spPr bwMode="auto">
          <a:xfrm>
            <a:off x="8861425" y="-26988"/>
            <a:ext cx="2743200" cy="6481763"/>
          </a:xfrm>
          <a:prstGeom prst="rect">
            <a:avLst/>
          </a:prstGeom>
          <a:solidFill>
            <a:schemeClr val="accent5">
              <a:lumMod val="50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8436" name="组合 18"/>
          <p:cNvGrpSpPr>
            <a:grpSpLocks/>
          </p:cNvGrpSpPr>
          <p:nvPr/>
        </p:nvGrpSpPr>
        <p:grpSpPr bwMode="auto">
          <a:xfrm>
            <a:off x="9058275" y="619125"/>
            <a:ext cx="2667000" cy="4465638"/>
            <a:chOff x="0" y="0"/>
            <a:chExt cx="2666717" cy="4466246"/>
          </a:xfrm>
        </p:grpSpPr>
        <p:sp>
          <p:nvSpPr>
            <p:cNvPr id="18437" name="矩形 11"/>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438" name="矩形 12"/>
            <p:cNvSpPr>
              <a:spLocks noChangeArrowheads="1"/>
            </p:cNvSpPr>
            <p:nvPr/>
          </p:nvSpPr>
          <p:spPr bwMode="auto">
            <a:xfrm>
              <a:off x="125422" y="2711920"/>
              <a:ext cx="2541295"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18439" name="组合 13"/>
            <p:cNvGrpSpPr>
              <a:grpSpLocks/>
            </p:cNvGrpSpPr>
            <p:nvPr/>
          </p:nvGrpSpPr>
          <p:grpSpPr bwMode="auto">
            <a:xfrm>
              <a:off x="326595" y="953901"/>
              <a:ext cx="1905614" cy="1862048"/>
              <a:chOff x="0" y="0"/>
              <a:chExt cx="1905614" cy="1862048"/>
            </a:xfrm>
          </p:grpSpPr>
          <p:sp>
            <p:nvSpPr>
              <p:cNvPr id="18440" name="文本框 14"/>
              <p:cNvSpPr>
                <a:spLocks noChangeArrowheads="1"/>
              </p:cNvSpPr>
              <p:nvPr/>
            </p:nvSpPr>
            <p:spPr bwMode="auto">
              <a:xfrm>
                <a:off x="62523" y="0"/>
                <a:ext cx="1843091" cy="186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04</a:t>
                </a:r>
              </a:p>
            </p:txBody>
          </p:sp>
          <p:sp>
            <p:nvSpPr>
              <p:cNvPr id="18441" name="矩形 15"/>
              <p:cNvSpPr>
                <a:spLocks noChangeArrowheads="1"/>
              </p:cNvSpPr>
              <p:nvPr/>
            </p:nvSpPr>
            <p:spPr bwMode="auto">
              <a:xfrm>
                <a:off x="0" y="1320042"/>
                <a:ext cx="1640769" cy="471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9458" name="图片 6"/>
          <p:cNvPicPr>
            <a:picLocks noChangeAspect="1" noChangeArrowheads="1"/>
          </p:cNvPicPr>
          <p:nvPr/>
        </p:nvPicPr>
        <p:blipFill>
          <a:blip r:embed="rId4" cstate="print">
            <a:extLst>
              <a:ext uri="{28A0092B-C50C-407E-A947-70E740481C1C}">
                <a14:useLocalDpi xmlns:a14="http://schemas.microsoft.com/office/drawing/2010/main" xmlns="" val="0"/>
              </a:ext>
            </a:extLst>
          </a:blip>
          <a:srcRect l="3835"/>
          <a:stretch>
            <a:fillRect/>
          </a:stretch>
        </p:blipFill>
        <p:spPr bwMode="auto">
          <a:xfrm>
            <a:off x="0" y="-19456"/>
            <a:ext cx="5094288" cy="4046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59" name="矩形 25"/>
          <p:cNvSpPr>
            <a:spLocks noChangeArrowheads="1"/>
          </p:cNvSpPr>
          <p:nvPr/>
        </p:nvSpPr>
        <p:spPr bwMode="auto">
          <a:xfrm>
            <a:off x="3205163" y="779463"/>
            <a:ext cx="8975725" cy="5943600"/>
          </a:xfrm>
          <a:prstGeom prst="rect">
            <a:avLst/>
          </a:prstGeom>
          <a:solidFill>
            <a:schemeClr val="bg1"/>
          </a:solidFill>
          <a:ln w="12700">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9460" name="组合 43"/>
          <p:cNvGrpSpPr>
            <a:grpSpLocks/>
          </p:cNvGrpSpPr>
          <p:nvPr/>
        </p:nvGrpSpPr>
        <p:grpSpPr bwMode="auto">
          <a:xfrm>
            <a:off x="-46038" y="3808412"/>
            <a:ext cx="5087938" cy="938719"/>
            <a:chOff x="0" y="-4769"/>
            <a:chExt cx="5087409" cy="939876"/>
          </a:xfrm>
        </p:grpSpPr>
        <p:sp>
          <p:nvSpPr>
            <p:cNvPr id="19467" name="直接连接符 29"/>
            <p:cNvSpPr>
              <a:spLocks noChangeShapeType="1"/>
            </p:cNvSpPr>
            <p:nvPr/>
          </p:nvSpPr>
          <p:spPr bwMode="auto">
            <a:xfrm flipV="1">
              <a:off x="84404" y="892924"/>
              <a:ext cx="3132000" cy="1"/>
            </a:xfrm>
            <a:prstGeom prst="line">
              <a:avLst/>
            </a:prstGeom>
            <a:noFill/>
            <a:ln w="38100">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9468" name="矩形 30"/>
            <p:cNvSpPr>
              <a:spLocks noChangeArrowheads="1"/>
            </p:cNvSpPr>
            <p:nvPr/>
          </p:nvSpPr>
          <p:spPr bwMode="auto">
            <a:xfrm>
              <a:off x="0" y="-4769"/>
              <a:ext cx="4299128" cy="9398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5">
                      <a:lumMod val="75000"/>
                    </a:schemeClr>
                  </a:solidFill>
                  <a:latin typeface="Angsana New" pitchFamily="18" charset="-34"/>
                  <a:sym typeface="Angsana New" pitchFamily="18" charset="-34"/>
                </a:rPr>
                <a:t>MARKETING STRATEGY</a:t>
              </a:r>
            </a:p>
          </p:txBody>
        </p:sp>
        <p:sp>
          <p:nvSpPr>
            <p:cNvPr id="19469" name="直接连接符 32"/>
            <p:cNvSpPr>
              <a:spLocks noChangeShapeType="1"/>
            </p:cNvSpPr>
            <p:nvPr/>
          </p:nvSpPr>
          <p:spPr bwMode="auto">
            <a:xfrm>
              <a:off x="84404" y="227329"/>
              <a:ext cx="5003005" cy="1"/>
            </a:xfrm>
            <a:prstGeom prst="line">
              <a:avLst/>
            </a:prstGeom>
            <a:noFill/>
            <a:ln w="38100">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grpSp>
      <p:pic>
        <p:nvPicPr>
          <p:cNvPr id="19461" name="图片 3"/>
          <p:cNvPicPr>
            <a:picLocks noChangeAspect="1" noChangeArrowheads="1"/>
          </p:cNvPicPr>
          <p:nvPr/>
        </p:nvPicPr>
        <p:blipFill>
          <a:blip r:embed="rId5" cstate="print">
            <a:extLst>
              <a:ext uri="{28A0092B-C50C-407E-A947-70E740481C1C}">
                <a14:useLocalDpi xmlns:a14="http://schemas.microsoft.com/office/drawing/2010/main" xmlns="" val="0"/>
              </a:ext>
            </a:extLst>
          </a:blip>
          <a:srcRect t="34322" b="37711"/>
          <a:stretch>
            <a:fillRect/>
          </a:stretch>
        </p:blipFill>
        <p:spPr bwMode="auto">
          <a:xfrm>
            <a:off x="2160588" y="5060950"/>
            <a:ext cx="10036175" cy="1655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62" name="直接连接符 38"/>
          <p:cNvSpPr>
            <a:spLocks noChangeShapeType="1"/>
          </p:cNvSpPr>
          <p:nvPr/>
        </p:nvSpPr>
        <p:spPr bwMode="auto">
          <a:xfrm>
            <a:off x="1657350" y="6816725"/>
            <a:ext cx="10542588" cy="1588"/>
          </a:xfrm>
          <a:prstGeom prst="line">
            <a:avLst/>
          </a:prstGeom>
          <a:noFill/>
          <a:ln w="38100">
            <a:solidFill>
              <a:srgbClr val="00709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9463" name="矩形 46"/>
          <p:cNvSpPr>
            <a:spLocks noChangeArrowheads="1"/>
          </p:cNvSpPr>
          <p:nvPr/>
        </p:nvSpPr>
        <p:spPr bwMode="auto">
          <a:xfrm>
            <a:off x="7102475" y="42863"/>
            <a:ext cx="4299575" cy="938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5">
                    <a:lumMod val="75000"/>
                  </a:schemeClr>
                </a:solidFill>
                <a:latin typeface="Angsana New" pitchFamily="18" charset="-34"/>
                <a:sym typeface="Angsana New" pitchFamily="18" charset="-34"/>
              </a:rPr>
              <a:t>MARKETING STRATEGY</a:t>
            </a:r>
          </a:p>
        </p:txBody>
      </p:sp>
      <p:sp>
        <p:nvSpPr>
          <p:cNvPr id="19464" name="直接连接符 47"/>
          <p:cNvSpPr>
            <a:spLocks noChangeShapeType="1"/>
          </p:cNvSpPr>
          <p:nvPr/>
        </p:nvSpPr>
        <p:spPr bwMode="auto">
          <a:xfrm>
            <a:off x="7173913" y="257175"/>
            <a:ext cx="5003800" cy="0"/>
          </a:xfrm>
          <a:prstGeom prst="line">
            <a:avLst/>
          </a:prstGeom>
          <a:noFill/>
          <a:ln w="38100">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19465" name="矩形 48"/>
          <p:cNvSpPr>
            <a:spLocks noChangeArrowheads="1"/>
          </p:cNvSpPr>
          <p:nvPr/>
        </p:nvSpPr>
        <p:spPr bwMode="auto">
          <a:xfrm>
            <a:off x="3622675" y="1246188"/>
            <a:ext cx="8432800" cy="1062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rgbClr val="3F3F3F"/>
                </a:solidFill>
                <a:latin typeface="Calibri" pitchFamily="34" charset="0"/>
                <a:sym typeface="Calibri" pitchFamily="34" charset="0"/>
              </a:rPr>
              <a:t>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a:t>
            </a:r>
            <a:endParaRPr lang="zh-CN" altLang="en-US" sz="1400">
              <a:solidFill>
                <a:srgbClr val="3F3F3F"/>
              </a:solidFill>
              <a:latin typeface="Calibri" pitchFamily="34" charset="0"/>
              <a:sym typeface="Calibri" pitchFamily="34" charset="0"/>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p:txBody>
      </p:sp>
      <p:sp>
        <p:nvSpPr>
          <p:cNvPr id="19466" name="矩形 49"/>
          <p:cNvSpPr>
            <a:spLocks noChangeArrowheads="1"/>
          </p:cNvSpPr>
          <p:nvPr/>
        </p:nvSpPr>
        <p:spPr bwMode="auto">
          <a:xfrm>
            <a:off x="3622675" y="2498725"/>
            <a:ext cx="8432800" cy="1062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rgbClr val="3F3F3F"/>
                </a:solidFill>
                <a:latin typeface="Calibri" pitchFamily="34" charset="0"/>
                <a:sym typeface="Calibri" pitchFamily="34" charset="0"/>
              </a:rPr>
              <a:t>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a:t>
            </a:r>
            <a:endParaRPr lang="zh-CN" altLang="en-US" sz="1400">
              <a:solidFill>
                <a:srgbClr val="3F3F3F"/>
              </a:solidFill>
              <a:latin typeface="Calibri" pitchFamily="34" charset="0"/>
              <a:sym typeface="Calibri" pitchFamily="34" charset="0"/>
            </a:endParaRPr>
          </a:p>
          <a:p>
            <a:pPr algn="ctr">
              <a:lnSpc>
                <a:spcPct val="150000"/>
              </a:lnSpc>
            </a:pPr>
            <a:r>
              <a:rPr lang="en-US" altLang="zh-CN" sz="1400">
                <a:solidFill>
                  <a:srgbClr val="3F3F3F"/>
                </a:solidFill>
                <a:latin typeface="Calibri" pitchFamily="34" charset="0"/>
                <a:sym typeface="Calibri" pitchFamily="34" charset="0"/>
              </a:rPr>
              <a:t> Please text here Please text here Please text here Please text here Please text here Please text here  </a:t>
            </a:r>
            <a:endParaRPr lang="zh-CN" altLang="en-US" sz="1400">
              <a:solidFill>
                <a:srgbClr val="3F3F3F"/>
              </a:solidFill>
              <a:latin typeface="Calibri" pitchFamily="34" charset="0"/>
              <a:sym typeface="宋体"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0" name="组合 31"/>
          <p:cNvGrpSpPr>
            <a:grpSpLocks noChangeAspect="1"/>
          </p:cNvGrpSpPr>
          <p:nvPr/>
        </p:nvGrpSpPr>
        <p:grpSpPr bwMode="auto">
          <a:xfrm>
            <a:off x="0" y="0"/>
            <a:ext cx="12222163" cy="6858000"/>
            <a:chOff x="0" y="0"/>
            <a:chExt cx="12222575" cy="6858000"/>
          </a:xfrm>
        </p:grpSpPr>
        <p:pic>
          <p:nvPicPr>
            <p:cNvPr id="1040" name="图片 4"/>
            <p:cNvPicPr>
              <a:picLocks noChangeAspect="1" noChangeArrowheads="1"/>
            </p:cNvPicPr>
            <p:nvPr/>
          </p:nvPicPr>
          <p:blipFill>
            <a:blip r:embed="rId3" cstate="print">
              <a:extLst>
                <a:ext uri="{28A0092B-C50C-407E-A947-70E740481C1C}">
                  <a14:useLocalDpi xmlns:a14="http://schemas.microsoft.com/office/drawing/2010/main" xmlns="" val="0"/>
                </a:ext>
              </a:extLst>
            </a:blip>
            <a:srcRect b="7741"/>
            <a:stretch>
              <a:fillRect/>
            </a:stretch>
          </p:blipFill>
          <p:spPr bwMode="auto">
            <a:xfrm>
              <a:off x="1841" y="0"/>
              <a:ext cx="12220734"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1" name="图片 5"/>
            <p:cNvPicPr>
              <a:picLocks noChangeAspect="1" noChangeArrowheads="1"/>
            </p:cNvPicPr>
            <p:nvPr/>
          </p:nvPicPr>
          <p:blipFill>
            <a:blip r:embed="rId4" cstate="print">
              <a:extLst>
                <a:ext uri="{28A0092B-C50C-407E-A947-70E740481C1C}">
                  <a14:useLocalDpi xmlns:a14="http://schemas.microsoft.com/office/drawing/2010/main" xmlns="" val="0"/>
                </a:ext>
              </a:extLst>
            </a:blip>
            <a:srcRect t="50410" b="28242"/>
            <a:stretch>
              <a:fillRect/>
            </a:stretch>
          </p:blipFill>
          <p:spPr bwMode="auto">
            <a:xfrm>
              <a:off x="0" y="3899646"/>
              <a:ext cx="12222575" cy="15867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1031" name="图表 33"/>
          <p:cNvPicPr>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952500" y="12700"/>
            <a:ext cx="11607800" cy="186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2" name="图表 34"/>
          <p:cNvPicPr>
            <a:picLocks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50913" y="1812925"/>
            <a:ext cx="11607800" cy="2017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3" name="Freeform 2611"/>
          <p:cNvSpPr>
            <a:spLocks noEditPoints="1" noChangeArrowheads="1"/>
          </p:cNvSpPr>
          <p:nvPr/>
        </p:nvSpPr>
        <p:spPr bwMode="auto">
          <a:xfrm>
            <a:off x="1449388" y="979488"/>
            <a:ext cx="239712" cy="238125"/>
          </a:xfrm>
          <a:custGeom>
            <a:avLst/>
            <a:gdLst>
              <a:gd name="T0" fmla="*/ 2147483647 w 302"/>
              <a:gd name="T1" fmla="*/ 2147483647 h 300"/>
              <a:gd name="T2" fmla="*/ 2147483647 w 302"/>
              <a:gd name="T3" fmla="*/ 2147483647 h 300"/>
              <a:gd name="T4" fmla="*/ 2147483647 w 302"/>
              <a:gd name="T5" fmla="*/ 2147483647 h 300"/>
              <a:gd name="T6" fmla="*/ 2147483647 w 302"/>
              <a:gd name="T7" fmla="*/ 2147483647 h 300"/>
              <a:gd name="T8" fmla="*/ 2147483647 w 302"/>
              <a:gd name="T9" fmla="*/ 2147483647 h 300"/>
              <a:gd name="T10" fmla="*/ 0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2147483647 w 302"/>
              <a:gd name="T33" fmla="*/ 2147483647 h 300"/>
              <a:gd name="T34" fmla="*/ 2147483647 w 302"/>
              <a:gd name="T35" fmla="*/ 2147483647 h 300"/>
              <a:gd name="T36" fmla="*/ 2147483647 w 302"/>
              <a:gd name="T37" fmla="*/ 0 h 300"/>
              <a:gd name="T38" fmla="*/ 2147483647 w 302"/>
              <a:gd name="T39" fmla="*/ 0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2147483647 h 300"/>
              <a:gd name="T52" fmla="*/ 2147483647 w 302"/>
              <a:gd name="T53" fmla="*/ 2147483647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2147483647 w 302"/>
              <a:gd name="T69" fmla="*/ 2147483647 h 300"/>
              <a:gd name="T70" fmla="*/ 2147483647 w 302"/>
              <a:gd name="T71" fmla="*/ 2147483647 h 300"/>
              <a:gd name="T72" fmla="*/ 2147483647 w 302"/>
              <a:gd name="T73" fmla="*/ 2147483647 h 300"/>
              <a:gd name="T74" fmla="*/ 2147483647 w 302"/>
              <a:gd name="T75" fmla="*/ 2147483647 h 300"/>
              <a:gd name="T76" fmla="*/ 2147483647 w 302"/>
              <a:gd name="T77" fmla="*/ 2147483647 h 300"/>
              <a:gd name="T78" fmla="*/ 2147483647 w 302"/>
              <a:gd name="T79" fmla="*/ 2147483647 h 300"/>
              <a:gd name="T80" fmla="*/ 2147483647 w 302"/>
              <a:gd name="T81" fmla="*/ 2147483647 h 300"/>
              <a:gd name="T82" fmla="*/ 2147483647 w 302"/>
              <a:gd name="T83" fmla="*/ 2147483647 h 300"/>
              <a:gd name="T84" fmla="*/ 2147483647 w 302"/>
              <a:gd name="T85" fmla="*/ 2147483647 h 300"/>
              <a:gd name="T86" fmla="*/ 2147483647 w 302"/>
              <a:gd name="T87" fmla="*/ 2147483647 h 300"/>
              <a:gd name="T88" fmla="*/ 2147483647 w 302"/>
              <a:gd name="T89" fmla="*/ 2147483647 h 300"/>
              <a:gd name="T90" fmla="*/ 2147483647 w 302"/>
              <a:gd name="T91" fmla="*/ 2147483647 h 300"/>
              <a:gd name="T92" fmla="*/ 2147483647 w 302"/>
              <a:gd name="T93" fmla="*/ 2147483647 h 300"/>
              <a:gd name="T94" fmla="*/ 2147483647 w 302"/>
              <a:gd name="T95" fmla="*/ 2147483647 h 300"/>
              <a:gd name="T96" fmla="*/ 2147483647 w 302"/>
              <a:gd name="T97" fmla="*/ 2147483647 h 300"/>
              <a:gd name="T98" fmla="*/ 2147483647 w 302"/>
              <a:gd name="T99" fmla="*/ 2147483647 h 300"/>
              <a:gd name="T100" fmla="*/ 2147483647 w 302"/>
              <a:gd name="T101" fmla="*/ 2147483647 h 300"/>
              <a:gd name="T102" fmla="*/ 2147483647 w 302"/>
              <a:gd name="T103" fmla="*/ 2147483647 h 300"/>
              <a:gd name="T104" fmla="*/ 2147483647 w 302"/>
              <a:gd name="T105" fmla="*/ 2147483647 h 300"/>
              <a:gd name="T106" fmla="*/ 2147483647 w 302"/>
              <a:gd name="T107" fmla="*/ 2147483647 h 300"/>
              <a:gd name="T108" fmla="*/ 2147483647 w 302"/>
              <a:gd name="T109" fmla="*/ 2147483647 h 300"/>
              <a:gd name="T110" fmla="*/ 2147483647 w 302"/>
              <a:gd name="T111" fmla="*/ 2147483647 h 300"/>
              <a:gd name="T112" fmla="*/ 2147483647 w 302"/>
              <a:gd name="T113" fmla="*/ 2147483647 h 300"/>
              <a:gd name="T114" fmla="*/ 2147483647 w 302"/>
              <a:gd name="T115" fmla="*/ 2147483647 h 300"/>
              <a:gd name="T116" fmla="*/ 2147483647 w 302"/>
              <a:gd name="T117" fmla="*/ 2147483647 h 300"/>
              <a:gd name="T118" fmla="*/ 2147483647 w 302"/>
              <a:gd name="T119" fmla="*/ 2147483647 h 300"/>
              <a:gd name="T120" fmla="*/ 2147483647 w 302"/>
              <a:gd name="T121" fmla="*/ 2147483647 h 300"/>
              <a:gd name="T122" fmla="*/ 2147483647 w 302"/>
              <a:gd name="T123" fmla="*/ 2147483647 h 3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2"/>
              <a:gd name="T187" fmla="*/ 0 h 300"/>
              <a:gd name="T188" fmla="*/ 302 w 302"/>
              <a:gd name="T189" fmla="*/ 300 h 3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2" h="300">
                <a:moveTo>
                  <a:pt x="148" y="194"/>
                </a:moveTo>
                <a:lnTo>
                  <a:pt x="46" y="194"/>
                </a:lnTo>
                <a:lnTo>
                  <a:pt x="36" y="194"/>
                </a:lnTo>
                <a:lnTo>
                  <a:pt x="28" y="192"/>
                </a:lnTo>
                <a:lnTo>
                  <a:pt x="20" y="188"/>
                </a:lnTo>
                <a:lnTo>
                  <a:pt x="14" y="182"/>
                </a:lnTo>
                <a:lnTo>
                  <a:pt x="8" y="174"/>
                </a:lnTo>
                <a:lnTo>
                  <a:pt x="4" y="168"/>
                </a:lnTo>
                <a:lnTo>
                  <a:pt x="2" y="158"/>
                </a:lnTo>
                <a:lnTo>
                  <a:pt x="0" y="150"/>
                </a:lnTo>
                <a:lnTo>
                  <a:pt x="2" y="140"/>
                </a:lnTo>
                <a:lnTo>
                  <a:pt x="4" y="132"/>
                </a:lnTo>
                <a:lnTo>
                  <a:pt x="8" y="124"/>
                </a:lnTo>
                <a:lnTo>
                  <a:pt x="14" y="118"/>
                </a:lnTo>
                <a:lnTo>
                  <a:pt x="20" y="112"/>
                </a:lnTo>
                <a:lnTo>
                  <a:pt x="28" y="108"/>
                </a:lnTo>
                <a:lnTo>
                  <a:pt x="36" y="106"/>
                </a:lnTo>
                <a:lnTo>
                  <a:pt x="46" y="104"/>
                </a:lnTo>
                <a:lnTo>
                  <a:pt x="148" y="104"/>
                </a:lnTo>
                <a:lnTo>
                  <a:pt x="120" y="76"/>
                </a:lnTo>
                <a:lnTo>
                  <a:pt x="114" y="70"/>
                </a:lnTo>
                <a:lnTo>
                  <a:pt x="110" y="62"/>
                </a:lnTo>
                <a:lnTo>
                  <a:pt x="106" y="54"/>
                </a:lnTo>
                <a:lnTo>
                  <a:pt x="106" y="44"/>
                </a:lnTo>
                <a:lnTo>
                  <a:pt x="106" y="36"/>
                </a:lnTo>
                <a:lnTo>
                  <a:pt x="110" y="26"/>
                </a:lnTo>
                <a:lnTo>
                  <a:pt x="114" y="20"/>
                </a:lnTo>
                <a:lnTo>
                  <a:pt x="120" y="12"/>
                </a:lnTo>
                <a:lnTo>
                  <a:pt x="126" y="6"/>
                </a:lnTo>
                <a:lnTo>
                  <a:pt x="134" y="2"/>
                </a:lnTo>
                <a:lnTo>
                  <a:pt x="142" y="0"/>
                </a:lnTo>
                <a:lnTo>
                  <a:pt x="152" y="0"/>
                </a:lnTo>
                <a:lnTo>
                  <a:pt x="160" y="0"/>
                </a:lnTo>
                <a:lnTo>
                  <a:pt x="168" y="2"/>
                </a:lnTo>
                <a:lnTo>
                  <a:pt x="176" y="6"/>
                </a:lnTo>
                <a:lnTo>
                  <a:pt x="182" y="12"/>
                </a:lnTo>
                <a:lnTo>
                  <a:pt x="288" y="118"/>
                </a:lnTo>
                <a:lnTo>
                  <a:pt x="294" y="124"/>
                </a:lnTo>
                <a:lnTo>
                  <a:pt x="298" y="132"/>
                </a:lnTo>
                <a:lnTo>
                  <a:pt x="300" y="140"/>
                </a:lnTo>
                <a:lnTo>
                  <a:pt x="302" y="150"/>
                </a:lnTo>
                <a:lnTo>
                  <a:pt x="300" y="158"/>
                </a:lnTo>
                <a:lnTo>
                  <a:pt x="298" y="166"/>
                </a:lnTo>
                <a:lnTo>
                  <a:pt x="294" y="174"/>
                </a:lnTo>
                <a:lnTo>
                  <a:pt x="288" y="182"/>
                </a:lnTo>
                <a:lnTo>
                  <a:pt x="182" y="288"/>
                </a:lnTo>
                <a:lnTo>
                  <a:pt x="176" y="292"/>
                </a:lnTo>
                <a:lnTo>
                  <a:pt x="168" y="298"/>
                </a:lnTo>
                <a:lnTo>
                  <a:pt x="160" y="300"/>
                </a:lnTo>
                <a:lnTo>
                  <a:pt x="152" y="300"/>
                </a:lnTo>
                <a:lnTo>
                  <a:pt x="142" y="300"/>
                </a:lnTo>
                <a:lnTo>
                  <a:pt x="134" y="298"/>
                </a:lnTo>
                <a:lnTo>
                  <a:pt x="126" y="292"/>
                </a:lnTo>
                <a:lnTo>
                  <a:pt x="120" y="288"/>
                </a:lnTo>
                <a:lnTo>
                  <a:pt x="114" y="280"/>
                </a:lnTo>
                <a:lnTo>
                  <a:pt x="110" y="272"/>
                </a:lnTo>
                <a:lnTo>
                  <a:pt x="106" y="264"/>
                </a:lnTo>
                <a:lnTo>
                  <a:pt x="106" y="256"/>
                </a:lnTo>
                <a:lnTo>
                  <a:pt x="106" y="246"/>
                </a:lnTo>
                <a:lnTo>
                  <a:pt x="110" y="238"/>
                </a:lnTo>
                <a:lnTo>
                  <a:pt x="114" y="230"/>
                </a:lnTo>
                <a:lnTo>
                  <a:pt x="120" y="224"/>
                </a:lnTo>
                <a:lnTo>
                  <a:pt x="148" y="194"/>
                </a:lnTo>
                <a:close/>
                <a:moveTo>
                  <a:pt x="162" y="266"/>
                </a:moveTo>
                <a:lnTo>
                  <a:pt x="268" y="160"/>
                </a:lnTo>
                <a:lnTo>
                  <a:pt x="270" y="156"/>
                </a:lnTo>
                <a:lnTo>
                  <a:pt x="272" y="150"/>
                </a:lnTo>
                <a:lnTo>
                  <a:pt x="270" y="144"/>
                </a:lnTo>
                <a:lnTo>
                  <a:pt x="268" y="138"/>
                </a:lnTo>
                <a:lnTo>
                  <a:pt x="162" y="34"/>
                </a:lnTo>
                <a:lnTo>
                  <a:pt x="156" y="30"/>
                </a:lnTo>
                <a:lnTo>
                  <a:pt x="152" y="30"/>
                </a:lnTo>
                <a:lnTo>
                  <a:pt x="146" y="30"/>
                </a:lnTo>
                <a:lnTo>
                  <a:pt x="140" y="34"/>
                </a:lnTo>
                <a:lnTo>
                  <a:pt x="138" y="38"/>
                </a:lnTo>
                <a:lnTo>
                  <a:pt x="136" y="44"/>
                </a:lnTo>
                <a:lnTo>
                  <a:pt x="138" y="50"/>
                </a:lnTo>
                <a:lnTo>
                  <a:pt x="140" y="54"/>
                </a:lnTo>
                <a:lnTo>
                  <a:pt x="220" y="134"/>
                </a:lnTo>
                <a:lnTo>
                  <a:pt x="46" y="134"/>
                </a:lnTo>
                <a:lnTo>
                  <a:pt x="38" y="136"/>
                </a:lnTo>
                <a:lnTo>
                  <a:pt x="34" y="138"/>
                </a:lnTo>
                <a:lnTo>
                  <a:pt x="32" y="144"/>
                </a:lnTo>
                <a:lnTo>
                  <a:pt x="30" y="150"/>
                </a:lnTo>
                <a:lnTo>
                  <a:pt x="32" y="156"/>
                </a:lnTo>
                <a:lnTo>
                  <a:pt x="34" y="160"/>
                </a:lnTo>
                <a:lnTo>
                  <a:pt x="38" y="164"/>
                </a:lnTo>
                <a:lnTo>
                  <a:pt x="46" y="164"/>
                </a:lnTo>
                <a:lnTo>
                  <a:pt x="220" y="164"/>
                </a:lnTo>
                <a:lnTo>
                  <a:pt x="140" y="244"/>
                </a:lnTo>
                <a:lnTo>
                  <a:pt x="138" y="250"/>
                </a:lnTo>
                <a:lnTo>
                  <a:pt x="136" y="256"/>
                </a:lnTo>
                <a:lnTo>
                  <a:pt x="138" y="262"/>
                </a:lnTo>
                <a:lnTo>
                  <a:pt x="140" y="266"/>
                </a:lnTo>
                <a:lnTo>
                  <a:pt x="146" y="270"/>
                </a:lnTo>
                <a:lnTo>
                  <a:pt x="152" y="270"/>
                </a:lnTo>
                <a:lnTo>
                  <a:pt x="156" y="270"/>
                </a:lnTo>
                <a:lnTo>
                  <a:pt x="162" y="266"/>
                </a:lnTo>
                <a:close/>
              </a:path>
            </a:pathLst>
          </a:custGeom>
          <a:solidFill>
            <a:srgbClr val="C9843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034" name="Freeform 2611"/>
          <p:cNvSpPr>
            <a:spLocks noEditPoints="1" noChangeArrowheads="1"/>
          </p:cNvSpPr>
          <p:nvPr/>
        </p:nvSpPr>
        <p:spPr bwMode="auto">
          <a:xfrm>
            <a:off x="1443038" y="2673350"/>
            <a:ext cx="239712" cy="238125"/>
          </a:xfrm>
          <a:custGeom>
            <a:avLst/>
            <a:gdLst>
              <a:gd name="T0" fmla="*/ 2147483647 w 302"/>
              <a:gd name="T1" fmla="*/ 2147483647 h 300"/>
              <a:gd name="T2" fmla="*/ 2147483647 w 302"/>
              <a:gd name="T3" fmla="*/ 2147483647 h 300"/>
              <a:gd name="T4" fmla="*/ 2147483647 w 302"/>
              <a:gd name="T5" fmla="*/ 2147483647 h 300"/>
              <a:gd name="T6" fmla="*/ 2147483647 w 302"/>
              <a:gd name="T7" fmla="*/ 2147483647 h 300"/>
              <a:gd name="T8" fmla="*/ 2147483647 w 302"/>
              <a:gd name="T9" fmla="*/ 2147483647 h 300"/>
              <a:gd name="T10" fmla="*/ 0 w 302"/>
              <a:gd name="T11" fmla="*/ 2147483647 h 300"/>
              <a:gd name="T12" fmla="*/ 2147483647 w 302"/>
              <a:gd name="T13" fmla="*/ 2147483647 h 300"/>
              <a:gd name="T14" fmla="*/ 2147483647 w 302"/>
              <a:gd name="T15" fmla="*/ 2147483647 h 300"/>
              <a:gd name="T16" fmla="*/ 2147483647 w 302"/>
              <a:gd name="T17" fmla="*/ 2147483647 h 300"/>
              <a:gd name="T18" fmla="*/ 2147483647 w 302"/>
              <a:gd name="T19" fmla="*/ 2147483647 h 300"/>
              <a:gd name="T20" fmla="*/ 2147483647 w 302"/>
              <a:gd name="T21" fmla="*/ 2147483647 h 300"/>
              <a:gd name="T22" fmla="*/ 2147483647 w 302"/>
              <a:gd name="T23" fmla="*/ 2147483647 h 300"/>
              <a:gd name="T24" fmla="*/ 2147483647 w 302"/>
              <a:gd name="T25" fmla="*/ 2147483647 h 300"/>
              <a:gd name="T26" fmla="*/ 2147483647 w 302"/>
              <a:gd name="T27" fmla="*/ 2147483647 h 300"/>
              <a:gd name="T28" fmla="*/ 2147483647 w 302"/>
              <a:gd name="T29" fmla="*/ 2147483647 h 300"/>
              <a:gd name="T30" fmla="*/ 2147483647 w 302"/>
              <a:gd name="T31" fmla="*/ 2147483647 h 300"/>
              <a:gd name="T32" fmla="*/ 2147483647 w 302"/>
              <a:gd name="T33" fmla="*/ 2147483647 h 300"/>
              <a:gd name="T34" fmla="*/ 2147483647 w 302"/>
              <a:gd name="T35" fmla="*/ 2147483647 h 300"/>
              <a:gd name="T36" fmla="*/ 2147483647 w 302"/>
              <a:gd name="T37" fmla="*/ 0 h 300"/>
              <a:gd name="T38" fmla="*/ 2147483647 w 302"/>
              <a:gd name="T39" fmla="*/ 0 h 300"/>
              <a:gd name="T40" fmla="*/ 2147483647 w 302"/>
              <a:gd name="T41" fmla="*/ 2147483647 h 300"/>
              <a:gd name="T42" fmla="*/ 2147483647 w 302"/>
              <a:gd name="T43" fmla="*/ 2147483647 h 300"/>
              <a:gd name="T44" fmla="*/ 2147483647 w 302"/>
              <a:gd name="T45" fmla="*/ 2147483647 h 300"/>
              <a:gd name="T46" fmla="*/ 2147483647 w 302"/>
              <a:gd name="T47" fmla="*/ 2147483647 h 300"/>
              <a:gd name="T48" fmla="*/ 2147483647 w 302"/>
              <a:gd name="T49" fmla="*/ 2147483647 h 300"/>
              <a:gd name="T50" fmla="*/ 2147483647 w 302"/>
              <a:gd name="T51" fmla="*/ 2147483647 h 300"/>
              <a:gd name="T52" fmla="*/ 2147483647 w 302"/>
              <a:gd name="T53" fmla="*/ 2147483647 h 300"/>
              <a:gd name="T54" fmla="*/ 2147483647 w 302"/>
              <a:gd name="T55" fmla="*/ 2147483647 h 300"/>
              <a:gd name="T56" fmla="*/ 2147483647 w 302"/>
              <a:gd name="T57" fmla="*/ 2147483647 h 300"/>
              <a:gd name="T58" fmla="*/ 2147483647 w 302"/>
              <a:gd name="T59" fmla="*/ 2147483647 h 300"/>
              <a:gd name="T60" fmla="*/ 2147483647 w 302"/>
              <a:gd name="T61" fmla="*/ 2147483647 h 300"/>
              <a:gd name="T62" fmla="*/ 2147483647 w 302"/>
              <a:gd name="T63" fmla="*/ 2147483647 h 300"/>
              <a:gd name="T64" fmla="*/ 2147483647 w 302"/>
              <a:gd name="T65" fmla="*/ 2147483647 h 300"/>
              <a:gd name="T66" fmla="*/ 2147483647 w 302"/>
              <a:gd name="T67" fmla="*/ 2147483647 h 300"/>
              <a:gd name="T68" fmla="*/ 2147483647 w 302"/>
              <a:gd name="T69" fmla="*/ 2147483647 h 300"/>
              <a:gd name="T70" fmla="*/ 2147483647 w 302"/>
              <a:gd name="T71" fmla="*/ 2147483647 h 300"/>
              <a:gd name="T72" fmla="*/ 2147483647 w 302"/>
              <a:gd name="T73" fmla="*/ 2147483647 h 300"/>
              <a:gd name="T74" fmla="*/ 2147483647 w 302"/>
              <a:gd name="T75" fmla="*/ 2147483647 h 300"/>
              <a:gd name="T76" fmla="*/ 2147483647 w 302"/>
              <a:gd name="T77" fmla="*/ 2147483647 h 300"/>
              <a:gd name="T78" fmla="*/ 2147483647 w 302"/>
              <a:gd name="T79" fmla="*/ 2147483647 h 300"/>
              <a:gd name="T80" fmla="*/ 2147483647 w 302"/>
              <a:gd name="T81" fmla="*/ 2147483647 h 300"/>
              <a:gd name="T82" fmla="*/ 2147483647 w 302"/>
              <a:gd name="T83" fmla="*/ 2147483647 h 300"/>
              <a:gd name="T84" fmla="*/ 2147483647 w 302"/>
              <a:gd name="T85" fmla="*/ 2147483647 h 300"/>
              <a:gd name="T86" fmla="*/ 2147483647 w 302"/>
              <a:gd name="T87" fmla="*/ 2147483647 h 300"/>
              <a:gd name="T88" fmla="*/ 2147483647 w 302"/>
              <a:gd name="T89" fmla="*/ 2147483647 h 300"/>
              <a:gd name="T90" fmla="*/ 2147483647 w 302"/>
              <a:gd name="T91" fmla="*/ 2147483647 h 300"/>
              <a:gd name="T92" fmla="*/ 2147483647 w 302"/>
              <a:gd name="T93" fmla="*/ 2147483647 h 300"/>
              <a:gd name="T94" fmla="*/ 2147483647 w 302"/>
              <a:gd name="T95" fmla="*/ 2147483647 h 300"/>
              <a:gd name="T96" fmla="*/ 2147483647 w 302"/>
              <a:gd name="T97" fmla="*/ 2147483647 h 300"/>
              <a:gd name="T98" fmla="*/ 2147483647 w 302"/>
              <a:gd name="T99" fmla="*/ 2147483647 h 300"/>
              <a:gd name="T100" fmla="*/ 2147483647 w 302"/>
              <a:gd name="T101" fmla="*/ 2147483647 h 300"/>
              <a:gd name="T102" fmla="*/ 2147483647 w 302"/>
              <a:gd name="T103" fmla="*/ 2147483647 h 300"/>
              <a:gd name="T104" fmla="*/ 2147483647 w 302"/>
              <a:gd name="T105" fmla="*/ 2147483647 h 300"/>
              <a:gd name="T106" fmla="*/ 2147483647 w 302"/>
              <a:gd name="T107" fmla="*/ 2147483647 h 300"/>
              <a:gd name="T108" fmla="*/ 2147483647 w 302"/>
              <a:gd name="T109" fmla="*/ 2147483647 h 300"/>
              <a:gd name="T110" fmla="*/ 2147483647 w 302"/>
              <a:gd name="T111" fmla="*/ 2147483647 h 300"/>
              <a:gd name="T112" fmla="*/ 2147483647 w 302"/>
              <a:gd name="T113" fmla="*/ 2147483647 h 300"/>
              <a:gd name="T114" fmla="*/ 2147483647 w 302"/>
              <a:gd name="T115" fmla="*/ 2147483647 h 300"/>
              <a:gd name="T116" fmla="*/ 2147483647 w 302"/>
              <a:gd name="T117" fmla="*/ 2147483647 h 300"/>
              <a:gd name="T118" fmla="*/ 2147483647 w 302"/>
              <a:gd name="T119" fmla="*/ 2147483647 h 300"/>
              <a:gd name="T120" fmla="*/ 2147483647 w 302"/>
              <a:gd name="T121" fmla="*/ 2147483647 h 300"/>
              <a:gd name="T122" fmla="*/ 2147483647 w 302"/>
              <a:gd name="T123" fmla="*/ 2147483647 h 3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2"/>
              <a:gd name="T187" fmla="*/ 0 h 300"/>
              <a:gd name="T188" fmla="*/ 302 w 302"/>
              <a:gd name="T189" fmla="*/ 300 h 3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2" h="300">
                <a:moveTo>
                  <a:pt x="148" y="194"/>
                </a:moveTo>
                <a:lnTo>
                  <a:pt x="46" y="194"/>
                </a:lnTo>
                <a:lnTo>
                  <a:pt x="36" y="194"/>
                </a:lnTo>
                <a:lnTo>
                  <a:pt x="28" y="192"/>
                </a:lnTo>
                <a:lnTo>
                  <a:pt x="20" y="188"/>
                </a:lnTo>
                <a:lnTo>
                  <a:pt x="14" y="182"/>
                </a:lnTo>
                <a:lnTo>
                  <a:pt x="8" y="174"/>
                </a:lnTo>
                <a:lnTo>
                  <a:pt x="4" y="168"/>
                </a:lnTo>
                <a:lnTo>
                  <a:pt x="2" y="158"/>
                </a:lnTo>
                <a:lnTo>
                  <a:pt x="0" y="150"/>
                </a:lnTo>
                <a:lnTo>
                  <a:pt x="2" y="140"/>
                </a:lnTo>
                <a:lnTo>
                  <a:pt x="4" y="132"/>
                </a:lnTo>
                <a:lnTo>
                  <a:pt x="8" y="124"/>
                </a:lnTo>
                <a:lnTo>
                  <a:pt x="14" y="118"/>
                </a:lnTo>
                <a:lnTo>
                  <a:pt x="20" y="112"/>
                </a:lnTo>
                <a:lnTo>
                  <a:pt x="28" y="108"/>
                </a:lnTo>
                <a:lnTo>
                  <a:pt x="36" y="106"/>
                </a:lnTo>
                <a:lnTo>
                  <a:pt x="46" y="104"/>
                </a:lnTo>
                <a:lnTo>
                  <a:pt x="148" y="104"/>
                </a:lnTo>
                <a:lnTo>
                  <a:pt x="120" y="76"/>
                </a:lnTo>
                <a:lnTo>
                  <a:pt x="114" y="70"/>
                </a:lnTo>
                <a:lnTo>
                  <a:pt x="110" y="62"/>
                </a:lnTo>
                <a:lnTo>
                  <a:pt x="106" y="54"/>
                </a:lnTo>
                <a:lnTo>
                  <a:pt x="106" y="44"/>
                </a:lnTo>
                <a:lnTo>
                  <a:pt x="106" y="36"/>
                </a:lnTo>
                <a:lnTo>
                  <a:pt x="110" y="26"/>
                </a:lnTo>
                <a:lnTo>
                  <a:pt x="114" y="20"/>
                </a:lnTo>
                <a:lnTo>
                  <a:pt x="120" y="12"/>
                </a:lnTo>
                <a:lnTo>
                  <a:pt x="126" y="6"/>
                </a:lnTo>
                <a:lnTo>
                  <a:pt x="134" y="2"/>
                </a:lnTo>
                <a:lnTo>
                  <a:pt x="142" y="0"/>
                </a:lnTo>
                <a:lnTo>
                  <a:pt x="152" y="0"/>
                </a:lnTo>
                <a:lnTo>
                  <a:pt x="160" y="0"/>
                </a:lnTo>
                <a:lnTo>
                  <a:pt x="168" y="2"/>
                </a:lnTo>
                <a:lnTo>
                  <a:pt x="176" y="6"/>
                </a:lnTo>
                <a:lnTo>
                  <a:pt x="182" y="12"/>
                </a:lnTo>
                <a:lnTo>
                  <a:pt x="288" y="118"/>
                </a:lnTo>
                <a:lnTo>
                  <a:pt x="294" y="124"/>
                </a:lnTo>
                <a:lnTo>
                  <a:pt x="298" y="132"/>
                </a:lnTo>
                <a:lnTo>
                  <a:pt x="300" y="140"/>
                </a:lnTo>
                <a:lnTo>
                  <a:pt x="302" y="150"/>
                </a:lnTo>
                <a:lnTo>
                  <a:pt x="300" y="158"/>
                </a:lnTo>
                <a:lnTo>
                  <a:pt x="298" y="166"/>
                </a:lnTo>
                <a:lnTo>
                  <a:pt x="294" y="174"/>
                </a:lnTo>
                <a:lnTo>
                  <a:pt x="288" y="182"/>
                </a:lnTo>
                <a:lnTo>
                  <a:pt x="182" y="288"/>
                </a:lnTo>
                <a:lnTo>
                  <a:pt x="176" y="292"/>
                </a:lnTo>
                <a:lnTo>
                  <a:pt x="168" y="298"/>
                </a:lnTo>
                <a:lnTo>
                  <a:pt x="160" y="300"/>
                </a:lnTo>
                <a:lnTo>
                  <a:pt x="152" y="300"/>
                </a:lnTo>
                <a:lnTo>
                  <a:pt x="142" y="300"/>
                </a:lnTo>
                <a:lnTo>
                  <a:pt x="134" y="298"/>
                </a:lnTo>
                <a:lnTo>
                  <a:pt x="126" y="292"/>
                </a:lnTo>
                <a:lnTo>
                  <a:pt x="120" y="288"/>
                </a:lnTo>
                <a:lnTo>
                  <a:pt x="114" y="280"/>
                </a:lnTo>
                <a:lnTo>
                  <a:pt x="110" y="272"/>
                </a:lnTo>
                <a:lnTo>
                  <a:pt x="106" y="264"/>
                </a:lnTo>
                <a:lnTo>
                  <a:pt x="106" y="256"/>
                </a:lnTo>
                <a:lnTo>
                  <a:pt x="106" y="246"/>
                </a:lnTo>
                <a:lnTo>
                  <a:pt x="110" y="238"/>
                </a:lnTo>
                <a:lnTo>
                  <a:pt x="114" y="230"/>
                </a:lnTo>
                <a:lnTo>
                  <a:pt x="120" y="224"/>
                </a:lnTo>
                <a:lnTo>
                  <a:pt x="148" y="194"/>
                </a:lnTo>
                <a:close/>
                <a:moveTo>
                  <a:pt x="162" y="266"/>
                </a:moveTo>
                <a:lnTo>
                  <a:pt x="268" y="160"/>
                </a:lnTo>
                <a:lnTo>
                  <a:pt x="270" y="156"/>
                </a:lnTo>
                <a:lnTo>
                  <a:pt x="272" y="150"/>
                </a:lnTo>
                <a:lnTo>
                  <a:pt x="270" y="144"/>
                </a:lnTo>
                <a:lnTo>
                  <a:pt x="268" y="138"/>
                </a:lnTo>
                <a:lnTo>
                  <a:pt x="162" y="34"/>
                </a:lnTo>
                <a:lnTo>
                  <a:pt x="156" y="30"/>
                </a:lnTo>
                <a:lnTo>
                  <a:pt x="152" y="30"/>
                </a:lnTo>
                <a:lnTo>
                  <a:pt x="146" y="30"/>
                </a:lnTo>
                <a:lnTo>
                  <a:pt x="140" y="34"/>
                </a:lnTo>
                <a:lnTo>
                  <a:pt x="138" y="38"/>
                </a:lnTo>
                <a:lnTo>
                  <a:pt x="136" y="44"/>
                </a:lnTo>
                <a:lnTo>
                  <a:pt x="138" y="50"/>
                </a:lnTo>
                <a:lnTo>
                  <a:pt x="140" y="54"/>
                </a:lnTo>
                <a:lnTo>
                  <a:pt x="220" y="134"/>
                </a:lnTo>
                <a:lnTo>
                  <a:pt x="46" y="134"/>
                </a:lnTo>
                <a:lnTo>
                  <a:pt x="38" y="136"/>
                </a:lnTo>
                <a:lnTo>
                  <a:pt x="34" y="138"/>
                </a:lnTo>
                <a:lnTo>
                  <a:pt x="32" y="144"/>
                </a:lnTo>
                <a:lnTo>
                  <a:pt x="30" y="150"/>
                </a:lnTo>
                <a:lnTo>
                  <a:pt x="32" y="156"/>
                </a:lnTo>
                <a:lnTo>
                  <a:pt x="34" y="160"/>
                </a:lnTo>
                <a:lnTo>
                  <a:pt x="38" y="164"/>
                </a:lnTo>
                <a:lnTo>
                  <a:pt x="46" y="164"/>
                </a:lnTo>
                <a:lnTo>
                  <a:pt x="220" y="164"/>
                </a:lnTo>
                <a:lnTo>
                  <a:pt x="140" y="244"/>
                </a:lnTo>
                <a:lnTo>
                  <a:pt x="138" y="250"/>
                </a:lnTo>
                <a:lnTo>
                  <a:pt x="136" y="256"/>
                </a:lnTo>
                <a:lnTo>
                  <a:pt x="138" y="262"/>
                </a:lnTo>
                <a:lnTo>
                  <a:pt x="140" y="266"/>
                </a:lnTo>
                <a:lnTo>
                  <a:pt x="146" y="270"/>
                </a:lnTo>
                <a:lnTo>
                  <a:pt x="152" y="270"/>
                </a:lnTo>
                <a:lnTo>
                  <a:pt x="156" y="270"/>
                </a:lnTo>
                <a:lnTo>
                  <a:pt x="162" y="266"/>
                </a:lnTo>
                <a:close/>
              </a:path>
            </a:pathLst>
          </a:custGeom>
          <a:solidFill>
            <a:srgbClr val="C9843A"/>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en-US"/>
          </a:p>
        </p:txBody>
      </p:sp>
      <p:sp>
        <p:nvSpPr>
          <p:cNvPr id="1035" name="矩形 49"/>
          <p:cNvSpPr>
            <a:spLocks noChangeArrowheads="1"/>
          </p:cNvSpPr>
          <p:nvPr/>
        </p:nvSpPr>
        <p:spPr bwMode="auto">
          <a:xfrm>
            <a:off x="1952625" y="5641975"/>
            <a:ext cx="9974263" cy="106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a:p>
            <a:pP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Please text here Please text here Please text here Please text here Please text here Please text here Please text here Please text here Please text here Please text here Please text here Please text here </a:t>
            </a:r>
            <a:endParaRPr lang="zh-CN" altLang="en-US" sz="1400">
              <a:solidFill>
                <a:schemeClr val="bg1"/>
              </a:solidFill>
              <a:latin typeface="Calibri" pitchFamily="34" charset="0"/>
              <a:sym typeface="宋体" pitchFamily="2" charset="-122"/>
            </a:endParaRPr>
          </a:p>
        </p:txBody>
      </p:sp>
      <p:grpSp>
        <p:nvGrpSpPr>
          <p:cNvPr id="1036" name="组合 60"/>
          <p:cNvGrpSpPr>
            <a:grpSpLocks/>
          </p:cNvGrpSpPr>
          <p:nvPr/>
        </p:nvGrpSpPr>
        <p:grpSpPr bwMode="auto">
          <a:xfrm>
            <a:off x="158750" y="633413"/>
            <a:ext cx="935038" cy="739775"/>
            <a:chOff x="0" y="0"/>
            <a:chExt cx="934179" cy="739600"/>
          </a:xfrm>
        </p:grpSpPr>
        <p:sp>
          <p:nvSpPr>
            <p:cNvPr id="1039" name="Text Box 2563"/>
            <p:cNvSpPr>
              <a:spLocks noChangeArrowheads="1"/>
            </p:cNvSpPr>
            <p:nvPr/>
          </p:nvSpPr>
          <p:spPr bwMode="auto">
            <a:xfrm>
              <a:off x="16604" y="154886"/>
              <a:ext cx="9175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p>
              <a:r>
                <a:rPr lang="en-US" altLang="zh-CN" sz="2400" b="1">
                  <a:solidFill>
                    <a:schemeClr val="bg1"/>
                  </a:solidFill>
                  <a:latin typeface="Angsana New" pitchFamily="18" charset="-34"/>
                  <a:ea typeface="Gulim" pitchFamily="34" charset="-127"/>
                  <a:sym typeface="Angsana New" pitchFamily="18" charset="-34"/>
                </a:rPr>
                <a:t>LINE A</a:t>
              </a:r>
            </a:p>
          </p:txBody>
        </p:sp>
      </p:grpSp>
      <p:grpSp>
        <p:nvGrpSpPr>
          <p:cNvPr id="1037" name="组合 61"/>
          <p:cNvGrpSpPr>
            <a:grpSpLocks/>
          </p:cNvGrpSpPr>
          <p:nvPr/>
        </p:nvGrpSpPr>
        <p:grpSpPr bwMode="auto">
          <a:xfrm>
            <a:off x="158750" y="2303463"/>
            <a:ext cx="920750" cy="739775"/>
            <a:chOff x="0" y="0"/>
            <a:chExt cx="919415" cy="739600"/>
          </a:xfrm>
        </p:grpSpPr>
        <p:sp>
          <p:nvSpPr>
            <p:cNvPr id="1038" name="Text Box 2563"/>
            <p:cNvSpPr>
              <a:spLocks noChangeArrowheads="1"/>
            </p:cNvSpPr>
            <p:nvPr/>
          </p:nvSpPr>
          <p:spPr bwMode="auto">
            <a:xfrm>
              <a:off x="16604" y="154886"/>
              <a:ext cx="90281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txBody>
            <a:bodyPr wrap="none">
              <a:spAutoFit/>
            </a:bodyPr>
            <a:lstStyle/>
            <a:p>
              <a:r>
                <a:rPr lang="en-US" altLang="zh-CN" sz="2400" b="1">
                  <a:solidFill>
                    <a:schemeClr val="bg1"/>
                  </a:solidFill>
                  <a:latin typeface="Angsana New" pitchFamily="18" charset="-34"/>
                  <a:ea typeface="Gulim" pitchFamily="34" charset="-127"/>
                  <a:sym typeface="Angsana New" pitchFamily="18" charset="-34"/>
                </a:rPr>
                <a:t>LINE B</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直接连接符 5"/>
          <p:cNvSpPr>
            <a:spLocks noChangeShapeType="1"/>
          </p:cNvSpPr>
          <p:nvPr/>
        </p:nvSpPr>
        <p:spPr bwMode="auto">
          <a:xfrm>
            <a:off x="2595563" y="0"/>
            <a:ext cx="0" cy="3038475"/>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pic>
        <p:nvPicPr>
          <p:cNvPr id="20483" name="图片 8"/>
          <p:cNvPicPr>
            <a:picLocks noChangeAspect="1" noChangeArrowheads="1"/>
          </p:cNvPicPr>
          <p:nvPr/>
        </p:nvPicPr>
        <p:blipFill>
          <a:blip r:embed="rId3" cstate="print">
            <a:extLst>
              <a:ext uri="{28A0092B-C50C-407E-A947-70E740481C1C}">
                <a14:useLocalDpi xmlns:a14="http://schemas.microsoft.com/office/drawing/2010/main" xmlns="" val="0"/>
              </a:ext>
            </a:extLst>
          </a:blip>
          <a:srcRect l="-220" t="4979" r="220" b="10362"/>
          <a:stretch>
            <a:fillRect/>
          </a:stretch>
        </p:blipFill>
        <p:spPr bwMode="auto">
          <a:xfrm>
            <a:off x="-12700" y="0"/>
            <a:ext cx="1219041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4" name="图片 9"/>
          <p:cNvPicPr>
            <a:picLocks noChangeAspect="1" noChangeArrowheads="1"/>
          </p:cNvPicPr>
          <p:nvPr/>
        </p:nvPicPr>
        <p:blipFill>
          <a:blip r:embed="rId4" cstate="print">
            <a:extLst>
              <a:ext uri="{28A0092B-C50C-407E-A947-70E740481C1C}">
                <a14:useLocalDpi xmlns:a14="http://schemas.microsoft.com/office/drawing/2010/main" xmlns="" val="0"/>
              </a:ext>
            </a:extLst>
          </a:blip>
          <a:srcRect l="14963" t="4979" r="62758" b="10362"/>
          <a:stretch>
            <a:fillRect/>
          </a:stretch>
        </p:blipFill>
        <p:spPr bwMode="auto">
          <a:xfrm>
            <a:off x="1816100" y="0"/>
            <a:ext cx="271621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图片 10"/>
          <p:cNvPicPr>
            <a:picLocks noChangeAspect="1" noChangeArrowheads="1"/>
          </p:cNvPicPr>
          <p:nvPr/>
        </p:nvPicPr>
        <p:blipFill>
          <a:blip r:embed="rId5" cstate="print">
            <a:extLst>
              <a:ext uri="{28A0092B-C50C-407E-A947-70E740481C1C}">
                <a14:useLocalDpi xmlns:a14="http://schemas.microsoft.com/office/drawing/2010/main" xmlns="" val="0"/>
              </a:ext>
            </a:extLst>
          </a:blip>
          <a:srcRect l="74203" t="4808" r="3516" b="10533"/>
          <a:stretch>
            <a:fillRect/>
          </a:stretch>
        </p:blipFill>
        <p:spPr bwMode="auto">
          <a:xfrm>
            <a:off x="9128125" y="0"/>
            <a:ext cx="27178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图片 12"/>
          <p:cNvPicPr>
            <a:picLocks noChangeAspect="1" noChangeArrowheads="1"/>
          </p:cNvPicPr>
          <p:nvPr/>
        </p:nvPicPr>
        <p:blipFill>
          <a:blip r:embed="rId5" cstate="print">
            <a:extLst>
              <a:ext uri="{28A0092B-C50C-407E-A947-70E740481C1C}">
                <a14:useLocalDpi xmlns:a14="http://schemas.microsoft.com/office/drawing/2010/main" xmlns="" val="0"/>
              </a:ext>
            </a:extLst>
          </a:blip>
          <a:srcRect l="45688" t="5150" r="32153" b="10191"/>
          <a:stretch>
            <a:fillRect/>
          </a:stretch>
        </p:blipFill>
        <p:spPr bwMode="auto">
          <a:xfrm>
            <a:off x="5597525" y="14288"/>
            <a:ext cx="27019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7" name="直接连接符 14"/>
          <p:cNvSpPr>
            <a:spLocks noChangeShapeType="1"/>
          </p:cNvSpPr>
          <p:nvPr/>
        </p:nvSpPr>
        <p:spPr bwMode="auto">
          <a:xfrm>
            <a:off x="6262688" y="720725"/>
            <a:ext cx="0" cy="2854325"/>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88" name="直接连接符 15"/>
          <p:cNvSpPr>
            <a:spLocks noChangeShapeType="1"/>
          </p:cNvSpPr>
          <p:nvPr/>
        </p:nvSpPr>
        <p:spPr bwMode="auto">
          <a:xfrm>
            <a:off x="7148513" y="2016125"/>
            <a:ext cx="1587" cy="2854325"/>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20489" name="矩形 16"/>
          <p:cNvSpPr>
            <a:spLocks noChangeArrowheads="1"/>
          </p:cNvSpPr>
          <p:nvPr/>
        </p:nvSpPr>
        <p:spPr bwMode="auto">
          <a:xfrm>
            <a:off x="5772150" y="1285875"/>
            <a:ext cx="1426994" cy="938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5">
                    <a:lumMod val="75000"/>
                  </a:schemeClr>
                </a:solidFill>
                <a:latin typeface="Angsana New" pitchFamily="18" charset="-34"/>
                <a:sym typeface="Angsana New" pitchFamily="18" charset="-34"/>
              </a:rPr>
              <a:t>THANK</a:t>
            </a:r>
          </a:p>
        </p:txBody>
      </p:sp>
      <p:sp>
        <p:nvSpPr>
          <p:cNvPr id="20490" name="矩形 17"/>
          <p:cNvSpPr>
            <a:spLocks noChangeArrowheads="1"/>
          </p:cNvSpPr>
          <p:nvPr/>
        </p:nvSpPr>
        <p:spPr bwMode="auto">
          <a:xfrm>
            <a:off x="6961188" y="2655888"/>
            <a:ext cx="938077" cy="938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a:solidFill>
                  <a:schemeClr val="accent5">
                    <a:lumMod val="75000"/>
                  </a:schemeClr>
                </a:solidFill>
                <a:latin typeface="Angsana New" pitchFamily="18" charset="-34"/>
                <a:sym typeface="Angsana New" pitchFamily="18" charset="-34"/>
              </a:rPr>
              <a:t>YOU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3" cstate="print">
            <a:extLst>
              <a:ext uri="{28A0092B-C50C-407E-A947-70E740481C1C}">
                <a14:useLocalDpi xmlns:a14="http://schemas.microsoft.com/office/drawing/2010/main" xmlns="" val="0"/>
              </a:ext>
            </a:extLst>
          </a:blip>
          <a:srcRect b="10118"/>
          <a:stretch>
            <a:fillRect/>
          </a:stretch>
        </p:blipFill>
        <p:spPr bwMode="auto">
          <a:xfrm>
            <a:off x="0" y="9525"/>
            <a:ext cx="12192000" cy="6848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矩形 12"/>
          <p:cNvSpPr>
            <a:spLocks noChangeArrowheads="1"/>
          </p:cNvSpPr>
          <p:nvPr/>
        </p:nvSpPr>
        <p:spPr bwMode="auto">
          <a:xfrm>
            <a:off x="390525" y="0"/>
            <a:ext cx="2743200" cy="648176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4100" name="组合 13"/>
          <p:cNvGrpSpPr>
            <a:grpSpLocks/>
          </p:cNvGrpSpPr>
          <p:nvPr/>
        </p:nvGrpSpPr>
        <p:grpSpPr bwMode="auto">
          <a:xfrm>
            <a:off x="523875" y="619125"/>
            <a:ext cx="2555875" cy="4886325"/>
            <a:chOff x="0" y="0"/>
            <a:chExt cx="2554758" cy="4887570"/>
          </a:xfrm>
        </p:grpSpPr>
        <p:sp>
          <p:nvSpPr>
            <p:cNvPr id="4101" name="矩形 7"/>
            <p:cNvSpPr>
              <a:spLocks noChangeArrowheads="1"/>
            </p:cNvSpPr>
            <p:nvPr/>
          </p:nvSpPr>
          <p:spPr bwMode="auto">
            <a:xfrm flipH="1">
              <a:off x="143518" y="0"/>
              <a:ext cx="182228" cy="2641138"/>
            </a:xfrm>
            <a:prstGeom prst="rect">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102" name="矩形 8"/>
            <p:cNvSpPr>
              <a:spLocks noChangeArrowheads="1"/>
            </p:cNvSpPr>
            <p:nvPr/>
          </p:nvSpPr>
          <p:spPr bwMode="auto">
            <a:xfrm>
              <a:off x="0" y="2671579"/>
              <a:ext cx="2554758" cy="22159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600" b="1">
                  <a:solidFill>
                    <a:schemeClr val="bg1"/>
                  </a:solidFill>
                  <a:latin typeface="Angsana New" pitchFamily="18" charset="-34"/>
                  <a:sym typeface="Angsana New" pitchFamily="18" charset="-34"/>
                </a:rPr>
                <a:t>01</a:t>
              </a:r>
              <a:r>
                <a:rPr lang="en-US" altLang="zh-CN" sz="1200">
                  <a:solidFill>
                    <a:schemeClr val="bg1"/>
                  </a:solidFill>
                  <a:latin typeface="Calibri" pitchFamily="34" charset="0"/>
                  <a:sym typeface="Calibri" pitchFamily="34" charset="0"/>
                </a:rPr>
                <a:t> Please text here</a:t>
              </a:r>
              <a:endParaRPr lang="zh-CN" altLang="en-US" sz="1200">
                <a:solidFill>
                  <a:schemeClr val="bg1"/>
                </a:solidFill>
                <a:latin typeface="Calibri" pitchFamily="34" charset="0"/>
                <a:sym typeface="Calibri" pitchFamily="34" charset="0"/>
              </a:endParaRPr>
            </a:p>
            <a:p>
              <a:pPr algn="ctr">
                <a:lnSpc>
                  <a:spcPct val="150000"/>
                </a:lnSpc>
              </a:pPr>
              <a:r>
                <a:rPr lang="en-US" altLang="zh-CN" sz="1600" b="1">
                  <a:solidFill>
                    <a:schemeClr val="bg1"/>
                  </a:solidFill>
                  <a:latin typeface="Angsana New" pitchFamily="18" charset="-34"/>
                  <a:sym typeface="Angsana New" pitchFamily="18" charset="-34"/>
                </a:rPr>
                <a:t>02</a:t>
              </a:r>
              <a:r>
                <a:rPr lang="en-US" altLang="zh-CN" sz="1200">
                  <a:solidFill>
                    <a:schemeClr val="bg1"/>
                  </a:solidFill>
                  <a:latin typeface="Calibri" pitchFamily="34" charset="0"/>
                  <a:sym typeface="Calibri" pitchFamily="34" charset="0"/>
                </a:rPr>
                <a:t>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600" b="1">
                  <a:solidFill>
                    <a:schemeClr val="bg1"/>
                  </a:solidFill>
                  <a:latin typeface="Angsana New" pitchFamily="18" charset="-34"/>
                  <a:sym typeface="Angsana New" pitchFamily="18" charset="-34"/>
                </a:rPr>
                <a:t>03 </a:t>
              </a:r>
              <a:r>
                <a:rPr lang="en-US" altLang="zh-CN" sz="1200">
                  <a:solidFill>
                    <a:schemeClr val="bg1"/>
                  </a:solidFill>
                  <a:latin typeface="Calibri" pitchFamily="34" charset="0"/>
                  <a:sym typeface="Calibri" pitchFamily="34" charset="0"/>
                </a:rPr>
                <a:t>Please text  here</a:t>
              </a:r>
              <a:endParaRPr lang="zh-CN" altLang="en-US" sz="1200">
                <a:solidFill>
                  <a:schemeClr val="bg1"/>
                </a:solidFill>
                <a:latin typeface="Calibri" pitchFamily="34" charset="0"/>
                <a:sym typeface="宋体" pitchFamily="2" charset="-122"/>
              </a:endParaRPr>
            </a:p>
            <a:p>
              <a:pPr algn="ctr">
                <a:lnSpc>
                  <a:spcPct val="150000"/>
                </a:lnSpc>
              </a:pPr>
              <a:r>
                <a:rPr lang="en-US" altLang="zh-CN" sz="1600" b="1">
                  <a:solidFill>
                    <a:schemeClr val="bg1"/>
                  </a:solidFill>
                  <a:latin typeface="Angsana New" pitchFamily="18" charset="-34"/>
                  <a:sym typeface="Angsana New" pitchFamily="18" charset="-34"/>
                </a:rPr>
                <a:t>04 </a:t>
              </a:r>
              <a:r>
                <a:rPr lang="en-US" altLang="zh-CN" sz="1200">
                  <a:solidFill>
                    <a:schemeClr val="bg1"/>
                  </a:solidFill>
                  <a:latin typeface="Calibri" pitchFamily="34" charset="0"/>
                  <a:sym typeface="Calibri" pitchFamily="34" charset="0"/>
                </a:rPr>
                <a:t>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600" b="1">
                  <a:solidFill>
                    <a:schemeClr val="bg1"/>
                  </a:solidFill>
                  <a:latin typeface="Angsana New" pitchFamily="18" charset="-34"/>
                  <a:sym typeface="Angsana New" pitchFamily="18" charset="-34"/>
                </a:rPr>
                <a:t>05</a:t>
              </a:r>
              <a:r>
                <a:rPr lang="en-US" altLang="zh-CN" sz="1200">
                  <a:solidFill>
                    <a:schemeClr val="bg1"/>
                  </a:solidFill>
                  <a:latin typeface="Calibri" pitchFamily="34" charset="0"/>
                  <a:sym typeface="Calibri" pitchFamily="34" charset="0"/>
                </a:rPr>
                <a:t>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 </a:t>
              </a:r>
              <a:endParaRPr lang="zh-CN" altLang="en-US" sz="1200">
                <a:solidFill>
                  <a:schemeClr val="bg1"/>
                </a:solidFill>
                <a:latin typeface="Calibri" pitchFamily="34" charset="0"/>
                <a:sym typeface="宋体" pitchFamily="2" charset="-122"/>
              </a:endParaRPr>
            </a:p>
          </p:txBody>
        </p:sp>
        <p:grpSp>
          <p:nvGrpSpPr>
            <p:cNvPr id="4103" name="组合 9"/>
            <p:cNvGrpSpPr>
              <a:grpSpLocks/>
            </p:cNvGrpSpPr>
            <p:nvPr/>
          </p:nvGrpSpPr>
          <p:grpSpPr bwMode="auto">
            <a:xfrm>
              <a:off x="532636" y="819431"/>
              <a:ext cx="1843091" cy="1960217"/>
              <a:chOff x="0" y="0"/>
              <a:chExt cx="1843091" cy="1960217"/>
            </a:xfrm>
          </p:grpSpPr>
          <p:sp>
            <p:nvSpPr>
              <p:cNvPr id="4104" name="文本框 10"/>
              <p:cNvSpPr>
                <a:spLocks noChangeArrowheads="1"/>
              </p:cNvSpPr>
              <p:nvPr/>
            </p:nvSpPr>
            <p:spPr bwMode="auto">
              <a:xfrm>
                <a:off x="0" y="0"/>
                <a:ext cx="1843091" cy="186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00</a:t>
                </a:r>
              </a:p>
            </p:txBody>
          </p:sp>
          <p:sp>
            <p:nvSpPr>
              <p:cNvPr id="4105" name="矩形 11"/>
              <p:cNvSpPr>
                <a:spLocks noChangeArrowheads="1"/>
              </p:cNvSpPr>
              <p:nvPr/>
            </p:nvSpPr>
            <p:spPr bwMode="auto">
              <a:xfrm>
                <a:off x="52671" y="1320042"/>
                <a:ext cx="1410386" cy="640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sz="2600" b="1">
                    <a:solidFill>
                      <a:schemeClr val="bg1"/>
                    </a:solidFill>
                    <a:latin typeface="Angsana New" pitchFamily="18" charset="-34"/>
                    <a:sym typeface="Angsana New" pitchFamily="18" charset="-34"/>
                  </a:rPr>
                  <a:t>CONTENTS</a:t>
                </a:r>
              </a:p>
            </p:txBody>
          </p:sp>
        </p:gr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3" cstate="print">
            <a:extLst>
              <a:ext uri="{28A0092B-C50C-407E-A947-70E740481C1C}">
                <a14:useLocalDpi xmlns:a14="http://schemas.microsoft.com/office/drawing/2010/main" xmlns="" val="0"/>
              </a:ext>
            </a:extLst>
          </a:blip>
          <a:srcRect b="15947"/>
          <a:stretch>
            <a:fillRect/>
          </a:stretch>
        </p:blipFill>
        <p:spPr bwMode="auto">
          <a:xfrm>
            <a:off x="0" y="0"/>
            <a:ext cx="12192000" cy="6875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矩形 11"/>
          <p:cNvSpPr>
            <a:spLocks noChangeArrowheads="1"/>
          </p:cNvSpPr>
          <p:nvPr/>
        </p:nvSpPr>
        <p:spPr bwMode="auto">
          <a:xfrm>
            <a:off x="8861425" y="-26988"/>
            <a:ext cx="2743200" cy="648176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5124" name="组合 10"/>
          <p:cNvGrpSpPr>
            <a:grpSpLocks/>
          </p:cNvGrpSpPr>
          <p:nvPr/>
        </p:nvGrpSpPr>
        <p:grpSpPr bwMode="auto">
          <a:xfrm>
            <a:off x="9072563" y="619125"/>
            <a:ext cx="2693987" cy="4465638"/>
            <a:chOff x="0" y="0"/>
            <a:chExt cx="2693595" cy="4466246"/>
          </a:xfrm>
        </p:grpSpPr>
        <p:sp>
          <p:nvSpPr>
            <p:cNvPr id="5125" name="矩形 3"/>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26" name="矩形 6"/>
            <p:cNvSpPr>
              <a:spLocks noChangeArrowheads="1"/>
            </p:cNvSpPr>
            <p:nvPr/>
          </p:nvSpPr>
          <p:spPr bwMode="auto">
            <a:xfrm>
              <a:off x="125422" y="2711920"/>
              <a:ext cx="2568173"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5127" name="组合 8"/>
            <p:cNvGrpSpPr>
              <a:grpSpLocks/>
            </p:cNvGrpSpPr>
            <p:nvPr/>
          </p:nvGrpSpPr>
          <p:grpSpPr bwMode="auto">
            <a:xfrm>
              <a:off x="326594" y="953901"/>
              <a:ext cx="1945956" cy="1862048"/>
              <a:chOff x="0" y="0"/>
              <a:chExt cx="1945956" cy="1862048"/>
            </a:xfrm>
          </p:grpSpPr>
          <p:sp>
            <p:nvSpPr>
              <p:cNvPr id="5128" name="文本框 2"/>
              <p:cNvSpPr>
                <a:spLocks noChangeArrowheads="1"/>
              </p:cNvSpPr>
              <p:nvPr/>
            </p:nvSpPr>
            <p:spPr bwMode="auto">
              <a:xfrm>
                <a:off x="102865" y="0"/>
                <a:ext cx="1843091" cy="186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01</a:t>
                </a:r>
              </a:p>
            </p:txBody>
          </p:sp>
          <p:sp>
            <p:nvSpPr>
              <p:cNvPr id="5129" name="矩形 7"/>
              <p:cNvSpPr>
                <a:spLocks noChangeArrowheads="1"/>
              </p:cNvSpPr>
              <p:nvPr/>
            </p:nvSpPr>
            <p:spPr bwMode="auto">
              <a:xfrm>
                <a:off x="0" y="1320042"/>
                <a:ext cx="1640770" cy="471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2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700" y="0"/>
            <a:ext cx="1028065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6147" name="直接连接符 23"/>
          <p:cNvSpPr>
            <a:spLocks noChangeShapeType="1"/>
          </p:cNvSpPr>
          <p:nvPr/>
        </p:nvSpPr>
        <p:spPr bwMode="auto">
          <a:xfrm>
            <a:off x="0" y="1990725"/>
            <a:ext cx="10279063" cy="1098550"/>
          </a:xfrm>
          <a:prstGeom prst="line">
            <a:avLst/>
          </a:prstGeom>
          <a:noFill/>
          <a:ln w="571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6148" name="直接连接符 29"/>
          <p:cNvSpPr>
            <a:spLocks noChangeShapeType="1"/>
          </p:cNvSpPr>
          <p:nvPr/>
        </p:nvSpPr>
        <p:spPr bwMode="auto">
          <a:xfrm>
            <a:off x="2433638" y="619125"/>
            <a:ext cx="4316412" cy="6238875"/>
          </a:xfrm>
          <a:prstGeom prst="line">
            <a:avLst/>
          </a:prstGeom>
          <a:noFill/>
          <a:ln w="571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6149" name="直接连接符 28"/>
          <p:cNvSpPr>
            <a:spLocks noChangeShapeType="1"/>
          </p:cNvSpPr>
          <p:nvPr/>
        </p:nvSpPr>
        <p:spPr bwMode="auto">
          <a:xfrm flipH="1">
            <a:off x="6750050" y="3132138"/>
            <a:ext cx="3543300" cy="3725862"/>
          </a:xfrm>
          <a:prstGeom prst="line">
            <a:avLst/>
          </a:prstGeom>
          <a:noFill/>
          <a:ln w="571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6150" name="矩形 35"/>
          <p:cNvSpPr>
            <a:spLocks noChangeArrowheads="1"/>
          </p:cNvSpPr>
          <p:nvPr/>
        </p:nvSpPr>
        <p:spPr bwMode="auto">
          <a:xfrm>
            <a:off x="12700" y="3341688"/>
            <a:ext cx="5554663" cy="2319337"/>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1" name="矩形 25"/>
          <p:cNvSpPr>
            <a:spLocks noChangeArrowheads="1"/>
          </p:cNvSpPr>
          <p:nvPr/>
        </p:nvSpPr>
        <p:spPr bwMode="auto">
          <a:xfrm>
            <a:off x="1022350" y="3132138"/>
            <a:ext cx="2679700"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3200" b="1">
                <a:solidFill>
                  <a:schemeClr val="bg1"/>
                </a:solidFill>
                <a:latin typeface="Angsana New" pitchFamily="18" charset="-34"/>
                <a:sym typeface="Angsana New" pitchFamily="18" charset="-34"/>
              </a:rPr>
              <a:t>COMPANY DETAIL</a:t>
            </a:r>
          </a:p>
        </p:txBody>
      </p:sp>
      <p:sp>
        <p:nvSpPr>
          <p:cNvPr id="6152" name="矩形 26"/>
          <p:cNvSpPr>
            <a:spLocks noChangeArrowheads="1"/>
          </p:cNvSpPr>
          <p:nvPr/>
        </p:nvSpPr>
        <p:spPr bwMode="auto">
          <a:xfrm>
            <a:off x="342900" y="3848100"/>
            <a:ext cx="4656138" cy="1708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a:t>
            </a:r>
            <a:endParaRPr lang="zh-CN" altLang="en-US" sz="1400">
              <a:solidFill>
                <a:schemeClr val="bg1"/>
              </a:solidFill>
              <a:latin typeface="Calibri" pitchFamily="34" charset="0"/>
              <a:sym typeface="宋体" pitchFamily="2" charset="-122"/>
            </a:endParaRPr>
          </a:p>
        </p:txBody>
      </p:sp>
      <p:sp>
        <p:nvSpPr>
          <p:cNvPr id="6153" name="矩形 46"/>
          <p:cNvSpPr>
            <a:spLocks noChangeArrowheads="1"/>
          </p:cNvSpPr>
          <p:nvPr/>
        </p:nvSpPr>
        <p:spPr bwMode="auto">
          <a:xfrm>
            <a:off x="6683375" y="6350"/>
            <a:ext cx="4106863" cy="1446213"/>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4" name="矩形 47"/>
          <p:cNvSpPr>
            <a:spLocks noChangeArrowheads="1"/>
          </p:cNvSpPr>
          <p:nvPr/>
        </p:nvSpPr>
        <p:spPr bwMode="auto">
          <a:xfrm>
            <a:off x="6750050" y="160338"/>
            <a:ext cx="2454275" cy="8239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3200" b="1">
                <a:solidFill>
                  <a:schemeClr val="bg1"/>
                </a:solidFill>
                <a:latin typeface="Angsana New" pitchFamily="18" charset="-34"/>
                <a:sym typeface="Angsana New" pitchFamily="18" charset="-34"/>
              </a:rPr>
              <a:t>COMPANY LOGO</a:t>
            </a:r>
          </a:p>
        </p:txBody>
      </p:sp>
      <p:sp>
        <p:nvSpPr>
          <p:cNvPr id="6155" name="直接连接符 48"/>
          <p:cNvSpPr>
            <a:spLocks noChangeShapeType="1"/>
          </p:cNvSpPr>
          <p:nvPr/>
        </p:nvSpPr>
        <p:spPr bwMode="auto">
          <a:xfrm flipH="1">
            <a:off x="9170988" y="1714500"/>
            <a:ext cx="2520950" cy="2601913"/>
          </a:xfrm>
          <a:prstGeom prst="line">
            <a:avLst/>
          </a:prstGeom>
          <a:noFill/>
          <a:ln w="57150">
            <a:solidFill>
              <a:srgbClr val="174B7B"/>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6156" name="直接连接符 51"/>
          <p:cNvSpPr>
            <a:spLocks noChangeShapeType="1"/>
          </p:cNvSpPr>
          <p:nvPr/>
        </p:nvSpPr>
        <p:spPr bwMode="auto">
          <a:xfrm>
            <a:off x="8162925" y="2851150"/>
            <a:ext cx="3925888" cy="438150"/>
          </a:xfrm>
          <a:prstGeom prst="line">
            <a:avLst/>
          </a:prstGeom>
          <a:noFill/>
          <a:ln w="57150">
            <a:solidFill>
              <a:srgbClr val="174B7B"/>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3"/>
          <p:cNvPicPr>
            <a:picLocks noChangeAspect="1" noChangeArrowheads="1"/>
          </p:cNvPicPr>
          <p:nvPr/>
        </p:nvPicPr>
        <p:blipFill>
          <a:blip r:embed="rId3" cstate="print">
            <a:extLst>
              <a:ext uri="{28A0092B-C50C-407E-A947-70E740481C1C}">
                <a14:useLocalDpi xmlns:a14="http://schemas.microsoft.com/office/drawing/2010/main" xmlns="" val="0"/>
              </a:ext>
            </a:extLst>
          </a:blip>
          <a:srcRect t="11150" r="11919" b="14706"/>
          <a:stretch>
            <a:fillRect/>
          </a:stretch>
        </p:blipFill>
        <p:spPr bwMode="auto">
          <a:xfrm>
            <a:off x="-1588" y="-25400"/>
            <a:ext cx="12272963" cy="688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sp>
        <p:nvSpPr>
          <p:cNvPr id="7247" name="直接连接符 6"/>
          <p:cNvSpPr>
            <a:spLocks noChangeShapeType="1"/>
          </p:cNvSpPr>
          <p:nvPr/>
        </p:nvSpPr>
        <p:spPr bwMode="auto">
          <a:xfrm rot="21435839">
            <a:off x="3058262" y="323403"/>
            <a:ext cx="6011216"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248" name="直接连接符 39"/>
          <p:cNvSpPr>
            <a:spLocks noChangeShapeType="1"/>
          </p:cNvSpPr>
          <p:nvPr/>
        </p:nvSpPr>
        <p:spPr bwMode="auto">
          <a:xfrm rot="21435839">
            <a:off x="3087041" y="926036"/>
            <a:ext cx="5975221"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249" name="矩形 9"/>
          <p:cNvSpPr>
            <a:spLocks noChangeArrowheads="1"/>
          </p:cNvSpPr>
          <p:nvPr/>
        </p:nvSpPr>
        <p:spPr bwMode="auto">
          <a:xfrm rot="21435839">
            <a:off x="3128423" y="418570"/>
            <a:ext cx="1130162" cy="708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TEXT</a:t>
            </a:r>
          </a:p>
        </p:txBody>
      </p:sp>
      <p:sp>
        <p:nvSpPr>
          <p:cNvPr id="7250" name="矩形 47"/>
          <p:cNvSpPr>
            <a:spLocks noChangeArrowheads="1"/>
          </p:cNvSpPr>
          <p:nvPr/>
        </p:nvSpPr>
        <p:spPr bwMode="auto">
          <a:xfrm rot="21435839">
            <a:off x="4498160" y="327543"/>
            <a:ext cx="2200252" cy="708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TEXT HERE</a:t>
            </a:r>
          </a:p>
        </p:txBody>
      </p:sp>
      <p:sp>
        <p:nvSpPr>
          <p:cNvPr id="7251" name="矩形 48"/>
          <p:cNvSpPr>
            <a:spLocks noChangeArrowheads="1"/>
          </p:cNvSpPr>
          <p:nvPr/>
        </p:nvSpPr>
        <p:spPr bwMode="auto">
          <a:xfrm rot="21435839">
            <a:off x="4174464" y="386233"/>
            <a:ext cx="391403" cy="708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a:t>
            </a:r>
          </a:p>
        </p:txBody>
      </p:sp>
      <p:sp>
        <p:nvSpPr>
          <p:cNvPr id="7252" name="矩形 49"/>
          <p:cNvSpPr>
            <a:spLocks noChangeArrowheads="1"/>
          </p:cNvSpPr>
          <p:nvPr/>
        </p:nvSpPr>
        <p:spPr bwMode="auto">
          <a:xfrm rot="21435839">
            <a:off x="6646141" y="288018"/>
            <a:ext cx="418649" cy="708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a:t>
            </a:r>
          </a:p>
        </p:txBody>
      </p:sp>
      <p:sp>
        <p:nvSpPr>
          <p:cNvPr id="7253" name="矩形 56"/>
          <p:cNvSpPr>
            <a:spLocks noChangeArrowheads="1"/>
          </p:cNvSpPr>
          <p:nvPr/>
        </p:nvSpPr>
        <p:spPr bwMode="auto">
          <a:xfrm rot="21435839">
            <a:off x="6916771" y="206574"/>
            <a:ext cx="2200252" cy="7085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4000" b="1">
                <a:solidFill>
                  <a:schemeClr val="bg1"/>
                </a:solidFill>
                <a:latin typeface="Angsana New" pitchFamily="18" charset="-34"/>
                <a:sym typeface="Angsana New" pitchFamily="18" charset="-34"/>
              </a:rPr>
              <a:t>TEXT HERE</a:t>
            </a:r>
          </a:p>
        </p:txBody>
      </p:sp>
      <p:sp>
        <p:nvSpPr>
          <p:cNvPr id="7254" name="直接连接符 13"/>
          <p:cNvSpPr>
            <a:spLocks noChangeShapeType="1"/>
          </p:cNvSpPr>
          <p:nvPr/>
        </p:nvSpPr>
        <p:spPr bwMode="auto">
          <a:xfrm rot="21435839" flipH="1">
            <a:off x="6896628" y="34425"/>
            <a:ext cx="392260" cy="253022"/>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255" name="直接连接符 58"/>
          <p:cNvSpPr>
            <a:spLocks noChangeShapeType="1"/>
          </p:cNvSpPr>
          <p:nvPr/>
        </p:nvSpPr>
        <p:spPr bwMode="auto">
          <a:xfrm rot="21435839" flipH="1">
            <a:off x="6098912" y="915994"/>
            <a:ext cx="354418" cy="272854"/>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242" name="矩形 64"/>
          <p:cNvSpPr>
            <a:spLocks noChangeArrowheads="1"/>
          </p:cNvSpPr>
          <p:nvPr/>
        </p:nvSpPr>
        <p:spPr bwMode="auto">
          <a:xfrm rot="51307">
            <a:off x="1253395" y="2022302"/>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3" name="矩形 60"/>
          <p:cNvSpPr>
            <a:spLocks noChangeArrowheads="1"/>
          </p:cNvSpPr>
          <p:nvPr/>
        </p:nvSpPr>
        <p:spPr bwMode="auto">
          <a:xfrm rot="21417145">
            <a:off x="1219521" y="2061809"/>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5" name="椭圆 61"/>
          <p:cNvSpPr>
            <a:spLocks noChangeAspect="1" noChangeArrowheads="1"/>
          </p:cNvSpPr>
          <p:nvPr/>
        </p:nvSpPr>
        <p:spPr bwMode="auto">
          <a:xfrm rot="21417145">
            <a:off x="1019469" y="1925202"/>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46" name="矩形 62"/>
          <p:cNvSpPr>
            <a:spLocks noChangeArrowheads="1"/>
          </p:cNvSpPr>
          <p:nvPr/>
        </p:nvSpPr>
        <p:spPr bwMode="auto">
          <a:xfrm rot="21417145">
            <a:off x="1112749" y="1901866"/>
            <a:ext cx="30650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1.</a:t>
            </a:r>
          </a:p>
        </p:txBody>
      </p:sp>
      <p:sp>
        <p:nvSpPr>
          <p:cNvPr id="7237" name="矩形 68"/>
          <p:cNvSpPr>
            <a:spLocks noChangeArrowheads="1"/>
          </p:cNvSpPr>
          <p:nvPr/>
        </p:nvSpPr>
        <p:spPr bwMode="auto">
          <a:xfrm rot="51307">
            <a:off x="1318577" y="3246594"/>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8" name="矩形 69"/>
          <p:cNvSpPr>
            <a:spLocks noChangeArrowheads="1"/>
          </p:cNvSpPr>
          <p:nvPr/>
        </p:nvSpPr>
        <p:spPr bwMode="auto">
          <a:xfrm rot="21417145">
            <a:off x="1284703" y="3286101"/>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40" name="椭圆 71"/>
          <p:cNvSpPr>
            <a:spLocks noChangeAspect="1" noChangeArrowheads="1"/>
          </p:cNvSpPr>
          <p:nvPr/>
        </p:nvSpPr>
        <p:spPr bwMode="auto">
          <a:xfrm rot="21417145">
            <a:off x="1084650" y="3149493"/>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41" name="矩形 72"/>
          <p:cNvSpPr>
            <a:spLocks noChangeArrowheads="1"/>
          </p:cNvSpPr>
          <p:nvPr/>
        </p:nvSpPr>
        <p:spPr bwMode="auto">
          <a:xfrm rot="21417145">
            <a:off x="1177871" y="3123942"/>
            <a:ext cx="38986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2.</a:t>
            </a:r>
          </a:p>
        </p:txBody>
      </p:sp>
      <p:sp>
        <p:nvSpPr>
          <p:cNvPr id="7232" name="矩形 74"/>
          <p:cNvSpPr>
            <a:spLocks noChangeArrowheads="1"/>
          </p:cNvSpPr>
          <p:nvPr/>
        </p:nvSpPr>
        <p:spPr bwMode="auto">
          <a:xfrm rot="51307">
            <a:off x="4619796" y="1843073"/>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3" name="矩形 75"/>
          <p:cNvSpPr>
            <a:spLocks noChangeArrowheads="1"/>
          </p:cNvSpPr>
          <p:nvPr/>
        </p:nvSpPr>
        <p:spPr bwMode="auto">
          <a:xfrm rot="21417145">
            <a:off x="4585922" y="1882580"/>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5" name="椭圆 77"/>
          <p:cNvSpPr>
            <a:spLocks noChangeAspect="1" noChangeArrowheads="1"/>
          </p:cNvSpPr>
          <p:nvPr/>
        </p:nvSpPr>
        <p:spPr bwMode="auto">
          <a:xfrm rot="21417145">
            <a:off x="4385870" y="1745973"/>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36" name="矩形 78"/>
          <p:cNvSpPr>
            <a:spLocks noChangeArrowheads="1"/>
          </p:cNvSpPr>
          <p:nvPr/>
        </p:nvSpPr>
        <p:spPr bwMode="auto">
          <a:xfrm rot="21417145">
            <a:off x="4479150" y="1722637"/>
            <a:ext cx="30650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1.</a:t>
            </a:r>
          </a:p>
        </p:txBody>
      </p:sp>
      <p:sp>
        <p:nvSpPr>
          <p:cNvPr id="7227" name="矩形 80"/>
          <p:cNvSpPr>
            <a:spLocks noChangeArrowheads="1"/>
          </p:cNvSpPr>
          <p:nvPr/>
        </p:nvSpPr>
        <p:spPr bwMode="auto">
          <a:xfrm rot="51307">
            <a:off x="4684979" y="3067365"/>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8" name="矩形 81"/>
          <p:cNvSpPr>
            <a:spLocks noChangeArrowheads="1"/>
          </p:cNvSpPr>
          <p:nvPr/>
        </p:nvSpPr>
        <p:spPr bwMode="auto">
          <a:xfrm rot="21417145">
            <a:off x="4651105" y="3106872"/>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30" name="椭圆 83"/>
          <p:cNvSpPr>
            <a:spLocks noChangeAspect="1" noChangeArrowheads="1"/>
          </p:cNvSpPr>
          <p:nvPr/>
        </p:nvSpPr>
        <p:spPr bwMode="auto">
          <a:xfrm rot="21417145">
            <a:off x="4451052" y="2970264"/>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31" name="矩形 84"/>
          <p:cNvSpPr>
            <a:spLocks noChangeArrowheads="1"/>
          </p:cNvSpPr>
          <p:nvPr/>
        </p:nvSpPr>
        <p:spPr bwMode="auto">
          <a:xfrm rot="21417145">
            <a:off x="4544273" y="2944713"/>
            <a:ext cx="38986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2.</a:t>
            </a:r>
          </a:p>
        </p:txBody>
      </p:sp>
      <p:sp>
        <p:nvSpPr>
          <p:cNvPr id="7177" name="文本框 85"/>
          <p:cNvSpPr>
            <a:spLocks noChangeArrowheads="1"/>
          </p:cNvSpPr>
          <p:nvPr/>
        </p:nvSpPr>
        <p:spPr bwMode="auto">
          <a:xfrm rot="21417145">
            <a:off x="2006385" y="1461737"/>
            <a:ext cx="959823" cy="58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dirty="0">
                <a:solidFill>
                  <a:schemeClr val="accent5">
                    <a:lumMod val="75000"/>
                  </a:schemeClr>
                </a:solidFill>
                <a:latin typeface="Angsana New" pitchFamily="18" charset="-34"/>
                <a:sym typeface="Angsana New" pitchFamily="18" charset="-34"/>
              </a:rPr>
              <a:t>2013</a:t>
            </a:r>
          </a:p>
        </p:txBody>
      </p:sp>
      <p:sp>
        <p:nvSpPr>
          <p:cNvPr id="7178" name="文本框 86"/>
          <p:cNvSpPr>
            <a:spLocks noChangeArrowheads="1"/>
          </p:cNvSpPr>
          <p:nvPr/>
        </p:nvSpPr>
        <p:spPr bwMode="auto">
          <a:xfrm rot="21417145">
            <a:off x="5217250" y="1329419"/>
            <a:ext cx="959823" cy="58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dirty="0" smtClean="0">
                <a:solidFill>
                  <a:schemeClr val="accent5">
                    <a:lumMod val="75000"/>
                  </a:schemeClr>
                </a:solidFill>
                <a:latin typeface="Angsana New" pitchFamily="18" charset="-34"/>
                <a:sym typeface="Angsana New" pitchFamily="18" charset="-34"/>
              </a:rPr>
              <a:t>2018</a:t>
            </a:r>
            <a:endParaRPr lang="en-US" altLang="zh-CN" sz="3200" b="1" dirty="0">
              <a:solidFill>
                <a:schemeClr val="accent5">
                  <a:lumMod val="75000"/>
                </a:schemeClr>
              </a:solidFill>
              <a:latin typeface="Angsana New" pitchFamily="18" charset="-34"/>
              <a:sym typeface="Angsana New" pitchFamily="18" charset="-34"/>
            </a:endParaRPr>
          </a:p>
        </p:txBody>
      </p:sp>
      <p:sp>
        <p:nvSpPr>
          <p:cNvPr id="7222" name="矩形 88"/>
          <p:cNvSpPr>
            <a:spLocks noChangeArrowheads="1"/>
          </p:cNvSpPr>
          <p:nvPr/>
        </p:nvSpPr>
        <p:spPr bwMode="auto">
          <a:xfrm rot="51307">
            <a:off x="7990270" y="1663627"/>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3" name="矩形 89"/>
          <p:cNvSpPr>
            <a:spLocks noChangeArrowheads="1"/>
          </p:cNvSpPr>
          <p:nvPr/>
        </p:nvSpPr>
        <p:spPr bwMode="auto">
          <a:xfrm rot="21417145">
            <a:off x="7956396" y="1703134"/>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5" name="椭圆 91"/>
          <p:cNvSpPr>
            <a:spLocks noChangeAspect="1" noChangeArrowheads="1"/>
          </p:cNvSpPr>
          <p:nvPr/>
        </p:nvSpPr>
        <p:spPr bwMode="auto">
          <a:xfrm rot="21417145">
            <a:off x="7756344" y="1566527"/>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26" name="矩形 92"/>
          <p:cNvSpPr>
            <a:spLocks noChangeArrowheads="1"/>
          </p:cNvSpPr>
          <p:nvPr/>
        </p:nvSpPr>
        <p:spPr bwMode="auto">
          <a:xfrm rot="21417145">
            <a:off x="7849624" y="1543191"/>
            <a:ext cx="30650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dirty="0">
                <a:solidFill>
                  <a:srgbClr val="007091"/>
                </a:solidFill>
                <a:latin typeface="Angsana New" pitchFamily="18" charset="-34"/>
                <a:sym typeface="Angsana New" pitchFamily="18" charset="-34"/>
              </a:rPr>
              <a:t>1.</a:t>
            </a:r>
          </a:p>
        </p:txBody>
      </p:sp>
      <p:sp>
        <p:nvSpPr>
          <p:cNvPr id="7217" name="矩形 94"/>
          <p:cNvSpPr>
            <a:spLocks noChangeArrowheads="1"/>
          </p:cNvSpPr>
          <p:nvPr/>
        </p:nvSpPr>
        <p:spPr bwMode="auto">
          <a:xfrm rot="51307">
            <a:off x="8055452" y="2887919"/>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8" name="矩形 95"/>
          <p:cNvSpPr>
            <a:spLocks noChangeArrowheads="1"/>
          </p:cNvSpPr>
          <p:nvPr/>
        </p:nvSpPr>
        <p:spPr bwMode="auto">
          <a:xfrm rot="21417145">
            <a:off x="8021578" y="2927426"/>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20" name="椭圆 97"/>
          <p:cNvSpPr>
            <a:spLocks noChangeAspect="1" noChangeArrowheads="1"/>
          </p:cNvSpPr>
          <p:nvPr/>
        </p:nvSpPr>
        <p:spPr bwMode="auto">
          <a:xfrm rot="21417145">
            <a:off x="7821525" y="2790818"/>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21" name="矩形 98"/>
          <p:cNvSpPr>
            <a:spLocks noChangeArrowheads="1"/>
          </p:cNvSpPr>
          <p:nvPr/>
        </p:nvSpPr>
        <p:spPr bwMode="auto">
          <a:xfrm rot="21417145">
            <a:off x="7914746" y="2765267"/>
            <a:ext cx="38986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2.</a:t>
            </a:r>
          </a:p>
        </p:txBody>
      </p:sp>
      <p:sp>
        <p:nvSpPr>
          <p:cNvPr id="7181" name="文本框 99"/>
          <p:cNvSpPr>
            <a:spLocks noChangeArrowheads="1"/>
          </p:cNvSpPr>
          <p:nvPr/>
        </p:nvSpPr>
        <p:spPr bwMode="auto">
          <a:xfrm rot="21417145">
            <a:off x="8523269" y="1197119"/>
            <a:ext cx="959823" cy="58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b="1" dirty="0" smtClean="0">
                <a:solidFill>
                  <a:schemeClr val="accent5">
                    <a:lumMod val="75000"/>
                  </a:schemeClr>
                </a:solidFill>
                <a:latin typeface="Angsana New" pitchFamily="18" charset="-34"/>
                <a:sym typeface="Angsana New" pitchFamily="18" charset="-34"/>
              </a:rPr>
              <a:t>2018</a:t>
            </a:r>
            <a:endParaRPr lang="en-US" altLang="zh-CN" sz="3200" b="1" dirty="0">
              <a:solidFill>
                <a:schemeClr val="accent5">
                  <a:lumMod val="75000"/>
                </a:schemeClr>
              </a:solidFill>
              <a:latin typeface="Angsana New" pitchFamily="18" charset="-34"/>
              <a:sym typeface="Angsana New" pitchFamily="18" charset="-34"/>
            </a:endParaRPr>
          </a:p>
        </p:txBody>
      </p:sp>
      <p:sp>
        <p:nvSpPr>
          <p:cNvPr id="7212" name="矩形 101"/>
          <p:cNvSpPr>
            <a:spLocks noChangeArrowheads="1"/>
          </p:cNvSpPr>
          <p:nvPr/>
        </p:nvSpPr>
        <p:spPr bwMode="auto">
          <a:xfrm rot="51307">
            <a:off x="1453820" y="5786809"/>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3" name="矩形 102"/>
          <p:cNvSpPr>
            <a:spLocks noChangeArrowheads="1"/>
          </p:cNvSpPr>
          <p:nvPr/>
        </p:nvSpPr>
        <p:spPr bwMode="auto">
          <a:xfrm rot="21417145">
            <a:off x="1419946" y="5826316"/>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5" name="椭圆 104"/>
          <p:cNvSpPr>
            <a:spLocks noChangeAspect="1" noChangeArrowheads="1"/>
          </p:cNvSpPr>
          <p:nvPr/>
        </p:nvSpPr>
        <p:spPr bwMode="auto">
          <a:xfrm rot="21417145">
            <a:off x="1219893" y="5689708"/>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16" name="矩形 105"/>
          <p:cNvSpPr>
            <a:spLocks noChangeArrowheads="1"/>
          </p:cNvSpPr>
          <p:nvPr/>
        </p:nvSpPr>
        <p:spPr bwMode="auto">
          <a:xfrm rot="21417145">
            <a:off x="1313114" y="5664157"/>
            <a:ext cx="38986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3.</a:t>
            </a:r>
          </a:p>
        </p:txBody>
      </p:sp>
      <p:sp>
        <p:nvSpPr>
          <p:cNvPr id="7207" name="矩形 107"/>
          <p:cNvSpPr>
            <a:spLocks noChangeArrowheads="1"/>
          </p:cNvSpPr>
          <p:nvPr/>
        </p:nvSpPr>
        <p:spPr bwMode="auto">
          <a:xfrm rot="51307">
            <a:off x="4746898" y="4230386"/>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8" name="矩形 108"/>
          <p:cNvSpPr>
            <a:spLocks noChangeArrowheads="1"/>
          </p:cNvSpPr>
          <p:nvPr/>
        </p:nvSpPr>
        <p:spPr bwMode="auto">
          <a:xfrm rot="21417145">
            <a:off x="4713024" y="4269893"/>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10" name="椭圆 110"/>
          <p:cNvSpPr>
            <a:spLocks noChangeAspect="1" noChangeArrowheads="1"/>
          </p:cNvSpPr>
          <p:nvPr/>
        </p:nvSpPr>
        <p:spPr bwMode="auto">
          <a:xfrm rot="21417145">
            <a:off x="4512971" y="4133285"/>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11" name="矩形 111"/>
          <p:cNvSpPr>
            <a:spLocks noChangeArrowheads="1"/>
          </p:cNvSpPr>
          <p:nvPr/>
        </p:nvSpPr>
        <p:spPr bwMode="auto">
          <a:xfrm rot="21417145">
            <a:off x="4606192" y="4107734"/>
            <a:ext cx="38986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3.</a:t>
            </a:r>
          </a:p>
        </p:txBody>
      </p:sp>
      <p:sp>
        <p:nvSpPr>
          <p:cNvPr id="7202" name="矩形 113"/>
          <p:cNvSpPr>
            <a:spLocks noChangeArrowheads="1"/>
          </p:cNvSpPr>
          <p:nvPr/>
        </p:nvSpPr>
        <p:spPr bwMode="auto">
          <a:xfrm rot="51307">
            <a:off x="8117372" y="4050940"/>
            <a:ext cx="2561256" cy="554347"/>
          </a:xfrm>
          <a:prstGeom prst="rect">
            <a:avLst/>
          </a:prstGeom>
          <a:gradFill rotWithShape="1">
            <a:gsLst>
              <a:gs pos="0">
                <a:srgbClr val="C9C9C9"/>
              </a:gs>
              <a:gs pos="50000">
                <a:srgbClr val="DDDDDD"/>
              </a:gs>
              <a:gs pos="100000">
                <a:srgbClr val="EEEEEE"/>
              </a:gs>
            </a:gsLst>
            <a:path path="rect">
              <a:fillToRect r="100000" b="100000"/>
            </a:path>
          </a:gra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3" name="矩形 114"/>
          <p:cNvSpPr>
            <a:spLocks noChangeArrowheads="1"/>
          </p:cNvSpPr>
          <p:nvPr/>
        </p:nvSpPr>
        <p:spPr bwMode="auto">
          <a:xfrm rot="21417145">
            <a:off x="8083498" y="4090447"/>
            <a:ext cx="2501245" cy="551436"/>
          </a:xfrm>
          <a:prstGeom prst="rect">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05" name="椭圆 116"/>
          <p:cNvSpPr>
            <a:spLocks noChangeAspect="1" noChangeArrowheads="1"/>
          </p:cNvSpPr>
          <p:nvPr/>
        </p:nvSpPr>
        <p:spPr bwMode="auto">
          <a:xfrm rot="21417145">
            <a:off x="7883445" y="3953839"/>
            <a:ext cx="432016" cy="432083"/>
          </a:xfrm>
          <a:prstGeom prst="ellipse">
            <a:avLst/>
          </a:prstGeom>
          <a:blipFill dpi="0" rotWithShape="1">
            <a:blip r:embed="rId4" cstate="print"/>
            <a:srcRect/>
            <a:tile tx="0" ty="0" sx="100000" sy="100000" flip="none" algn="tl"/>
          </a:blipFill>
          <a:ln w="12700">
            <a:solidFill>
              <a:schemeClr val="accent5">
                <a:lumMod val="75000"/>
              </a:schemeClr>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7206" name="矩形 117"/>
          <p:cNvSpPr>
            <a:spLocks noChangeArrowheads="1"/>
          </p:cNvSpPr>
          <p:nvPr/>
        </p:nvSpPr>
        <p:spPr bwMode="auto">
          <a:xfrm rot="21417145">
            <a:off x="7976666" y="3928288"/>
            <a:ext cx="389865" cy="5233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800">
                <a:solidFill>
                  <a:srgbClr val="007091"/>
                </a:solidFill>
                <a:latin typeface="Angsana New" pitchFamily="18" charset="-34"/>
                <a:sym typeface="Angsana New" pitchFamily="18" charset="-34"/>
              </a:rPr>
              <a:t>3.</a:t>
            </a:r>
          </a:p>
        </p:txBody>
      </p:sp>
      <p:sp>
        <p:nvSpPr>
          <p:cNvPr id="7199" name="直接连接符 130"/>
          <p:cNvSpPr>
            <a:spLocks noChangeShapeType="1"/>
          </p:cNvSpPr>
          <p:nvPr/>
        </p:nvSpPr>
        <p:spPr bwMode="auto">
          <a:xfrm rot="21417145">
            <a:off x="4284146" y="4647844"/>
            <a:ext cx="417204"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200" name="直接连接符 131"/>
          <p:cNvSpPr>
            <a:spLocks noChangeShapeType="1"/>
          </p:cNvSpPr>
          <p:nvPr/>
        </p:nvSpPr>
        <p:spPr bwMode="auto">
          <a:xfrm rot="21417145">
            <a:off x="3960696" y="6046727"/>
            <a:ext cx="396015" cy="1"/>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201" name="直接连接符 133"/>
          <p:cNvSpPr>
            <a:spLocks noChangeShapeType="1"/>
          </p:cNvSpPr>
          <p:nvPr/>
        </p:nvSpPr>
        <p:spPr bwMode="auto">
          <a:xfrm rot="21417145">
            <a:off x="4321103" y="4657959"/>
            <a:ext cx="1" cy="1379145"/>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196" name="直接连接符 136"/>
          <p:cNvSpPr>
            <a:spLocks noChangeShapeType="1"/>
          </p:cNvSpPr>
          <p:nvPr/>
        </p:nvSpPr>
        <p:spPr bwMode="auto">
          <a:xfrm rot="21417145">
            <a:off x="7466714" y="2202985"/>
            <a:ext cx="417204" cy="2"/>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197" name="直接连接符 137"/>
          <p:cNvSpPr>
            <a:spLocks noChangeShapeType="1"/>
          </p:cNvSpPr>
          <p:nvPr/>
        </p:nvSpPr>
        <p:spPr bwMode="auto">
          <a:xfrm rot="21417145">
            <a:off x="7194311" y="4560658"/>
            <a:ext cx="396015" cy="2"/>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198" name="直接连接符 138"/>
          <p:cNvSpPr>
            <a:spLocks noChangeShapeType="1"/>
          </p:cNvSpPr>
          <p:nvPr/>
        </p:nvSpPr>
        <p:spPr bwMode="auto">
          <a:xfrm rot="21417145">
            <a:off x="7529194" y="2212421"/>
            <a:ext cx="1" cy="2339293"/>
          </a:xfrm>
          <a:prstGeom prst="line">
            <a:avLst/>
          </a:prstGeom>
          <a:noFill/>
          <a:ln w="6350">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7187" name="矩形 140"/>
          <p:cNvSpPr>
            <a:spLocks noChangeArrowheads="1"/>
          </p:cNvSpPr>
          <p:nvPr/>
        </p:nvSpPr>
        <p:spPr bwMode="auto">
          <a:xfrm rot="21417145">
            <a:off x="1714901" y="2127007"/>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88" name="矩形 141"/>
          <p:cNvSpPr>
            <a:spLocks noChangeArrowheads="1"/>
          </p:cNvSpPr>
          <p:nvPr/>
        </p:nvSpPr>
        <p:spPr bwMode="auto">
          <a:xfrm rot="21417145">
            <a:off x="1672064" y="3400697"/>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89" name="矩形 148"/>
          <p:cNvSpPr>
            <a:spLocks noChangeArrowheads="1"/>
          </p:cNvSpPr>
          <p:nvPr/>
        </p:nvSpPr>
        <p:spPr bwMode="auto">
          <a:xfrm rot="21417145">
            <a:off x="1779853" y="5918451"/>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0" name="矩形 149"/>
          <p:cNvSpPr>
            <a:spLocks noChangeArrowheads="1"/>
          </p:cNvSpPr>
          <p:nvPr/>
        </p:nvSpPr>
        <p:spPr bwMode="auto">
          <a:xfrm rot="21417145">
            <a:off x="5105560" y="4357143"/>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1" name="矩形 150"/>
          <p:cNvSpPr>
            <a:spLocks noChangeArrowheads="1"/>
          </p:cNvSpPr>
          <p:nvPr/>
        </p:nvSpPr>
        <p:spPr bwMode="auto">
          <a:xfrm rot="21417145">
            <a:off x="4996857" y="3150452"/>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2" name="矩形 151"/>
          <p:cNvSpPr>
            <a:spLocks noChangeArrowheads="1"/>
          </p:cNvSpPr>
          <p:nvPr/>
        </p:nvSpPr>
        <p:spPr bwMode="auto">
          <a:xfrm rot="21417145">
            <a:off x="5041298" y="1991102"/>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3" name="矩形 152"/>
          <p:cNvSpPr>
            <a:spLocks noChangeArrowheads="1"/>
          </p:cNvSpPr>
          <p:nvPr/>
        </p:nvSpPr>
        <p:spPr bwMode="auto">
          <a:xfrm rot="21417145">
            <a:off x="8449620" y="1768447"/>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4" name="矩形 153"/>
          <p:cNvSpPr>
            <a:spLocks noChangeArrowheads="1"/>
          </p:cNvSpPr>
          <p:nvPr/>
        </p:nvSpPr>
        <p:spPr bwMode="auto">
          <a:xfrm rot="21417145">
            <a:off x="8446056" y="3016123"/>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
        <p:nvSpPr>
          <p:cNvPr id="7195" name="矩形 154"/>
          <p:cNvSpPr>
            <a:spLocks noChangeArrowheads="1"/>
          </p:cNvSpPr>
          <p:nvPr/>
        </p:nvSpPr>
        <p:spPr bwMode="auto">
          <a:xfrm rot="21417145">
            <a:off x="8494293" y="4199776"/>
            <a:ext cx="1739386" cy="369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sym typeface="Calibri" pitchFamily="34" charset="0"/>
              </a:rPr>
              <a:t>Please text here </a:t>
            </a:r>
            <a:endParaRPr lang="zh-CN" altLang="en-US">
              <a:solidFill>
                <a:srgbClr val="000000"/>
              </a:solidFill>
              <a:latin typeface="Calibri" pitchFamily="34" charset="0"/>
              <a:sym typeface="宋体"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5" name="直接连接符 3"/>
          <p:cNvSpPr>
            <a:spLocks noChangeShapeType="1"/>
          </p:cNvSpPr>
          <p:nvPr/>
        </p:nvSpPr>
        <p:spPr bwMode="auto">
          <a:xfrm flipV="1">
            <a:off x="0" y="3241675"/>
            <a:ext cx="5459413" cy="3563938"/>
          </a:xfrm>
          <a:prstGeom prst="line">
            <a:avLst/>
          </a:prstGeom>
          <a:noFill/>
          <a:ln w="57150">
            <a:solidFill>
              <a:schemeClr val="accent2">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196" name="直接连接符 10"/>
          <p:cNvSpPr>
            <a:spLocks noChangeShapeType="1"/>
          </p:cNvSpPr>
          <p:nvPr/>
        </p:nvSpPr>
        <p:spPr bwMode="auto">
          <a:xfrm flipH="1" flipV="1">
            <a:off x="6359525" y="3235325"/>
            <a:ext cx="5832475" cy="3708400"/>
          </a:xfrm>
          <a:prstGeom prst="line">
            <a:avLst/>
          </a:prstGeom>
          <a:noFill/>
          <a:ln w="57150">
            <a:solidFill>
              <a:schemeClr val="accent2">
                <a:lumMod val="50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197" name="直接连接符 24"/>
          <p:cNvSpPr>
            <a:spLocks noChangeShapeType="1"/>
          </p:cNvSpPr>
          <p:nvPr/>
        </p:nvSpPr>
        <p:spPr bwMode="auto">
          <a:xfrm flipV="1">
            <a:off x="658813" y="6334125"/>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198" name="椭圆 25"/>
          <p:cNvSpPr>
            <a:spLocks noChangeAspect="1" noChangeArrowheads="1"/>
          </p:cNvSpPr>
          <p:nvPr/>
        </p:nvSpPr>
        <p:spPr bwMode="auto">
          <a:xfrm>
            <a:off x="490538" y="6178550"/>
            <a:ext cx="309562"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199" name="椭圆 26"/>
          <p:cNvSpPr>
            <a:spLocks noChangeAspect="1" noChangeArrowheads="1"/>
          </p:cNvSpPr>
          <p:nvPr/>
        </p:nvSpPr>
        <p:spPr bwMode="auto">
          <a:xfrm>
            <a:off x="574675" y="6264275"/>
            <a:ext cx="144463" cy="142875"/>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0" name="矩形 48"/>
          <p:cNvSpPr>
            <a:spLocks noChangeArrowheads="1"/>
          </p:cNvSpPr>
          <p:nvPr/>
        </p:nvSpPr>
        <p:spPr bwMode="auto">
          <a:xfrm>
            <a:off x="982663" y="5992813"/>
            <a:ext cx="495300"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Jan</a:t>
            </a:r>
          </a:p>
        </p:txBody>
      </p:sp>
      <p:sp>
        <p:nvSpPr>
          <p:cNvPr id="8201" name="直接连接符 53"/>
          <p:cNvSpPr>
            <a:spLocks noChangeShapeType="1"/>
          </p:cNvSpPr>
          <p:nvPr/>
        </p:nvSpPr>
        <p:spPr bwMode="auto">
          <a:xfrm flipV="1">
            <a:off x="1476375" y="5826125"/>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02" name="椭圆 54"/>
          <p:cNvSpPr>
            <a:spLocks noChangeAspect="1" noChangeArrowheads="1"/>
          </p:cNvSpPr>
          <p:nvPr/>
        </p:nvSpPr>
        <p:spPr bwMode="auto">
          <a:xfrm>
            <a:off x="1308100" y="5672138"/>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3" name="椭圆 55"/>
          <p:cNvSpPr>
            <a:spLocks noChangeAspect="1" noChangeArrowheads="1"/>
          </p:cNvSpPr>
          <p:nvPr/>
        </p:nvSpPr>
        <p:spPr bwMode="auto">
          <a:xfrm>
            <a:off x="1393825" y="5756275"/>
            <a:ext cx="144463" cy="144463"/>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4" name="矩形 52"/>
          <p:cNvSpPr>
            <a:spLocks noChangeArrowheads="1"/>
          </p:cNvSpPr>
          <p:nvPr/>
        </p:nvSpPr>
        <p:spPr bwMode="auto">
          <a:xfrm>
            <a:off x="1841500" y="5486400"/>
            <a:ext cx="506413"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Feb</a:t>
            </a:r>
          </a:p>
        </p:txBody>
      </p:sp>
      <p:sp>
        <p:nvSpPr>
          <p:cNvPr id="8205" name="直接连接符 59"/>
          <p:cNvSpPr>
            <a:spLocks noChangeShapeType="1"/>
          </p:cNvSpPr>
          <p:nvPr/>
        </p:nvSpPr>
        <p:spPr bwMode="auto">
          <a:xfrm flipV="1">
            <a:off x="2498725" y="5126038"/>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06" name="椭圆 60"/>
          <p:cNvSpPr>
            <a:spLocks noChangeAspect="1" noChangeArrowheads="1"/>
          </p:cNvSpPr>
          <p:nvPr/>
        </p:nvSpPr>
        <p:spPr bwMode="auto">
          <a:xfrm>
            <a:off x="2330450" y="4972050"/>
            <a:ext cx="307975" cy="307975"/>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椭圆 61"/>
          <p:cNvSpPr>
            <a:spLocks noChangeAspect="1" noChangeArrowheads="1"/>
          </p:cNvSpPr>
          <p:nvPr/>
        </p:nvSpPr>
        <p:spPr bwMode="auto">
          <a:xfrm>
            <a:off x="2416175" y="5054600"/>
            <a:ext cx="142875" cy="144463"/>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8" name="矩形 58"/>
          <p:cNvSpPr>
            <a:spLocks noChangeArrowheads="1"/>
          </p:cNvSpPr>
          <p:nvPr/>
        </p:nvSpPr>
        <p:spPr bwMode="auto">
          <a:xfrm>
            <a:off x="2863850" y="4784725"/>
            <a:ext cx="561975"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Mar</a:t>
            </a:r>
          </a:p>
        </p:txBody>
      </p:sp>
      <p:sp>
        <p:nvSpPr>
          <p:cNvPr id="8209" name="直接连接符 65"/>
          <p:cNvSpPr>
            <a:spLocks noChangeShapeType="1"/>
          </p:cNvSpPr>
          <p:nvPr/>
        </p:nvSpPr>
        <p:spPr bwMode="auto">
          <a:xfrm flipV="1">
            <a:off x="3425825" y="4589463"/>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10" name="椭圆 66"/>
          <p:cNvSpPr>
            <a:spLocks noChangeAspect="1" noChangeArrowheads="1"/>
          </p:cNvSpPr>
          <p:nvPr/>
        </p:nvSpPr>
        <p:spPr bwMode="auto">
          <a:xfrm>
            <a:off x="3257550" y="4433888"/>
            <a:ext cx="307975"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椭圆 67"/>
          <p:cNvSpPr>
            <a:spLocks noChangeAspect="1" noChangeArrowheads="1"/>
          </p:cNvSpPr>
          <p:nvPr/>
        </p:nvSpPr>
        <p:spPr bwMode="auto">
          <a:xfrm>
            <a:off x="3341688" y="4518025"/>
            <a:ext cx="144462" cy="144463"/>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矩形 64"/>
          <p:cNvSpPr>
            <a:spLocks noChangeArrowheads="1"/>
          </p:cNvSpPr>
          <p:nvPr/>
        </p:nvSpPr>
        <p:spPr bwMode="auto">
          <a:xfrm>
            <a:off x="3762375" y="4248150"/>
            <a:ext cx="530225"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Apr</a:t>
            </a:r>
          </a:p>
        </p:txBody>
      </p:sp>
      <p:sp>
        <p:nvSpPr>
          <p:cNvPr id="8213" name="直接连接符 77"/>
          <p:cNvSpPr>
            <a:spLocks noChangeShapeType="1"/>
          </p:cNvSpPr>
          <p:nvPr/>
        </p:nvSpPr>
        <p:spPr bwMode="auto">
          <a:xfrm flipV="1">
            <a:off x="4214813" y="4054475"/>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14" name="椭圆 78"/>
          <p:cNvSpPr>
            <a:spLocks noChangeAspect="1" noChangeArrowheads="1"/>
          </p:cNvSpPr>
          <p:nvPr/>
        </p:nvSpPr>
        <p:spPr bwMode="auto">
          <a:xfrm>
            <a:off x="4044950" y="3898900"/>
            <a:ext cx="309563"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椭圆 79"/>
          <p:cNvSpPr>
            <a:spLocks noChangeAspect="1" noChangeArrowheads="1"/>
          </p:cNvSpPr>
          <p:nvPr/>
        </p:nvSpPr>
        <p:spPr bwMode="auto">
          <a:xfrm>
            <a:off x="4130675" y="3983038"/>
            <a:ext cx="144463" cy="144462"/>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矩形 76"/>
          <p:cNvSpPr>
            <a:spLocks noChangeArrowheads="1"/>
          </p:cNvSpPr>
          <p:nvPr/>
        </p:nvSpPr>
        <p:spPr bwMode="auto">
          <a:xfrm>
            <a:off x="4498975" y="3713163"/>
            <a:ext cx="573088"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May</a:t>
            </a:r>
          </a:p>
        </p:txBody>
      </p:sp>
      <p:sp>
        <p:nvSpPr>
          <p:cNvPr id="8217" name="直接连接符 83"/>
          <p:cNvSpPr>
            <a:spLocks noChangeShapeType="1"/>
          </p:cNvSpPr>
          <p:nvPr/>
        </p:nvSpPr>
        <p:spPr bwMode="auto">
          <a:xfrm flipV="1">
            <a:off x="6442075" y="3479800"/>
            <a:ext cx="252413" cy="1588"/>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18" name="椭圆 84"/>
          <p:cNvSpPr>
            <a:spLocks noChangeAspect="1" noChangeArrowheads="1"/>
          </p:cNvSpPr>
          <p:nvPr/>
        </p:nvSpPr>
        <p:spPr bwMode="auto">
          <a:xfrm>
            <a:off x="6702425" y="3325813"/>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9" name="椭圆 85"/>
          <p:cNvSpPr>
            <a:spLocks noChangeAspect="1" noChangeArrowheads="1"/>
          </p:cNvSpPr>
          <p:nvPr/>
        </p:nvSpPr>
        <p:spPr bwMode="auto">
          <a:xfrm>
            <a:off x="6788150" y="3409950"/>
            <a:ext cx="144463" cy="144463"/>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0" name="矩形 82"/>
          <p:cNvSpPr>
            <a:spLocks noChangeArrowheads="1"/>
          </p:cNvSpPr>
          <p:nvPr/>
        </p:nvSpPr>
        <p:spPr bwMode="auto">
          <a:xfrm>
            <a:off x="6010275" y="3179763"/>
            <a:ext cx="450850"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Jul</a:t>
            </a:r>
          </a:p>
        </p:txBody>
      </p:sp>
      <p:sp>
        <p:nvSpPr>
          <p:cNvPr id="8221" name="直接连接符 89"/>
          <p:cNvSpPr>
            <a:spLocks noChangeShapeType="1"/>
          </p:cNvSpPr>
          <p:nvPr/>
        </p:nvSpPr>
        <p:spPr bwMode="auto">
          <a:xfrm flipV="1">
            <a:off x="7027863" y="4032250"/>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22" name="椭圆 90"/>
          <p:cNvSpPr>
            <a:spLocks noChangeAspect="1" noChangeArrowheads="1"/>
          </p:cNvSpPr>
          <p:nvPr/>
        </p:nvSpPr>
        <p:spPr bwMode="auto">
          <a:xfrm>
            <a:off x="7477125" y="3878263"/>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3" name="椭圆 91"/>
          <p:cNvSpPr>
            <a:spLocks noChangeAspect="1" noChangeArrowheads="1"/>
          </p:cNvSpPr>
          <p:nvPr/>
        </p:nvSpPr>
        <p:spPr bwMode="auto">
          <a:xfrm>
            <a:off x="7562850" y="3962400"/>
            <a:ext cx="142875" cy="144463"/>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4" name="矩形 88"/>
          <p:cNvSpPr>
            <a:spLocks noChangeArrowheads="1"/>
          </p:cNvSpPr>
          <p:nvPr/>
        </p:nvSpPr>
        <p:spPr bwMode="auto">
          <a:xfrm>
            <a:off x="6596063" y="3651250"/>
            <a:ext cx="541337"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Aug</a:t>
            </a:r>
          </a:p>
        </p:txBody>
      </p:sp>
      <p:sp>
        <p:nvSpPr>
          <p:cNvPr id="8225" name="直接连接符 95"/>
          <p:cNvSpPr>
            <a:spLocks noChangeShapeType="1"/>
          </p:cNvSpPr>
          <p:nvPr/>
        </p:nvSpPr>
        <p:spPr bwMode="auto">
          <a:xfrm flipV="1">
            <a:off x="7856538" y="4600575"/>
            <a:ext cx="431800" cy="1588"/>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26" name="椭圆 96"/>
          <p:cNvSpPr>
            <a:spLocks noChangeAspect="1" noChangeArrowheads="1"/>
          </p:cNvSpPr>
          <p:nvPr/>
        </p:nvSpPr>
        <p:spPr bwMode="auto">
          <a:xfrm>
            <a:off x="8305800" y="4446588"/>
            <a:ext cx="307975" cy="309562"/>
          </a:xfrm>
          <a:prstGeom prst="ellipse">
            <a:avLst/>
          </a:prstGeom>
          <a:solidFill>
            <a:schemeClr val="accent4">
              <a:lumMod val="50000"/>
            </a:schemeClr>
          </a:solidFill>
          <a:ln>
            <a:noFill/>
          </a:ln>
          <a:extLst/>
        </p:spPr>
        <p:txBody>
          <a:bodyPr anchor="ctr"/>
          <a:lstStyle/>
          <a:p>
            <a:pPr algn="ctr"/>
            <a:endParaRPr lang="zh-CN" altLang="zh-CN">
              <a:solidFill>
                <a:srgbClr val="000000"/>
              </a:solidFill>
              <a:latin typeface="宋体" pitchFamily="2" charset="-122"/>
              <a:sym typeface="宋体" pitchFamily="2" charset="-122"/>
            </a:endParaRPr>
          </a:p>
        </p:txBody>
      </p:sp>
      <p:sp>
        <p:nvSpPr>
          <p:cNvPr id="8227" name="椭圆 97"/>
          <p:cNvSpPr>
            <a:spLocks noChangeAspect="1" noChangeArrowheads="1"/>
          </p:cNvSpPr>
          <p:nvPr/>
        </p:nvSpPr>
        <p:spPr bwMode="auto">
          <a:xfrm>
            <a:off x="8389938" y="4530725"/>
            <a:ext cx="144462" cy="144463"/>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28" name="矩形 94"/>
          <p:cNvSpPr>
            <a:spLocks noChangeArrowheads="1"/>
          </p:cNvSpPr>
          <p:nvPr/>
        </p:nvSpPr>
        <p:spPr bwMode="auto">
          <a:xfrm>
            <a:off x="7423150" y="4219575"/>
            <a:ext cx="498475" cy="639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Sep</a:t>
            </a:r>
          </a:p>
        </p:txBody>
      </p:sp>
      <p:sp>
        <p:nvSpPr>
          <p:cNvPr id="8229" name="直接连接符 101"/>
          <p:cNvSpPr>
            <a:spLocks noChangeShapeType="1"/>
          </p:cNvSpPr>
          <p:nvPr/>
        </p:nvSpPr>
        <p:spPr bwMode="auto">
          <a:xfrm flipV="1">
            <a:off x="8674100" y="5114925"/>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30" name="椭圆 102"/>
          <p:cNvSpPr>
            <a:spLocks noChangeAspect="1" noChangeArrowheads="1"/>
          </p:cNvSpPr>
          <p:nvPr/>
        </p:nvSpPr>
        <p:spPr bwMode="auto">
          <a:xfrm>
            <a:off x="9123363" y="4959350"/>
            <a:ext cx="309562"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1" name="椭圆 103"/>
          <p:cNvSpPr>
            <a:spLocks noChangeAspect="1" noChangeArrowheads="1"/>
          </p:cNvSpPr>
          <p:nvPr/>
        </p:nvSpPr>
        <p:spPr bwMode="auto">
          <a:xfrm>
            <a:off x="9207500" y="5043488"/>
            <a:ext cx="144463" cy="144462"/>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2" name="矩形 100"/>
          <p:cNvSpPr>
            <a:spLocks noChangeArrowheads="1"/>
          </p:cNvSpPr>
          <p:nvPr/>
        </p:nvSpPr>
        <p:spPr bwMode="auto">
          <a:xfrm>
            <a:off x="8240713" y="4732338"/>
            <a:ext cx="495300"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Oct</a:t>
            </a:r>
          </a:p>
        </p:txBody>
      </p:sp>
      <p:sp>
        <p:nvSpPr>
          <p:cNvPr id="8233" name="直接连接符 107"/>
          <p:cNvSpPr>
            <a:spLocks noChangeShapeType="1"/>
          </p:cNvSpPr>
          <p:nvPr/>
        </p:nvSpPr>
        <p:spPr bwMode="auto">
          <a:xfrm flipV="1">
            <a:off x="9864725" y="5819775"/>
            <a:ext cx="431800" cy="0"/>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34" name="椭圆 108"/>
          <p:cNvSpPr>
            <a:spLocks noChangeAspect="1" noChangeArrowheads="1"/>
          </p:cNvSpPr>
          <p:nvPr/>
        </p:nvSpPr>
        <p:spPr bwMode="auto">
          <a:xfrm>
            <a:off x="10313988" y="5664200"/>
            <a:ext cx="309562" cy="309563"/>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5" name="椭圆 109"/>
          <p:cNvSpPr>
            <a:spLocks noChangeAspect="1" noChangeArrowheads="1"/>
          </p:cNvSpPr>
          <p:nvPr/>
        </p:nvSpPr>
        <p:spPr bwMode="auto">
          <a:xfrm>
            <a:off x="10399713" y="5749925"/>
            <a:ext cx="144462" cy="142875"/>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6" name="矩形 106"/>
          <p:cNvSpPr>
            <a:spLocks noChangeArrowheads="1"/>
          </p:cNvSpPr>
          <p:nvPr/>
        </p:nvSpPr>
        <p:spPr bwMode="auto">
          <a:xfrm>
            <a:off x="9432925" y="5437188"/>
            <a:ext cx="528638"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Nov</a:t>
            </a:r>
          </a:p>
        </p:txBody>
      </p:sp>
      <p:sp>
        <p:nvSpPr>
          <p:cNvPr id="8237" name="直接连接符 113"/>
          <p:cNvSpPr>
            <a:spLocks noChangeShapeType="1"/>
          </p:cNvSpPr>
          <p:nvPr/>
        </p:nvSpPr>
        <p:spPr bwMode="auto">
          <a:xfrm flipV="1">
            <a:off x="10599738" y="6354763"/>
            <a:ext cx="431800" cy="1587"/>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38" name="椭圆 114"/>
          <p:cNvSpPr>
            <a:spLocks noChangeAspect="1" noChangeArrowheads="1"/>
          </p:cNvSpPr>
          <p:nvPr/>
        </p:nvSpPr>
        <p:spPr bwMode="auto">
          <a:xfrm>
            <a:off x="11049000" y="6200775"/>
            <a:ext cx="309563" cy="307975"/>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39" name="椭圆 115"/>
          <p:cNvSpPr>
            <a:spLocks noChangeAspect="1" noChangeArrowheads="1"/>
          </p:cNvSpPr>
          <p:nvPr/>
        </p:nvSpPr>
        <p:spPr bwMode="auto">
          <a:xfrm>
            <a:off x="11134725" y="6284913"/>
            <a:ext cx="142875" cy="144462"/>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0" name="矩形 112"/>
          <p:cNvSpPr>
            <a:spLocks noChangeArrowheads="1"/>
          </p:cNvSpPr>
          <p:nvPr/>
        </p:nvSpPr>
        <p:spPr bwMode="auto">
          <a:xfrm>
            <a:off x="10167938" y="5973763"/>
            <a:ext cx="506412" cy="639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Dec</a:t>
            </a:r>
          </a:p>
        </p:txBody>
      </p:sp>
      <p:sp>
        <p:nvSpPr>
          <p:cNvPr id="8241" name="直接连接符 119"/>
          <p:cNvSpPr>
            <a:spLocks noChangeShapeType="1"/>
          </p:cNvSpPr>
          <p:nvPr/>
        </p:nvSpPr>
        <p:spPr bwMode="auto">
          <a:xfrm flipV="1">
            <a:off x="4940300" y="3511550"/>
            <a:ext cx="431800" cy="1588"/>
          </a:xfrm>
          <a:prstGeom prst="line">
            <a:avLst/>
          </a:prstGeom>
          <a:noFill/>
          <a:ln w="9525">
            <a:solidFill>
              <a:srgbClr val="5C868F"/>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42" name="椭圆 120"/>
          <p:cNvSpPr>
            <a:spLocks noChangeAspect="1" noChangeArrowheads="1"/>
          </p:cNvSpPr>
          <p:nvPr/>
        </p:nvSpPr>
        <p:spPr bwMode="auto">
          <a:xfrm>
            <a:off x="4772025" y="3357563"/>
            <a:ext cx="309563" cy="309562"/>
          </a:xfrm>
          <a:prstGeom prst="ellipse">
            <a:avLst/>
          </a:prstGeom>
          <a:solidFill>
            <a:schemeClr val="accent4">
              <a:lumMod val="50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3" name="椭圆 121"/>
          <p:cNvSpPr>
            <a:spLocks noChangeAspect="1" noChangeArrowheads="1"/>
          </p:cNvSpPr>
          <p:nvPr/>
        </p:nvSpPr>
        <p:spPr bwMode="auto">
          <a:xfrm>
            <a:off x="4857750" y="3441700"/>
            <a:ext cx="142875" cy="144463"/>
          </a:xfrm>
          <a:prstGeom prst="ellipse">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4" name="矩形 118"/>
          <p:cNvSpPr>
            <a:spLocks noChangeArrowheads="1"/>
          </p:cNvSpPr>
          <p:nvPr/>
        </p:nvSpPr>
        <p:spPr bwMode="auto">
          <a:xfrm>
            <a:off x="5305425" y="3171825"/>
            <a:ext cx="50800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2400" b="1">
                <a:solidFill>
                  <a:schemeClr val="bg1"/>
                </a:solidFill>
                <a:latin typeface="Angsana New" pitchFamily="18" charset="-34"/>
                <a:sym typeface="Angsana New" pitchFamily="18" charset="-34"/>
              </a:rPr>
              <a:t>Jun</a:t>
            </a:r>
          </a:p>
        </p:txBody>
      </p:sp>
      <p:sp>
        <p:nvSpPr>
          <p:cNvPr id="8245" name="直接连接符 122"/>
          <p:cNvSpPr>
            <a:spLocks noChangeShapeType="1"/>
          </p:cNvSpPr>
          <p:nvPr/>
        </p:nvSpPr>
        <p:spPr bwMode="auto">
          <a:xfrm>
            <a:off x="963613" y="4113213"/>
            <a:ext cx="0" cy="1985962"/>
          </a:xfrm>
          <a:prstGeom prst="line">
            <a:avLst/>
          </a:prstGeom>
          <a:noFill/>
          <a:ln w="9525">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46" name="椭圆 124"/>
          <p:cNvSpPr>
            <a:spLocks noChangeAspect="1" noChangeArrowheads="1"/>
          </p:cNvSpPr>
          <p:nvPr/>
        </p:nvSpPr>
        <p:spPr bwMode="auto">
          <a:xfrm>
            <a:off x="368300" y="2924175"/>
            <a:ext cx="1189038" cy="1189038"/>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7" name="文本框 125"/>
          <p:cNvSpPr>
            <a:spLocks noChangeArrowheads="1"/>
          </p:cNvSpPr>
          <p:nvPr/>
        </p:nvSpPr>
        <p:spPr bwMode="auto">
          <a:xfrm>
            <a:off x="503238" y="3348038"/>
            <a:ext cx="1179512"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89%</a:t>
            </a:r>
          </a:p>
        </p:txBody>
      </p:sp>
      <p:sp>
        <p:nvSpPr>
          <p:cNvPr id="8248" name="上箭头 126"/>
          <p:cNvSpPr>
            <a:spLocks noChangeArrowheads="1"/>
          </p:cNvSpPr>
          <p:nvPr/>
        </p:nvSpPr>
        <p:spPr bwMode="auto">
          <a:xfrm>
            <a:off x="695325" y="2870200"/>
            <a:ext cx="485775" cy="514350"/>
          </a:xfrm>
          <a:prstGeom prst="upArrow">
            <a:avLst>
              <a:gd name="adj1" fmla="val 50000"/>
              <a:gd name="adj2" fmla="val 49745"/>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49" name="直接连接符 127"/>
          <p:cNvSpPr>
            <a:spLocks noChangeShapeType="1"/>
          </p:cNvSpPr>
          <p:nvPr/>
        </p:nvSpPr>
        <p:spPr bwMode="auto">
          <a:xfrm>
            <a:off x="1908175" y="2165350"/>
            <a:ext cx="1588" cy="3346450"/>
          </a:xfrm>
          <a:prstGeom prst="line">
            <a:avLst/>
          </a:prstGeom>
          <a:noFill/>
          <a:ln w="9525">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50" name="椭圆 128"/>
          <p:cNvSpPr>
            <a:spLocks noChangeAspect="1" noChangeArrowheads="1"/>
          </p:cNvSpPr>
          <p:nvPr/>
        </p:nvSpPr>
        <p:spPr bwMode="auto">
          <a:xfrm>
            <a:off x="1371600" y="688975"/>
            <a:ext cx="1439863" cy="1438275"/>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1" name="直接连接符 129"/>
          <p:cNvSpPr>
            <a:spLocks noChangeShapeType="1"/>
          </p:cNvSpPr>
          <p:nvPr/>
        </p:nvSpPr>
        <p:spPr bwMode="auto">
          <a:xfrm flipH="1">
            <a:off x="3817938" y="3027363"/>
            <a:ext cx="1587" cy="1249362"/>
          </a:xfrm>
          <a:prstGeom prst="line">
            <a:avLst/>
          </a:prstGeom>
          <a:noFill/>
          <a:ln w="9525">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52" name="椭圆 130"/>
          <p:cNvSpPr>
            <a:spLocks noChangeAspect="1" noChangeArrowheads="1"/>
          </p:cNvSpPr>
          <p:nvPr/>
        </p:nvSpPr>
        <p:spPr bwMode="auto">
          <a:xfrm>
            <a:off x="3124200" y="1593850"/>
            <a:ext cx="1433513" cy="1433513"/>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253" name="图片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68475" y="785813"/>
            <a:ext cx="646113"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54" name="文本框 131"/>
          <p:cNvSpPr>
            <a:spLocks noChangeArrowheads="1"/>
          </p:cNvSpPr>
          <p:nvPr/>
        </p:nvSpPr>
        <p:spPr bwMode="auto">
          <a:xfrm>
            <a:off x="1430338" y="1371600"/>
            <a:ext cx="1652587"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$900K</a:t>
            </a:r>
          </a:p>
        </p:txBody>
      </p:sp>
      <p:pic>
        <p:nvPicPr>
          <p:cNvPr id="8255" name="图片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48063" y="1673225"/>
            <a:ext cx="655637" cy="657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56" name="文本框 123"/>
          <p:cNvSpPr>
            <a:spLocks noChangeArrowheads="1"/>
          </p:cNvSpPr>
          <p:nvPr/>
        </p:nvSpPr>
        <p:spPr bwMode="auto">
          <a:xfrm>
            <a:off x="3279775" y="2260600"/>
            <a:ext cx="14859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22.54</a:t>
            </a:r>
          </a:p>
        </p:txBody>
      </p:sp>
      <p:sp>
        <p:nvSpPr>
          <p:cNvPr id="8257" name="直接连接符 132"/>
          <p:cNvSpPr>
            <a:spLocks noChangeShapeType="1"/>
          </p:cNvSpPr>
          <p:nvPr/>
        </p:nvSpPr>
        <p:spPr bwMode="auto">
          <a:xfrm>
            <a:off x="6596063" y="2128838"/>
            <a:ext cx="1587" cy="1287462"/>
          </a:xfrm>
          <a:prstGeom prst="line">
            <a:avLst/>
          </a:prstGeom>
          <a:noFill/>
          <a:ln w="9525">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58" name="椭圆 133"/>
          <p:cNvSpPr>
            <a:spLocks noChangeAspect="1" noChangeArrowheads="1"/>
          </p:cNvSpPr>
          <p:nvPr/>
        </p:nvSpPr>
        <p:spPr bwMode="auto">
          <a:xfrm>
            <a:off x="5784850" y="565150"/>
            <a:ext cx="1598613" cy="1600200"/>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59" name="文本框 135"/>
          <p:cNvSpPr>
            <a:spLocks noChangeArrowheads="1"/>
          </p:cNvSpPr>
          <p:nvPr/>
        </p:nvSpPr>
        <p:spPr bwMode="auto">
          <a:xfrm>
            <a:off x="6019800" y="1492250"/>
            <a:ext cx="1484313"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6678</a:t>
            </a:r>
          </a:p>
        </p:txBody>
      </p:sp>
      <p:pic>
        <p:nvPicPr>
          <p:cNvPr id="8260" name="图片 6"/>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088063" y="584200"/>
            <a:ext cx="974725" cy="974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61" name="直接连接符 136"/>
          <p:cNvSpPr>
            <a:spLocks noChangeShapeType="1"/>
          </p:cNvSpPr>
          <p:nvPr/>
        </p:nvSpPr>
        <p:spPr bwMode="auto">
          <a:xfrm flipH="1">
            <a:off x="9925050" y="2473325"/>
            <a:ext cx="1588" cy="3016250"/>
          </a:xfrm>
          <a:prstGeom prst="line">
            <a:avLst/>
          </a:prstGeom>
          <a:noFill/>
          <a:ln w="9525">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62" name="椭圆 137"/>
          <p:cNvSpPr>
            <a:spLocks noChangeAspect="1" noChangeArrowheads="1"/>
          </p:cNvSpPr>
          <p:nvPr/>
        </p:nvSpPr>
        <p:spPr bwMode="auto">
          <a:xfrm>
            <a:off x="9258300" y="1076325"/>
            <a:ext cx="1387475" cy="1389063"/>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63" name="文本框 138"/>
          <p:cNvSpPr>
            <a:spLocks noChangeArrowheads="1"/>
          </p:cNvSpPr>
          <p:nvPr/>
        </p:nvSpPr>
        <p:spPr bwMode="auto">
          <a:xfrm>
            <a:off x="9456738" y="1765300"/>
            <a:ext cx="112712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120%</a:t>
            </a:r>
          </a:p>
        </p:txBody>
      </p:sp>
      <p:sp>
        <p:nvSpPr>
          <p:cNvPr id="8264" name="椭圆 140"/>
          <p:cNvSpPr>
            <a:spLocks noChangeAspect="1" noChangeArrowheads="1"/>
          </p:cNvSpPr>
          <p:nvPr/>
        </p:nvSpPr>
        <p:spPr bwMode="auto">
          <a:xfrm>
            <a:off x="9409113" y="3409950"/>
            <a:ext cx="1117600" cy="1119188"/>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265" name="图片 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9456738" y="1052513"/>
            <a:ext cx="895350" cy="89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66" name="图片 9"/>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9550400" y="3562350"/>
            <a:ext cx="900113" cy="900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67" name="直接连接符 141"/>
          <p:cNvSpPr>
            <a:spLocks noChangeShapeType="1"/>
          </p:cNvSpPr>
          <p:nvPr/>
        </p:nvSpPr>
        <p:spPr bwMode="auto">
          <a:xfrm flipH="1">
            <a:off x="8089900" y="3506788"/>
            <a:ext cx="19050" cy="803275"/>
          </a:xfrm>
          <a:prstGeom prst="line">
            <a:avLst/>
          </a:prstGeom>
          <a:noFill/>
          <a:ln w="9525">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68" name="椭圆 142"/>
          <p:cNvSpPr>
            <a:spLocks noChangeAspect="1" noChangeArrowheads="1"/>
          </p:cNvSpPr>
          <p:nvPr/>
        </p:nvSpPr>
        <p:spPr bwMode="auto">
          <a:xfrm>
            <a:off x="7510463" y="2319338"/>
            <a:ext cx="1187450" cy="1187450"/>
          </a:xfrm>
          <a:prstGeom prst="ellipse">
            <a:avLst/>
          </a:prstGeom>
          <a:solidFill>
            <a:schemeClr val="accent4">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269" name="图片 1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570788" y="2251075"/>
            <a:ext cx="1036637" cy="103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70" name="文本框 143"/>
          <p:cNvSpPr>
            <a:spLocks noChangeArrowheads="1"/>
          </p:cNvSpPr>
          <p:nvPr/>
        </p:nvSpPr>
        <p:spPr bwMode="auto">
          <a:xfrm>
            <a:off x="7805738" y="2886075"/>
            <a:ext cx="828675"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00" b="1">
                <a:solidFill>
                  <a:schemeClr val="bg1"/>
                </a:solidFill>
                <a:latin typeface="Angsana New" pitchFamily="18" charset="-34"/>
                <a:sym typeface="Angsana New" pitchFamily="18" charset="-34"/>
              </a:rPr>
              <a:t>44</a:t>
            </a:r>
          </a:p>
        </p:txBody>
      </p:sp>
      <p:sp>
        <p:nvSpPr>
          <p:cNvPr id="8271" name="直接连接符 144"/>
          <p:cNvSpPr>
            <a:spLocks noChangeShapeType="1"/>
          </p:cNvSpPr>
          <p:nvPr/>
        </p:nvSpPr>
        <p:spPr bwMode="auto">
          <a:xfrm flipH="1">
            <a:off x="11734800" y="4718050"/>
            <a:ext cx="0" cy="1876425"/>
          </a:xfrm>
          <a:prstGeom prst="line">
            <a:avLst/>
          </a:prstGeom>
          <a:noFill/>
          <a:ln w="9525">
            <a:solidFill>
              <a:schemeClr val="accent5">
                <a:lumMod val="75000"/>
              </a:schemeClr>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272" name="椭圆 148"/>
          <p:cNvSpPr>
            <a:spLocks noChangeAspect="1" noChangeArrowheads="1"/>
          </p:cNvSpPr>
          <p:nvPr/>
        </p:nvSpPr>
        <p:spPr bwMode="auto">
          <a:xfrm>
            <a:off x="11261725" y="5002213"/>
            <a:ext cx="917575" cy="917575"/>
          </a:xfrm>
          <a:prstGeom prst="ellipse">
            <a:avLst/>
          </a:prstGeom>
          <a:solidFill>
            <a:srgbClr val="3D6D91">
              <a:alpha val="69019"/>
            </a:srgbClr>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73" name="文本框 146"/>
          <p:cNvSpPr>
            <a:spLocks noChangeArrowheads="1"/>
          </p:cNvSpPr>
          <p:nvPr/>
        </p:nvSpPr>
        <p:spPr bwMode="auto">
          <a:xfrm>
            <a:off x="11585575" y="5359400"/>
            <a:ext cx="333375" cy="51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2800" b="1">
                <a:solidFill>
                  <a:schemeClr val="bg1"/>
                </a:solidFill>
                <a:latin typeface="Angsana New" pitchFamily="18" charset="-34"/>
                <a:sym typeface="Angsana New" pitchFamily="18" charset="-34"/>
              </a:rPr>
              <a:t>2</a:t>
            </a:r>
          </a:p>
        </p:txBody>
      </p:sp>
      <p:pic>
        <p:nvPicPr>
          <p:cNvPr id="8274" name="图片 13"/>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1293475" y="5033963"/>
            <a:ext cx="865188" cy="865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6" name="圆角矩形 9"/>
          <p:cNvSpPr>
            <a:spLocks noChangeArrowheads="1"/>
          </p:cNvSpPr>
          <p:nvPr/>
        </p:nvSpPr>
        <p:spPr bwMode="auto">
          <a:xfrm>
            <a:off x="5568996" y="3949937"/>
            <a:ext cx="575987" cy="282410"/>
          </a:xfrm>
          <a:prstGeom prst="roundRect">
            <a:avLst>
              <a:gd name="adj" fmla="val 35102"/>
            </a:avLst>
          </a:prstGeom>
          <a:solidFill>
            <a:schemeClr val="accent5">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53" name="圆角矩形 15"/>
          <p:cNvSpPr>
            <a:spLocks noChangeArrowheads="1"/>
          </p:cNvSpPr>
          <p:nvPr/>
        </p:nvSpPr>
        <p:spPr bwMode="auto">
          <a:xfrm>
            <a:off x="5568997" y="5003468"/>
            <a:ext cx="6131720"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54" name="圆角矩形 20"/>
          <p:cNvSpPr>
            <a:spLocks noChangeArrowheads="1"/>
          </p:cNvSpPr>
          <p:nvPr/>
        </p:nvSpPr>
        <p:spPr bwMode="auto">
          <a:xfrm>
            <a:off x="5568996" y="5022926"/>
            <a:ext cx="4931887"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55" name="圆角矩形 10"/>
          <p:cNvSpPr>
            <a:spLocks noChangeArrowheads="1"/>
          </p:cNvSpPr>
          <p:nvPr/>
        </p:nvSpPr>
        <p:spPr bwMode="auto">
          <a:xfrm>
            <a:off x="5568999" y="5009796"/>
            <a:ext cx="3428922"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50" name="圆角矩形 16"/>
          <p:cNvSpPr>
            <a:spLocks noChangeArrowheads="1"/>
          </p:cNvSpPr>
          <p:nvPr/>
        </p:nvSpPr>
        <p:spPr bwMode="auto">
          <a:xfrm>
            <a:off x="5582444" y="5411696"/>
            <a:ext cx="6131719"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51" name="圆角矩形 21"/>
          <p:cNvSpPr>
            <a:spLocks noChangeArrowheads="1"/>
          </p:cNvSpPr>
          <p:nvPr/>
        </p:nvSpPr>
        <p:spPr bwMode="auto">
          <a:xfrm>
            <a:off x="5568996" y="5431155"/>
            <a:ext cx="3059930"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52" name="圆角矩形 11"/>
          <p:cNvSpPr>
            <a:spLocks noChangeArrowheads="1"/>
          </p:cNvSpPr>
          <p:nvPr/>
        </p:nvSpPr>
        <p:spPr bwMode="auto">
          <a:xfrm>
            <a:off x="5568999" y="5417706"/>
            <a:ext cx="1655962"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7" name="圆角矩形 14"/>
          <p:cNvSpPr>
            <a:spLocks noChangeArrowheads="1"/>
          </p:cNvSpPr>
          <p:nvPr/>
        </p:nvSpPr>
        <p:spPr bwMode="auto">
          <a:xfrm>
            <a:off x="5568996" y="4595240"/>
            <a:ext cx="6131720" cy="252020"/>
          </a:xfrm>
          <a:prstGeom prst="roundRect">
            <a:avLst>
              <a:gd name="adj" fmla="val 35102"/>
            </a:avLst>
          </a:prstGeom>
          <a:solidFill>
            <a:schemeClr val="bg1">
              <a:lumMod val="75000"/>
            </a:schemeClr>
          </a:solidFill>
          <a:ln>
            <a:noFill/>
          </a:ln>
          <a:extLst/>
        </p:spPr>
        <p:txBody>
          <a:bodyPr anchor="ctr"/>
          <a:lstStyle/>
          <a:p>
            <a:pPr algn="r"/>
            <a:endParaRPr lang="zh-CN" altLang="zh-CN">
              <a:solidFill>
                <a:srgbClr val="FFFFFF"/>
              </a:solidFill>
              <a:latin typeface="宋体" pitchFamily="2" charset="-122"/>
              <a:sym typeface="宋体" pitchFamily="2" charset="-122"/>
            </a:endParaRPr>
          </a:p>
        </p:txBody>
      </p:sp>
      <p:sp>
        <p:nvSpPr>
          <p:cNvPr id="9248" name="圆角矩形 8"/>
          <p:cNvSpPr>
            <a:spLocks noChangeArrowheads="1"/>
          </p:cNvSpPr>
          <p:nvPr/>
        </p:nvSpPr>
        <p:spPr bwMode="auto">
          <a:xfrm>
            <a:off x="5568998" y="4614380"/>
            <a:ext cx="4007132"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p>
        </p:txBody>
      </p:sp>
      <p:sp>
        <p:nvSpPr>
          <p:cNvPr id="9249" name="圆角矩形 19"/>
          <p:cNvSpPr>
            <a:spLocks noChangeArrowheads="1"/>
          </p:cNvSpPr>
          <p:nvPr/>
        </p:nvSpPr>
        <p:spPr bwMode="auto">
          <a:xfrm>
            <a:off x="5568996" y="4614380"/>
            <a:ext cx="2915933" cy="213105"/>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p>
        </p:txBody>
      </p:sp>
      <p:sp>
        <p:nvSpPr>
          <p:cNvPr id="9244" name="圆角矩形 22"/>
          <p:cNvSpPr>
            <a:spLocks noChangeArrowheads="1"/>
          </p:cNvSpPr>
          <p:nvPr/>
        </p:nvSpPr>
        <p:spPr bwMode="auto">
          <a:xfrm>
            <a:off x="5582444" y="5819925"/>
            <a:ext cx="6131719"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5" name="圆角矩形 23"/>
          <p:cNvSpPr>
            <a:spLocks noChangeArrowheads="1"/>
          </p:cNvSpPr>
          <p:nvPr/>
        </p:nvSpPr>
        <p:spPr bwMode="auto">
          <a:xfrm>
            <a:off x="5568996" y="5839384"/>
            <a:ext cx="3923910"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6" name="圆角矩形 24"/>
          <p:cNvSpPr>
            <a:spLocks noChangeArrowheads="1"/>
          </p:cNvSpPr>
          <p:nvPr/>
        </p:nvSpPr>
        <p:spPr bwMode="auto">
          <a:xfrm>
            <a:off x="5568999" y="5825935"/>
            <a:ext cx="1187973"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1" name="圆角矩形 25"/>
          <p:cNvSpPr>
            <a:spLocks noChangeArrowheads="1"/>
          </p:cNvSpPr>
          <p:nvPr/>
        </p:nvSpPr>
        <p:spPr bwMode="auto">
          <a:xfrm>
            <a:off x="5582444" y="6228155"/>
            <a:ext cx="6131719" cy="252020"/>
          </a:xfrm>
          <a:prstGeom prst="roundRect">
            <a:avLst>
              <a:gd name="adj" fmla="val 35102"/>
            </a:avLst>
          </a:prstGeom>
          <a:solidFill>
            <a:schemeClr val="bg1">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42" name="圆角矩形 26"/>
          <p:cNvSpPr>
            <a:spLocks noChangeArrowheads="1"/>
          </p:cNvSpPr>
          <p:nvPr/>
        </p:nvSpPr>
        <p:spPr bwMode="auto">
          <a:xfrm>
            <a:off x="5568996" y="6247614"/>
            <a:ext cx="5471874" cy="213105"/>
          </a:xfrm>
          <a:prstGeom prst="roundRect">
            <a:avLst>
              <a:gd name="adj" fmla="val 35102"/>
            </a:avLst>
          </a:prstGeom>
          <a:solidFill>
            <a:schemeClr val="accent4">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43" name="圆角矩形 27"/>
          <p:cNvSpPr>
            <a:spLocks noChangeArrowheads="1"/>
          </p:cNvSpPr>
          <p:nvPr/>
        </p:nvSpPr>
        <p:spPr bwMode="auto">
          <a:xfrm>
            <a:off x="5568999" y="6234165"/>
            <a:ext cx="2159950" cy="226553"/>
          </a:xfrm>
          <a:prstGeom prst="roundRect">
            <a:avLst>
              <a:gd name="adj" fmla="val 35102"/>
            </a:avLst>
          </a:prstGeom>
          <a:solidFill>
            <a:schemeClr val="accent5">
              <a:lumMod val="75000"/>
            </a:schemeClr>
          </a:solidFill>
          <a:ln>
            <a:noFill/>
          </a:ln>
          <a:extLst/>
        </p:spPr>
        <p:txBody>
          <a:bodyPr anchor="ctr"/>
          <a:lstStyle/>
          <a:p>
            <a:pPr algn="r"/>
            <a:r>
              <a:rPr lang="en-US" altLang="zh-CN" sz="1600">
                <a:solidFill>
                  <a:srgbClr val="FFFFFF"/>
                </a:solidFill>
                <a:latin typeface="Angsana New" pitchFamily="18" charset="-34"/>
                <a:sym typeface="Angsana New" pitchFamily="18" charset="-34"/>
              </a:rPr>
              <a:t>XX%</a:t>
            </a:r>
            <a:endParaRPr lang="zh-CN" altLang="en-US" sz="1600">
              <a:solidFill>
                <a:srgbClr val="FFFFFF"/>
              </a:solidFill>
              <a:latin typeface="Angsana New" pitchFamily="18" charset="-34"/>
              <a:sym typeface="Angsana New" pitchFamily="18" charset="-34"/>
            </a:endParaRPr>
          </a:p>
        </p:txBody>
      </p:sp>
      <p:sp>
        <p:nvSpPr>
          <p:cNvPr id="9232" name="矩形 28"/>
          <p:cNvSpPr>
            <a:spLocks noChangeArrowheads="1"/>
          </p:cNvSpPr>
          <p:nvPr/>
        </p:nvSpPr>
        <p:spPr bwMode="auto">
          <a:xfrm>
            <a:off x="3765550" y="3529013"/>
            <a:ext cx="1782860" cy="9387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dirty="0">
                <a:solidFill>
                  <a:schemeClr val="accent6"/>
                </a:solidFill>
                <a:latin typeface="Angsana New" pitchFamily="18" charset="-34"/>
                <a:sym typeface="Angsana New" pitchFamily="18" charset="-34"/>
              </a:rPr>
              <a:t>GROWTH</a:t>
            </a:r>
          </a:p>
        </p:txBody>
      </p:sp>
      <p:sp>
        <p:nvSpPr>
          <p:cNvPr id="9233" name="圆角矩形 35"/>
          <p:cNvSpPr>
            <a:spLocks noChangeArrowheads="1"/>
          </p:cNvSpPr>
          <p:nvPr/>
        </p:nvSpPr>
        <p:spPr bwMode="auto">
          <a:xfrm>
            <a:off x="6758006" y="3949937"/>
            <a:ext cx="575987" cy="282410"/>
          </a:xfrm>
          <a:prstGeom prst="roundRect">
            <a:avLst>
              <a:gd name="adj" fmla="val 35102"/>
            </a:avLst>
          </a:prstGeom>
          <a:solidFill>
            <a:schemeClr val="accent4">
              <a:lumMod val="75000"/>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4" name="矩形 36"/>
          <p:cNvSpPr>
            <a:spLocks noChangeArrowheads="1"/>
          </p:cNvSpPr>
          <p:nvPr/>
        </p:nvSpPr>
        <p:spPr bwMode="auto">
          <a:xfrm>
            <a:off x="6076394" y="3943675"/>
            <a:ext cx="572580" cy="369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r"/>
            <a:r>
              <a:rPr lang="en-US" altLang="zh-CN" b="1" dirty="0">
                <a:solidFill>
                  <a:srgbClr val="8DB3C0"/>
                </a:solidFill>
                <a:latin typeface="Angsana New" pitchFamily="18" charset="-34"/>
                <a:sym typeface="Angsana New" pitchFamily="18" charset="-34"/>
              </a:rPr>
              <a:t>2013</a:t>
            </a:r>
          </a:p>
        </p:txBody>
      </p:sp>
      <p:sp>
        <p:nvSpPr>
          <p:cNvPr id="9235" name="矩形 37"/>
          <p:cNvSpPr>
            <a:spLocks noChangeArrowheads="1"/>
          </p:cNvSpPr>
          <p:nvPr/>
        </p:nvSpPr>
        <p:spPr bwMode="auto">
          <a:xfrm>
            <a:off x="7354389" y="3943675"/>
            <a:ext cx="49244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r"/>
            <a:r>
              <a:rPr lang="en-US" altLang="zh-CN" b="1" dirty="0" smtClean="0">
                <a:solidFill>
                  <a:schemeClr val="accent6"/>
                </a:solidFill>
                <a:latin typeface="Angsana New" pitchFamily="18" charset="-34"/>
                <a:sym typeface="Angsana New" pitchFamily="18" charset="-34"/>
              </a:rPr>
              <a:t>2018</a:t>
            </a:r>
            <a:endParaRPr lang="en-US" altLang="zh-CN" b="1" dirty="0">
              <a:solidFill>
                <a:schemeClr val="accent6"/>
              </a:solidFill>
              <a:latin typeface="Angsana New" pitchFamily="18" charset="-34"/>
              <a:sym typeface="Angsana New" pitchFamily="18" charset="-34"/>
            </a:endParaRPr>
          </a:p>
        </p:txBody>
      </p:sp>
      <p:sp>
        <p:nvSpPr>
          <p:cNvPr id="9236" name="圆角矩形 38"/>
          <p:cNvSpPr>
            <a:spLocks noChangeArrowheads="1"/>
          </p:cNvSpPr>
          <p:nvPr/>
        </p:nvSpPr>
        <p:spPr bwMode="auto">
          <a:xfrm>
            <a:off x="3869536" y="4595240"/>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A</a:t>
            </a:r>
          </a:p>
        </p:txBody>
      </p:sp>
      <p:sp>
        <p:nvSpPr>
          <p:cNvPr id="9237" name="圆角矩形 39"/>
          <p:cNvSpPr>
            <a:spLocks noChangeArrowheads="1"/>
          </p:cNvSpPr>
          <p:nvPr/>
        </p:nvSpPr>
        <p:spPr bwMode="auto">
          <a:xfrm>
            <a:off x="3869536" y="5022925"/>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B</a:t>
            </a:r>
            <a:endParaRPr lang="zh-CN" altLang="en-US">
              <a:solidFill>
                <a:srgbClr val="FFFFFF"/>
              </a:solidFill>
              <a:latin typeface="Angsana New" pitchFamily="18" charset="-34"/>
              <a:sym typeface="Angsana New" pitchFamily="18" charset="-34"/>
            </a:endParaRPr>
          </a:p>
        </p:txBody>
      </p:sp>
      <p:sp>
        <p:nvSpPr>
          <p:cNvPr id="9238" name="圆角矩形 40"/>
          <p:cNvSpPr>
            <a:spLocks noChangeArrowheads="1"/>
          </p:cNvSpPr>
          <p:nvPr/>
        </p:nvSpPr>
        <p:spPr bwMode="auto">
          <a:xfrm>
            <a:off x="3869536" y="5428243"/>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C</a:t>
            </a:r>
            <a:endParaRPr lang="zh-CN" altLang="en-US">
              <a:solidFill>
                <a:srgbClr val="FFFFFF"/>
              </a:solidFill>
              <a:latin typeface="Angsana New" pitchFamily="18" charset="-34"/>
              <a:sym typeface="Angsana New" pitchFamily="18" charset="-34"/>
            </a:endParaRPr>
          </a:p>
        </p:txBody>
      </p:sp>
      <p:sp>
        <p:nvSpPr>
          <p:cNvPr id="9239" name="圆角矩形 41"/>
          <p:cNvSpPr>
            <a:spLocks noChangeArrowheads="1"/>
          </p:cNvSpPr>
          <p:nvPr/>
        </p:nvSpPr>
        <p:spPr bwMode="auto">
          <a:xfrm>
            <a:off x="3869536" y="5819925"/>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D</a:t>
            </a:r>
            <a:endParaRPr lang="zh-CN" altLang="en-US">
              <a:solidFill>
                <a:srgbClr val="FFFFFF"/>
              </a:solidFill>
              <a:latin typeface="Angsana New" pitchFamily="18" charset="-34"/>
              <a:sym typeface="Angsana New" pitchFamily="18" charset="-34"/>
            </a:endParaRPr>
          </a:p>
        </p:txBody>
      </p:sp>
      <p:sp>
        <p:nvSpPr>
          <p:cNvPr id="9240" name="圆角矩形 42"/>
          <p:cNvSpPr>
            <a:spLocks noChangeArrowheads="1"/>
          </p:cNvSpPr>
          <p:nvPr/>
        </p:nvSpPr>
        <p:spPr bwMode="auto">
          <a:xfrm>
            <a:off x="3869536" y="6236421"/>
            <a:ext cx="1583964" cy="216017"/>
          </a:xfrm>
          <a:prstGeom prst="roundRect">
            <a:avLst>
              <a:gd name="adj" fmla="val 35102"/>
            </a:avLst>
          </a:prstGeom>
          <a:solidFill>
            <a:schemeClr val="bg1">
              <a:lumMod val="75000"/>
            </a:schemeClr>
          </a:solidFill>
          <a:ln>
            <a:noFill/>
          </a:ln>
          <a:extLst/>
        </p:spPr>
        <p:txBody>
          <a:bodyPr anchor="ctr"/>
          <a:lstStyle/>
          <a:p>
            <a:pPr algn="ctr"/>
            <a:r>
              <a:rPr lang="en-US" altLang="zh-CN">
                <a:solidFill>
                  <a:srgbClr val="FFFFFF"/>
                </a:solidFill>
                <a:latin typeface="Angsana New" pitchFamily="18" charset="-34"/>
                <a:sym typeface="Angsana New" pitchFamily="18" charset="-34"/>
              </a:rPr>
              <a:t>Product E</a:t>
            </a:r>
            <a:endParaRPr lang="zh-CN" altLang="en-US">
              <a:solidFill>
                <a:srgbClr val="FFFFFF"/>
              </a:solidFill>
              <a:latin typeface="Angsana New" pitchFamily="18" charset="-34"/>
              <a:sym typeface="Angsana New" pitchFamily="18" charset="-34"/>
            </a:endParaRPr>
          </a:p>
        </p:txBody>
      </p:sp>
      <p:pic>
        <p:nvPicPr>
          <p:cNvPr id="9219" name="图片 3"/>
          <p:cNvPicPr>
            <a:picLocks noChangeAspect="1" noChangeArrowheads="1"/>
          </p:cNvPicPr>
          <p:nvPr/>
        </p:nvPicPr>
        <p:blipFill>
          <a:blip r:embed="rId3" cstate="print">
            <a:extLst>
              <a:ext uri="{28A0092B-C50C-407E-A947-70E740481C1C}">
                <a14:useLocalDpi xmlns:a14="http://schemas.microsoft.com/office/drawing/2010/main" xmlns="" val="0"/>
              </a:ext>
            </a:extLst>
          </a:blip>
          <a:srcRect b="39607"/>
          <a:stretch>
            <a:fillRect/>
          </a:stretch>
        </p:blipFill>
        <p:spPr bwMode="auto">
          <a:xfrm>
            <a:off x="2998788" y="12700"/>
            <a:ext cx="8789987" cy="3541713"/>
          </a:xfrm>
          <a:prstGeom prst="rect">
            <a:avLst/>
          </a:prstGeom>
          <a:noFill/>
          <a:ln w="9525">
            <a:solidFill>
              <a:schemeClr val="bg1"/>
            </a:solidFill>
            <a:bevel/>
            <a:headEnd/>
            <a:tailEnd/>
          </a:ln>
          <a:extLst>
            <a:ext uri="{909E8E84-426E-40DD-AFC4-6F175D3DCCD1}">
              <a14:hiddenFill xmlns:a14="http://schemas.microsoft.com/office/drawing/2010/main" xmlns="">
                <a:solidFill>
                  <a:srgbClr val="FFFFFF"/>
                </a:solidFill>
              </a14:hiddenFill>
            </a:ext>
          </a:extLst>
        </p:spPr>
      </p:pic>
      <p:sp>
        <p:nvSpPr>
          <p:cNvPr id="9220" name="矩形 44"/>
          <p:cNvSpPr>
            <a:spLocks noChangeArrowheads="1"/>
          </p:cNvSpPr>
          <p:nvPr/>
        </p:nvSpPr>
        <p:spPr bwMode="auto">
          <a:xfrm>
            <a:off x="454025" y="-39688"/>
            <a:ext cx="2894013" cy="6481763"/>
          </a:xfrm>
          <a:prstGeom prst="rect">
            <a:avLst/>
          </a:prstGeom>
          <a:solidFill>
            <a:schemeClr val="accent5">
              <a:lumMod val="50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1" name="矩形 45"/>
          <p:cNvSpPr>
            <a:spLocks noChangeArrowheads="1"/>
          </p:cNvSpPr>
          <p:nvPr/>
        </p:nvSpPr>
        <p:spPr bwMode="auto">
          <a:xfrm>
            <a:off x="604838" y="2670175"/>
            <a:ext cx="2243137"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a:solidFill>
                  <a:schemeClr val="bg1"/>
                </a:solidFill>
                <a:latin typeface="Angsana New" pitchFamily="18" charset="-34"/>
                <a:sym typeface="Angsana New" pitchFamily="18" charset="-34"/>
              </a:rPr>
              <a:t>TITLE HERE</a:t>
            </a:r>
          </a:p>
        </p:txBody>
      </p:sp>
      <p:sp>
        <p:nvSpPr>
          <p:cNvPr id="9222" name="矩形 46"/>
          <p:cNvSpPr>
            <a:spLocks noChangeArrowheads="1"/>
          </p:cNvSpPr>
          <p:nvPr/>
        </p:nvSpPr>
        <p:spPr bwMode="auto">
          <a:xfrm>
            <a:off x="631825" y="1971675"/>
            <a:ext cx="1489075" cy="1004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nSpc>
                <a:spcPct val="150000"/>
              </a:lnSpc>
            </a:pPr>
            <a:r>
              <a:rPr lang="en-US" altLang="zh-CN" sz="4000" b="1">
                <a:solidFill>
                  <a:schemeClr val="bg1"/>
                </a:solidFill>
                <a:latin typeface="Angsana New" pitchFamily="18" charset="-34"/>
                <a:sym typeface="Angsana New" pitchFamily="18" charset="-34"/>
              </a:rPr>
              <a:t>PLEASE</a:t>
            </a:r>
          </a:p>
        </p:txBody>
      </p:sp>
      <p:sp>
        <p:nvSpPr>
          <p:cNvPr id="9223" name="矩形 47"/>
          <p:cNvSpPr>
            <a:spLocks noChangeArrowheads="1"/>
          </p:cNvSpPr>
          <p:nvPr/>
        </p:nvSpPr>
        <p:spPr bwMode="auto">
          <a:xfrm>
            <a:off x="552450" y="3849688"/>
            <a:ext cx="2568575" cy="227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a:t>
            </a:r>
            <a:endParaRPr lang="zh-CN" altLang="en-US" sz="1200">
              <a:solidFill>
                <a:schemeClr val="bg1"/>
              </a:solidFill>
              <a:latin typeface="Calibri" pitchFamily="34" charset="0"/>
              <a:sym typeface="Calibri" pitchFamily="34" charset="0"/>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sp>
        <p:nvSpPr>
          <p:cNvPr id="9224" name="矩形 49"/>
          <p:cNvSpPr>
            <a:spLocks noChangeArrowheads="1"/>
          </p:cNvSpPr>
          <p:nvPr/>
        </p:nvSpPr>
        <p:spPr bwMode="auto">
          <a:xfrm>
            <a:off x="630238" y="60325"/>
            <a:ext cx="2519362" cy="6264275"/>
          </a:xfrm>
          <a:prstGeom prst="rect">
            <a:avLst/>
          </a:prstGeom>
          <a:noFill/>
          <a:ln w="12700">
            <a:solidFill>
              <a:schemeClr val="bg1"/>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25" name="直接连接符 52"/>
          <p:cNvSpPr>
            <a:spLocks noChangeShapeType="1"/>
          </p:cNvSpPr>
          <p:nvPr/>
        </p:nvSpPr>
        <p:spPr bwMode="auto">
          <a:xfrm>
            <a:off x="3346450" y="3609975"/>
            <a:ext cx="8442325" cy="0"/>
          </a:xfrm>
          <a:prstGeom prst="line">
            <a:avLst/>
          </a:prstGeom>
          <a:noFill/>
          <a:ln w="6350">
            <a:solidFill>
              <a:srgbClr val="8DB3C0"/>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1"/>
          <p:cNvGrpSpPr>
            <a:grpSpLocks noChangeAspect="1"/>
          </p:cNvGrpSpPr>
          <p:nvPr/>
        </p:nvGrpSpPr>
        <p:grpSpPr bwMode="auto">
          <a:xfrm>
            <a:off x="-15875" y="-233363"/>
            <a:ext cx="4946650" cy="7091363"/>
            <a:chOff x="0" y="0"/>
            <a:chExt cx="5227743" cy="7091554"/>
          </a:xfrm>
        </p:grpSpPr>
        <p:pic>
          <p:nvPicPr>
            <p:cNvPr id="10261" name="图片 5"/>
            <p:cNvPicPr>
              <a:picLocks noChangeAspect="1" noChangeArrowheads="1"/>
            </p:cNvPicPr>
            <p:nvPr/>
          </p:nvPicPr>
          <p:blipFill>
            <a:blip r:embed="rId3" cstate="print">
              <a:extLst>
                <a:ext uri="{28A0092B-C50C-407E-A947-70E740481C1C}">
                  <a14:useLocalDpi xmlns:a14="http://schemas.microsoft.com/office/drawing/2010/main" xmlns="" val="0"/>
                </a:ext>
              </a:extLst>
            </a:blip>
            <a:srcRect l="40771"/>
            <a:stretch>
              <a:fillRect/>
            </a:stretch>
          </p:blipFill>
          <p:spPr bwMode="auto">
            <a:xfrm>
              <a:off x="2408343" y="233554"/>
              <a:ext cx="28194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pic>
          <p:nvPicPr>
            <p:cNvPr id="10262" name="图片 15"/>
            <p:cNvPicPr>
              <a:picLocks noChangeAspect="1" noChangeArrowheads="1"/>
            </p:cNvPicPr>
            <p:nvPr/>
          </p:nvPicPr>
          <p:blipFill>
            <a:blip r:embed="rId3" cstate="print">
              <a:extLst>
                <a:ext uri="{28A0092B-C50C-407E-A947-70E740481C1C}">
                  <a14:useLocalDpi xmlns:a14="http://schemas.microsoft.com/office/drawing/2010/main" xmlns="" val="0"/>
                </a:ext>
              </a:extLst>
            </a:blip>
            <a:srcRect l="-281" r="49239"/>
            <a:stretch>
              <a:fillRect/>
            </a:stretch>
          </p:blipFill>
          <p:spPr bwMode="auto">
            <a:xfrm>
              <a:off x="0" y="233554"/>
              <a:ext cx="24297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headEnd/>
                  <a:tailEnd/>
                </a14:hiddenLine>
              </a:ext>
            </a:extLst>
          </p:spPr>
        </p:pic>
        <p:pic>
          <p:nvPicPr>
            <p:cNvPr id="10263" name="图片 16"/>
            <p:cNvPicPr>
              <a:picLocks noChangeAspect="1" noChangeArrowheads="1"/>
            </p:cNvPicPr>
            <p:nvPr/>
          </p:nvPicPr>
          <p:blipFill>
            <a:blip r:embed="rId3" cstate="print">
              <a:extLst>
                <a:ext uri="{28A0092B-C50C-407E-A947-70E740481C1C}">
                  <a14:useLocalDpi xmlns:a14="http://schemas.microsoft.com/office/drawing/2010/main" xmlns="" val="0"/>
                </a:ext>
              </a:extLst>
            </a:blip>
            <a:srcRect l="14124" r="29662"/>
            <a:stretch>
              <a:fillRect/>
            </a:stretch>
          </p:blipFill>
          <p:spPr bwMode="auto">
            <a:xfrm>
              <a:off x="1115184" y="0"/>
              <a:ext cx="2675965" cy="6858000"/>
            </a:xfrm>
            <a:prstGeom prst="rect">
              <a:avLst/>
            </a:prstGeom>
            <a:solidFill>
              <a:srgbClr val="EDEDED"/>
            </a:solidFill>
            <a:ln w="57150" cap="sq">
              <a:solidFill>
                <a:srgbClr val="FFFFFF"/>
              </a:solidFill>
              <a:miter lim="800000"/>
              <a:headEnd/>
              <a:tailEnd/>
            </a:ln>
          </p:spPr>
        </p:pic>
      </p:grpSp>
      <p:sp>
        <p:nvSpPr>
          <p:cNvPr id="10243" name="矩形 17"/>
          <p:cNvSpPr>
            <a:spLocks noChangeArrowheads="1"/>
          </p:cNvSpPr>
          <p:nvPr/>
        </p:nvSpPr>
        <p:spPr bwMode="auto">
          <a:xfrm>
            <a:off x="5216525" y="215900"/>
            <a:ext cx="6804025" cy="6762750"/>
          </a:xfrm>
          <a:prstGeom prst="rect">
            <a:avLst/>
          </a:prstGeom>
          <a:noFill/>
          <a:ln w="19050">
            <a:solidFill>
              <a:srgbClr val="8DB3C0"/>
            </a:solidFill>
            <a:bevel/>
            <a:headEnd/>
            <a:tailEnd/>
          </a:ln>
          <a:extLst>
            <a:ext uri="{909E8E84-426E-40DD-AFC4-6F175D3DCCD1}">
              <a14:hiddenFill xmlns:a14="http://schemas.microsoft.com/office/drawing/2010/main" xmlns="">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4" name="矩形 22"/>
          <p:cNvSpPr>
            <a:spLocks noChangeArrowheads="1"/>
          </p:cNvSpPr>
          <p:nvPr/>
        </p:nvSpPr>
        <p:spPr bwMode="auto">
          <a:xfrm>
            <a:off x="5567363" y="4073525"/>
            <a:ext cx="6157912" cy="2614613"/>
          </a:xfrm>
          <a:prstGeom prst="rect">
            <a:avLst/>
          </a:prstGeom>
          <a:solidFill>
            <a:schemeClr val="accent5">
              <a:lumMod val="50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245" name="矩形 19"/>
          <p:cNvSpPr>
            <a:spLocks noChangeArrowheads="1"/>
          </p:cNvSpPr>
          <p:nvPr/>
        </p:nvSpPr>
        <p:spPr bwMode="auto">
          <a:xfrm>
            <a:off x="6972300" y="3871913"/>
            <a:ext cx="3633788" cy="1004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sz="4000" b="1">
                <a:solidFill>
                  <a:schemeClr val="bg1"/>
                </a:solidFill>
                <a:latin typeface="Angsana New" pitchFamily="18" charset="-34"/>
                <a:sym typeface="Angsana New" pitchFamily="18" charset="-34"/>
              </a:rPr>
              <a:t>PLEASE TITLE HERE</a:t>
            </a:r>
          </a:p>
        </p:txBody>
      </p:sp>
      <p:sp>
        <p:nvSpPr>
          <p:cNvPr id="10246" name="矩形 20"/>
          <p:cNvSpPr>
            <a:spLocks noChangeArrowheads="1"/>
          </p:cNvSpPr>
          <p:nvPr/>
        </p:nvSpPr>
        <p:spPr bwMode="auto">
          <a:xfrm>
            <a:off x="5916613" y="4603750"/>
            <a:ext cx="5568950" cy="2030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a:p>
            <a:pPr algn="ctr">
              <a:lnSpc>
                <a:spcPct val="150000"/>
              </a:lnSpc>
            </a:pPr>
            <a:r>
              <a:rPr lang="en-US" altLang="zh-CN" sz="1400">
                <a:solidFill>
                  <a:schemeClr val="bg1"/>
                </a:solidFill>
                <a:latin typeface="Calibri" pitchFamily="34" charset="0"/>
                <a:sym typeface="Calibri" pitchFamily="34" charset="0"/>
              </a:rPr>
              <a:t>Please text here Please text here Please text here Please text here </a:t>
            </a:r>
            <a:endParaRPr lang="zh-CN" altLang="en-US" sz="1400">
              <a:solidFill>
                <a:schemeClr val="bg1"/>
              </a:solidFill>
              <a:latin typeface="Calibri" pitchFamily="34" charset="0"/>
              <a:sym typeface="宋体" pitchFamily="2" charset="-122"/>
            </a:endParaRPr>
          </a:p>
        </p:txBody>
      </p:sp>
      <p:pic>
        <p:nvPicPr>
          <p:cNvPr id="10247" name="图表 4"/>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56250" y="215900"/>
            <a:ext cx="6246813" cy="3529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8" name="文本框 6"/>
          <p:cNvSpPr>
            <a:spLocks noChangeArrowheads="1"/>
          </p:cNvSpPr>
          <p:nvPr/>
        </p:nvSpPr>
        <p:spPr bwMode="auto">
          <a:xfrm>
            <a:off x="5822950" y="1990725"/>
            <a:ext cx="682625" cy="334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2009</a:t>
            </a:r>
          </a:p>
        </p:txBody>
      </p:sp>
      <p:sp>
        <p:nvSpPr>
          <p:cNvPr id="10249" name="文本框 13"/>
          <p:cNvSpPr>
            <a:spLocks noChangeArrowheads="1"/>
          </p:cNvSpPr>
          <p:nvPr/>
        </p:nvSpPr>
        <p:spPr bwMode="auto">
          <a:xfrm>
            <a:off x="6705600" y="1990725"/>
            <a:ext cx="682625" cy="334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2010</a:t>
            </a:r>
          </a:p>
        </p:txBody>
      </p:sp>
      <p:sp>
        <p:nvSpPr>
          <p:cNvPr id="10250" name="文本框 14"/>
          <p:cNvSpPr>
            <a:spLocks noChangeArrowheads="1"/>
          </p:cNvSpPr>
          <p:nvPr/>
        </p:nvSpPr>
        <p:spPr bwMode="auto">
          <a:xfrm>
            <a:off x="7591425" y="1635125"/>
            <a:ext cx="682625"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2011</a:t>
            </a:r>
          </a:p>
        </p:txBody>
      </p:sp>
      <p:sp>
        <p:nvSpPr>
          <p:cNvPr id="10251" name="文本框 18"/>
          <p:cNvSpPr>
            <a:spLocks noChangeArrowheads="1"/>
          </p:cNvSpPr>
          <p:nvPr/>
        </p:nvSpPr>
        <p:spPr bwMode="auto">
          <a:xfrm>
            <a:off x="8434388" y="1616075"/>
            <a:ext cx="682625"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2012</a:t>
            </a:r>
          </a:p>
        </p:txBody>
      </p:sp>
      <p:sp>
        <p:nvSpPr>
          <p:cNvPr id="10252" name="文本框 21"/>
          <p:cNvSpPr>
            <a:spLocks noChangeArrowheads="1"/>
          </p:cNvSpPr>
          <p:nvPr/>
        </p:nvSpPr>
        <p:spPr bwMode="auto">
          <a:xfrm>
            <a:off x="9266238" y="1625600"/>
            <a:ext cx="682625" cy="334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chemeClr val="bg1"/>
                </a:solidFill>
                <a:latin typeface="Angsana New" pitchFamily="18" charset="-34"/>
                <a:sym typeface="Angsana New" pitchFamily="18" charset="-34"/>
              </a:rPr>
              <a:t>2013</a:t>
            </a:r>
          </a:p>
        </p:txBody>
      </p:sp>
      <p:sp>
        <p:nvSpPr>
          <p:cNvPr id="10253" name="文本框 23"/>
          <p:cNvSpPr>
            <a:spLocks noChangeArrowheads="1"/>
          </p:cNvSpPr>
          <p:nvPr/>
        </p:nvSpPr>
        <p:spPr bwMode="auto">
          <a:xfrm>
            <a:off x="10129838" y="1603375"/>
            <a:ext cx="6826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dirty="0" smtClean="0">
                <a:solidFill>
                  <a:schemeClr val="bg1"/>
                </a:solidFill>
                <a:latin typeface="Angsana New" pitchFamily="18" charset="-34"/>
                <a:sym typeface="Angsana New" pitchFamily="18" charset="-34"/>
              </a:rPr>
              <a:t>2018</a:t>
            </a:r>
            <a:endParaRPr lang="en-US" altLang="zh-CN" sz="1600" b="1" dirty="0">
              <a:solidFill>
                <a:schemeClr val="bg1"/>
              </a:solidFill>
              <a:latin typeface="Angsana New" pitchFamily="18" charset="-34"/>
              <a:sym typeface="Angsana New" pitchFamily="18" charset="-34"/>
            </a:endParaRPr>
          </a:p>
        </p:txBody>
      </p:sp>
      <p:sp>
        <p:nvSpPr>
          <p:cNvPr id="10254" name="文本框 24"/>
          <p:cNvSpPr>
            <a:spLocks noChangeArrowheads="1"/>
          </p:cNvSpPr>
          <p:nvPr/>
        </p:nvSpPr>
        <p:spPr bwMode="auto">
          <a:xfrm>
            <a:off x="10963275" y="1603375"/>
            <a:ext cx="6826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dirty="0" smtClean="0">
                <a:solidFill>
                  <a:schemeClr val="bg1"/>
                </a:solidFill>
                <a:latin typeface="Angsana New" pitchFamily="18" charset="-34"/>
                <a:sym typeface="Angsana New" pitchFamily="18" charset="-34"/>
              </a:rPr>
              <a:t>2018</a:t>
            </a:r>
            <a:endParaRPr lang="en-US" altLang="zh-CN" sz="1600" b="1" dirty="0">
              <a:solidFill>
                <a:schemeClr val="bg1"/>
              </a:solidFill>
              <a:latin typeface="Angsana New" pitchFamily="18" charset="-34"/>
              <a:sym typeface="Angsana New" pitchFamily="18" charset="-34"/>
            </a:endParaRPr>
          </a:p>
        </p:txBody>
      </p:sp>
      <p:sp>
        <p:nvSpPr>
          <p:cNvPr id="10255" name="文本框 25"/>
          <p:cNvSpPr>
            <a:spLocks noChangeArrowheads="1"/>
          </p:cNvSpPr>
          <p:nvPr/>
        </p:nvSpPr>
        <p:spPr bwMode="auto">
          <a:xfrm>
            <a:off x="5216525" y="3430588"/>
            <a:ext cx="684213" cy="334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rgbClr val="A5A5A5"/>
                </a:solidFill>
                <a:latin typeface="Angsana New" pitchFamily="18" charset="-34"/>
                <a:sym typeface="Angsana New" pitchFamily="18" charset="-34"/>
              </a:rPr>
              <a:t>-300</a:t>
            </a:r>
          </a:p>
        </p:txBody>
      </p:sp>
      <p:sp>
        <p:nvSpPr>
          <p:cNvPr id="10256" name="文本框 26"/>
          <p:cNvSpPr>
            <a:spLocks noChangeArrowheads="1"/>
          </p:cNvSpPr>
          <p:nvPr/>
        </p:nvSpPr>
        <p:spPr bwMode="auto">
          <a:xfrm>
            <a:off x="5216525" y="2868613"/>
            <a:ext cx="684213" cy="334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rgbClr val="A5A5A5"/>
                </a:solidFill>
                <a:latin typeface="Angsana New" pitchFamily="18" charset="-34"/>
                <a:sym typeface="Angsana New" pitchFamily="18" charset="-34"/>
              </a:rPr>
              <a:t>-200</a:t>
            </a:r>
          </a:p>
        </p:txBody>
      </p:sp>
      <p:sp>
        <p:nvSpPr>
          <p:cNvPr id="10257" name="文本框 27"/>
          <p:cNvSpPr>
            <a:spLocks noChangeArrowheads="1"/>
          </p:cNvSpPr>
          <p:nvPr/>
        </p:nvSpPr>
        <p:spPr bwMode="auto">
          <a:xfrm>
            <a:off x="5216525" y="2368550"/>
            <a:ext cx="684213"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a:solidFill>
                  <a:srgbClr val="A5A5A5"/>
                </a:solidFill>
                <a:latin typeface="Angsana New" pitchFamily="18" charset="-34"/>
                <a:sym typeface="Angsana New" pitchFamily="18" charset="-34"/>
              </a:rPr>
              <a:t>-100</a:t>
            </a:r>
          </a:p>
        </p:txBody>
      </p:sp>
      <p:sp>
        <p:nvSpPr>
          <p:cNvPr id="10258" name="文本框 28"/>
          <p:cNvSpPr>
            <a:spLocks noChangeArrowheads="1"/>
          </p:cNvSpPr>
          <p:nvPr/>
        </p:nvSpPr>
        <p:spPr bwMode="auto">
          <a:xfrm>
            <a:off x="5245100" y="1290638"/>
            <a:ext cx="68421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dirty="0">
                <a:solidFill>
                  <a:schemeClr val="accent5"/>
                </a:solidFill>
                <a:latin typeface="Angsana New" pitchFamily="18" charset="-34"/>
                <a:sym typeface="Angsana New" pitchFamily="18" charset="-34"/>
              </a:rPr>
              <a:t>100</a:t>
            </a:r>
          </a:p>
        </p:txBody>
      </p:sp>
      <p:sp>
        <p:nvSpPr>
          <p:cNvPr id="10259" name="文本框 29"/>
          <p:cNvSpPr>
            <a:spLocks noChangeArrowheads="1"/>
          </p:cNvSpPr>
          <p:nvPr/>
        </p:nvSpPr>
        <p:spPr bwMode="auto">
          <a:xfrm>
            <a:off x="5219700" y="788988"/>
            <a:ext cx="6826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dirty="0">
                <a:solidFill>
                  <a:schemeClr val="accent6"/>
                </a:solidFill>
                <a:latin typeface="Angsana New" pitchFamily="18" charset="-34"/>
                <a:sym typeface="Angsana New" pitchFamily="18" charset="-34"/>
              </a:rPr>
              <a:t>200</a:t>
            </a:r>
          </a:p>
        </p:txBody>
      </p:sp>
      <p:sp>
        <p:nvSpPr>
          <p:cNvPr id="10260" name="文本框 30"/>
          <p:cNvSpPr>
            <a:spLocks noChangeArrowheads="1"/>
          </p:cNvSpPr>
          <p:nvPr/>
        </p:nvSpPr>
        <p:spPr bwMode="auto">
          <a:xfrm>
            <a:off x="5219700" y="206375"/>
            <a:ext cx="6826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600" b="1" dirty="0">
                <a:solidFill>
                  <a:schemeClr val="accent6"/>
                </a:solidFill>
                <a:latin typeface="Angsana New" pitchFamily="18" charset="-34"/>
                <a:sym typeface="Angsana New" pitchFamily="18" charset="-34"/>
              </a:rPr>
              <a:t>300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5"/>
          <p:cNvGrpSpPr>
            <a:grpSpLocks noChangeAspect="1"/>
          </p:cNvGrpSpPr>
          <p:nvPr/>
        </p:nvGrpSpPr>
        <p:grpSpPr bwMode="auto">
          <a:xfrm>
            <a:off x="0" y="0"/>
            <a:ext cx="12304713" cy="6858000"/>
            <a:chOff x="0" y="0"/>
            <a:chExt cx="12304753" cy="6858000"/>
          </a:xfrm>
        </p:grpSpPr>
        <p:pic>
          <p:nvPicPr>
            <p:cNvPr id="11274" name="图片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62522" y="0"/>
              <a:ext cx="9642231"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75" name="图片 13"/>
            <p:cNvPicPr>
              <a:picLocks noChangeAspect="1" noChangeArrowheads="1"/>
            </p:cNvPicPr>
            <p:nvPr/>
          </p:nvPicPr>
          <p:blipFill>
            <a:blip r:embed="rId3" cstate="print">
              <a:extLst>
                <a:ext uri="{28A0092B-C50C-407E-A947-70E740481C1C}">
                  <a14:useLocalDpi xmlns:a14="http://schemas.microsoft.com/office/drawing/2010/main" xmlns="" val="0"/>
                </a:ext>
              </a:extLst>
            </a:blip>
            <a:srcRect r="72945"/>
            <a:stretch>
              <a:fillRect/>
            </a:stretch>
          </p:blipFill>
          <p:spPr bwMode="auto">
            <a:xfrm>
              <a:off x="0" y="0"/>
              <a:ext cx="521745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11267" name="矩形 18"/>
          <p:cNvSpPr>
            <a:spLocks noChangeArrowheads="1"/>
          </p:cNvSpPr>
          <p:nvPr/>
        </p:nvSpPr>
        <p:spPr bwMode="auto">
          <a:xfrm>
            <a:off x="8861425" y="-66675"/>
            <a:ext cx="2743200" cy="6480175"/>
          </a:xfrm>
          <a:prstGeom prst="rect">
            <a:avLst/>
          </a:prstGeom>
          <a:solidFill>
            <a:schemeClr val="accent4">
              <a:lumMod val="75000"/>
              <a:alpha val="69019"/>
            </a:schemeClr>
          </a:solidFill>
          <a:ln>
            <a:noFill/>
          </a:ln>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1268" name="组合 17"/>
          <p:cNvGrpSpPr>
            <a:grpSpLocks/>
          </p:cNvGrpSpPr>
          <p:nvPr/>
        </p:nvGrpSpPr>
        <p:grpSpPr bwMode="auto">
          <a:xfrm>
            <a:off x="9058275" y="619125"/>
            <a:ext cx="2600325" cy="4465638"/>
            <a:chOff x="0" y="0"/>
            <a:chExt cx="2599482" cy="4466246"/>
          </a:xfrm>
        </p:grpSpPr>
        <p:sp>
          <p:nvSpPr>
            <p:cNvPr id="11269" name="矩形 8"/>
            <p:cNvSpPr>
              <a:spLocks noChangeArrowheads="1"/>
            </p:cNvSpPr>
            <p:nvPr/>
          </p:nvSpPr>
          <p:spPr bwMode="auto">
            <a:xfrm flipH="1">
              <a:off x="0" y="0"/>
              <a:ext cx="182228" cy="2641138"/>
            </a:xfrm>
            <a:prstGeom prst="rect">
              <a:avLst/>
            </a:prstGeom>
            <a:solidFill>
              <a:schemeClr val="bg1"/>
            </a:solidFill>
            <a:ln>
              <a:noFill/>
            </a:ln>
            <a:extLst>
              <a:ext uri="{91240B29-F687-4F45-9708-019B960494DF}">
                <a14:hiddenLine xmlns:a14="http://schemas.microsoft.com/office/drawing/2010/main" xmlns="" w="127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0" name="矩形 9"/>
            <p:cNvSpPr>
              <a:spLocks noChangeArrowheads="1"/>
            </p:cNvSpPr>
            <p:nvPr/>
          </p:nvSpPr>
          <p:spPr bwMode="auto">
            <a:xfrm>
              <a:off x="125422" y="2711920"/>
              <a:ext cx="247406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a:p>
              <a:pPr algn="ctr">
                <a:lnSpc>
                  <a:spcPct val="150000"/>
                </a:lnSpc>
              </a:pPr>
              <a:r>
                <a:rPr lang="en-US" altLang="zh-CN" sz="1200">
                  <a:solidFill>
                    <a:schemeClr val="bg1"/>
                  </a:solidFill>
                  <a:latin typeface="Calibri" pitchFamily="34" charset="0"/>
                  <a:sym typeface="Calibri" pitchFamily="34" charset="0"/>
                </a:rPr>
                <a:t>Please text here Please text here </a:t>
              </a:r>
              <a:endParaRPr lang="zh-CN" altLang="en-US" sz="1200">
                <a:solidFill>
                  <a:schemeClr val="bg1"/>
                </a:solidFill>
                <a:latin typeface="Calibri" pitchFamily="34" charset="0"/>
                <a:sym typeface="宋体" pitchFamily="2" charset="-122"/>
              </a:endParaRPr>
            </a:p>
          </p:txBody>
        </p:sp>
        <p:grpSp>
          <p:nvGrpSpPr>
            <p:cNvPr id="11271" name="组合 10"/>
            <p:cNvGrpSpPr>
              <a:grpSpLocks/>
            </p:cNvGrpSpPr>
            <p:nvPr/>
          </p:nvGrpSpPr>
          <p:grpSpPr bwMode="auto">
            <a:xfrm>
              <a:off x="326595" y="953901"/>
              <a:ext cx="1905614" cy="1862048"/>
              <a:chOff x="0" y="0"/>
              <a:chExt cx="1905614" cy="1862048"/>
            </a:xfrm>
          </p:grpSpPr>
          <p:sp>
            <p:nvSpPr>
              <p:cNvPr id="11272" name="文本框 11"/>
              <p:cNvSpPr>
                <a:spLocks noChangeArrowheads="1"/>
              </p:cNvSpPr>
              <p:nvPr/>
            </p:nvSpPr>
            <p:spPr bwMode="auto">
              <a:xfrm>
                <a:off x="62523" y="0"/>
                <a:ext cx="1843091" cy="1862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8000" b="1">
                    <a:solidFill>
                      <a:schemeClr val="bg1"/>
                    </a:solidFill>
                    <a:latin typeface="Angsana New" pitchFamily="18" charset="-34"/>
                    <a:sym typeface="Angsana New" pitchFamily="18" charset="-34"/>
                  </a:rPr>
                  <a:t>02</a:t>
                </a:r>
              </a:p>
            </p:txBody>
          </p:sp>
          <p:sp>
            <p:nvSpPr>
              <p:cNvPr id="11273" name="矩形 12"/>
              <p:cNvSpPr>
                <a:spLocks noChangeArrowheads="1"/>
              </p:cNvSpPr>
              <p:nvPr/>
            </p:nvSpPr>
            <p:spPr bwMode="auto">
              <a:xfrm>
                <a:off x="0" y="1320042"/>
                <a:ext cx="1640769" cy="4716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lnSpc>
                    <a:spcPct val="150000"/>
                  </a:lnSpc>
                </a:pPr>
                <a:r>
                  <a:rPr lang="en-US" altLang="zh-CN" b="1">
                    <a:solidFill>
                      <a:schemeClr val="bg1"/>
                    </a:solidFill>
                    <a:latin typeface="Angsana New" pitchFamily="18" charset="-34"/>
                    <a:sym typeface="Angsana New" pitchFamily="18" charset="-34"/>
                  </a:rPr>
                  <a:t>TRANSITION PAGE</a:t>
                </a:r>
              </a:p>
            </p:txBody>
          </p:sp>
        </p:gr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RDRI TOOLS WATERMARK" val="bfzc4m1b"/>
</p:tagLst>
</file>

<file path=ppt/theme/theme1.xml><?xml version="1.0" encoding="utf-8"?>
<a:theme xmlns:a="http://schemas.openxmlformats.org/drawingml/2006/main" name="Office 主题">
  <a:themeElements>
    <a:clrScheme name="自定义 9">
      <a:dk1>
        <a:sysClr val="windowText" lastClr="000000"/>
      </a:dk1>
      <a:lt1>
        <a:sysClr val="window" lastClr="FFFFFF"/>
      </a:lt1>
      <a:dk2>
        <a:srgbClr val="44546A"/>
      </a:dk2>
      <a:lt2>
        <a:srgbClr val="E7E6E6"/>
      </a:lt2>
      <a:accent1>
        <a:srgbClr val="0070C0"/>
      </a:accent1>
      <a:accent2>
        <a:srgbClr val="8DD6FF"/>
      </a:accent2>
      <a:accent3>
        <a:srgbClr val="153169"/>
      </a:accent3>
      <a:accent4>
        <a:srgbClr val="1978BC"/>
      </a:accent4>
      <a:accent5>
        <a:srgbClr val="10AFE8"/>
      </a:accent5>
      <a:accent6>
        <a:srgbClr val="083879"/>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TotalTime>
  <Pages>0</Pages>
  <Words>1119</Words>
  <Characters>0</Characters>
  <Application>Microsoft Office PowerPoint</Application>
  <DocSecurity>0</DocSecurity>
  <PresentationFormat>自定义</PresentationFormat>
  <Lines>0</Lines>
  <Paragraphs>283</Paragraphs>
  <Slides>19</Slides>
  <Notes>19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Arial</vt:lpstr>
      <vt:lpstr>宋体</vt:lpstr>
      <vt:lpstr>Angsana New</vt:lpstr>
      <vt:lpstr>Calibri</vt:lpstr>
      <vt:lpstr>微软雅黑</vt:lpstr>
      <vt:lpstr>Wingdings</vt:lpstr>
      <vt:lpstr>Gulim</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Sky123.Org</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268</cp:revision>
  <dcterms:created xsi:type="dcterms:W3CDTF">2014-04-19T13:53:00Z</dcterms:created>
  <dcterms:modified xsi:type="dcterms:W3CDTF">2016-10-09T07:47:35Z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2052-9.1.0.4994</vt:lpwstr>
  </property>
</Properties>
</file>