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theme/themeOverride1.xml" ContentType="application/vnd.openxmlformats-officedocument.themeOverride+xml"/>
  <Override PartName="/ppt/charts/chart3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rts/style1.xml" ContentType="application/vnd.ms-office.chartstyle+xml"/>
  <Override PartName="/ppt/charts/colors1.xml" ContentType="application/vnd.ms-office.chartcolor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6" r:id="rId1"/>
  </p:sldMasterIdLst>
  <p:notesMasterIdLst>
    <p:notesMasterId r:id="rId26"/>
  </p:notesMasterIdLst>
  <p:sldIdLst>
    <p:sldId id="258" r:id="rId2"/>
    <p:sldId id="259" r:id="rId3"/>
    <p:sldId id="260" r:id="rId4"/>
    <p:sldId id="265" r:id="rId5"/>
    <p:sldId id="267" r:id="rId6"/>
    <p:sldId id="261" r:id="rId7"/>
    <p:sldId id="271" r:id="rId8"/>
    <p:sldId id="272" r:id="rId9"/>
    <p:sldId id="282" r:id="rId10"/>
    <p:sldId id="273" r:id="rId11"/>
    <p:sldId id="283" r:id="rId12"/>
    <p:sldId id="262" r:id="rId13"/>
    <p:sldId id="274" r:id="rId14"/>
    <p:sldId id="275" r:id="rId15"/>
    <p:sldId id="284" r:id="rId16"/>
    <p:sldId id="263" r:id="rId17"/>
    <p:sldId id="277" r:id="rId18"/>
    <p:sldId id="276" r:id="rId19"/>
    <p:sldId id="286" r:id="rId20"/>
    <p:sldId id="278" r:id="rId21"/>
    <p:sldId id="287" r:id="rId22"/>
    <p:sldId id="279" r:id="rId23"/>
    <p:sldId id="288" r:id="rId24"/>
    <p:sldId id="289" r:id="rId25"/>
  </p:sldIdLst>
  <p:sldSz cx="12192000" cy="6858000"/>
  <p:notesSz cx="6858000" cy="9144000"/>
  <p:defaultTextStyle>
    <a:defPPr>
      <a:defRPr lang="zh-CN"/>
    </a:defPPr>
    <a:lvl1pPr marL="0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89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377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566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754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943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131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320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509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73A1C"/>
    <a:srgbClr val="F23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2753"/>
    <p:restoredTop sz="94715"/>
  </p:normalViewPr>
  <p:slideViewPr>
    <p:cSldViewPr snapToGrid="0" snapToObjects="1">
      <p:cViewPr>
        <p:scale>
          <a:sx n="107" d="100"/>
          <a:sy n="107" d="100"/>
        </p:scale>
        <p:origin x="-432" y="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Style" Target="style1.xml"/><Relationship Id="rId2" Type="http://schemas.microsoft.com/office/2011/relationships/chartColorStyle" Target="colors1.xml"/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2.xlsx"/><Relationship Id="rId1" Type="http://schemas.openxmlformats.org/officeDocument/2006/relationships/themeOverride" Target="../theme/themeOverride1.xm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128" b="1" i="0" u="none" strike="noStrike" kern="1200" baseline="0">
              <a:solidFill>
                <a:schemeClr val="accent4"/>
              </a:solidFill>
              <a:latin typeface="Microsoft YaHei" charset="0"/>
              <a:ea typeface="Microsoft YaHei" charset="0"/>
              <a:cs typeface="Microsoft YaHei" charset="0"/>
            </a:defRPr>
          </a:pPr>
          <a:endParaRPr lang="zh-CN"/>
        </a:p>
      </c:txPr>
    </c:title>
    <c:autoTitleDeleted val="0"/>
    <c:plotArea>
      <c:layout/>
      <c:areaChart>
        <c:grouping val="stacked"/>
        <c:varyColors val="0"/>
        <c:ser>
          <c:idx val="0"/>
          <c:order val="0"/>
          <c:tx>
            <c:strRef>
              <c:f>工作表1!$B$1</c:f>
              <c:strCache>
                <c:ptCount val="1"/>
                <c:pt idx="0">
                  <c:v>系列 1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satMod val="103000"/>
                    <a:lumMod val="102000"/>
                    <a:tint val="94000"/>
                  </a:schemeClr>
                </a:gs>
                <a:gs pos="50000">
                  <a:schemeClr val="accent1">
                    <a:satMod val="110000"/>
                    <a:lumMod val="100000"/>
                    <a:shade val="100000"/>
                  </a:schemeClr>
                </a:gs>
                <a:gs pos="100000">
                  <a:schemeClr val="accent1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/>
          </c:spP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97" b="0" i="0" u="none" strike="noStrike" kern="1200" baseline="0">
                    <a:solidFill>
                      <a:schemeClr val="accent4"/>
                    </a:solidFill>
                    <a:latin typeface="Microsoft YaHei" charset="0"/>
                    <a:ea typeface="Microsoft YaHei" charset="0"/>
                    <a:cs typeface="Microsoft YaHei" charset="0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tx2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工作表1!$A$2:$A$5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工作表1!$B$2:$B$5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工作表1!$C$1</c:f>
              <c:strCache>
                <c:ptCount val="1"/>
                <c:pt idx="0">
                  <c:v>系列 2</c:v>
                </c:pt>
              </c:strCache>
            </c:strRef>
          </c:tx>
          <c:spPr>
            <a:gradFill rotWithShape="1">
              <a:gsLst>
                <a:gs pos="0">
                  <a:schemeClr val="accent2">
                    <a:satMod val="103000"/>
                    <a:lumMod val="102000"/>
                    <a:tint val="94000"/>
                  </a:schemeClr>
                </a:gs>
                <a:gs pos="50000">
                  <a:schemeClr val="accent2">
                    <a:satMod val="110000"/>
                    <a:lumMod val="100000"/>
                    <a:shade val="100000"/>
                  </a:schemeClr>
                </a:gs>
                <a:gs pos="100000">
                  <a:schemeClr val="accent2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/>
          </c:spP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97" b="0" i="0" u="none" strike="noStrike" kern="1200" baseline="0">
                    <a:solidFill>
                      <a:schemeClr val="accent4"/>
                    </a:solidFill>
                    <a:latin typeface="Microsoft YaHei" charset="0"/>
                    <a:ea typeface="Microsoft YaHei" charset="0"/>
                    <a:cs typeface="Microsoft YaHei" charset="0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tx2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工作表1!$A$2:$A$5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工作表1!$C$2:$C$5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ser>
          <c:idx val="2"/>
          <c:order val="2"/>
          <c:tx>
            <c:strRef>
              <c:f>工作表1!$D$1</c:f>
              <c:strCache>
                <c:ptCount val="1"/>
                <c:pt idx="0">
                  <c:v>系列 3</c:v>
                </c:pt>
              </c:strCache>
            </c:strRef>
          </c:tx>
          <c:spPr>
            <a:gradFill rotWithShape="1">
              <a:gsLst>
                <a:gs pos="0">
                  <a:schemeClr val="accent3">
                    <a:satMod val="103000"/>
                    <a:lumMod val="102000"/>
                    <a:tint val="94000"/>
                  </a:schemeClr>
                </a:gs>
                <a:gs pos="50000">
                  <a:schemeClr val="accent3">
                    <a:satMod val="110000"/>
                    <a:lumMod val="100000"/>
                    <a:shade val="100000"/>
                  </a:schemeClr>
                </a:gs>
                <a:gs pos="100000">
                  <a:schemeClr val="accent3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/>
          </c:spP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97" b="0" i="0" u="none" strike="noStrike" kern="1200" baseline="0">
                    <a:solidFill>
                      <a:schemeClr val="accent4"/>
                    </a:solidFill>
                    <a:latin typeface="Microsoft YaHei" charset="0"/>
                    <a:ea typeface="Microsoft YaHei" charset="0"/>
                    <a:cs typeface="Microsoft YaHei" charset="0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tx2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工作表1!$A$2:$A$5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工作表1!$D$2:$D$5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axId val="447814272"/>
        <c:axId val="447825408"/>
      </c:areaChart>
      <c:catAx>
        <c:axId val="44781427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2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accent4"/>
                </a:solidFill>
                <a:latin typeface="Microsoft YaHei" charset="0"/>
                <a:ea typeface="Microsoft YaHei" charset="0"/>
                <a:cs typeface="Microsoft YaHei" charset="0"/>
              </a:defRPr>
            </a:pPr>
            <a:endParaRPr lang="zh-CN"/>
          </a:p>
        </c:txPr>
        <c:crossAx val="447825408"/>
        <c:crosses val="autoZero"/>
        <c:auto val="1"/>
        <c:lblAlgn val="ctr"/>
        <c:lblOffset val="100"/>
        <c:noMultiLvlLbl val="0"/>
      </c:catAx>
      <c:valAx>
        <c:axId val="44782540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2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accent4"/>
                </a:solidFill>
                <a:latin typeface="Microsoft YaHei" charset="0"/>
                <a:ea typeface="Microsoft YaHei" charset="0"/>
                <a:cs typeface="Microsoft YaHei" charset="0"/>
              </a:defRPr>
            </a:pPr>
            <a:endParaRPr lang="zh-CN"/>
          </a:p>
        </c:txPr>
        <c:crossAx val="447814272"/>
        <c:crosses val="autoZero"/>
        <c:crossBetween val="midCat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accent4"/>
              </a:solidFill>
              <a:latin typeface="Microsoft YaHei" charset="0"/>
              <a:ea typeface="Microsoft YaHei" charset="0"/>
              <a:cs typeface="Microsoft YaHei" charset="0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solidFill>
            <a:schemeClr val="accent4"/>
          </a:solidFill>
          <a:latin typeface="Microsoft YaHei" charset="0"/>
          <a:ea typeface="Microsoft YaHei" charset="0"/>
          <a:cs typeface="Microsoft YaHei" charset="0"/>
        </a:defRPr>
      </a:pPr>
      <a:endParaRPr lang="zh-CN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/>
      <c:areaChart>
        <c:grouping val="standard"/>
        <c:varyColors val="0"/>
        <c:ser>
          <c:idx val="0"/>
          <c:order val="0"/>
          <c:tx>
            <c:strRef>
              <c:f>工作表1!$B$1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BCEF00"/>
            </a:solidFill>
            <a:ln w="25400" cap="flat" cmpd="sng" algn="ctr">
              <a:solidFill>
                <a:srgbClr val="BCEF00">
                  <a:shade val="50000"/>
                </a:srgbClr>
              </a:solidFill>
              <a:prstDash val="solid"/>
            </a:ln>
            <a:effectLst/>
          </c:spPr>
          <c:cat>
            <c:numRef>
              <c:f>工作表1!$A$2:$A$6</c:f>
              <c:numCache>
                <c:formatCode>m/d/yy</c:formatCode>
                <c:ptCount val="5"/>
                <c:pt idx="0">
                  <c:v>37261</c:v>
                </c:pt>
                <c:pt idx="1">
                  <c:v>37262</c:v>
                </c:pt>
                <c:pt idx="2">
                  <c:v>37263</c:v>
                </c:pt>
                <c:pt idx="3">
                  <c:v>37264</c:v>
                </c:pt>
                <c:pt idx="4">
                  <c:v>37265</c:v>
                </c:pt>
              </c:numCache>
            </c:numRef>
          </c:cat>
          <c:val>
            <c:numRef>
              <c:f>工作表1!$B$2:$B$6</c:f>
              <c:numCache>
                <c:formatCode>General</c:formatCode>
                <c:ptCount val="5"/>
                <c:pt idx="0">
                  <c:v>32</c:v>
                </c:pt>
                <c:pt idx="1">
                  <c:v>32</c:v>
                </c:pt>
                <c:pt idx="2">
                  <c:v>28</c:v>
                </c:pt>
                <c:pt idx="3">
                  <c:v>12</c:v>
                </c:pt>
                <c:pt idx="4">
                  <c:v>15</c:v>
                </c:pt>
              </c:numCache>
            </c:numRef>
          </c:val>
        </c:ser>
        <c:ser>
          <c:idx val="1"/>
          <c:order val="1"/>
          <c:tx>
            <c:strRef>
              <c:f>工作表1!$C$1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rgbClr val="7ED100"/>
            </a:solidFill>
            <a:ln w="25400" cap="flat" cmpd="sng" algn="ctr">
              <a:solidFill>
                <a:srgbClr val="7ED100">
                  <a:shade val="50000"/>
                </a:srgbClr>
              </a:solidFill>
              <a:prstDash val="solid"/>
            </a:ln>
            <a:effectLst/>
          </c:spPr>
          <c:cat>
            <c:numRef>
              <c:f>工作表1!$A$2:$A$6</c:f>
              <c:numCache>
                <c:formatCode>m/d/yy</c:formatCode>
                <c:ptCount val="5"/>
                <c:pt idx="0">
                  <c:v>37261</c:v>
                </c:pt>
                <c:pt idx="1">
                  <c:v>37262</c:v>
                </c:pt>
                <c:pt idx="2">
                  <c:v>37263</c:v>
                </c:pt>
                <c:pt idx="3">
                  <c:v>37264</c:v>
                </c:pt>
                <c:pt idx="4">
                  <c:v>37265</c:v>
                </c:pt>
              </c:numCache>
            </c:numRef>
          </c:cat>
          <c:val>
            <c:numRef>
              <c:f>工作表1!$C$2:$C$6</c:f>
              <c:numCache>
                <c:formatCode>General</c:formatCode>
                <c:ptCount val="5"/>
                <c:pt idx="0">
                  <c:v>12</c:v>
                </c:pt>
                <c:pt idx="1">
                  <c:v>12</c:v>
                </c:pt>
                <c:pt idx="2">
                  <c:v>12</c:v>
                </c:pt>
                <c:pt idx="3">
                  <c:v>21</c:v>
                </c:pt>
                <c:pt idx="4">
                  <c:v>28</c:v>
                </c:pt>
              </c:numCache>
            </c:numRef>
          </c:val>
        </c:ser>
        <c:ser>
          <c:idx val="2"/>
          <c:order val="2"/>
          <c:tx>
            <c:strRef>
              <c:f>工作表1!$D$1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rgbClr val="3FAF00"/>
            </a:solidFill>
            <a:ln w="25400" cap="flat" cmpd="sng" algn="ctr">
              <a:solidFill>
                <a:srgbClr val="3FAF00">
                  <a:shade val="50000"/>
                </a:srgbClr>
              </a:solidFill>
              <a:prstDash val="solid"/>
            </a:ln>
            <a:effectLst/>
          </c:spPr>
          <c:cat>
            <c:numRef>
              <c:f>工作表1!$A$2:$A$6</c:f>
              <c:numCache>
                <c:formatCode>m/d/yy</c:formatCode>
                <c:ptCount val="5"/>
                <c:pt idx="0">
                  <c:v>37261</c:v>
                </c:pt>
                <c:pt idx="1">
                  <c:v>37262</c:v>
                </c:pt>
                <c:pt idx="2">
                  <c:v>37263</c:v>
                </c:pt>
                <c:pt idx="3">
                  <c:v>37264</c:v>
                </c:pt>
                <c:pt idx="4">
                  <c:v>37265</c:v>
                </c:pt>
              </c:numCache>
            </c:numRef>
          </c:cat>
          <c:val>
            <c:numRef>
              <c:f>工作表1!$D$2:$D$6</c:f>
              <c:numCache>
                <c:formatCode>General</c:formatCode>
                <c:ptCount val="5"/>
                <c:pt idx="0">
                  <c:v>3</c:v>
                </c:pt>
                <c:pt idx="1">
                  <c:v>15</c:v>
                </c:pt>
                <c:pt idx="2">
                  <c:v>7</c:v>
                </c:pt>
                <c:pt idx="3">
                  <c:v>13</c:v>
                </c:pt>
                <c:pt idx="4">
                  <c:v>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605529216"/>
        <c:axId val="605530752"/>
      </c:areaChart>
      <c:dateAx>
        <c:axId val="605529216"/>
        <c:scaling>
          <c:orientation val="minMax"/>
        </c:scaling>
        <c:delete val="0"/>
        <c:axPos val="b"/>
        <c:numFmt formatCode="m/d/yy" sourceLinked="1"/>
        <c:majorTickMark val="out"/>
        <c:minorTickMark val="none"/>
        <c:tickLblPos val="nextTo"/>
        <c:txPr>
          <a:bodyPr/>
          <a:lstStyle/>
          <a:p>
            <a:pPr>
              <a:defRPr sz="800"/>
            </a:pPr>
            <a:endParaRPr lang="zh-CN"/>
          </a:p>
        </c:txPr>
        <c:crossAx val="605530752"/>
        <c:crosses val="autoZero"/>
        <c:auto val="1"/>
        <c:lblOffset val="100"/>
        <c:baseTimeUnit val="days"/>
      </c:dateAx>
      <c:valAx>
        <c:axId val="605530752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800"/>
            </a:pPr>
            <a:endParaRPr lang="zh-CN"/>
          </a:p>
        </c:txPr>
        <c:crossAx val="605529216"/>
        <c:crosses val="autoZero"/>
        <c:crossBetween val="midCat"/>
      </c:valAx>
      <c:spPr>
        <a:ln>
          <a:prstDash val="sysDash"/>
        </a:ln>
      </c:spPr>
    </c:plotArea>
    <c:plotVisOnly val="1"/>
    <c:dispBlanksAs val="zero"/>
    <c:showDLblsOverMax val="0"/>
  </c:chart>
  <c:txPr>
    <a:bodyPr/>
    <a:lstStyle/>
    <a:p>
      <a:pPr>
        <a:defRPr sz="1800"/>
      </a:pPr>
      <a:endParaRPr lang="zh-CN"/>
    </a:p>
  </c:txPr>
  <c:externalData r:id="rId2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rgbClr val="1D8AC1"/>
            </a:solidFill>
          </c:spPr>
          <c:dPt>
            <c:idx val="0"/>
            <c:bubble3D val="0"/>
            <c:spPr>
              <a:solidFill>
                <a:schemeClr val="accent1"/>
              </a:solidFill>
              <a:ln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:ln>
              <a:effectLst/>
            </c:spPr>
          </c:dPt>
          <c:dPt>
            <c:idx val="1"/>
            <c:bubble3D val="0"/>
            <c:spPr>
              <a:solidFill>
                <a:schemeClr val="accent3"/>
              </a:solidFill>
              <a:ln w="12700" cap="flat" cmpd="sng" algn="ctr">
                <a:solidFill>
                  <a:schemeClr val="accent3">
                    <a:shade val="50000"/>
                  </a:schemeClr>
                </a:solidFill>
                <a:prstDash val="solid"/>
                <a:miter lim="800000"/>
              </a:ln>
              <a:effectLst/>
            </c:spPr>
          </c:dPt>
          <c:dLbls>
            <c:dLbl>
              <c:idx val="0"/>
              <c:layout>
                <c:manualLayout>
                  <c:x val="-7.5547161426508169E-3"/>
                  <c:y val="4.7057232274654331E-2"/>
                </c:manualLayout>
              </c:layout>
              <c:tx>
                <c:rich>
                  <a:bodyPr/>
                  <a:lstStyle/>
                  <a:p>
                    <a:pPr>
                      <a:defRPr sz="2800" b="1">
                        <a:solidFill>
                          <a:srgbClr val="FFFF00"/>
                        </a:solidFill>
                      </a:defRPr>
                    </a:pPr>
                    <a:r>
                      <a:rPr lang="en-US" altLang="en-US" dirty="0">
                        <a:solidFill>
                          <a:schemeClr val="bg1"/>
                        </a:solidFill>
                      </a:rPr>
                      <a:t>60%</a:t>
                    </a:r>
                  </a:p>
                </c:rich>
              </c:tx>
              <c:spPr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4.2826491500944343E-2"/>
                  <c:y val="-0.17058475700381953"/>
                </c:manualLayout>
              </c:layout>
              <c:tx>
                <c:rich>
                  <a:bodyPr/>
                  <a:lstStyle/>
                  <a:p>
                    <a:pPr>
                      <a:defRPr sz="2800" b="1">
                        <a:solidFill>
                          <a:srgbClr val="FFC000"/>
                        </a:solidFill>
                      </a:defRPr>
                    </a:pPr>
                    <a:r>
                      <a:rPr lang="en-US" altLang="en-US" dirty="0">
                        <a:solidFill>
                          <a:schemeClr val="bg1"/>
                        </a:solidFill>
                      </a:rPr>
                      <a:t>40%</a:t>
                    </a:r>
                  </a:p>
                </c:rich>
              </c:tx>
              <c:spPr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600" b="1">
                    <a:solidFill>
                      <a:srgbClr val="95BC49"/>
                    </a:solidFill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Sheet1!$A$2:$A$3</c:f>
              <c:strCache>
                <c:ptCount val="2"/>
                <c:pt idx="0">
                  <c:v>A</c:v>
                </c:pt>
                <c:pt idx="1">
                  <c:v>B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0.6</c:v>
                </c:pt>
                <c:pt idx="1">
                  <c:v>0.4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</c:plotArea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81">
  <cs:axisTitle>
    <cs:lnRef idx="0"/>
    <cs:fillRef idx="0"/>
    <cs:effectRef idx="0"/>
    <cs:fontRef idx="minor">
      <a:schemeClr val="tx2"/>
    </cs:fontRef>
    <cs:defRPr sz="1197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2"/>
    </cs:fontRef>
    <cs:defRPr sz="1197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5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40000"/>
            <a:lumOff val="60000"/>
          </a:schemeClr>
        </a:solidFill>
        <a:round/>
      </a:ln>
    </cs:spPr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1197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2128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1197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1197" kern="1200"/>
  </cs:valueAxis>
  <cs:wall>
    <cs:lnRef idx="0"/>
    <cs:fillRef idx="0"/>
    <cs:effectRef idx="0"/>
    <cs:fontRef idx="minor">
      <a:schemeClr val="tx2"/>
    </cs:fontRef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1421EF5-2249-4B3C-89E2-C5D55F543F01}" type="datetimeFigureOut">
              <a:rPr lang="zh-CN" altLang="en-US" smtClean="0"/>
              <a:t>2016/9/26 Monday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3394335-300C-4F67-8EA1-8FEC50024C3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99221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699054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59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4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126523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标题幻灯片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9034278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标题幻灯片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8956757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标题幻灯片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1249059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标题幻灯片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0135427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标题幻灯片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7492831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7"/>
          <p:cNvSpPr>
            <a:spLocks noGrp="1"/>
          </p:cNvSpPr>
          <p:nvPr>
            <p:ph type="body" sz="quarter" idx="10" hasCustomPrompt="1"/>
          </p:nvPr>
        </p:nvSpPr>
        <p:spPr>
          <a:xfrm>
            <a:off x="659004" y="258233"/>
            <a:ext cx="4868117" cy="529569"/>
          </a:xfrm>
          <a:prstGeom prst="rect">
            <a:avLst/>
          </a:prstGeom>
          <a:ln w="12700" cmpd="sng">
            <a:solidFill>
              <a:schemeClr val="tx1"/>
            </a:solidFill>
          </a:ln>
        </p:spPr>
        <p:txBody>
          <a:bodyPr vert="horz" anchor="ctr"/>
          <a:lstStyle>
            <a:lvl1pPr marL="0" indent="0" algn="l">
              <a:buNone/>
              <a:defRPr sz="2400" b="1"/>
            </a:lvl1pPr>
          </a:lstStyle>
          <a:p>
            <a:pPr lvl="0"/>
            <a:r>
              <a:rPr kumimoji="1" lang="en-US" altLang="zh-CN" dirty="0" smtClean="0"/>
              <a:t>CLICK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HERE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TO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ADD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YOUR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TITLE</a:t>
            </a:r>
            <a:endParaRPr kumimoji="1" lang="zh-CN" altLang="en-US" dirty="0"/>
          </a:p>
        </p:txBody>
      </p:sp>
      <p:sp>
        <p:nvSpPr>
          <p:cNvPr id="3" name="文本占位符 7"/>
          <p:cNvSpPr>
            <a:spLocks noGrp="1"/>
          </p:cNvSpPr>
          <p:nvPr>
            <p:ph type="body" sz="quarter" idx="13" hasCustomPrompt="1"/>
          </p:nvPr>
        </p:nvSpPr>
        <p:spPr>
          <a:xfrm>
            <a:off x="11386592" y="171547"/>
            <a:ext cx="805408" cy="616255"/>
          </a:xfrm>
          <a:prstGeom prst="rect">
            <a:avLst/>
          </a:prstGeom>
          <a:solidFill>
            <a:schemeClr val="tx1"/>
          </a:solidFill>
        </p:spPr>
        <p:txBody>
          <a:bodyPr vert="horz" anchor="ctr"/>
          <a:lstStyle>
            <a:lvl1pPr marL="0" indent="0" algn="ctr">
              <a:buNone/>
              <a:defRPr sz="2400" b="1">
                <a:solidFill>
                  <a:srgbClr val="FFFFFF"/>
                </a:solidFill>
              </a:defRPr>
            </a:lvl1pPr>
          </a:lstStyle>
          <a:p>
            <a:pPr lvl="0"/>
            <a:r>
              <a:rPr kumimoji="1" lang="en-US" altLang="zh-CN" dirty="0" smtClean="0"/>
              <a:t>01</a:t>
            </a:r>
            <a:endParaRPr kumimoji="1" lang="zh-CN" altLang="en-US" dirty="0"/>
          </a:p>
        </p:txBody>
      </p:sp>
      <p:sp>
        <p:nvSpPr>
          <p:cNvPr id="4" name="图片占位符 8"/>
          <p:cNvSpPr>
            <a:spLocks noGrp="1"/>
          </p:cNvSpPr>
          <p:nvPr>
            <p:ph type="pic" sz="quarter" idx="14" hasCustomPrompt="1"/>
          </p:nvPr>
        </p:nvSpPr>
        <p:spPr>
          <a:xfrm>
            <a:off x="376768" y="5989475"/>
            <a:ext cx="1960033" cy="533400"/>
          </a:xfrm>
          <a:prstGeom prst="rect">
            <a:avLst/>
          </a:prstGeom>
        </p:spPr>
        <p:txBody>
          <a:bodyPr vert="horz" anchor="ctr"/>
          <a:lstStyle>
            <a:lvl1pPr marL="0" indent="0" algn="ctr">
              <a:buNone/>
              <a:defRPr sz="1600" b="1"/>
            </a:lvl1pPr>
          </a:lstStyle>
          <a:p>
            <a:r>
              <a:rPr kumimoji="1" lang="en-US" altLang="zh-CN" sz="1600" b="1" dirty="0" smtClean="0"/>
              <a:t>LOGO&amp;PIC</a:t>
            </a:r>
            <a:r>
              <a:rPr kumimoji="1" lang="zh-CN" altLang="en-US" sz="1600" b="1" dirty="0" smtClean="0"/>
              <a:t> </a:t>
            </a:r>
            <a:r>
              <a:rPr kumimoji="1" lang="en-US" altLang="zh-CN" sz="1600" b="1" dirty="0" smtClean="0"/>
              <a:t>HERE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3262172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  <a:prstGeom prst="rect">
            <a:avLst/>
          </a:prstGeom>
        </p:spPr>
        <p:txBody>
          <a:bodyPr lIns="121917" tIns="60958" rIns="121917" bIns="60958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</p:spPr>
        <p:txBody>
          <a:bodyPr lIns="121917" tIns="60958" rIns="121917" bIns="60958"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lIns="121917" tIns="60958" rIns="121917" bIns="60958"/>
          <a:lstStyle/>
          <a:p>
            <a:fld id="{530820CF-B880-4189-942D-D702A7CBA730}" type="datetimeFigureOut">
              <a:rPr lang="zh-CN" altLang="en-US" smtClean="0"/>
              <a:t>2016/9/26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lIns="121917" tIns="60958" rIns="121917" bIns="60958"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lIns="121917" tIns="60958" rIns="121917" bIns="60958"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lIns="121917" tIns="60958" rIns="121917" bIns="60958"/>
          <a:lstStyle/>
          <a:p>
            <a:fld id="{530820CF-B880-4189-942D-D702A7CBA730}" type="datetimeFigureOut">
              <a:rPr lang="zh-CN" altLang="en-US" smtClean="0"/>
              <a:t>2016/9/26 Monday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lIns="121917" tIns="60958" rIns="121917" bIns="60958"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lIns="121917" tIns="60958" rIns="121917" bIns="60958"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标题幻灯片">
    <p:bg>
      <p:bgPr>
        <a:pattFill prst="pct5">
          <a:fgClr>
            <a:schemeClr val="accent6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7"/>
          <p:cNvSpPr>
            <a:spLocks noGrp="1"/>
          </p:cNvSpPr>
          <p:nvPr>
            <p:ph type="body" sz="quarter" idx="10" hasCustomPrompt="1"/>
          </p:nvPr>
        </p:nvSpPr>
        <p:spPr>
          <a:xfrm>
            <a:off x="415164" y="258233"/>
            <a:ext cx="3074796" cy="686647"/>
          </a:xfrm>
          <a:prstGeom prst="rect">
            <a:avLst/>
          </a:prstGeom>
          <a:ln w="12700" cmpd="sng">
            <a:noFill/>
          </a:ln>
        </p:spPr>
        <p:txBody>
          <a:bodyPr vert="horz" anchor="ctr"/>
          <a:lstStyle>
            <a:lvl1pPr marL="0" indent="0" algn="l">
              <a:buNone/>
              <a:defRPr sz="2800" b="1">
                <a:latin typeface="Microsoft YaHei" charset="0"/>
                <a:ea typeface="Microsoft YaHei" charset="0"/>
                <a:cs typeface="Microsoft YaHei" charset="0"/>
              </a:defRPr>
            </a:lvl1pPr>
          </a:lstStyle>
          <a:p>
            <a:pPr lvl="0"/>
            <a:r>
              <a:rPr kumimoji="1" lang="zh-CN" altLang="en-US" dirty="0" smtClean="0"/>
              <a:t>点击此处添加标题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2637115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标题幻灯片">
    <p:bg>
      <p:bgPr>
        <a:pattFill prst="pct5">
          <a:fgClr>
            <a:schemeClr val="accent6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7"/>
          <p:cNvSpPr>
            <a:spLocks noGrp="1"/>
          </p:cNvSpPr>
          <p:nvPr>
            <p:ph type="body" sz="quarter" idx="10" hasCustomPrompt="1"/>
          </p:nvPr>
        </p:nvSpPr>
        <p:spPr>
          <a:xfrm>
            <a:off x="415164" y="258233"/>
            <a:ext cx="3074796" cy="686647"/>
          </a:xfrm>
          <a:prstGeom prst="rect">
            <a:avLst/>
          </a:prstGeom>
          <a:ln w="12700" cmpd="sng">
            <a:noFill/>
          </a:ln>
        </p:spPr>
        <p:txBody>
          <a:bodyPr vert="horz" anchor="ctr"/>
          <a:lstStyle>
            <a:lvl1pPr marL="0" indent="0" algn="l">
              <a:buNone/>
              <a:defRPr sz="2800" b="1">
                <a:latin typeface="Microsoft YaHei" charset="0"/>
                <a:ea typeface="Microsoft YaHei" charset="0"/>
                <a:cs typeface="Microsoft YaHei" charset="0"/>
              </a:defRPr>
            </a:lvl1pPr>
          </a:lstStyle>
          <a:p>
            <a:pPr lvl="0"/>
            <a:r>
              <a:rPr kumimoji="1" lang="zh-CN" altLang="en-US" dirty="0" smtClean="0"/>
              <a:t>点击此处添加标题</a:t>
            </a:r>
            <a:endParaRPr kumimoji="1" lang="zh-CN" altLang="en-US" dirty="0"/>
          </a:p>
        </p:txBody>
      </p:sp>
      <p:sp>
        <p:nvSpPr>
          <p:cNvPr id="3" name="矩形 2"/>
          <p:cNvSpPr/>
          <p:nvPr userDrawn="1"/>
        </p:nvSpPr>
        <p:spPr>
          <a:xfrm>
            <a:off x="794" y="3652933"/>
            <a:ext cx="12192000" cy="3205067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</p:spTree>
    <p:extLst>
      <p:ext uri="{BB962C8B-B14F-4D97-AF65-F5344CB8AC3E}">
        <p14:creationId xmlns:p14="http://schemas.microsoft.com/office/powerpoint/2010/main" val="133096167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标题幻灯片">
    <p:bg>
      <p:bgPr>
        <a:pattFill prst="pct5">
          <a:fgClr>
            <a:schemeClr val="accent6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794" y="0"/>
            <a:ext cx="12192000" cy="320506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2" name="文本占位符 7"/>
          <p:cNvSpPr>
            <a:spLocks noGrp="1"/>
          </p:cNvSpPr>
          <p:nvPr>
            <p:ph type="body" sz="quarter" idx="10" hasCustomPrompt="1"/>
          </p:nvPr>
        </p:nvSpPr>
        <p:spPr>
          <a:xfrm>
            <a:off x="415164" y="258233"/>
            <a:ext cx="3074796" cy="686647"/>
          </a:xfrm>
          <a:prstGeom prst="rect">
            <a:avLst/>
          </a:prstGeom>
          <a:ln w="12700" cmpd="sng">
            <a:noFill/>
          </a:ln>
        </p:spPr>
        <p:txBody>
          <a:bodyPr vert="horz" anchor="ctr"/>
          <a:lstStyle>
            <a:lvl1pPr marL="0" indent="0" algn="l">
              <a:buNone/>
              <a:defRPr sz="2800" b="1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defRPr>
            </a:lvl1pPr>
          </a:lstStyle>
          <a:p>
            <a:pPr lvl="0"/>
            <a:r>
              <a:rPr kumimoji="1" lang="zh-CN" altLang="en-US" dirty="0" smtClean="0"/>
              <a:t>点击此处添加标题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8386642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标题幻灯片">
    <p:bg>
      <p:bgPr>
        <a:pattFill prst="pct5">
          <a:fgClr>
            <a:schemeClr val="accent6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3"/>
          <p:cNvGrpSpPr/>
          <p:nvPr userDrawn="1"/>
        </p:nvGrpSpPr>
        <p:grpSpPr>
          <a:xfrm>
            <a:off x="4777258" y="0"/>
            <a:ext cx="7415536" cy="6858000"/>
            <a:chOff x="3582348" y="0"/>
            <a:chExt cx="5561652" cy="5143500"/>
          </a:xfrm>
          <a:solidFill>
            <a:schemeClr val="accent4">
              <a:lumMod val="75000"/>
            </a:schemeClr>
          </a:solidFill>
        </p:grpSpPr>
        <p:sp>
          <p:nvSpPr>
            <p:cNvPr id="3" name="矩形 2"/>
            <p:cNvSpPr/>
            <p:nvPr/>
          </p:nvSpPr>
          <p:spPr>
            <a:xfrm>
              <a:off x="3743908" y="0"/>
              <a:ext cx="5400092" cy="51435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/>
            </a:p>
          </p:txBody>
        </p:sp>
        <p:sp>
          <p:nvSpPr>
            <p:cNvPr id="4" name="等腰三角形 3"/>
            <p:cNvSpPr/>
            <p:nvPr/>
          </p:nvSpPr>
          <p:spPr>
            <a:xfrm rot="16200000">
              <a:off x="3567455" y="2414710"/>
              <a:ext cx="215952" cy="186165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/>
            </a:p>
          </p:txBody>
        </p:sp>
      </p:grpSp>
      <p:sp>
        <p:nvSpPr>
          <p:cNvPr id="5" name="文本占位符 7"/>
          <p:cNvSpPr>
            <a:spLocks noGrp="1"/>
          </p:cNvSpPr>
          <p:nvPr>
            <p:ph type="body" sz="quarter" idx="10" hasCustomPrompt="1"/>
          </p:nvPr>
        </p:nvSpPr>
        <p:spPr>
          <a:xfrm>
            <a:off x="415164" y="258233"/>
            <a:ext cx="3074796" cy="686647"/>
          </a:xfrm>
          <a:prstGeom prst="rect">
            <a:avLst/>
          </a:prstGeom>
          <a:ln w="12700" cmpd="sng">
            <a:noFill/>
          </a:ln>
        </p:spPr>
        <p:txBody>
          <a:bodyPr vert="horz" anchor="ctr"/>
          <a:lstStyle>
            <a:lvl1pPr marL="0" indent="0" algn="l">
              <a:buNone/>
              <a:defRPr sz="2800" b="1">
                <a:latin typeface="Microsoft YaHei" charset="0"/>
                <a:ea typeface="Microsoft YaHei" charset="0"/>
                <a:cs typeface="Microsoft YaHei" charset="0"/>
              </a:defRPr>
            </a:lvl1pPr>
          </a:lstStyle>
          <a:p>
            <a:pPr lvl="0"/>
            <a:r>
              <a:rPr kumimoji="1" lang="zh-CN" altLang="en-US" dirty="0" smtClean="0"/>
              <a:t>点击此处添加标题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5648612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59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4" y="0"/>
            <a:ext cx="12192000" cy="6858000"/>
          </a:xfrm>
          <a:prstGeom prst="rect">
            <a:avLst/>
          </a:prstGeom>
        </p:spPr>
      </p:pic>
      <p:sp>
        <p:nvSpPr>
          <p:cNvPr id="3" name="矩形 2"/>
          <p:cNvSpPr/>
          <p:nvPr userDrawn="1"/>
        </p:nvSpPr>
        <p:spPr bwMode="auto">
          <a:xfrm>
            <a:off x="794" y="0"/>
            <a:ext cx="12191206" cy="6858000"/>
          </a:xfrm>
          <a:prstGeom prst="rect">
            <a:avLst/>
          </a:prstGeom>
          <a:solidFill>
            <a:schemeClr val="accent4">
              <a:lumMod val="50000"/>
              <a:alpha val="75000"/>
            </a:schemeClr>
          </a:solidFill>
          <a:ln w="12700" cap="flat" cmpd="sng" algn="ctr">
            <a:noFill/>
            <a:prstDash val="solid"/>
            <a:miter lim="0"/>
            <a:headEnd type="none" w="med" len="med"/>
            <a:tailEnd type="none" w="med" len="med"/>
          </a:ln>
          <a:effectLst>
            <a:outerShdw blurRad="25400" dist="12700" dir="5400000" algn="ctr" rotWithShape="0">
              <a:srgbClr val="000000">
                <a:alpha val="50000"/>
              </a:srgbClr>
            </a:outerShdw>
          </a:effectLst>
        </p:spPr>
        <p:txBody>
          <a:bodyPr rot="0" spcFirstLastPara="0" vertOverflow="overflow" horzOverflow="overflow" vert="horz" wrap="square" lIns="35719" tIns="35719" rIns="35719" bIns="3571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228594"/>
            <a:endParaRPr lang="zh-CN" altLang="en-US" sz="3200"/>
          </a:p>
        </p:txBody>
      </p:sp>
      <p:sp>
        <p:nvSpPr>
          <p:cNvPr id="4" name="文本占位符 7"/>
          <p:cNvSpPr>
            <a:spLocks noGrp="1"/>
          </p:cNvSpPr>
          <p:nvPr>
            <p:ph type="body" sz="quarter" idx="10" hasCustomPrompt="1"/>
          </p:nvPr>
        </p:nvSpPr>
        <p:spPr>
          <a:xfrm>
            <a:off x="415164" y="258233"/>
            <a:ext cx="3074796" cy="686647"/>
          </a:xfrm>
          <a:prstGeom prst="rect">
            <a:avLst/>
          </a:prstGeom>
          <a:ln w="12700" cmpd="sng">
            <a:noFill/>
          </a:ln>
        </p:spPr>
        <p:txBody>
          <a:bodyPr vert="horz" anchor="ctr"/>
          <a:lstStyle>
            <a:lvl1pPr marL="0" indent="0" algn="l">
              <a:buNone/>
              <a:defRPr sz="2800" b="1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defRPr>
            </a:lvl1pPr>
          </a:lstStyle>
          <a:p>
            <a:pPr lvl="0"/>
            <a:r>
              <a:rPr kumimoji="1" lang="zh-CN" altLang="en-US" dirty="0" smtClean="0"/>
              <a:t>点击此处添加标题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538270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59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4" y="0"/>
            <a:ext cx="12192000" cy="6858000"/>
          </a:xfrm>
          <a:prstGeom prst="rect">
            <a:avLst/>
          </a:prstGeom>
        </p:spPr>
      </p:pic>
      <p:sp>
        <p:nvSpPr>
          <p:cNvPr id="3" name="矩形 2"/>
          <p:cNvSpPr/>
          <p:nvPr userDrawn="1"/>
        </p:nvSpPr>
        <p:spPr bwMode="auto">
          <a:xfrm>
            <a:off x="794" y="0"/>
            <a:ext cx="12191206" cy="6858000"/>
          </a:xfrm>
          <a:prstGeom prst="rect">
            <a:avLst/>
          </a:prstGeom>
          <a:solidFill>
            <a:schemeClr val="accent1">
              <a:alpha val="74902"/>
            </a:schemeClr>
          </a:solidFill>
          <a:ln w="12700" cap="flat" cmpd="sng" algn="ctr">
            <a:noFill/>
            <a:prstDash val="solid"/>
            <a:miter lim="0"/>
            <a:headEnd type="none" w="med" len="med"/>
            <a:tailEnd type="none" w="med" len="med"/>
          </a:ln>
          <a:effectLst>
            <a:outerShdw blurRad="25400" dist="12700" dir="5400000" algn="ctr" rotWithShape="0">
              <a:srgbClr val="000000">
                <a:alpha val="50000"/>
              </a:srgbClr>
            </a:outerShdw>
          </a:effectLst>
        </p:spPr>
        <p:txBody>
          <a:bodyPr rot="0" spcFirstLastPara="0" vertOverflow="overflow" horzOverflow="overflow" vert="horz" wrap="square" lIns="35719" tIns="35719" rIns="35719" bIns="3571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228594"/>
            <a:endParaRPr lang="zh-CN" altLang="en-US" sz="3200"/>
          </a:p>
        </p:txBody>
      </p:sp>
    </p:spTree>
    <p:extLst>
      <p:ext uri="{BB962C8B-B14F-4D97-AF65-F5344CB8AC3E}">
        <p14:creationId xmlns:p14="http://schemas.microsoft.com/office/powerpoint/2010/main" val="52178030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59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4" y="0"/>
            <a:ext cx="12192000" cy="6858000"/>
          </a:xfrm>
          <a:prstGeom prst="rect">
            <a:avLst/>
          </a:prstGeom>
        </p:spPr>
      </p:pic>
      <p:sp>
        <p:nvSpPr>
          <p:cNvPr id="3" name="矩形 2"/>
          <p:cNvSpPr/>
          <p:nvPr userDrawn="1"/>
        </p:nvSpPr>
        <p:spPr bwMode="auto">
          <a:xfrm>
            <a:off x="6094394" y="0"/>
            <a:ext cx="6098400" cy="6858000"/>
          </a:xfrm>
          <a:prstGeom prst="rect">
            <a:avLst/>
          </a:prstGeom>
          <a:solidFill>
            <a:schemeClr val="accent3">
              <a:alpha val="75000"/>
            </a:schemeClr>
          </a:solidFill>
          <a:ln w="12700" cap="flat" cmpd="sng" algn="ctr">
            <a:noFill/>
            <a:prstDash val="solid"/>
            <a:miter lim="0"/>
            <a:headEnd type="none" w="med" len="med"/>
            <a:tailEnd type="none" w="med" len="med"/>
          </a:ln>
          <a:effectLst>
            <a:outerShdw blurRad="25400" dist="12700" dir="5400000" algn="ctr" rotWithShape="0">
              <a:srgbClr val="000000">
                <a:alpha val="50000"/>
              </a:srgbClr>
            </a:outerShdw>
          </a:effectLst>
        </p:spPr>
        <p:txBody>
          <a:bodyPr rot="0" spcFirstLastPara="0" vertOverflow="overflow" horzOverflow="overflow" vert="horz" wrap="square" lIns="35719" tIns="35719" rIns="35719" bIns="3571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228594"/>
            <a:endParaRPr lang="zh-CN" altLang="en-US" sz="3200">
              <a:solidFill>
                <a:srgbClr val="FFFFFF"/>
              </a:solidFill>
            </a:endParaRPr>
          </a:p>
        </p:txBody>
      </p:sp>
      <p:sp>
        <p:nvSpPr>
          <p:cNvPr id="4" name="矩形 3"/>
          <p:cNvSpPr/>
          <p:nvPr userDrawn="1"/>
        </p:nvSpPr>
        <p:spPr bwMode="auto">
          <a:xfrm>
            <a:off x="0" y="0"/>
            <a:ext cx="6098400" cy="6858000"/>
          </a:xfrm>
          <a:prstGeom prst="rect">
            <a:avLst/>
          </a:prstGeom>
          <a:solidFill>
            <a:schemeClr val="accent1">
              <a:alpha val="74902"/>
            </a:schemeClr>
          </a:solidFill>
          <a:ln w="12700" cap="flat" cmpd="sng" algn="ctr">
            <a:noFill/>
            <a:prstDash val="solid"/>
            <a:miter lim="0"/>
            <a:headEnd type="none" w="med" len="med"/>
            <a:tailEnd type="none" w="med" len="med"/>
          </a:ln>
          <a:effectLst>
            <a:outerShdw blurRad="25400" dist="12700" dir="5400000" algn="ctr" rotWithShape="0">
              <a:srgbClr val="000000">
                <a:alpha val="50000"/>
              </a:srgbClr>
            </a:outerShdw>
          </a:effectLst>
        </p:spPr>
        <p:txBody>
          <a:bodyPr rot="0" spcFirstLastPara="0" vertOverflow="overflow" horzOverflow="overflow" vert="horz" wrap="square" lIns="35719" tIns="35719" rIns="35719" bIns="3571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228594"/>
            <a:endParaRPr lang="zh-CN" altLang="en-US" sz="3200"/>
          </a:p>
        </p:txBody>
      </p:sp>
    </p:spTree>
    <p:extLst>
      <p:ext uri="{BB962C8B-B14F-4D97-AF65-F5344CB8AC3E}">
        <p14:creationId xmlns:p14="http://schemas.microsoft.com/office/powerpoint/2010/main" val="102861661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59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4" y="0"/>
            <a:ext cx="12192000" cy="6858000"/>
          </a:xfrm>
          <a:prstGeom prst="rect">
            <a:avLst/>
          </a:prstGeom>
        </p:spPr>
      </p:pic>
      <p:sp>
        <p:nvSpPr>
          <p:cNvPr id="3" name="矩形 2"/>
          <p:cNvSpPr/>
          <p:nvPr userDrawn="1"/>
        </p:nvSpPr>
        <p:spPr bwMode="auto">
          <a:xfrm>
            <a:off x="794" y="0"/>
            <a:ext cx="12191206" cy="6858000"/>
          </a:xfrm>
          <a:prstGeom prst="rect">
            <a:avLst/>
          </a:prstGeom>
          <a:solidFill>
            <a:schemeClr val="accent4">
              <a:alpha val="75000"/>
            </a:schemeClr>
          </a:solidFill>
          <a:ln w="12700" cap="flat" cmpd="sng" algn="ctr">
            <a:noFill/>
            <a:prstDash val="solid"/>
            <a:miter lim="0"/>
            <a:headEnd type="none" w="med" len="med"/>
            <a:tailEnd type="none" w="med" len="med"/>
          </a:ln>
          <a:effectLst>
            <a:outerShdw blurRad="25400" dist="12700" dir="5400000" algn="ctr" rotWithShape="0">
              <a:srgbClr val="000000">
                <a:alpha val="50000"/>
              </a:srgbClr>
            </a:outerShdw>
          </a:effectLst>
        </p:spPr>
        <p:txBody>
          <a:bodyPr rot="0" spcFirstLastPara="0" vertOverflow="overflow" horzOverflow="overflow" vert="horz" wrap="square" lIns="35719" tIns="35719" rIns="35719" bIns="3571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228594"/>
            <a:endParaRPr lang="zh-CN" altLang="en-US" sz="3200"/>
          </a:p>
        </p:txBody>
      </p:sp>
    </p:spTree>
    <p:extLst>
      <p:ext uri="{BB962C8B-B14F-4D97-AF65-F5344CB8AC3E}">
        <p14:creationId xmlns:p14="http://schemas.microsoft.com/office/powerpoint/2010/main" val="71638538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94415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1" r:id="rId1"/>
    <p:sldLayoutId id="2147483695" r:id="rId2"/>
    <p:sldLayoutId id="2147483692" r:id="rId3"/>
    <p:sldLayoutId id="2147483693" r:id="rId4"/>
    <p:sldLayoutId id="2147483690" r:id="rId5"/>
    <p:sldLayoutId id="2147483694" r:id="rId6"/>
    <p:sldLayoutId id="2147483679" r:id="rId7"/>
    <p:sldLayoutId id="2147483687" r:id="rId8"/>
    <p:sldLayoutId id="2147483688" r:id="rId9"/>
    <p:sldLayoutId id="2147483689" r:id="rId10"/>
    <p:sldLayoutId id="2147483680" r:id="rId11"/>
    <p:sldLayoutId id="2147483681" r:id="rId12"/>
    <p:sldLayoutId id="2147483682" r:id="rId13"/>
    <p:sldLayoutId id="2147483683" r:id="rId14"/>
    <p:sldLayoutId id="2147483684" r:id="rId15"/>
    <p:sldLayoutId id="2147483662" r:id="rId16"/>
    <p:sldLayoutId id="2147483696" r:id="rId17"/>
    <p:sldLayoutId id="2147483697" r:id="rId1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3" Type="http://schemas.openxmlformats.org/officeDocument/2006/relationships/image" Target="../media/image7.jpg"/><Relationship Id="rId7" Type="http://schemas.openxmlformats.org/officeDocument/2006/relationships/image" Target="../media/image10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Relationship Id="rId6" Type="http://schemas.microsoft.com/office/2007/relationships/hdphoto" Target="../media/hdphoto1.wdp"/><Relationship Id="rId5" Type="http://schemas.openxmlformats.org/officeDocument/2006/relationships/image" Target="../media/image9.png"/><Relationship Id="rId4" Type="http://schemas.openxmlformats.org/officeDocument/2006/relationships/image" Target="../media/image8.jp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http://office.msn.com.cn/" TargetMode="Externa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角三角形 1"/>
          <p:cNvSpPr/>
          <p:nvPr/>
        </p:nvSpPr>
        <p:spPr>
          <a:xfrm flipV="1">
            <a:off x="793" y="-1"/>
            <a:ext cx="12191207" cy="3962531"/>
          </a:xfrm>
          <a:prstGeom prst="rtTriangle">
            <a:avLst/>
          </a:prstGeom>
          <a:solidFill>
            <a:schemeClr val="accent1">
              <a:alpha val="9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6" name="矩形 5"/>
          <p:cNvSpPr/>
          <p:nvPr/>
        </p:nvSpPr>
        <p:spPr>
          <a:xfrm>
            <a:off x="365760" y="441960"/>
            <a:ext cx="198463" cy="186648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60963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entury Gothic"/>
              <a:ea typeface="微软雅黑"/>
              <a:cs typeface="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49934" y="291631"/>
            <a:ext cx="741870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09630"/>
            <a:r>
              <a:rPr kumimoji="1" lang="en-US" altLang="zh-CN" sz="4800" b="1" dirty="0" smtClean="0">
                <a:solidFill>
                  <a:srgbClr val="FFFFFF"/>
                </a:solidFill>
                <a:ea typeface="微软雅黑"/>
              </a:rPr>
              <a:t>PROCUCT</a:t>
            </a:r>
            <a:r>
              <a:rPr kumimoji="1" lang="zh-CN" altLang="en-US" sz="4800" b="1" dirty="0" smtClean="0">
                <a:solidFill>
                  <a:srgbClr val="FFFFFF"/>
                </a:solidFill>
                <a:ea typeface="微软雅黑"/>
              </a:rPr>
              <a:t> </a:t>
            </a:r>
            <a:r>
              <a:rPr kumimoji="1" lang="en-US" altLang="zh-CN" sz="4800" b="1" dirty="0" smtClean="0">
                <a:solidFill>
                  <a:srgbClr val="FFFFFF"/>
                </a:solidFill>
                <a:ea typeface="微软雅黑"/>
              </a:rPr>
              <a:t>PROMOTION</a:t>
            </a:r>
            <a:endParaRPr kumimoji="1" lang="en-US" altLang="zh-CN" sz="4800" b="1" dirty="0">
              <a:solidFill>
                <a:srgbClr val="FFFFFF"/>
              </a:solidFill>
              <a:ea typeface="微软雅黑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49935" y="1108113"/>
            <a:ext cx="387798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09630"/>
            <a:r>
              <a:rPr kumimoji="1" lang="zh-CN" altLang="en-US" sz="7200" b="1" dirty="0">
                <a:solidFill>
                  <a:srgbClr val="FFFFFF"/>
                </a:solidFill>
                <a:ea typeface="微软雅黑"/>
              </a:rPr>
              <a:t>产品推广</a:t>
            </a:r>
            <a:endParaRPr kumimoji="1" lang="en-US" altLang="zh-CN" sz="7200" b="1" dirty="0">
              <a:solidFill>
                <a:srgbClr val="FFFFFF"/>
              </a:solidFill>
              <a:ea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7655163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椭圆 6"/>
          <p:cNvSpPr/>
          <p:nvPr/>
        </p:nvSpPr>
        <p:spPr>
          <a:xfrm>
            <a:off x="2165836" y="-501155"/>
            <a:ext cx="7860328" cy="7860310"/>
          </a:xfrm>
          <a:prstGeom prst="ellipse">
            <a:avLst/>
          </a:prstGeom>
          <a:solidFill>
            <a:schemeClr val="accent3">
              <a:alpha val="1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92" name="椭圆 91"/>
          <p:cNvSpPr/>
          <p:nvPr/>
        </p:nvSpPr>
        <p:spPr>
          <a:xfrm>
            <a:off x="2924294" y="258233"/>
            <a:ext cx="6341548" cy="6341534"/>
          </a:xfrm>
          <a:prstGeom prst="ellipse">
            <a:avLst/>
          </a:prstGeom>
          <a:solidFill>
            <a:schemeClr val="accent2">
              <a:alpha val="1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93" name="椭圆 92"/>
          <p:cNvSpPr/>
          <p:nvPr/>
        </p:nvSpPr>
        <p:spPr>
          <a:xfrm>
            <a:off x="3796594" y="1130531"/>
            <a:ext cx="4596948" cy="4596938"/>
          </a:xfrm>
          <a:prstGeom prst="ellipse">
            <a:avLst/>
          </a:prstGeom>
          <a:solidFill>
            <a:schemeClr val="accent1">
              <a:alpha val="1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accent3"/>
              </a:solidFill>
            </a:endParaRPr>
          </a:p>
        </p:txBody>
      </p:sp>
      <p:sp>
        <p:nvSpPr>
          <p:cNvPr id="94" name="椭圆 93"/>
          <p:cNvSpPr/>
          <p:nvPr/>
        </p:nvSpPr>
        <p:spPr>
          <a:xfrm>
            <a:off x="4926973" y="2236308"/>
            <a:ext cx="2385390" cy="2385384"/>
          </a:xfrm>
          <a:prstGeom prst="ellipse">
            <a:avLst/>
          </a:prstGeom>
          <a:solidFill>
            <a:schemeClr val="accent1">
              <a:alpha val="1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accent3"/>
              </a:solidFill>
            </a:endParaRPr>
          </a:p>
        </p:txBody>
      </p:sp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zh-CN" altLang="en-US" dirty="0" smtClean="0"/>
              <a:t>核心需求</a:t>
            </a:r>
            <a:endParaRPr kumimoji="1" lang="zh-CN" altLang="en-US" dirty="0"/>
          </a:p>
        </p:txBody>
      </p:sp>
      <p:sp>
        <p:nvSpPr>
          <p:cNvPr id="26" name="Freeform 16"/>
          <p:cNvSpPr>
            <a:spLocks/>
          </p:cNvSpPr>
          <p:nvPr/>
        </p:nvSpPr>
        <p:spPr bwMode="auto">
          <a:xfrm>
            <a:off x="5965426" y="3368190"/>
            <a:ext cx="1361775" cy="1349830"/>
          </a:xfrm>
          <a:custGeom>
            <a:avLst/>
            <a:gdLst/>
            <a:ahLst/>
            <a:cxnLst>
              <a:cxn ang="0">
                <a:pos x="228" y="210"/>
              </a:cxn>
              <a:cxn ang="0">
                <a:pos x="136" y="118"/>
              </a:cxn>
              <a:cxn ang="0">
                <a:pos x="214" y="86"/>
              </a:cxn>
              <a:cxn ang="0">
                <a:pos x="0" y="0"/>
              </a:cxn>
              <a:cxn ang="0">
                <a:pos x="88" y="214"/>
              </a:cxn>
              <a:cxn ang="0">
                <a:pos x="118" y="136"/>
              </a:cxn>
              <a:cxn ang="0">
                <a:pos x="210" y="226"/>
              </a:cxn>
              <a:cxn ang="0">
                <a:pos x="228" y="210"/>
              </a:cxn>
            </a:cxnLst>
            <a:rect l="0" t="0" r="r" b="b"/>
            <a:pathLst>
              <a:path w="228" h="226">
                <a:moveTo>
                  <a:pt x="228" y="210"/>
                </a:moveTo>
                <a:lnTo>
                  <a:pt x="136" y="118"/>
                </a:lnTo>
                <a:lnTo>
                  <a:pt x="214" y="86"/>
                </a:lnTo>
                <a:lnTo>
                  <a:pt x="0" y="0"/>
                </a:lnTo>
                <a:lnTo>
                  <a:pt x="88" y="214"/>
                </a:lnTo>
                <a:lnTo>
                  <a:pt x="118" y="136"/>
                </a:lnTo>
                <a:lnTo>
                  <a:pt x="210" y="226"/>
                </a:lnTo>
                <a:lnTo>
                  <a:pt x="228" y="210"/>
                </a:lnTo>
                <a:close/>
              </a:path>
            </a:pathLst>
          </a:cu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5" name="组 4"/>
          <p:cNvGrpSpPr/>
          <p:nvPr/>
        </p:nvGrpSpPr>
        <p:grpSpPr>
          <a:xfrm>
            <a:off x="902947" y="1610137"/>
            <a:ext cx="3125585" cy="1689118"/>
            <a:chOff x="902947" y="1610137"/>
            <a:chExt cx="3125585" cy="1689118"/>
          </a:xfrm>
        </p:grpSpPr>
        <p:sp>
          <p:nvSpPr>
            <p:cNvPr id="4" name="矩形 3"/>
            <p:cNvSpPr/>
            <p:nvPr/>
          </p:nvSpPr>
          <p:spPr>
            <a:xfrm>
              <a:off x="902947" y="1610137"/>
              <a:ext cx="3125585" cy="1689118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71" name="组 70"/>
            <p:cNvGrpSpPr/>
            <p:nvPr/>
          </p:nvGrpSpPr>
          <p:grpSpPr>
            <a:xfrm>
              <a:off x="1147301" y="1774643"/>
              <a:ext cx="2532096" cy="1360107"/>
              <a:chOff x="963398" y="1540769"/>
              <a:chExt cx="2255746" cy="1360107"/>
            </a:xfrm>
          </p:grpSpPr>
          <p:sp>
            <p:nvSpPr>
              <p:cNvPr id="72" name="文本框 71"/>
              <p:cNvSpPr txBox="1"/>
              <p:nvPr/>
            </p:nvSpPr>
            <p:spPr>
              <a:xfrm>
                <a:off x="963398" y="2008516"/>
                <a:ext cx="2072509" cy="89236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defTabSz="609630">
                  <a:lnSpc>
                    <a:spcPct val="130000"/>
                  </a:lnSpc>
                </a:pPr>
                <a:r>
                  <a:rPr lang="zh-CN" altLang="en-US" sz="1333" dirty="0" smtClean="0">
                    <a:solidFill>
                      <a:schemeClr val="bg1"/>
                    </a:solidFill>
                    <a:ea typeface="微软雅黑"/>
                    <a:cs typeface="Arial" panose="020B0604020202020204" pitchFamily="34" charset="0"/>
                  </a:rPr>
                  <a:t>顶部</a:t>
                </a:r>
                <a:r>
                  <a:rPr lang="zh-CN" altLang="en-US" sz="1333" dirty="0">
                    <a:solidFill>
                      <a:schemeClr val="bg1"/>
                    </a:solidFill>
                    <a:ea typeface="微软雅黑"/>
                    <a:cs typeface="Arial" panose="020B0604020202020204" pitchFamily="34" charset="0"/>
                  </a:rPr>
                  <a:t>“开始”面板中可以对字体、字号、颜色、行距等进行修改。</a:t>
                </a:r>
              </a:p>
            </p:txBody>
          </p:sp>
          <p:sp>
            <p:nvSpPr>
              <p:cNvPr id="73" name="矩形 72"/>
              <p:cNvSpPr/>
              <p:nvPr/>
            </p:nvSpPr>
            <p:spPr>
              <a:xfrm>
                <a:off x="963398" y="1540769"/>
                <a:ext cx="2255746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defTabSz="609630"/>
                <a:r>
                  <a:rPr lang="en-US" altLang="zh-CN" sz="2400" b="1" dirty="0">
                    <a:solidFill>
                      <a:schemeClr val="bg1"/>
                    </a:solidFill>
                    <a:ea typeface="微软雅黑"/>
                    <a:cs typeface="Arial" panose="020B0604020202020204" pitchFamily="34" charset="0"/>
                  </a:rPr>
                  <a:t>Add Your </a:t>
                </a:r>
                <a:r>
                  <a:rPr lang="en-US" altLang="zh-CN" sz="2400" b="1" dirty="0">
                    <a:solidFill>
                      <a:schemeClr val="bg1"/>
                    </a:solidFill>
                    <a:ea typeface="微软雅黑"/>
                  </a:rPr>
                  <a:t>Text</a:t>
                </a:r>
              </a:p>
            </p:txBody>
          </p:sp>
        </p:grpSp>
      </p:grpSp>
      <p:grpSp>
        <p:nvGrpSpPr>
          <p:cNvPr id="74" name="组 73"/>
          <p:cNvGrpSpPr/>
          <p:nvPr/>
        </p:nvGrpSpPr>
        <p:grpSpPr>
          <a:xfrm>
            <a:off x="920103" y="3639587"/>
            <a:ext cx="3125585" cy="1689118"/>
            <a:chOff x="902947" y="1610137"/>
            <a:chExt cx="3125585" cy="1689118"/>
          </a:xfrm>
        </p:grpSpPr>
        <p:sp>
          <p:nvSpPr>
            <p:cNvPr id="75" name="矩形 74"/>
            <p:cNvSpPr/>
            <p:nvPr/>
          </p:nvSpPr>
          <p:spPr>
            <a:xfrm>
              <a:off x="902947" y="1610137"/>
              <a:ext cx="3125585" cy="1689118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76" name="组 75"/>
            <p:cNvGrpSpPr/>
            <p:nvPr/>
          </p:nvGrpSpPr>
          <p:grpSpPr>
            <a:xfrm>
              <a:off x="1147301" y="1774643"/>
              <a:ext cx="2532096" cy="1360107"/>
              <a:chOff x="963398" y="1540769"/>
              <a:chExt cx="2255746" cy="1360107"/>
            </a:xfrm>
          </p:grpSpPr>
          <p:sp>
            <p:nvSpPr>
              <p:cNvPr id="77" name="文本框 76"/>
              <p:cNvSpPr txBox="1"/>
              <p:nvPr/>
            </p:nvSpPr>
            <p:spPr>
              <a:xfrm>
                <a:off x="963398" y="2008516"/>
                <a:ext cx="2072509" cy="89236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defTabSz="609630">
                  <a:lnSpc>
                    <a:spcPct val="130000"/>
                  </a:lnSpc>
                </a:pPr>
                <a:r>
                  <a:rPr lang="zh-CN" altLang="en-US" sz="1333" dirty="0" smtClean="0">
                    <a:solidFill>
                      <a:schemeClr val="bg1"/>
                    </a:solidFill>
                    <a:ea typeface="微软雅黑"/>
                    <a:cs typeface="Arial" panose="020B0604020202020204" pitchFamily="34" charset="0"/>
                  </a:rPr>
                  <a:t>顶部</a:t>
                </a:r>
                <a:r>
                  <a:rPr lang="zh-CN" altLang="en-US" sz="1333" dirty="0">
                    <a:solidFill>
                      <a:schemeClr val="bg1"/>
                    </a:solidFill>
                    <a:ea typeface="微软雅黑"/>
                    <a:cs typeface="Arial" panose="020B0604020202020204" pitchFamily="34" charset="0"/>
                  </a:rPr>
                  <a:t>“开始”面板中可以对字体、字号、颜色、行距等进行修改。</a:t>
                </a:r>
              </a:p>
            </p:txBody>
          </p:sp>
          <p:sp>
            <p:nvSpPr>
              <p:cNvPr id="78" name="矩形 77"/>
              <p:cNvSpPr/>
              <p:nvPr/>
            </p:nvSpPr>
            <p:spPr>
              <a:xfrm>
                <a:off x="963398" y="1540769"/>
                <a:ext cx="2255746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defTabSz="609630"/>
                <a:r>
                  <a:rPr lang="en-US" altLang="zh-CN" sz="2400" b="1" dirty="0">
                    <a:solidFill>
                      <a:schemeClr val="bg1"/>
                    </a:solidFill>
                    <a:ea typeface="微软雅黑"/>
                    <a:cs typeface="Arial" panose="020B0604020202020204" pitchFamily="34" charset="0"/>
                  </a:rPr>
                  <a:t>Add Your </a:t>
                </a:r>
                <a:r>
                  <a:rPr lang="en-US" altLang="zh-CN" sz="2400" b="1" dirty="0">
                    <a:solidFill>
                      <a:schemeClr val="bg1"/>
                    </a:solidFill>
                    <a:ea typeface="微软雅黑"/>
                  </a:rPr>
                  <a:t>Text</a:t>
                </a:r>
              </a:p>
            </p:txBody>
          </p:sp>
        </p:grpSp>
      </p:grpSp>
      <p:grpSp>
        <p:nvGrpSpPr>
          <p:cNvPr id="79" name="组 78"/>
          <p:cNvGrpSpPr/>
          <p:nvPr/>
        </p:nvGrpSpPr>
        <p:grpSpPr>
          <a:xfrm>
            <a:off x="8026876" y="1610137"/>
            <a:ext cx="3125585" cy="1689118"/>
            <a:chOff x="902947" y="1610137"/>
            <a:chExt cx="3125585" cy="1689118"/>
          </a:xfrm>
        </p:grpSpPr>
        <p:sp>
          <p:nvSpPr>
            <p:cNvPr id="80" name="矩形 79"/>
            <p:cNvSpPr/>
            <p:nvPr/>
          </p:nvSpPr>
          <p:spPr>
            <a:xfrm>
              <a:off x="902947" y="1610137"/>
              <a:ext cx="3125585" cy="1689118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schemeClr val="accent4"/>
                </a:solidFill>
              </a:endParaRPr>
            </a:p>
          </p:txBody>
        </p:sp>
        <p:grpSp>
          <p:nvGrpSpPr>
            <p:cNvPr id="81" name="组 80"/>
            <p:cNvGrpSpPr/>
            <p:nvPr/>
          </p:nvGrpSpPr>
          <p:grpSpPr>
            <a:xfrm>
              <a:off x="1147301" y="1774643"/>
              <a:ext cx="2326411" cy="1360107"/>
              <a:chOff x="963398" y="1540769"/>
              <a:chExt cx="2072509" cy="1360107"/>
            </a:xfrm>
          </p:grpSpPr>
          <p:sp>
            <p:nvSpPr>
              <p:cNvPr id="82" name="文本框 81"/>
              <p:cNvSpPr txBox="1"/>
              <p:nvPr/>
            </p:nvSpPr>
            <p:spPr>
              <a:xfrm>
                <a:off x="963398" y="2008516"/>
                <a:ext cx="2072509" cy="89236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defTabSz="609630">
                  <a:lnSpc>
                    <a:spcPct val="130000"/>
                  </a:lnSpc>
                </a:pPr>
                <a:r>
                  <a:rPr lang="zh-CN" altLang="en-US" sz="1333" dirty="0" smtClean="0">
                    <a:solidFill>
                      <a:schemeClr val="accent4"/>
                    </a:solidFill>
                    <a:ea typeface="微软雅黑"/>
                    <a:cs typeface="Arial" panose="020B0604020202020204" pitchFamily="34" charset="0"/>
                  </a:rPr>
                  <a:t>顶部</a:t>
                </a:r>
                <a:r>
                  <a:rPr lang="zh-CN" altLang="en-US" sz="1333" dirty="0">
                    <a:solidFill>
                      <a:schemeClr val="accent4"/>
                    </a:solidFill>
                    <a:ea typeface="微软雅黑"/>
                    <a:cs typeface="Arial" panose="020B0604020202020204" pitchFamily="34" charset="0"/>
                  </a:rPr>
                  <a:t>“开始”面板中可以对字体、字号、颜色、行距等进行修改。</a:t>
                </a:r>
              </a:p>
            </p:txBody>
          </p:sp>
          <p:sp>
            <p:nvSpPr>
              <p:cNvPr id="83" name="矩形 82"/>
              <p:cNvSpPr/>
              <p:nvPr/>
            </p:nvSpPr>
            <p:spPr>
              <a:xfrm>
                <a:off x="963398" y="1540769"/>
                <a:ext cx="2009557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defTabSz="609630"/>
                <a:r>
                  <a:rPr lang="en-US" altLang="zh-CN" sz="2400" b="1" dirty="0">
                    <a:solidFill>
                      <a:schemeClr val="accent4"/>
                    </a:solidFill>
                    <a:ea typeface="微软雅黑"/>
                    <a:cs typeface="Arial" panose="020B0604020202020204" pitchFamily="34" charset="0"/>
                  </a:rPr>
                  <a:t>Add Your </a:t>
                </a:r>
                <a:r>
                  <a:rPr lang="en-US" altLang="zh-CN" sz="2400" b="1" dirty="0">
                    <a:solidFill>
                      <a:schemeClr val="accent4"/>
                    </a:solidFill>
                    <a:ea typeface="微软雅黑"/>
                  </a:rPr>
                  <a:t>Text</a:t>
                </a:r>
              </a:p>
            </p:txBody>
          </p:sp>
        </p:grpSp>
      </p:grpSp>
      <p:grpSp>
        <p:nvGrpSpPr>
          <p:cNvPr id="84" name="组 83"/>
          <p:cNvGrpSpPr/>
          <p:nvPr/>
        </p:nvGrpSpPr>
        <p:grpSpPr>
          <a:xfrm>
            <a:off x="8044032" y="3639587"/>
            <a:ext cx="3125585" cy="1689118"/>
            <a:chOff x="902947" y="1610137"/>
            <a:chExt cx="3125585" cy="1689118"/>
          </a:xfrm>
        </p:grpSpPr>
        <p:sp>
          <p:nvSpPr>
            <p:cNvPr id="85" name="矩形 84"/>
            <p:cNvSpPr/>
            <p:nvPr/>
          </p:nvSpPr>
          <p:spPr>
            <a:xfrm>
              <a:off x="902947" y="1610137"/>
              <a:ext cx="3125585" cy="1689118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86" name="组 85"/>
            <p:cNvGrpSpPr/>
            <p:nvPr/>
          </p:nvGrpSpPr>
          <p:grpSpPr>
            <a:xfrm>
              <a:off x="1147301" y="1774643"/>
              <a:ext cx="2532096" cy="1360107"/>
              <a:chOff x="963398" y="1540769"/>
              <a:chExt cx="2255746" cy="1360107"/>
            </a:xfrm>
          </p:grpSpPr>
          <p:sp>
            <p:nvSpPr>
              <p:cNvPr id="87" name="文本框 86"/>
              <p:cNvSpPr txBox="1"/>
              <p:nvPr/>
            </p:nvSpPr>
            <p:spPr>
              <a:xfrm>
                <a:off x="963398" y="2008516"/>
                <a:ext cx="2072509" cy="89236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defTabSz="609630">
                  <a:lnSpc>
                    <a:spcPct val="130000"/>
                  </a:lnSpc>
                </a:pPr>
                <a:r>
                  <a:rPr lang="zh-CN" altLang="en-US" sz="1333" dirty="0" smtClean="0">
                    <a:solidFill>
                      <a:schemeClr val="bg1"/>
                    </a:solidFill>
                    <a:ea typeface="微软雅黑"/>
                    <a:cs typeface="Arial" panose="020B0604020202020204" pitchFamily="34" charset="0"/>
                  </a:rPr>
                  <a:t>顶部</a:t>
                </a:r>
                <a:r>
                  <a:rPr lang="zh-CN" altLang="en-US" sz="1333" dirty="0">
                    <a:solidFill>
                      <a:schemeClr val="bg1"/>
                    </a:solidFill>
                    <a:ea typeface="微软雅黑"/>
                    <a:cs typeface="Arial" panose="020B0604020202020204" pitchFamily="34" charset="0"/>
                  </a:rPr>
                  <a:t>“开始”面板中可以对字体、字号、颜色、行距等进行修改。</a:t>
                </a:r>
              </a:p>
            </p:txBody>
          </p:sp>
          <p:sp>
            <p:nvSpPr>
              <p:cNvPr id="88" name="矩形 87"/>
              <p:cNvSpPr/>
              <p:nvPr/>
            </p:nvSpPr>
            <p:spPr>
              <a:xfrm>
                <a:off x="963398" y="1540769"/>
                <a:ext cx="2255746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defTabSz="609630"/>
                <a:r>
                  <a:rPr lang="en-US" altLang="zh-CN" sz="2400" b="1" dirty="0">
                    <a:solidFill>
                      <a:schemeClr val="bg1"/>
                    </a:solidFill>
                    <a:ea typeface="微软雅黑"/>
                    <a:cs typeface="Arial" panose="020B0604020202020204" pitchFamily="34" charset="0"/>
                  </a:rPr>
                  <a:t>Add Your </a:t>
                </a:r>
                <a:r>
                  <a:rPr lang="en-US" altLang="zh-CN" sz="2400" b="1" dirty="0">
                    <a:solidFill>
                      <a:schemeClr val="bg1"/>
                    </a:solidFill>
                    <a:ea typeface="微软雅黑"/>
                  </a:rPr>
                  <a:t>Text</a:t>
                </a:r>
              </a:p>
            </p:txBody>
          </p:sp>
        </p:grpSp>
      </p:grpSp>
      <p:sp>
        <p:nvSpPr>
          <p:cNvPr id="6" name="矩形 5"/>
          <p:cNvSpPr/>
          <p:nvPr/>
        </p:nvSpPr>
        <p:spPr>
          <a:xfrm>
            <a:off x="4045688" y="1610137"/>
            <a:ext cx="276930" cy="1689118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89" name="矩形 88"/>
          <p:cNvSpPr/>
          <p:nvPr/>
        </p:nvSpPr>
        <p:spPr>
          <a:xfrm>
            <a:off x="4062313" y="3639587"/>
            <a:ext cx="276930" cy="1689118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90" name="矩形 89"/>
          <p:cNvSpPr/>
          <p:nvPr/>
        </p:nvSpPr>
        <p:spPr>
          <a:xfrm>
            <a:off x="7725346" y="1610137"/>
            <a:ext cx="276930" cy="1689118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91" name="矩形 90"/>
          <p:cNvSpPr/>
          <p:nvPr/>
        </p:nvSpPr>
        <p:spPr>
          <a:xfrm>
            <a:off x="7741971" y="3639587"/>
            <a:ext cx="276930" cy="1689118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8605161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638300" y="1257301"/>
            <a:ext cx="9124950" cy="55245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38299" y="3371851"/>
            <a:ext cx="5143500" cy="55245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7"/>
          <p:cNvSpPr txBox="1"/>
          <p:nvPr/>
        </p:nvSpPr>
        <p:spPr>
          <a:xfrm>
            <a:off x="1790700" y="1333501"/>
            <a:ext cx="39433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8"/>
          <p:cNvSpPr txBox="1"/>
          <p:nvPr/>
        </p:nvSpPr>
        <p:spPr>
          <a:xfrm>
            <a:off x="1790699" y="3412779"/>
            <a:ext cx="39433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1638300" y="1920450"/>
            <a:ext cx="9391650" cy="1047749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defTabSz="457200">
              <a:lnSpc>
                <a:spcPct val="130000"/>
              </a:lnSpc>
              <a:spcBef>
                <a:spcPts val="0"/>
              </a:spcBef>
              <a:buNone/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标题数字等都可以通过点击和重新输入进行更改，顶部“开始”面板中可以对字体、字号、颜色、行距等进行修改。建议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正文</a:t>
            </a:r>
            <a:r>
              <a:rPr lang="en-US" altLang="zh-CN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字，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倍字间距。标题数字等都可以通过点击和重新输入进行更改，顶部“开始”面板中可以对字体、字号、颜色、行距等进行修改。建议正文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号字，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倍字间距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号字，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倍字间距。</a:t>
            </a:r>
          </a:p>
          <a:p>
            <a:pPr marL="0" indent="0" defTabSz="457200">
              <a:lnSpc>
                <a:spcPct val="130000"/>
              </a:lnSpc>
              <a:spcBef>
                <a:spcPts val="0"/>
              </a:spcBef>
              <a:buNone/>
            </a:pP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lvl="0" indent="0" defTabSz="457200">
              <a:lnSpc>
                <a:spcPct val="130000"/>
              </a:lnSpc>
              <a:spcBef>
                <a:spcPts val="0"/>
              </a:spcBef>
              <a:buNone/>
            </a:pP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4648200" y="4381500"/>
            <a:ext cx="0" cy="1790700"/>
          </a:xfrm>
          <a:prstGeom prst="line">
            <a:avLst/>
          </a:prstGeom>
          <a:ln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8096250" y="4381500"/>
            <a:ext cx="0" cy="1790700"/>
          </a:xfrm>
          <a:prstGeom prst="line">
            <a:avLst/>
          </a:prstGeom>
          <a:ln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13"/>
          <p:cNvSpPr txBox="1"/>
          <p:nvPr/>
        </p:nvSpPr>
        <p:spPr>
          <a:xfrm>
            <a:off x="1962150" y="4381500"/>
            <a:ext cx="23622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dirty="0" smtClean="0"/>
              <a:t>42%</a:t>
            </a:r>
            <a:endParaRPr lang="zh-CN" altLang="en-US" sz="4800" dirty="0"/>
          </a:p>
        </p:txBody>
      </p:sp>
      <p:sp>
        <p:nvSpPr>
          <p:cNvPr id="11" name="文本框 14"/>
          <p:cNvSpPr txBox="1"/>
          <p:nvPr/>
        </p:nvSpPr>
        <p:spPr>
          <a:xfrm>
            <a:off x="5153025" y="4381500"/>
            <a:ext cx="23622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dirty="0" smtClean="0"/>
              <a:t>3,000</a:t>
            </a:r>
            <a:endParaRPr lang="zh-CN" altLang="en-US" sz="4800" dirty="0"/>
          </a:p>
        </p:txBody>
      </p:sp>
      <p:sp>
        <p:nvSpPr>
          <p:cNvPr id="12" name="文本框 15"/>
          <p:cNvSpPr txBox="1"/>
          <p:nvPr/>
        </p:nvSpPr>
        <p:spPr>
          <a:xfrm>
            <a:off x="8791575" y="4381500"/>
            <a:ext cx="23622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dirty="0" smtClean="0"/>
              <a:t>6,490</a:t>
            </a:r>
            <a:endParaRPr lang="zh-CN" altLang="en-US" sz="4800" dirty="0"/>
          </a:p>
        </p:txBody>
      </p:sp>
      <p:sp>
        <p:nvSpPr>
          <p:cNvPr id="13" name="Content Placeholder 2"/>
          <p:cNvSpPr txBox="1">
            <a:spLocks/>
          </p:cNvSpPr>
          <p:nvPr/>
        </p:nvSpPr>
        <p:spPr>
          <a:xfrm>
            <a:off x="1638299" y="5174397"/>
            <a:ext cx="2819401" cy="1047749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defTabSz="457200">
              <a:lnSpc>
                <a:spcPct val="130000"/>
              </a:lnSpc>
              <a:spcBef>
                <a:spcPts val="0"/>
              </a:spcBef>
              <a:buNone/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标题数字等都可以通过点击和重新输入进行更改，顶部“开始”面板中可以对字体、字号、颜色、行距等进行修改。建议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正文</a:t>
            </a:r>
            <a:r>
              <a:rPr lang="en-US" altLang="zh-CN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字，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倍字间距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Content Placeholder 2"/>
          <p:cNvSpPr txBox="1">
            <a:spLocks/>
          </p:cNvSpPr>
          <p:nvPr/>
        </p:nvSpPr>
        <p:spPr>
          <a:xfrm>
            <a:off x="4972051" y="5174397"/>
            <a:ext cx="2819401" cy="1047749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defTabSz="457200">
              <a:lnSpc>
                <a:spcPct val="130000"/>
              </a:lnSpc>
              <a:spcBef>
                <a:spcPts val="0"/>
              </a:spcBef>
              <a:buNone/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标题数字等都可以通过点击和重新输入进行更改，顶部“开始”面板中可以对字体、字号、颜色、行距等进行修改。建议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正文</a:t>
            </a:r>
            <a:r>
              <a:rPr lang="en-US" altLang="zh-CN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字，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倍字间距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Content Placeholder 2"/>
          <p:cNvSpPr txBox="1">
            <a:spLocks/>
          </p:cNvSpPr>
          <p:nvPr/>
        </p:nvSpPr>
        <p:spPr>
          <a:xfrm>
            <a:off x="8382002" y="5174397"/>
            <a:ext cx="2819401" cy="1047749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defTabSz="457200">
              <a:lnSpc>
                <a:spcPct val="130000"/>
              </a:lnSpc>
              <a:spcBef>
                <a:spcPts val="0"/>
              </a:spcBef>
              <a:buNone/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标题数字等都可以通过点击和重新输入进行更改，顶部“开始”面板中可以对字体、字号、颜色、行距等进行修改。建议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正文</a:t>
            </a:r>
            <a:r>
              <a:rPr lang="en-US" altLang="zh-CN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字，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倍字间距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415164" y="258233"/>
            <a:ext cx="3074796" cy="686647"/>
          </a:xfrm>
        </p:spPr>
        <p:txBody>
          <a:bodyPr/>
          <a:lstStyle/>
          <a:p>
            <a:r>
              <a:rPr kumimoji="1" lang="zh-CN" altLang="en-US" dirty="0" smtClean="0"/>
              <a:t>核心需求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95169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>
            <a:spLocks/>
          </p:cNvSpPr>
          <p:nvPr/>
        </p:nvSpPr>
        <p:spPr bwMode="auto">
          <a:xfrm>
            <a:off x="5121575" y="4315671"/>
            <a:ext cx="1826141" cy="58477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extLst/>
        </p:spPr>
        <p:txBody>
          <a:bodyPr wrap="none">
            <a:spAutoFit/>
          </a:bodyPr>
          <a:lstStyle/>
          <a:p>
            <a:pPr algn="ctr"/>
            <a:r>
              <a:rPr lang="zh-CN" altLang="en-US" sz="3200" dirty="0" smtClean="0">
                <a:solidFill>
                  <a:schemeClr val="bg1"/>
                </a:solidFill>
                <a:latin typeface="HelveticaNeueLT Pro 67 MdCn" panose="020B0606030502030204" pitchFamily="34" charset="0"/>
                <a:ea typeface="Hiragino Sans GB W3" panose="020B0300000000000000" pitchFamily="34" charset="-122"/>
              </a:rPr>
              <a:t>现有问题</a:t>
            </a:r>
            <a:endParaRPr lang="zh-CN" altLang="zh-CN" sz="3200" dirty="0">
              <a:solidFill>
                <a:schemeClr val="bg1"/>
              </a:solidFill>
              <a:latin typeface="HelveticaNeueLT Pro 67 MdCn" panose="020B0606030502030204" pitchFamily="34" charset="0"/>
              <a:ea typeface="Hiragino Sans GB W3" panose="020B0300000000000000" pitchFamily="34" charset="-122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5134322" y="2196662"/>
            <a:ext cx="1711749" cy="1711749"/>
          </a:xfrm>
          <a:prstGeom prst="ellipse">
            <a:avLst/>
          </a:prstGeom>
          <a:solidFill>
            <a:srgbClr val="FFFFFF">
              <a:alpha val="78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10000" dirty="0" smtClean="0">
                <a:solidFill>
                  <a:schemeClr val="accent1"/>
                </a:solidFill>
              </a:rPr>
              <a:t>3</a:t>
            </a:r>
            <a:endParaRPr kumimoji="1" lang="zh-CN" altLang="en-US" sz="10000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8761568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zh-CN" altLang="en-US" dirty="0" smtClean="0"/>
              <a:t>现有问题</a:t>
            </a:r>
            <a:endParaRPr kumimoji="1" lang="zh-CN" altLang="en-US" dirty="0"/>
          </a:p>
        </p:txBody>
      </p:sp>
      <p:sp>
        <p:nvSpPr>
          <p:cNvPr id="3" name="下箭头标注 2"/>
          <p:cNvSpPr/>
          <p:nvPr/>
        </p:nvSpPr>
        <p:spPr>
          <a:xfrm>
            <a:off x="527267" y="1529543"/>
            <a:ext cx="2666557" cy="3092334"/>
          </a:xfrm>
          <a:prstGeom prst="downArrowCallout">
            <a:avLst>
              <a:gd name="adj1" fmla="val 3447"/>
              <a:gd name="adj2" fmla="val 18101"/>
              <a:gd name="adj3" fmla="val 10484"/>
              <a:gd name="adj4" fmla="val 7788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6" name="下箭头标注 25"/>
          <p:cNvSpPr/>
          <p:nvPr/>
        </p:nvSpPr>
        <p:spPr>
          <a:xfrm>
            <a:off x="3338369" y="1529543"/>
            <a:ext cx="2666557" cy="3092334"/>
          </a:xfrm>
          <a:prstGeom prst="downArrowCallout">
            <a:avLst>
              <a:gd name="adj1" fmla="val 3447"/>
              <a:gd name="adj2" fmla="val 18101"/>
              <a:gd name="adj3" fmla="val 10484"/>
              <a:gd name="adj4" fmla="val 7788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7" name="下箭头标注 26"/>
          <p:cNvSpPr/>
          <p:nvPr/>
        </p:nvSpPr>
        <p:spPr>
          <a:xfrm>
            <a:off x="6149472" y="1529543"/>
            <a:ext cx="2666557" cy="3092334"/>
          </a:xfrm>
          <a:prstGeom prst="downArrowCallout">
            <a:avLst>
              <a:gd name="adj1" fmla="val 3447"/>
              <a:gd name="adj2" fmla="val 18101"/>
              <a:gd name="adj3" fmla="val 10484"/>
              <a:gd name="adj4" fmla="val 7788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8" name="下箭头标注 27"/>
          <p:cNvSpPr/>
          <p:nvPr/>
        </p:nvSpPr>
        <p:spPr>
          <a:xfrm>
            <a:off x="8960574" y="1529543"/>
            <a:ext cx="2666557" cy="3092334"/>
          </a:xfrm>
          <a:prstGeom prst="downArrowCallout">
            <a:avLst>
              <a:gd name="adj1" fmla="val 3447"/>
              <a:gd name="adj2" fmla="val 18101"/>
              <a:gd name="adj3" fmla="val 10484"/>
              <a:gd name="adj4" fmla="val 77880"/>
            </a:avLst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grpSp>
        <p:nvGrpSpPr>
          <p:cNvPr id="5" name="组 4"/>
          <p:cNvGrpSpPr/>
          <p:nvPr/>
        </p:nvGrpSpPr>
        <p:grpSpPr>
          <a:xfrm>
            <a:off x="693521" y="1881795"/>
            <a:ext cx="2194309" cy="1493899"/>
            <a:chOff x="693521" y="1881795"/>
            <a:chExt cx="2194309" cy="1493899"/>
          </a:xfrm>
        </p:grpSpPr>
        <p:sp>
          <p:nvSpPr>
            <p:cNvPr id="54" name="文本框 53"/>
            <p:cNvSpPr txBox="1"/>
            <p:nvPr/>
          </p:nvSpPr>
          <p:spPr>
            <a:xfrm flipH="1">
              <a:off x="693521" y="2216659"/>
              <a:ext cx="2194309" cy="115903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defTabSz="609630">
                <a:lnSpc>
                  <a:spcPct val="130000"/>
                </a:lnSpc>
              </a:pPr>
              <a:r>
                <a:rPr lang="zh-CN" altLang="en-US" sz="1333" dirty="0">
                  <a:solidFill>
                    <a:schemeClr val="bg1"/>
                  </a:solidFill>
                  <a:ea typeface="微软雅黑"/>
                  <a:cs typeface="Arial" panose="020B0604020202020204" pitchFamily="34" charset="0"/>
                </a:rPr>
                <a:t>顶部“开始”面板中可以对字体、字号、颜色、行距等进行修改。建议正文</a:t>
              </a:r>
              <a:r>
                <a:rPr lang="en-US" altLang="zh-CN" sz="1333" dirty="0">
                  <a:solidFill>
                    <a:schemeClr val="bg1"/>
                  </a:solidFill>
                  <a:ea typeface="微软雅黑"/>
                  <a:cs typeface="Arial" panose="020B0604020202020204" pitchFamily="34" charset="0"/>
                </a:rPr>
                <a:t>10</a:t>
              </a:r>
              <a:r>
                <a:rPr lang="zh-CN" altLang="en-US" sz="1333" dirty="0">
                  <a:solidFill>
                    <a:schemeClr val="bg1"/>
                  </a:solidFill>
                  <a:ea typeface="微软雅黑"/>
                  <a:cs typeface="Arial" panose="020B0604020202020204" pitchFamily="34" charset="0"/>
                </a:rPr>
                <a:t>号字，</a:t>
              </a:r>
              <a:r>
                <a:rPr lang="en-US" altLang="zh-CN" sz="1333" dirty="0">
                  <a:solidFill>
                    <a:schemeClr val="bg1"/>
                  </a:solidFill>
                  <a:ea typeface="微软雅黑"/>
                  <a:cs typeface="Arial" panose="020B0604020202020204" pitchFamily="34" charset="0"/>
                </a:rPr>
                <a:t>1.3</a:t>
              </a:r>
              <a:r>
                <a:rPr lang="zh-CN" altLang="en-US" sz="1333" dirty="0">
                  <a:solidFill>
                    <a:schemeClr val="bg1"/>
                  </a:solidFill>
                  <a:ea typeface="微软雅黑"/>
                  <a:cs typeface="Arial" panose="020B0604020202020204" pitchFamily="34" charset="0"/>
                </a:rPr>
                <a:t>倍字间距。</a:t>
              </a:r>
            </a:p>
          </p:txBody>
        </p:sp>
        <p:sp>
          <p:nvSpPr>
            <p:cNvPr id="55" name="矩形 54"/>
            <p:cNvSpPr/>
            <p:nvPr/>
          </p:nvSpPr>
          <p:spPr>
            <a:xfrm flipH="1">
              <a:off x="824694" y="1881795"/>
              <a:ext cx="1566454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609630"/>
              <a:r>
                <a:rPr lang="en-US" altLang="zh-CN" sz="1600" b="1" dirty="0">
                  <a:solidFill>
                    <a:schemeClr val="bg1"/>
                  </a:solidFill>
                  <a:ea typeface="微软雅黑"/>
                  <a:cs typeface="Arial" panose="020B0604020202020204" pitchFamily="34" charset="0"/>
                </a:rPr>
                <a:t>Add Your </a:t>
              </a:r>
              <a:r>
                <a:rPr lang="en-US" altLang="zh-CN" sz="1600" b="1" dirty="0">
                  <a:solidFill>
                    <a:schemeClr val="bg1"/>
                  </a:solidFill>
                  <a:ea typeface="微软雅黑"/>
                </a:rPr>
                <a:t>Text</a:t>
              </a:r>
            </a:p>
          </p:txBody>
        </p:sp>
      </p:grpSp>
      <p:grpSp>
        <p:nvGrpSpPr>
          <p:cNvPr id="56" name="组 55"/>
          <p:cNvGrpSpPr/>
          <p:nvPr/>
        </p:nvGrpSpPr>
        <p:grpSpPr>
          <a:xfrm>
            <a:off x="3489960" y="1881795"/>
            <a:ext cx="2194309" cy="1493899"/>
            <a:chOff x="693521" y="1881795"/>
            <a:chExt cx="2194309" cy="1493899"/>
          </a:xfrm>
        </p:grpSpPr>
        <p:sp>
          <p:nvSpPr>
            <p:cNvPr id="57" name="文本框 56"/>
            <p:cNvSpPr txBox="1"/>
            <p:nvPr/>
          </p:nvSpPr>
          <p:spPr>
            <a:xfrm flipH="1">
              <a:off x="693521" y="2216659"/>
              <a:ext cx="2194309" cy="115903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defTabSz="609630">
                <a:lnSpc>
                  <a:spcPct val="130000"/>
                </a:lnSpc>
              </a:pPr>
              <a:r>
                <a:rPr lang="zh-CN" altLang="en-US" sz="1333" dirty="0">
                  <a:solidFill>
                    <a:schemeClr val="bg1"/>
                  </a:solidFill>
                  <a:ea typeface="微软雅黑"/>
                  <a:cs typeface="Arial" panose="020B0604020202020204" pitchFamily="34" charset="0"/>
                </a:rPr>
                <a:t>顶部“开始”面板中可以对字体、字号、颜色、行距等进行修改。建议正文</a:t>
              </a:r>
              <a:r>
                <a:rPr lang="en-US" altLang="zh-CN" sz="1333" dirty="0">
                  <a:solidFill>
                    <a:schemeClr val="bg1"/>
                  </a:solidFill>
                  <a:ea typeface="微软雅黑"/>
                  <a:cs typeface="Arial" panose="020B0604020202020204" pitchFamily="34" charset="0"/>
                </a:rPr>
                <a:t>10</a:t>
              </a:r>
              <a:r>
                <a:rPr lang="zh-CN" altLang="en-US" sz="1333" dirty="0">
                  <a:solidFill>
                    <a:schemeClr val="bg1"/>
                  </a:solidFill>
                  <a:ea typeface="微软雅黑"/>
                  <a:cs typeface="Arial" panose="020B0604020202020204" pitchFamily="34" charset="0"/>
                </a:rPr>
                <a:t>号字，</a:t>
              </a:r>
              <a:r>
                <a:rPr lang="en-US" altLang="zh-CN" sz="1333" dirty="0">
                  <a:solidFill>
                    <a:schemeClr val="bg1"/>
                  </a:solidFill>
                  <a:ea typeface="微软雅黑"/>
                  <a:cs typeface="Arial" panose="020B0604020202020204" pitchFamily="34" charset="0"/>
                </a:rPr>
                <a:t>1.3</a:t>
              </a:r>
              <a:r>
                <a:rPr lang="zh-CN" altLang="en-US" sz="1333" dirty="0">
                  <a:solidFill>
                    <a:schemeClr val="bg1"/>
                  </a:solidFill>
                  <a:ea typeface="微软雅黑"/>
                  <a:cs typeface="Arial" panose="020B0604020202020204" pitchFamily="34" charset="0"/>
                </a:rPr>
                <a:t>倍字间距。</a:t>
              </a:r>
            </a:p>
          </p:txBody>
        </p:sp>
        <p:sp>
          <p:nvSpPr>
            <p:cNvPr id="58" name="矩形 57"/>
            <p:cNvSpPr/>
            <p:nvPr/>
          </p:nvSpPr>
          <p:spPr>
            <a:xfrm flipH="1">
              <a:off x="824694" y="1881795"/>
              <a:ext cx="1566454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609630"/>
              <a:r>
                <a:rPr lang="en-US" altLang="zh-CN" sz="1600" b="1" dirty="0">
                  <a:solidFill>
                    <a:schemeClr val="bg1"/>
                  </a:solidFill>
                  <a:ea typeface="微软雅黑"/>
                  <a:cs typeface="Arial" panose="020B0604020202020204" pitchFamily="34" charset="0"/>
                </a:rPr>
                <a:t>Add Your </a:t>
              </a:r>
              <a:r>
                <a:rPr lang="en-US" altLang="zh-CN" sz="1600" b="1" dirty="0">
                  <a:solidFill>
                    <a:schemeClr val="bg1"/>
                  </a:solidFill>
                  <a:ea typeface="微软雅黑"/>
                </a:rPr>
                <a:t>Text</a:t>
              </a:r>
            </a:p>
          </p:txBody>
        </p:sp>
      </p:grpSp>
      <p:grpSp>
        <p:nvGrpSpPr>
          <p:cNvPr id="59" name="组 58"/>
          <p:cNvGrpSpPr/>
          <p:nvPr/>
        </p:nvGrpSpPr>
        <p:grpSpPr>
          <a:xfrm>
            <a:off x="6287690" y="1901539"/>
            <a:ext cx="2194309" cy="1493899"/>
            <a:chOff x="693521" y="1881795"/>
            <a:chExt cx="2194309" cy="1493899"/>
          </a:xfrm>
        </p:grpSpPr>
        <p:sp>
          <p:nvSpPr>
            <p:cNvPr id="60" name="文本框 59"/>
            <p:cNvSpPr txBox="1"/>
            <p:nvPr/>
          </p:nvSpPr>
          <p:spPr>
            <a:xfrm flipH="1">
              <a:off x="693521" y="2216659"/>
              <a:ext cx="2194309" cy="115903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defTabSz="609630">
                <a:lnSpc>
                  <a:spcPct val="130000"/>
                </a:lnSpc>
              </a:pPr>
              <a:r>
                <a:rPr lang="zh-CN" altLang="en-US" sz="1333" dirty="0">
                  <a:solidFill>
                    <a:schemeClr val="accent4"/>
                  </a:solidFill>
                  <a:ea typeface="微软雅黑"/>
                  <a:cs typeface="Arial" panose="020B0604020202020204" pitchFamily="34" charset="0"/>
                </a:rPr>
                <a:t>顶部“开始”面板中可以对字体、字号、颜色、行距等进行修改。建议正文</a:t>
              </a:r>
              <a:r>
                <a:rPr lang="en-US" altLang="zh-CN" sz="1333" dirty="0">
                  <a:solidFill>
                    <a:schemeClr val="accent4"/>
                  </a:solidFill>
                  <a:ea typeface="微软雅黑"/>
                  <a:cs typeface="Arial" panose="020B0604020202020204" pitchFamily="34" charset="0"/>
                </a:rPr>
                <a:t>10</a:t>
              </a:r>
              <a:r>
                <a:rPr lang="zh-CN" altLang="en-US" sz="1333" dirty="0">
                  <a:solidFill>
                    <a:schemeClr val="accent4"/>
                  </a:solidFill>
                  <a:ea typeface="微软雅黑"/>
                  <a:cs typeface="Arial" panose="020B0604020202020204" pitchFamily="34" charset="0"/>
                </a:rPr>
                <a:t>号字，</a:t>
              </a:r>
              <a:r>
                <a:rPr lang="en-US" altLang="zh-CN" sz="1333" dirty="0">
                  <a:solidFill>
                    <a:schemeClr val="accent4"/>
                  </a:solidFill>
                  <a:ea typeface="微软雅黑"/>
                  <a:cs typeface="Arial" panose="020B0604020202020204" pitchFamily="34" charset="0"/>
                </a:rPr>
                <a:t>1.3</a:t>
              </a:r>
              <a:r>
                <a:rPr lang="zh-CN" altLang="en-US" sz="1333" dirty="0">
                  <a:solidFill>
                    <a:schemeClr val="accent4"/>
                  </a:solidFill>
                  <a:ea typeface="微软雅黑"/>
                  <a:cs typeface="Arial" panose="020B0604020202020204" pitchFamily="34" charset="0"/>
                </a:rPr>
                <a:t>倍字间距。</a:t>
              </a:r>
            </a:p>
          </p:txBody>
        </p:sp>
        <p:sp>
          <p:nvSpPr>
            <p:cNvPr id="61" name="矩形 60"/>
            <p:cNvSpPr/>
            <p:nvPr/>
          </p:nvSpPr>
          <p:spPr>
            <a:xfrm flipH="1">
              <a:off x="824694" y="1881795"/>
              <a:ext cx="1566454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609630"/>
              <a:r>
                <a:rPr lang="en-US" altLang="zh-CN" sz="1600" b="1" dirty="0">
                  <a:solidFill>
                    <a:schemeClr val="accent4"/>
                  </a:solidFill>
                  <a:ea typeface="微软雅黑"/>
                  <a:cs typeface="Arial" panose="020B0604020202020204" pitchFamily="34" charset="0"/>
                </a:rPr>
                <a:t>Add Your </a:t>
              </a:r>
              <a:r>
                <a:rPr lang="en-US" altLang="zh-CN" sz="1600" b="1" dirty="0">
                  <a:solidFill>
                    <a:schemeClr val="accent4"/>
                  </a:solidFill>
                  <a:ea typeface="微软雅黑"/>
                </a:rPr>
                <a:t>Text</a:t>
              </a:r>
            </a:p>
          </p:txBody>
        </p:sp>
      </p:grpSp>
      <p:grpSp>
        <p:nvGrpSpPr>
          <p:cNvPr id="62" name="组 61"/>
          <p:cNvGrpSpPr/>
          <p:nvPr/>
        </p:nvGrpSpPr>
        <p:grpSpPr>
          <a:xfrm>
            <a:off x="9084129" y="1901539"/>
            <a:ext cx="2194309" cy="1493899"/>
            <a:chOff x="693521" y="1881795"/>
            <a:chExt cx="2194309" cy="1493899"/>
          </a:xfrm>
        </p:grpSpPr>
        <p:sp>
          <p:nvSpPr>
            <p:cNvPr id="63" name="文本框 62"/>
            <p:cNvSpPr txBox="1"/>
            <p:nvPr/>
          </p:nvSpPr>
          <p:spPr>
            <a:xfrm flipH="1">
              <a:off x="693521" y="2216659"/>
              <a:ext cx="2194309" cy="115903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defTabSz="609630">
                <a:lnSpc>
                  <a:spcPct val="130000"/>
                </a:lnSpc>
              </a:pPr>
              <a:r>
                <a:rPr lang="zh-CN" altLang="en-US" sz="1333" dirty="0">
                  <a:solidFill>
                    <a:schemeClr val="bg1"/>
                  </a:solidFill>
                  <a:ea typeface="微软雅黑"/>
                  <a:cs typeface="Arial" panose="020B0604020202020204" pitchFamily="34" charset="0"/>
                </a:rPr>
                <a:t>顶部“开始”面板中可以对字体、字号、颜色、行距等进行修改。建议正文</a:t>
              </a:r>
              <a:r>
                <a:rPr lang="en-US" altLang="zh-CN" sz="1333" dirty="0">
                  <a:solidFill>
                    <a:schemeClr val="bg1"/>
                  </a:solidFill>
                  <a:ea typeface="微软雅黑"/>
                  <a:cs typeface="Arial" panose="020B0604020202020204" pitchFamily="34" charset="0"/>
                </a:rPr>
                <a:t>10</a:t>
              </a:r>
              <a:r>
                <a:rPr lang="zh-CN" altLang="en-US" sz="1333" dirty="0">
                  <a:solidFill>
                    <a:schemeClr val="bg1"/>
                  </a:solidFill>
                  <a:ea typeface="微软雅黑"/>
                  <a:cs typeface="Arial" panose="020B0604020202020204" pitchFamily="34" charset="0"/>
                </a:rPr>
                <a:t>号字，</a:t>
              </a:r>
              <a:r>
                <a:rPr lang="en-US" altLang="zh-CN" sz="1333" dirty="0">
                  <a:solidFill>
                    <a:schemeClr val="bg1"/>
                  </a:solidFill>
                  <a:ea typeface="微软雅黑"/>
                  <a:cs typeface="Arial" panose="020B0604020202020204" pitchFamily="34" charset="0"/>
                </a:rPr>
                <a:t>1.3</a:t>
              </a:r>
              <a:r>
                <a:rPr lang="zh-CN" altLang="en-US" sz="1333" dirty="0">
                  <a:solidFill>
                    <a:schemeClr val="bg1"/>
                  </a:solidFill>
                  <a:ea typeface="微软雅黑"/>
                  <a:cs typeface="Arial" panose="020B0604020202020204" pitchFamily="34" charset="0"/>
                </a:rPr>
                <a:t>倍字间距。</a:t>
              </a:r>
            </a:p>
          </p:txBody>
        </p:sp>
        <p:sp>
          <p:nvSpPr>
            <p:cNvPr id="64" name="矩形 63"/>
            <p:cNvSpPr/>
            <p:nvPr/>
          </p:nvSpPr>
          <p:spPr>
            <a:xfrm flipH="1">
              <a:off x="824694" y="1881795"/>
              <a:ext cx="1566454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609630"/>
              <a:r>
                <a:rPr lang="en-US" altLang="zh-CN" sz="1600" b="1" dirty="0">
                  <a:solidFill>
                    <a:schemeClr val="bg1"/>
                  </a:solidFill>
                  <a:ea typeface="微软雅黑"/>
                  <a:cs typeface="Arial" panose="020B0604020202020204" pitchFamily="34" charset="0"/>
                </a:rPr>
                <a:t>Add Your </a:t>
              </a:r>
              <a:r>
                <a:rPr lang="en-US" altLang="zh-CN" sz="1600" b="1" dirty="0">
                  <a:solidFill>
                    <a:schemeClr val="bg1"/>
                  </a:solidFill>
                  <a:ea typeface="微软雅黑"/>
                </a:rPr>
                <a:t>Text</a:t>
              </a:r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740547" y="4974129"/>
            <a:ext cx="210025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zh-CN" sz="3200" b="1" dirty="0" smtClean="0">
                <a:solidFill>
                  <a:schemeClr val="accent1"/>
                </a:solidFill>
              </a:rPr>
              <a:t>TITLE</a:t>
            </a:r>
            <a:r>
              <a:rPr kumimoji="1" lang="zh-CN" altLang="en-US" sz="3200" b="1" dirty="0" smtClean="0">
                <a:solidFill>
                  <a:schemeClr val="accent1"/>
                </a:solidFill>
              </a:rPr>
              <a:t> </a:t>
            </a:r>
            <a:r>
              <a:rPr kumimoji="1" lang="en-US" altLang="zh-CN" sz="3200" b="1" dirty="0" smtClean="0">
                <a:solidFill>
                  <a:schemeClr val="accent1"/>
                </a:solidFill>
              </a:rPr>
              <a:t>HERE</a:t>
            </a:r>
            <a:endParaRPr kumimoji="1" lang="zh-CN" altLang="en-US" sz="3200" b="1" dirty="0">
              <a:solidFill>
                <a:schemeClr val="accent1"/>
              </a:solidFill>
            </a:endParaRPr>
          </a:p>
        </p:txBody>
      </p:sp>
      <p:sp>
        <p:nvSpPr>
          <p:cNvPr id="65" name="文本框 64"/>
          <p:cNvSpPr txBox="1"/>
          <p:nvPr/>
        </p:nvSpPr>
        <p:spPr>
          <a:xfrm>
            <a:off x="3536986" y="4974129"/>
            <a:ext cx="210025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zh-CN" sz="3200" b="1" dirty="0" smtClean="0">
                <a:solidFill>
                  <a:schemeClr val="accent2"/>
                </a:solidFill>
              </a:rPr>
              <a:t>TITLE</a:t>
            </a:r>
            <a:r>
              <a:rPr kumimoji="1" lang="zh-CN" altLang="en-US" sz="3200" b="1" dirty="0" smtClean="0">
                <a:solidFill>
                  <a:schemeClr val="accent2"/>
                </a:solidFill>
              </a:rPr>
              <a:t> </a:t>
            </a:r>
            <a:r>
              <a:rPr kumimoji="1" lang="en-US" altLang="zh-CN" sz="3200" b="1" dirty="0" smtClean="0">
                <a:solidFill>
                  <a:schemeClr val="accent2"/>
                </a:solidFill>
              </a:rPr>
              <a:t>HERE</a:t>
            </a:r>
            <a:endParaRPr kumimoji="1" lang="zh-CN" altLang="en-US" sz="3200" b="1" dirty="0">
              <a:solidFill>
                <a:schemeClr val="accent2"/>
              </a:solidFill>
            </a:endParaRPr>
          </a:p>
        </p:txBody>
      </p:sp>
      <p:sp>
        <p:nvSpPr>
          <p:cNvPr id="66" name="文本框 65"/>
          <p:cNvSpPr txBox="1"/>
          <p:nvPr/>
        </p:nvSpPr>
        <p:spPr>
          <a:xfrm>
            <a:off x="6350496" y="4977083"/>
            <a:ext cx="210025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zh-CN" sz="3200" b="1" dirty="0" smtClean="0">
                <a:solidFill>
                  <a:schemeClr val="accent3"/>
                </a:solidFill>
              </a:rPr>
              <a:t>TITLE</a:t>
            </a:r>
            <a:r>
              <a:rPr kumimoji="1" lang="zh-CN" altLang="en-US" sz="3200" b="1" dirty="0" smtClean="0">
                <a:solidFill>
                  <a:schemeClr val="accent3"/>
                </a:solidFill>
              </a:rPr>
              <a:t> </a:t>
            </a:r>
            <a:r>
              <a:rPr kumimoji="1" lang="en-US" altLang="zh-CN" sz="3200" b="1" dirty="0" smtClean="0">
                <a:solidFill>
                  <a:schemeClr val="accent3"/>
                </a:solidFill>
              </a:rPr>
              <a:t>HERE</a:t>
            </a:r>
            <a:endParaRPr kumimoji="1" lang="zh-CN" altLang="en-US" sz="3200" b="1" dirty="0">
              <a:solidFill>
                <a:schemeClr val="accent3"/>
              </a:solidFill>
            </a:endParaRPr>
          </a:p>
        </p:txBody>
      </p:sp>
      <p:sp>
        <p:nvSpPr>
          <p:cNvPr id="67" name="文本框 66"/>
          <p:cNvSpPr txBox="1"/>
          <p:nvPr/>
        </p:nvSpPr>
        <p:spPr>
          <a:xfrm>
            <a:off x="9146935" y="4977083"/>
            <a:ext cx="210025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zh-CN" sz="3200" b="1" dirty="0" smtClean="0">
                <a:solidFill>
                  <a:schemeClr val="accent5"/>
                </a:solidFill>
              </a:rPr>
              <a:t>TITLE</a:t>
            </a:r>
            <a:r>
              <a:rPr kumimoji="1" lang="zh-CN" altLang="en-US" sz="3200" b="1" dirty="0" smtClean="0">
                <a:solidFill>
                  <a:schemeClr val="accent5"/>
                </a:solidFill>
              </a:rPr>
              <a:t> </a:t>
            </a:r>
            <a:r>
              <a:rPr kumimoji="1" lang="en-US" altLang="zh-CN" sz="3200" b="1" dirty="0" smtClean="0">
                <a:solidFill>
                  <a:schemeClr val="accent5"/>
                </a:solidFill>
              </a:rPr>
              <a:t>HERE</a:t>
            </a:r>
            <a:endParaRPr kumimoji="1" lang="zh-CN" altLang="en-US" sz="3200" b="1" dirty="0">
              <a:solidFill>
                <a:schemeClr val="accent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6751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上箭头 28"/>
          <p:cNvSpPr/>
          <p:nvPr/>
        </p:nvSpPr>
        <p:spPr>
          <a:xfrm>
            <a:off x="5660763" y="1463040"/>
            <a:ext cx="3087759" cy="5394960"/>
          </a:xfrm>
          <a:prstGeom prst="upArrow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zh-CN" altLang="en-US" dirty="0" smtClean="0"/>
              <a:t>现有问题</a:t>
            </a:r>
            <a:endParaRPr kumimoji="1" lang="zh-CN" altLang="en-US" dirty="0"/>
          </a:p>
        </p:txBody>
      </p:sp>
      <p:sp>
        <p:nvSpPr>
          <p:cNvPr id="69" name="上箭头 68"/>
          <p:cNvSpPr/>
          <p:nvPr/>
        </p:nvSpPr>
        <p:spPr>
          <a:xfrm>
            <a:off x="6824233" y="3089168"/>
            <a:ext cx="808717" cy="3768832"/>
          </a:xfrm>
          <a:prstGeom prst="upArrow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" name="上箭头 3"/>
          <p:cNvSpPr/>
          <p:nvPr/>
        </p:nvSpPr>
        <p:spPr>
          <a:xfrm>
            <a:off x="7215447" y="814647"/>
            <a:ext cx="1296785" cy="6043353"/>
          </a:xfrm>
          <a:prstGeom prst="upArrow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5" name="上箭头 24"/>
          <p:cNvSpPr/>
          <p:nvPr/>
        </p:nvSpPr>
        <p:spPr>
          <a:xfrm>
            <a:off x="7547122" y="1596045"/>
            <a:ext cx="1327129" cy="5261956"/>
          </a:xfrm>
          <a:prstGeom prst="upArrow">
            <a:avLst>
              <a:gd name="adj1" fmla="val 26923"/>
              <a:gd name="adj2" fmla="val 56395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1" name="上箭头 30"/>
          <p:cNvSpPr/>
          <p:nvPr/>
        </p:nvSpPr>
        <p:spPr>
          <a:xfrm>
            <a:off x="8557534" y="258233"/>
            <a:ext cx="1115572" cy="6599767"/>
          </a:xfrm>
          <a:prstGeom prst="upArrow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70" name="上箭头 69"/>
          <p:cNvSpPr/>
          <p:nvPr/>
        </p:nvSpPr>
        <p:spPr>
          <a:xfrm>
            <a:off x="9549820" y="2177935"/>
            <a:ext cx="1733086" cy="4680065"/>
          </a:xfrm>
          <a:prstGeom prst="upArrow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2" name="上箭头 31"/>
          <p:cNvSpPr/>
          <p:nvPr/>
        </p:nvSpPr>
        <p:spPr>
          <a:xfrm>
            <a:off x="9242493" y="1596044"/>
            <a:ext cx="880050" cy="5261956"/>
          </a:xfrm>
          <a:prstGeom prst="upArrow">
            <a:avLst>
              <a:gd name="adj1" fmla="val 26923"/>
              <a:gd name="adj2" fmla="val 65699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3" name="上箭头 32"/>
          <p:cNvSpPr/>
          <p:nvPr/>
        </p:nvSpPr>
        <p:spPr>
          <a:xfrm>
            <a:off x="7604211" y="2576945"/>
            <a:ext cx="1601715" cy="4281055"/>
          </a:xfrm>
          <a:prstGeom prst="upArrow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8312513" y="2697693"/>
            <a:ext cx="3508805" cy="3508805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grpSp>
        <p:nvGrpSpPr>
          <p:cNvPr id="34" name="组 33"/>
          <p:cNvGrpSpPr/>
          <p:nvPr/>
        </p:nvGrpSpPr>
        <p:grpSpPr>
          <a:xfrm>
            <a:off x="8969760" y="3705145"/>
            <a:ext cx="2194309" cy="1493899"/>
            <a:chOff x="693521" y="1881795"/>
            <a:chExt cx="2194309" cy="1493899"/>
          </a:xfrm>
        </p:grpSpPr>
        <p:sp>
          <p:nvSpPr>
            <p:cNvPr id="35" name="文本框 34"/>
            <p:cNvSpPr txBox="1"/>
            <p:nvPr/>
          </p:nvSpPr>
          <p:spPr>
            <a:xfrm flipH="1">
              <a:off x="693521" y="2216659"/>
              <a:ext cx="2194309" cy="115903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defTabSz="609630">
                <a:lnSpc>
                  <a:spcPct val="130000"/>
                </a:lnSpc>
              </a:pPr>
              <a:r>
                <a:rPr lang="zh-CN" altLang="en-US" sz="1333" dirty="0">
                  <a:solidFill>
                    <a:schemeClr val="bg1"/>
                  </a:solidFill>
                  <a:ea typeface="微软雅黑"/>
                  <a:cs typeface="Arial" panose="020B0604020202020204" pitchFamily="34" charset="0"/>
                </a:rPr>
                <a:t>顶部“开始”面板中可以对字体、字号、颜色、行距等进行修改。建议正文</a:t>
              </a:r>
              <a:r>
                <a:rPr lang="en-US" altLang="zh-CN" sz="1333" dirty="0">
                  <a:solidFill>
                    <a:schemeClr val="bg1"/>
                  </a:solidFill>
                  <a:ea typeface="微软雅黑"/>
                  <a:cs typeface="Arial" panose="020B0604020202020204" pitchFamily="34" charset="0"/>
                </a:rPr>
                <a:t>10</a:t>
              </a:r>
              <a:r>
                <a:rPr lang="zh-CN" altLang="en-US" sz="1333" dirty="0">
                  <a:solidFill>
                    <a:schemeClr val="bg1"/>
                  </a:solidFill>
                  <a:ea typeface="微软雅黑"/>
                  <a:cs typeface="Arial" panose="020B0604020202020204" pitchFamily="34" charset="0"/>
                </a:rPr>
                <a:t>号字，</a:t>
              </a:r>
              <a:r>
                <a:rPr lang="en-US" altLang="zh-CN" sz="1333" dirty="0">
                  <a:solidFill>
                    <a:schemeClr val="bg1"/>
                  </a:solidFill>
                  <a:ea typeface="微软雅黑"/>
                  <a:cs typeface="Arial" panose="020B0604020202020204" pitchFamily="34" charset="0"/>
                </a:rPr>
                <a:t>1.3</a:t>
              </a:r>
              <a:r>
                <a:rPr lang="zh-CN" altLang="en-US" sz="1333" dirty="0">
                  <a:solidFill>
                    <a:schemeClr val="bg1"/>
                  </a:solidFill>
                  <a:ea typeface="微软雅黑"/>
                  <a:cs typeface="Arial" panose="020B0604020202020204" pitchFamily="34" charset="0"/>
                </a:rPr>
                <a:t>倍字间距。</a:t>
              </a:r>
            </a:p>
          </p:txBody>
        </p:sp>
        <p:sp>
          <p:nvSpPr>
            <p:cNvPr id="36" name="矩形 35"/>
            <p:cNvSpPr/>
            <p:nvPr/>
          </p:nvSpPr>
          <p:spPr>
            <a:xfrm flipH="1">
              <a:off x="824694" y="1881795"/>
              <a:ext cx="1566454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609630"/>
              <a:r>
                <a:rPr lang="en-US" altLang="zh-CN" sz="1600" b="1" dirty="0">
                  <a:solidFill>
                    <a:schemeClr val="bg1"/>
                  </a:solidFill>
                  <a:ea typeface="微软雅黑"/>
                  <a:cs typeface="Arial" panose="020B0604020202020204" pitchFamily="34" charset="0"/>
                </a:rPr>
                <a:t>Add Your </a:t>
              </a:r>
              <a:r>
                <a:rPr lang="en-US" altLang="zh-CN" sz="1600" b="1" dirty="0">
                  <a:solidFill>
                    <a:schemeClr val="bg1"/>
                  </a:solidFill>
                  <a:ea typeface="微软雅黑"/>
                </a:rPr>
                <a:t>Text</a:t>
              </a:r>
            </a:p>
          </p:txBody>
        </p:sp>
      </p:grpSp>
      <p:sp>
        <p:nvSpPr>
          <p:cNvPr id="40" name="文本框 39"/>
          <p:cNvSpPr txBox="1"/>
          <p:nvPr/>
        </p:nvSpPr>
        <p:spPr>
          <a:xfrm>
            <a:off x="779622" y="1868045"/>
            <a:ext cx="4916603" cy="6256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09630">
              <a:lnSpc>
                <a:spcPct val="130000"/>
              </a:lnSpc>
            </a:pPr>
            <a:r>
              <a:rPr lang="zh-CN" altLang="en-US" sz="1333" dirty="0">
                <a:solidFill>
                  <a:schemeClr val="accent4"/>
                </a:solidFill>
                <a:ea typeface="微软雅黑"/>
                <a:cs typeface="Arial" panose="020B0604020202020204" pitchFamily="34" charset="0"/>
              </a:rPr>
              <a:t>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41" name="矩形 40"/>
          <p:cNvSpPr/>
          <p:nvPr/>
        </p:nvSpPr>
        <p:spPr>
          <a:xfrm>
            <a:off x="779622" y="1406380"/>
            <a:ext cx="231377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09630"/>
            <a:r>
              <a:rPr lang="en-US" altLang="zh-CN" sz="2400" b="1" dirty="0">
                <a:solidFill>
                  <a:schemeClr val="accent1"/>
                </a:solidFill>
                <a:ea typeface="微软雅黑"/>
                <a:cs typeface="Arial" panose="020B0604020202020204" pitchFamily="34" charset="0"/>
              </a:rPr>
              <a:t>Add Your </a:t>
            </a:r>
            <a:r>
              <a:rPr lang="en-US" altLang="zh-CN" sz="2400" b="1" dirty="0">
                <a:solidFill>
                  <a:schemeClr val="accent1"/>
                </a:solidFill>
                <a:ea typeface="微软雅黑"/>
              </a:rPr>
              <a:t>Text</a:t>
            </a:r>
          </a:p>
        </p:txBody>
      </p:sp>
      <p:cxnSp>
        <p:nvCxnSpPr>
          <p:cNvPr id="42" name="直接连接符 20"/>
          <p:cNvCxnSpPr/>
          <p:nvPr/>
        </p:nvCxnSpPr>
        <p:spPr>
          <a:xfrm flipH="1">
            <a:off x="3147751" y="1703344"/>
            <a:ext cx="5062935" cy="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headEnd type="oval" w="med" len="med"/>
            <a:tailEnd type="oval" w="med" len="med"/>
          </a:ln>
          <a:effectLst/>
        </p:spPr>
      </p:cxnSp>
      <p:sp>
        <p:nvSpPr>
          <p:cNvPr id="43" name="文本框 42"/>
          <p:cNvSpPr txBox="1"/>
          <p:nvPr/>
        </p:nvSpPr>
        <p:spPr>
          <a:xfrm>
            <a:off x="779622" y="3032349"/>
            <a:ext cx="4916603" cy="6256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09630">
              <a:lnSpc>
                <a:spcPct val="130000"/>
              </a:lnSpc>
            </a:pPr>
            <a:r>
              <a:rPr lang="zh-CN" altLang="en-US" sz="1333" dirty="0">
                <a:solidFill>
                  <a:schemeClr val="accent4"/>
                </a:solidFill>
                <a:ea typeface="微软雅黑"/>
                <a:cs typeface="Arial" panose="020B0604020202020204" pitchFamily="34" charset="0"/>
              </a:rPr>
              <a:t>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44" name="矩形 43"/>
          <p:cNvSpPr/>
          <p:nvPr/>
        </p:nvSpPr>
        <p:spPr>
          <a:xfrm>
            <a:off x="779622" y="2570684"/>
            <a:ext cx="231377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09630"/>
            <a:r>
              <a:rPr lang="en-US" altLang="zh-CN" sz="2400" b="1" dirty="0">
                <a:solidFill>
                  <a:schemeClr val="accent2"/>
                </a:solidFill>
                <a:ea typeface="微软雅黑"/>
                <a:cs typeface="Arial" panose="020B0604020202020204" pitchFamily="34" charset="0"/>
              </a:rPr>
              <a:t>Add Your </a:t>
            </a:r>
            <a:r>
              <a:rPr lang="en-US" altLang="zh-CN" sz="2400" b="1" dirty="0">
                <a:solidFill>
                  <a:schemeClr val="accent2"/>
                </a:solidFill>
                <a:ea typeface="微软雅黑"/>
              </a:rPr>
              <a:t>Text</a:t>
            </a:r>
          </a:p>
        </p:txBody>
      </p:sp>
      <p:cxnSp>
        <p:nvCxnSpPr>
          <p:cNvPr id="45" name="直接连接符 20"/>
          <p:cNvCxnSpPr/>
          <p:nvPr/>
        </p:nvCxnSpPr>
        <p:spPr>
          <a:xfrm flipH="1">
            <a:off x="3147752" y="2867648"/>
            <a:ext cx="4649586" cy="0"/>
          </a:xfrm>
          <a:prstGeom prst="line">
            <a:avLst/>
          </a:prstGeom>
          <a:noFill/>
          <a:ln w="19050" cap="flat" cmpd="sng" algn="ctr">
            <a:solidFill>
              <a:schemeClr val="accent2"/>
            </a:solidFill>
            <a:prstDash val="solid"/>
            <a:headEnd type="oval" w="med" len="med"/>
            <a:tailEnd type="oval" w="med" len="med"/>
          </a:ln>
          <a:effectLst/>
        </p:spPr>
      </p:cxnSp>
      <p:sp>
        <p:nvSpPr>
          <p:cNvPr id="49" name="文本框 48"/>
          <p:cNvSpPr txBox="1"/>
          <p:nvPr/>
        </p:nvSpPr>
        <p:spPr>
          <a:xfrm>
            <a:off x="758249" y="4161606"/>
            <a:ext cx="4916603" cy="6256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09630">
              <a:lnSpc>
                <a:spcPct val="130000"/>
              </a:lnSpc>
            </a:pPr>
            <a:r>
              <a:rPr lang="zh-CN" altLang="en-US" sz="1333" dirty="0">
                <a:solidFill>
                  <a:schemeClr val="accent4"/>
                </a:solidFill>
                <a:ea typeface="微软雅黑"/>
                <a:cs typeface="Arial" panose="020B0604020202020204" pitchFamily="34" charset="0"/>
              </a:rPr>
              <a:t>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50" name="矩形 49"/>
          <p:cNvSpPr/>
          <p:nvPr/>
        </p:nvSpPr>
        <p:spPr>
          <a:xfrm>
            <a:off x="758249" y="3699941"/>
            <a:ext cx="231377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09630"/>
            <a:r>
              <a:rPr lang="en-US" altLang="zh-CN" sz="2400" b="1" dirty="0">
                <a:solidFill>
                  <a:schemeClr val="accent3"/>
                </a:solidFill>
                <a:ea typeface="微软雅黑"/>
                <a:cs typeface="Arial" panose="020B0604020202020204" pitchFamily="34" charset="0"/>
              </a:rPr>
              <a:t>Add Your </a:t>
            </a:r>
            <a:r>
              <a:rPr lang="en-US" altLang="zh-CN" sz="2400" b="1" dirty="0">
                <a:solidFill>
                  <a:schemeClr val="accent3"/>
                </a:solidFill>
                <a:ea typeface="微软雅黑"/>
              </a:rPr>
              <a:t>Text</a:t>
            </a:r>
          </a:p>
        </p:txBody>
      </p:sp>
      <p:cxnSp>
        <p:nvCxnSpPr>
          <p:cNvPr id="51" name="直接连接符 20"/>
          <p:cNvCxnSpPr/>
          <p:nvPr/>
        </p:nvCxnSpPr>
        <p:spPr>
          <a:xfrm flipH="1">
            <a:off x="3126379" y="3996905"/>
            <a:ext cx="4089068" cy="0"/>
          </a:xfrm>
          <a:prstGeom prst="line">
            <a:avLst/>
          </a:prstGeom>
          <a:noFill/>
          <a:ln w="19050" cap="flat" cmpd="sng" algn="ctr">
            <a:solidFill>
              <a:schemeClr val="accent3"/>
            </a:solidFill>
            <a:prstDash val="solid"/>
            <a:headEnd type="oval" w="med" len="med"/>
            <a:tailEnd type="oval" w="med" len="med"/>
          </a:ln>
          <a:effectLst/>
        </p:spPr>
      </p:cxnSp>
      <p:sp>
        <p:nvSpPr>
          <p:cNvPr id="52" name="文本框 51"/>
          <p:cNvSpPr txBox="1"/>
          <p:nvPr/>
        </p:nvSpPr>
        <p:spPr>
          <a:xfrm>
            <a:off x="758249" y="5325910"/>
            <a:ext cx="4916603" cy="6256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09630">
              <a:lnSpc>
                <a:spcPct val="130000"/>
              </a:lnSpc>
            </a:pPr>
            <a:r>
              <a:rPr lang="zh-CN" altLang="en-US" sz="1333" dirty="0">
                <a:solidFill>
                  <a:schemeClr val="accent4"/>
                </a:solidFill>
                <a:ea typeface="微软雅黑"/>
                <a:cs typeface="Arial" panose="020B0604020202020204" pitchFamily="34" charset="0"/>
              </a:rPr>
              <a:t>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53" name="矩形 52"/>
          <p:cNvSpPr/>
          <p:nvPr/>
        </p:nvSpPr>
        <p:spPr>
          <a:xfrm>
            <a:off x="758249" y="4864245"/>
            <a:ext cx="231377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09630"/>
            <a:r>
              <a:rPr lang="en-US" altLang="zh-CN" sz="2400" b="1" dirty="0">
                <a:solidFill>
                  <a:schemeClr val="accent5"/>
                </a:solidFill>
                <a:ea typeface="微软雅黑"/>
                <a:cs typeface="Arial" panose="020B0604020202020204" pitchFamily="34" charset="0"/>
              </a:rPr>
              <a:t>Add Your </a:t>
            </a:r>
            <a:r>
              <a:rPr lang="en-US" altLang="zh-CN" sz="2400" b="1" dirty="0">
                <a:solidFill>
                  <a:schemeClr val="accent5"/>
                </a:solidFill>
                <a:ea typeface="微软雅黑"/>
              </a:rPr>
              <a:t>Text</a:t>
            </a:r>
          </a:p>
        </p:txBody>
      </p:sp>
      <p:cxnSp>
        <p:nvCxnSpPr>
          <p:cNvPr id="68" name="直接连接符 20"/>
          <p:cNvCxnSpPr/>
          <p:nvPr/>
        </p:nvCxnSpPr>
        <p:spPr>
          <a:xfrm flipH="1">
            <a:off x="3126379" y="5161209"/>
            <a:ext cx="4078263" cy="0"/>
          </a:xfrm>
          <a:prstGeom prst="line">
            <a:avLst/>
          </a:prstGeom>
          <a:noFill/>
          <a:ln w="19050" cap="flat" cmpd="sng" algn="ctr">
            <a:solidFill>
              <a:schemeClr val="accent5"/>
            </a:solidFill>
            <a:prstDash val="solid"/>
            <a:headEnd type="oval" w="med" len="med"/>
            <a:tailEnd type="oval" w="med" len="med"/>
          </a:ln>
          <a:effectLst/>
        </p:spPr>
      </p:cxnSp>
    </p:spTree>
    <p:extLst>
      <p:ext uri="{BB962C8B-B14F-4D97-AF65-F5344CB8AC3E}">
        <p14:creationId xmlns:p14="http://schemas.microsoft.com/office/powerpoint/2010/main" val="10896537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571500" y="3981450"/>
            <a:ext cx="10953750" cy="2533650"/>
          </a:xfrm>
          <a:prstGeom prst="rect">
            <a:avLst/>
          </a:prstGeom>
          <a:ln/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7391400" y="711487"/>
            <a:ext cx="2990850" cy="2990850"/>
          </a:xfrm>
          <a:prstGeom prst="ellipse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1095374" y="1469739"/>
            <a:ext cx="5838826" cy="1047749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defTabSz="457200">
              <a:lnSpc>
                <a:spcPct val="130000"/>
              </a:lnSpc>
              <a:spcBef>
                <a:spcPts val="0"/>
              </a:spcBef>
              <a:buNone/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标题数字等都可以通过点击和重新输入进行更改，顶部“开始”面板中可以对字体、字号、颜色、行距等进行修改。建议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正文</a:t>
            </a:r>
            <a:r>
              <a:rPr lang="en-US" altLang="zh-CN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字，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倍字间距。标题数字等都可以通过点击和重新输入进行更改，顶部“开始”面板中可以对字体、字号、颜色、行距等进行修改。建议正文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号字，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倍字间距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号字，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倍字间距。</a:t>
            </a:r>
          </a:p>
          <a:p>
            <a:pPr marL="0" indent="0" defTabSz="457200">
              <a:lnSpc>
                <a:spcPct val="130000"/>
              </a:lnSpc>
              <a:spcBef>
                <a:spcPts val="0"/>
              </a:spcBef>
              <a:buNone/>
            </a:pP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lvl="0" indent="0" defTabSz="457200">
              <a:lnSpc>
                <a:spcPct val="130000"/>
              </a:lnSpc>
              <a:spcBef>
                <a:spcPts val="0"/>
              </a:spcBef>
              <a:buNone/>
            </a:pP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8" name="组 7"/>
          <p:cNvGrpSpPr/>
          <p:nvPr/>
        </p:nvGrpSpPr>
        <p:grpSpPr>
          <a:xfrm>
            <a:off x="8388350" y="1157260"/>
            <a:ext cx="996950" cy="1165225"/>
            <a:chOff x="4333875" y="882650"/>
            <a:chExt cx="996950" cy="1165225"/>
          </a:xfrm>
          <a:solidFill>
            <a:schemeClr val="bg1"/>
          </a:solidFill>
        </p:grpSpPr>
        <p:sp>
          <p:nvSpPr>
            <p:cNvPr id="9" name="Freeform 67"/>
            <p:cNvSpPr>
              <a:spLocks/>
            </p:cNvSpPr>
            <p:nvPr/>
          </p:nvSpPr>
          <p:spPr bwMode="auto">
            <a:xfrm>
              <a:off x="4724400" y="1838325"/>
              <a:ext cx="219075" cy="41275"/>
            </a:xfrm>
            <a:custGeom>
              <a:avLst/>
              <a:gdLst/>
              <a:ahLst/>
              <a:cxnLst>
                <a:cxn ang="0">
                  <a:pos x="138" y="14"/>
                </a:cxn>
                <a:cxn ang="0">
                  <a:pos x="138" y="14"/>
                </a:cxn>
                <a:cxn ang="0">
                  <a:pos x="136" y="18"/>
                </a:cxn>
                <a:cxn ang="0">
                  <a:pos x="134" y="22"/>
                </a:cxn>
                <a:cxn ang="0">
                  <a:pos x="130" y="26"/>
                </a:cxn>
                <a:cxn ang="0">
                  <a:pos x="126" y="26"/>
                </a:cxn>
                <a:cxn ang="0">
                  <a:pos x="10" y="26"/>
                </a:cxn>
                <a:cxn ang="0">
                  <a:pos x="10" y="26"/>
                </a:cxn>
                <a:cxn ang="0">
                  <a:pos x="6" y="26"/>
                </a:cxn>
                <a:cxn ang="0">
                  <a:pos x="2" y="22"/>
                </a:cxn>
                <a:cxn ang="0">
                  <a:pos x="0" y="18"/>
                </a:cxn>
                <a:cxn ang="0">
                  <a:pos x="0" y="14"/>
                </a:cxn>
                <a:cxn ang="0">
                  <a:pos x="0" y="14"/>
                </a:cxn>
                <a:cxn ang="0">
                  <a:pos x="0" y="14"/>
                </a:cxn>
                <a:cxn ang="0">
                  <a:pos x="0" y="8"/>
                </a:cxn>
                <a:cxn ang="0">
                  <a:pos x="2" y="4"/>
                </a:cxn>
                <a:cxn ang="0">
                  <a:pos x="6" y="2"/>
                </a:cxn>
                <a:cxn ang="0">
                  <a:pos x="10" y="0"/>
                </a:cxn>
                <a:cxn ang="0">
                  <a:pos x="126" y="0"/>
                </a:cxn>
                <a:cxn ang="0">
                  <a:pos x="126" y="0"/>
                </a:cxn>
                <a:cxn ang="0">
                  <a:pos x="130" y="2"/>
                </a:cxn>
                <a:cxn ang="0">
                  <a:pos x="134" y="4"/>
                </a:cxn>
                <a:cxn ang="0">
                  <a:pos x="136" y="8"/>
                </a:cxn>
                <a:cxn ang="0">
                  <a:pos x="138" y="14"/>
                </a:cxn>
                <a:cxn ang="0">
                  <a:pos x="138" y="14"/>
                </a:cxn>
              </a:cxnLst>
              <a:rect l="0" t="0" r="r" b="b"/>
              <a:pathLst>
                <a:path w="138" h="26">
                  <a:moveTo>
                    <a:pt x="138" y="14"/>
                  </a:moveTo>
                  <a:lnTo>
                    <a:pt x="138" y="14"/>
                  </a:lnTo>
                  <a:lnTo>
                    <a:pt x="136" y="18"/>
                  </a:lnTo>
                  <a:lnTo>
                    <a:pt x="134" y="22"/>
                  </a:lnTo>
                  <a:lnTo>
                    <a:pt x="130" y="26"/>
                  </a:lnTo>
                  <a:lnTo>
                    <a:pt x="126" y="26"/>
                  </a:lnTo>
                  <a:lnTo>
                    <a:pt x="10" y="26"/>
                  </a:lnTo>
                  <a:lnTo>
                    <a:pt x="10" y="26"/>
                  </a:lnTo>
                  <a:lnTo>
                    <a:pt x="6" y="26"/>
                  </a:lnTo>
                  <a:lnTo>
                    <a:pt x="2" y="22"/>
                  </a:lnTo>
                  <a:lnTo>
                    <a:pt x="0" y="18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0" y="8"/>
                  </a:lnTo>
                  <a:lnTo>
                    <a:pt x="2" y="4"/>
                  </a:lnTo>
                  <a:lnTo>
                    <a:pt x="6" y="2"/>
                  </a:lnTo>
                  <a:lnTo>
                    <a:pt x="10" y="0"/>
                  </a:lnTo>
                  <a:lnTo>
                    <a:pt x="126" y="0"/>
                  </a:lnTo>
                  <a:lnTo>
                    <a:pt x="126" y="0"/>
                  </a:lnTo>
                  <a:lnTo>
                    <a:pt x="130" y="2"/>
                  </a:lnTo>
                  <a:lnTo>
                    <a:pt x="134" y="4"/>
                  </a:lnTo>
                  <a:lnTo>
                    <a:pt x="136" y="8"/>
                  </a:lnTo>
                  <a:lnTo>
                    <a:pt x="138" y="14"/>
                  </a:lnTo>
                  <a:lnTo>
                    <a:pt x="138" y="14"/>
                  </a:lnTo>
                  <a:close/>
                </a:path>
              </a:pathLst>
            </a:custGeom>
            <a:grpFill/>
            <a:ln>
              <a:headEnd/>
              <a:tailEnd/>
            </a:ln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u="sng">
                <a:solidFill>
                  <a:schemeClr val="bg1"/>
                </a:solidFill>
              </a:endParaRPr>
            </a:p>
          </p:txBody>
        </p:sp>
        <p:sp>
          <p:nvSpPr>
            <p:cNvPr id="10" name="Freeform 68"/>
            <p:cNvSpPr>
              <a:spLocks/>
            </p:cNvSpPr>
            <p:nvPr/>
          </p:nvSpPr>
          <p:spPr bwMode="auto">
            <a:xfrm>
              <a:off x="4724400" y="1898650"/>
              <a:ext cx="219075" cy="41275"/>
            </a:xfrm>
            <a:custGeom>
              <a:avLst/>
              <a:gdLst/>
              <a:ahLst/>
              <a:cxnLst>
                <a:cxn ang="0">
                  <a:pos x="138" y="14"/>
                </a:cxn>
                <a:cxn ang="0">
                  <a:pos x="138" y="14"/>
                </a:cxn>
                <a:cxn ang="0">
                  <a:pos x="136" y="18"/>
                </a:cxn>
                <a:cxn ang="0">
                  <a:pos x="134" y="22"/>
                </a:cxn>
                <a:cxn ang="0">
                  <a:pos x="130" y="24"/>
                </a:cxn>
                <a:cxn ang="0">
                  <a:pos x="126" y="26"/>
                </a:cxn>
                <a:cxn ang="0">
                  <a:pos x="10" y="26"/>
                </a:cxn>
                <a:cxn ang="0">
                  <a:pos x="10" y="26"/>
                </a:cxn>
                <a:cxn ang="0">
                  <a:pos x="6" y="24"/>
                </a:cxn>
                <a:cxn ang="0">
                  <a:pos x="2" y="22"/>
                </a:cxn>
                <a:cxn ang="0">
                  <a:pos x="0" y="18"/>
                </a:cxn>
                <a:cxn ang="0">
                  <a:pos x="0" y="14"/>
                </a:cxn>
                <a:cxn ang="0">
                  <a:pos x="0" y="14"/>
                </a:cxn>
                <a:cxn ang="0">
                  <a:pos x="0" y="14"/>
                </a:cxn>
                <a:cxn ang="0">
                  <a:pos x="0" y="8"/>
                </a:cxn>
                <a:cxn ang="0">
                  <a:pos x="2" y="4"/>
                </a:cxn>
                <a:cxn ang="0">
                  <a:pos x="6" y="2"/>
                </a:cxn>
                <a:cxn ang="0">
                  <a:pos x="10" y="0"/>
                </a:cxn>
                <a:cxn ang="0">
                  <a:pos x="126" y="0"/>
                </a:cxn>
                <a:cxn ang="0">
                  <a:pos x="126" y="0"/>
                </a:cxn>
                <a:cxn ang="0">
                  <a:pos x="130" y="2"/>
                </a:cxn>
                <a:cxn ang="0">
                  <a:pos x="134" y="4"/>
                </a:cxn>
                <a:cxn ang="0">
                  <a:pos x="136" y="8"/>
                </a:cxn>
                <a:cxn ang="0">
                  <a:pos x="138" y="14"/>
                </a:cxn>
                <a:cxn ang="0">
                  <a:pos x="138" y="14"/>
                </a:cxn>
              </a:cxnLst>
              <a:rect l="0" t="0" r="r" b="b"/>
              <a:pathLst>
                <a:path w="138" h="26">
                  <a:moveTo>
                    <a:pt x="138" y="14"/>
                  </a:moveTo>
                  <a:lnTo>
                    <a:pt x="138" y="14"/>
                  </a:lnTo>
                  <a:lnTo>
                    <a:pt x="136" y="18"/>
                  </a:lnTo>
                  <a:lnTo>
                    <a:pt x="134" y="22"/>
                  </a:lnTo>
                  <a:lnTo>
                    <a:pt x="130" y="24"/>
                  </a:lnTo>
                  <a:lnTo>
                    <a:pt x="126" y="26"/>
                  </a:lnTo>
                  <a:lnTo>
                    <a:pt x="10" y="26"/>
                  </a:lnTo>
                  <a:lnTo>
                    <a:pt x="10" y="26"/>
                  </a:lnTo>
                  <a:lnTo>
                    <a:pt x="6" y="24"/>
                  </a:lnTo>
                  <a:lnTo>
                    <a:pt x="2" y="22"/>
                  </a:lnTo>
                  <a:lnTo>
                    <a:pt x="0" y="18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0" y="8"/>
                  </a:lnTo>
                  <a:lnTo>
                    <a:pt x="2" y="4"/>
                  </a:lnTo>
                  <a:lnTo>
                    <a:pt x="6" y="2"/>
                  </a:lnTo>
                  <a:lnTo>
                    <a:pt x="10" y="0"/>
                  </a:lnTo>
                  <a:lnTo>
                    <a:pt x="126" y="0"/>
                  </a:lnTo>
                  <a:lnTo>
                    <a:pt x="126" y="0"/>
                  </a:lnTo>
                  <a:lnTo>
                    <a:pt x="130" y="2"/>
                  </a:lnTo>
                  <a:lnTo>
                    <a:pt x="134" y="4"/>
                  </a:lnTo>
                  <a:lnTo>
                    <a:pt x="136" y="8"/>
                  </a:lnTo>
                  <a:lnTo>
                    <a:pt x="138" y="14"/>
                  </a:lnTo>
                  <a:lnTo>
                    <a:pt x="138" y="14"/>
                  </a:lnTo>
                  <a:close/>
                </a:path>
              </a:pathLst>
            </a:custGeom>
            <a:grpFill/>
            <a:ln>
              <a:headEnd/>
              <a:tailEnd/>
            </a:ln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u="sng">
                <a:solidFill>
                  <a:schemeClr val="bg1"/>
                </a:solidFill>
              </a:endParaRPr>
            </a:p>
          </p:txBody>
        </p:sp>
        <p:sp>
          <p:nvSpPr>
            <p:cNvPr id="11" name="Freeform 69"/>
            <p:cNvSpPr>
              <a:spLocks/>
            </p:cNvSpPr>
            <p:nvPr/>
          </p:nvSpPr>
          <p:spPr bwMode="auto">
            <a:xfrm>
              <a:off x="4724400" y="1958975"/>
              <a:ext cx="219075" cy="41275"/>
            </a:xfrm>
            <a:custGeom>
              <a:avLst/>
              <a:gdLst/>
              <a:ahLst/>
              <a:cxnLst>
                <a:cxn ang="0">
                  <a:pos x="138" y="12"/>
                </a:cxn>
                <a:cxn ang="0">
                  <a:pos x="138" y="12"/>
                </a:cxn>
                <a:cxn ang="0">
                  <a:pos x="136" y="18"/>
                </a:cxn>
                <a:cxn ang="0">
                  <a:pos x="134" y="22"/>
                </a:cxn>
                <a:cxn ang="0">
                  <a:pos x="130" y="24"/>
                </a:cxn>
                <a:cxn ang="0">
                  <a:pos x="126" y="26"/>
                </a:cxn>
                <a:cxn ang="0">
                  <a:pos x="10" y="26"/>
                </a:cxn>
                <a:cxn ang="0">
                  <a:pos x="10" y="26"/>
                </a:cxn>
                <a:cxn ang="0">
                  <a:pos x="6" y="24"/>
                </a:cxn>
                <a:cxn ang="0">
                  <a:pos x="2" y="22"/>
                </a:cxn>
                <a:cxn ang="0">
                  <a:pos x="0" y="18"/>
                </a:cxn>
                <a:cxn ang="0">
                  <a:pos x="0" y="12"/>
                </a:cxn>
                <a:cxn ang="0">
                  <a:pos x="0" y="12"/>
                </a:cxn>
                <a:cxn ang="0">
                  <a:pos x="0" y="12"/>
                </a:cxn>
                <a:cxn ang="0">
                  <a:pos x="0" y="8"/>
                </a:cxn>
                <a:cxn ang="0">
                  <a:pos x="2" y="4"/>
                </a:cxn>
                <a:cxn ang="0">
                  <a:pos x="6" y="2"/>
                </a:cxn>
                <a:cxn ang="0">
                  <a:pos x="10" y="0"/>
                </a:cxn>
                <a:cxn ang="0">
                  <a:pos x="126" y="0"/>
                </a:cxn>
                <a:cxn ang="0">
                  <a:pos x="126" y="0"/>
                </a:cxn>
                <a:cxn ang="0">
                  <a:pos x="130" y="2"/>
                </a:cxn>
                <a:cxn ang="0">
                  <a:pos x="134" y="4"/>
                </a:cxn>
                <a:cxn ang="0">
                  <a:pos x="136" y="8"/>
                </a:cxn>
                <a:cxn ang="0">
                  <a:pos x="138" y="12"/>
                </a:cxn>
                <a:cxn ang="0">
                  <a:pos x="138" y="12"/>
                </a:cxn>
              </a:cxnLst>
              <a:rect l="0" t="0" r="r" b="b"/>
              <a:pathLst>
                <a:path w="138" h="26">
                  <a:moveTo>
                    <a:pt x="138" y="12"/>
                  </a:moveTo>
                  <a:lnTo>
                    <a:pt x="138" y="12"/>
                  </a:lnTo>
                  <a:lnTo>
                    <a:pt x="136" y="18"/>
                  </a:lnTo>
                  <a:lnTo>
                    <a:pt x="134" y="22"/>
                  </a:lnTo>
                  <a:lnTo>
                    <a:pt x="130" y="24"/>
                  </a:lnTo>
                  <a:lnTo>
                    <a:pt x="126" y="26"/>
                  </a:lnTo>
                  <a:lnTo>
                    <a:pt x="10" y="26"/>
                  </a:lnTo>
                  <a:lnTo>
                    <a:pt x="10" y="26"/>
                  </a:lnTo>
                  <a:lnTo>
                    <a:pt x="6" y="24"/>
                  </a:lnTo>
                  <a:lnTo>
                    <a:pt x="2" y="22"/>
                  </a:lnTo>
                  <a:lnTo>
                    <a:pt x="0" y="18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0" y="8"/>
                  </a:lnTo>
                  <a:lnTo>
                    <a:pt x="2" y="4"/>
                  </a:lnTo>
                  <a:lnTo>
                    <a:pt x="6" y="2"/>
                  </a:lnTo>
                  <a:lnTo>
                    <a:pt x="10" y="0"/>
                  </a:lnTo>
                  <a:lnTo>
                    <a:pt x="126" y="0"/>
                  </a:lnTo>
                  <a:lnTo>
                    <a:pt x="126" y="0"/>
                  </a:lnTo>
                  <a:lnTo>
                    <a:pt x="130" y="2"/>
                  </a:lnTo>
                  <a:lnTo>
                    <a:pt x="134" y="4"/>
                  </a:lnTo>
                  <a:lnTo>
                    <a:pt x="136" y="8"/>
                  </a:lnTo>
                  <a:lnTo>
                    <a:pt x="138" y="12"/>
                  </a:lnTo>
                  <a:lnTo>
                    <a:pt x="138" y="12"/>
                  </a:lnTo>
                  <a:close/>
                </a:path>
              </a:pathLst>
            </a:custGeom>
            <a:grpFill/>
            <a:ln>
              <a:headEnd/>
              <a:tailEnd/>
            </a:ln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u="sng">
                <a:solidFill>
                  <a:schemeClr val="bg1"/>
                </a:solidFill>
              </a:endParaRPr>
            </a:p>
          </p:txBody>
        </p:sp>
        <p:sp>
          <p:nvSpPr>
            <p:cNvPr id="12" name="Freeform 70"/>
            <p:cNvSpPr>
              <a:spLocks/>
            </p:cNvSpPr>
            <p:nvPr/>
          </p:nvSpPr>
          <p:spPr bwMode="auto">
            <a:xfrm>
              <a:off x="4772025" y="2019300"/>
              <a:ext cx="120650" cy="2857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"/>
                </a:cxn>
                <a:cxn ang="0">
                  <a:pos x="0" y="6"/>
                </a:cxn>
                <a:cxn ang="0">
                  <a:pos x="2" y="12"/>
                </a:cxn>
                <a:cxn ang="0">
                  <a:pos x="6" y="16"/>
                </a:cxn>
                <a:cxn ang="0">
                  <a:pos x="10" y="18"/>
                </a:cxn>
                <a:cxn ang="0">
                  <a:pos x="18" y="18"/>
                </a:cxn>
                <a:cxn ang="0">
                  <a:pos x="58" y="18"/>
                </a:cxn>
                <a:cxn ang="0">
                  <a:pos x="58" y="18"/>
                </a:cxn>
                <a:cxn ang="0">
                  <a:pos x="66" y="18"/>
                </a:cxn>
                <a:cxn ang="0">
                  <a:pos x="70" y="16"/>
                </a:cxn>
                <a:cxn ang="0">
                  <a:pos x="74" y="12"/>
                </a:cxn>
                <a:cxn ang="0">
                  <a:pos x="76" y="6"/>
                </a:cxn>
                <a:cxn ang="0">
                  <a:pos x="76" y="0"/>
                </a:cxn>
                <a:cxn ang="0">
                  <a:pos x="0" y="0"/>
                </a:cxn>
              </a:cxnLst>
              <a:rect l="0" t="0" r="r" b="b"/>
              <a:pathLst>
                <a:path w="76" h="18">
                  <a:moveTo>
                    <a:pt x="0" y="0"/>
                  </a:moveTo>
                  <a:lnTo>
                    <a:pt x="0" y="6"/>
                  </a:lnTo>
                  <a:lnTo>
                    <a:pt x="0" y="6"/>
                  </a:lnTo>
                  <a:lnTo>
                    <a:pt x="2" y="12"/>
                  </a:lnTo>
                  <a:lnTo>
                    <a:pt x="6" y="16"/>
                  </a:lnTo>
                  <a:lnTo>
                    <a:pt x="10" y="18"/>
                  </a:lnTo>
                  <a:lnTo>
                    <a:pt x="18" y="18"/>
                  </a:lnTo>
                  <a:lnTo>
                    <a:pt x="58" y="18"/>
                  </a:lnTo>
                  <a:lnTo>
                    <a:pt x="58" y="18"/>
                  </a:lnTo>
                  <a:lnTo>
                    <a:pt x="66" y="18"/>
                  </a:lnTo>
                  <a:lnTo>
                    <a:pt x="70" y="16"/>
                  </a:lnTo>
                  <a:lnTo>
                    <a:pt x="74" y="12"/>
                  </a:lnTo>
                  <a:lnTo>
                    <a:pt x="76" y="6"/>
                  </a:lnTo>
                  <a:lnTo>
                    <a:pt x="76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headEnd/>
              <a:tailEnd/>
            </a:ln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u="sng">
                <a:solidFill>
                  <a:schemeClr val="bg1"/>
                </a:solidFill>
              </a:endParaRPr>
            </a:p>
          </p:txBody>
        </p:sp>
        <p:sp>
          <p:nvSpPr>
            <p:cNvPr id="13" name="Freeform 71"/>
            <p:cNvSpPr>
              <a:spLocks noEditPoints="1"/>
            </p:cNvSpPr>
            <p:nvPr/>
          </p:nvSpPr>
          <p:spPr bwMode="auto">
            <a:xfrm>
              <a:off x="4514850" y="1063625"/>
              <a:ext cx="635000" cy="755650"/>
            </a:xfrm>
            <a:custGeom>
              <a:avLst/>
              <a:gdLst/>
              <a:ahLst/>
              <a:cxnLst>
                <a:cxn ang="0">
                  <a:pos x="342" y="58"/>
                </a:cxn>
                <a:cxn ang="0">
                  <a:pos x="312" y="34"/>
                </a:cxn>
                <a:cxn ang="0">
                  <a:pos x="278" y="16"/>
                </a:cxn>
                <a:cxn ang="0">
                  <a:pos x="240" y="4"/>
                </a:cxn>
                <a:cxn ang="0">
                  <a:pos x="200" y="0"/>
                </a:cxn>
                <a:cxn ang="0">
                  <a:pos x="180" y="0"/>
                </a:cxn>
                <a:cxn ang="0">
                  <a:pos x="140" y="8"/>
                </a:cxn>
                <a:cxn ang="0">
                  <a:pos x="104" y="24"/>
                </a:cxn>
                <a:cxn ang="0">
                  <a:pos x="72" y="46"/>
                </a:cxn>
                <a:cxn ang="0">
                  <a:pos x="58" y="58"/>
                </a:cxn>
                <a:cxn ang="0">
                  <a:pos x="34" y="88"/>
                </a:cxn>
                <a:cxn ang="0">
                  <a:pos x="16" y="122"/>
                </a:cxn>
                <a:cxn ang="0">
                  <a:pos x="4" y="160"/>
                </a:cxn>
                <a:cxn ang="0">
                  <a:pos x="0" y="200"/>
                </a:cxn>
                <a:cxn ang="0">
                  <a:pos x="0" y="214"/>
                </a:cxn>
                <a:cxn ang="0">
                  <a:pos x="10" y="254"/>
                </a:cxn>
                <a:cxn ang="0">
                  <a:pos x="34" y="306"/>
                </a:cxn>
                <a:cxn ang="0">
                  <a:pos x="66" y="354"/>
                </a:cxn>
                <a:cxn ang="0">
                  <a:pos x="100" y="402"/>
                </a:cxn>
                <a:cxn ang="0">
                  <a:pos x="124" y="444"/>
                </a:cxn>
                <a:cxn ang="0">
                  <a:pos x="138" y="470"/>
                </a:cxn>
                <a:cxn ang="0">
                  <a:pos x="142" y="474"/>
                </a:cxn>
                <a:cxn ang="0">
                  <a:pos x="150" y="476"/>
                </a:cxn>
                <a:cxn ang="0">
                  <a:pos x="250" y="476"/>
                </a:cxn>
                <a:cxn ang="0">
                  <a:pos x="258" y="474"/>
                </a:cxn>
                <a:cxn ang="0">
                  <a:pos x="262" y="470"/>
                </a:cxn>
                <a:cxn ang="0">
                  <a:pos x="276" y="444"/>
                </a:cxn>
                <a:cxn ang="0">
                  <a:pos x="300" y="402"/>
                </a:cxn>
                <a:cxn ang="0">
                  <a:pos x="334" y="354"/>
                </a:cxn>
                <a:cxn ang="0">
                  <a:pos x="366" y="306"/>
                </a:cxn>
                <a:cxn ang="0">
                  <a:pos x="392" y="254"/>
                </a:cxn>
                <a:cxn ang="0">
                  <a:pos x="400" y="214"/>
                </a:cxn>
                <a:cxn ang="0">
                  <a:pos x="400" y="200"/>
                </a:cxn>
                <a:cxn ang="0">
                  <a:pos x="396" y="160"/>
                </a:cxn>
                <a:cxn ang="0">
                  <a:pos x="386" y="122"/>
                </a:cxn>
                <a:cxn ang="0">
                  <a:pos x="366" y="88"/>
                </a:cxn>
                <a:cxn ang="0">
                  <a:pos x="342" y="58"/>
                </a:cxn>
                <a:cxn ang="0">
                  <a:pos x="200" y="38"/>
                </a:cxn>
                <a:cxn ang="0">
                  <a:pos x="220" y="40"/>
                </a:cxn>
                <a:cxn ang="0">
                  <a:pos x="254" y="50"/>
                </a:cxn>
                <a:cxn ang="0">
                  <a:pos x="282" y="62"/>
                </a:cxn>
                <a:cxn ang="0">
                  <a:pos x="314" y="88"/>
                </a:cxn>
                <a:cxn ang="0">
                  <a:pos x="322" y="98"/>
                </a:cxn>
                <a:cxn ang="0">
                  <a:pos x="338" y="120"/>
                </a:cxn>
                <a:cxn ang="0">
                  <a:pos x="352" y="150"/>
                </a:cxn>
                <a:cxn ang="0">
                  <a:pos x="360" y="182"/>
                </a:cxn>
                <a:cxn ang="0">
                  <a:pos x="364" y="200"/>
                </a:cxn>
                <a:cxn ang="0">
                  <a:pos x="346" y="164"/>
                </a:cxn>
                <a:cxn ang="0">
                  <a:pos x="314" y="116"/>
                </a:cxn>
                <a:cxn ang="0">
                  <a:pos x="300" y="100"/>
                </a:cxn>
                <a:cxn ang="0">
                  <a:pos x="270" y="76"/>
                </a:cxn>
                <a:cxn ang="0">
                  <a:pos x="210" y="42"/>
                </a:cxn>
                <a:cxn ang="0">
                  <a:pos x="200" y="38"/>
                </a:cxn>
              </a:cxnLst>
              <a:rect l="0" t="0" r="r" b="b"/>
              <a:pathLst>
                <a:path w="400" h="476">
                  <a:moveTo>
                    <a:pt x="342" y="58"/>
                  </a:moveTo>
                  <a:lnTo>
                    <a:pt x="342" y="58"/>
                  </a:lnTo>
                  <a:lnTo>
                    <a:pt x="328" y="46"/>
                  </a:lnTo>
                  <a:lnTo>
                    <a:pt x="312" y="34"/>
                  </a:lnTo>
                  <a:lnTo>
                    <a:pt x="296" y="24"/>
                  </a:lnTo>
                  <a:lnTo>
                    <a:pt x="278" y="16"/>
                  </a:lnTo>
                  <a:lnTo>
                    <a:pt x="260" y="8"/>
                  </a:lnTo>
                  <a:lnTo>
                    <a:pt x="240" y="4"/>
                  </a:lnTo>
                  <a:lnTo>
                    <a:pt x="220" y="0"/>
                  </a:lnTo>
                  <a:lnTo>
                    <a:pt x="200" y="0"/>
                  </a:lnTo>
                  <a:lnTo>
                    <a:pt x="200" y="0"/>
                  </a:lnTo>
                  <a:lnTo>
                    <a:pt x="180" y="0"/>
                  </a:lnTo>
                  <a:lnTo>
                    <a:pt x="160" y="4"/>
                  </a:lnTo>
                  <a:lnTo>
                    <a:pt x="140" y="8"/>
                  </a:lnTo>
                  <a:lnTo>
                    <a:pt x="122" y="16"/>
                  </a:lnTo>
                  <a:lnTo>
                    <a:pt x="104" y="24"/>
                  </a:lnTo>
                  <a:lnTo>
                    <a:pt x="88" y="34"/>
                  </a:lnTo>
                  <a:lnTo>
                    <a:pt x="72" y="46"/>
                  </a:lnTo>
                  <a:lnTo>
                    <a:pt x="58" y="58"/>
                  </a:lnTo>
                  <a:lnTo>
                    <a:pt x="58" y="58"/>
                  </a:lnTo>
                  <a:lnTo>
                    <a:pt x="46" y="72"/>
                  </a:lnTo>
                  <a:lnTo>
                    <a:pt x="34" y="88"/>
                  </a:lnTo>
                  <a:lnTo>
                    <a:pt x="24" y="104"/>
                  </a:lnTo>
                  <a:lnTo>
                    <a:pt x="16" y="122"/>
                  </a:lnTo>
                  <a:lnTo>
                    <a:pt x="8" y="140"/>
                  </a:lnTo>
                  <a:lnTo>
                    <a:pt x="4" y="160"/>
                  </a:lnTo>
                  <a:lnTo>
                    <a:pt x="0" y="180"/>
                  </a:lnTo>
                  <a:lnTo>
                    <a:pt x="0" y="200"/>
                  </a:lnTo>
                  <a:lnTo>
                    <a:pt x="0" y="200"/>
                  </a:lnTo>
                  <a:lnTo>
                    <a:pt x="0" y="214"/>
                  </a:lnTo>
                  <a:lnTo>
                    <a:pt x="2" y="228"/>
                  </a:lnTo>
                  <a:lnTo>
                    <a:pt x="10" y="254"/>
                  </a:lnTo>
                  <a:lnTo>
                    <a:pt x="20" y="280"/>
                  </a:lnTo>
                  <a:lnTo>
                    <a:pt x="34" y="306"/>
                  </a:lnTo>
                  <a:lnTo>
                    <a:pt x="50" y="330"/>
                  </a:lnTo>
                  <a:lnTo>
                    <a:pt x="66" y="354"/>
                  </a:lnTo>
                  <a:lnTo>
                    <a:pt x="100" y="402"/>
                  </a:lnTo>
                  <a:lnTo>
                    <a:pt x="100" y="402"/>
                  </a:lnTo>
                  <a:lnTo>
                    <a:pt x="114" y="424"/>
                  </a:lnTo>
                  <a:lnTo>
                    <a:pt x="124" y="444"/>
                  </a:lnTo>
                  <a:lnTo>
                    <a:pt x="132" y="462"/>
                  </a:lnTo>
                  <a:lnTo>
                    <a:pt x="138" y="470"/>
                  </a:lnTo>
                  <a:lnTo>
                    <a:pt x="138" y="470"/>
                  </a:lnTo>
                  <a:lnTo>
                    <a:pt x="142" y="474"/>
                  </a:lnTo>
                  <a:lnTo>
                    <a:pt x="146" y="476"/>
                  </a:lnTo>
                  <a:lnTo>
                    <a:pt x="150" y="476"/>
                  </a:lnTo>
                  <a:lnTo>
                    <a:pt x="250" y="476"/>
                  </a:lnTo>
                  <a:lnTo>
                    <a:pt x="250" y="476"/>
                  </a:lnTo>
                  <a:lnTo>
                    <a:pt x="254" y="476"/>
                  </a:lnTo>
                  <a:lnTo>
                    <a:pt x="258" y="474"/>
                  </a:lnTo>
                  <a:lnTo>
                    <a:pt x="262" y="470"/>
                  </a:lnTo>
                  <a:lnTo>
                    <a:pt x="262" y="470"/>
                  </a:lnTo>
                  <a:lnTo>
                    <a:pt x="268" y="462"/>
                  </a:lnTo>
                  <a:lnTo>
                    <a:pt x="276" y="444"/>
                  </a:lnTo>
                  <a:lnTo>
                    <a:pt x="286" y="424"/>
                  </a:lnTo>
                  <a:lnTo>
                    <a:pt x="300" y="402"/>
                  </a:lnTo>
                  <a:lnTo>
                    <a:pt x="300" y="402"/>
                  </a:lnTo>
                  <a:lnTo>
                    <a:pt x="334" y="354"/>
                  </a:lnTo>
                  <a:lnTo>
                    <a:pt x="350" y="330"/>
                  </a:lnTo>
                  <a:lnTo>
                    <a:pt x="366" y="306"/>
                  </a:lnTo>
                  <a:lnTo>
                    <a:pt x="380" y="280"/>
                  </a:lnTo>
                  <a:lnTo>
                    <a:pt x="392" y="254"/>
                  </a:lnTo>
                  <a:lnTo>
                    <a:pt x="398" y="228"/>
                  </a:lnTo>
                  <a:lnTo>
                    <a:pt x="400" y="214"/>
                  </a:lnTo>
                  <a:lnTo>
                    <a:pt x="400" y="200"/>
                  </a:lnTo>
                  <a:lnTo>
                    <a:pt x="400" y="200"/>
                  </a:lnTo>
                  <a:lnTo>
                    <a:pt x="400" y="180"/>
                  </a:lnTo>
                  <a:lnTo>
                    <a:pt x="396" y="160"/>
                  </a:lnTo>
                  <a:lnTo>
                    <a:pt x="392" y="140"/>
                  </a:lnTo>
                  <a:lnTo>
                    <a:pt x="386" y="122"/>
                  </a:lnTo>
                  <a:lnTo>
                    <a:pt x="376" y="104"/>
                  </a:lnTo>
                  <a:lnTo>
                    <a:pt x="366" y="88"/>
                  </a:lnTo>
                  <a:lnTo>
                    <a:pt x="356" y="72"/>
                  </a:lnTo>
                  <a:lnTo>
                    <a:pt x="342" y="58"/>
                  </a:lnTo>
                  <a:lnTo>
                    <a:pt x="342" y="58"/>
                  </a:lnTo>
                  <a:close/>
                  <a:moveTo>
                    <a:pt x="200" y="38"/>
                  </a:moveTo>
                  <a:lnTo>
                    <a:pt x="200" y="38"/>
                  </a:lnTo>
                  <a:lnTo>
                    <a:pt x="220" y="40"/>
                  </a:lnTo>
                  <a:lnTo>
                    <a:pt x="238" y="44"/>
                  </a:lnTo>
                  <a:lnTo>
                    <a:pt x="254" y="50"/>
                  </a:lnTo>
                  <a:lnTo>
                    <a:pt x="268" y="56"/>
                  </a:lnTo>
                  <a:lnTo>
                    <a:pt x="282" y="62"/>
                  </a:lnTo>
                  <a:lnTo>
                    <a:pt x="292" y="70"/>
                  </a:lnTo>
                  <a:lnTo>
                    <a:pt x="314" y="88"/>
                  </a:lnTo>
                  <a:lnTo>
                    <a:pt x="314" y="88"/>
                  </a:lnTo>
                  <a:lnTo>
                    <a:pt x="322" y="98"/>
                  </a:lnTo>
                  <a:lnTo>
                    <a:pt x="330" y="108"/>
                  </a:lnTo>
                  <a:lnTo>
                    <a:pt x="338" y="120"/>
                  </a:lnTo>
                  <a:lnTo>
                    <a:pt x="346" y="134"/>
                  </a:lnTo>
                  <a:lnTo>
                    <a:pt x="352" y="150"/>
                  </a:lnTo>
                  <a:lnTo>
                    <a:pt x="356" y="166"/>
                  </a:lnTo>
                  <a:lnTo>
                    <a:pt x="360" y="182"/>
                  </a:lnTo>
                  <a:lnTo>
                    <a:pt x="364" y="200"/>
                  </a:lnTo>
                  <a:lnTo>
                    <a:pt x="364" y="200"/>
                  </a:lnTo>
                  <a:lnTo>
                    <a:pt x="358" y="190"/>
                  </a:lnTo>
                  <a:lnTo>
                    <a:pt x="346" y="164"/>
                  </a:lnTo>
                  <a:lnTo>
                    <a:pt x="326" y="132"/>
                  </a:lnTo>
                  <a:lnTo>
                    <a:pt x="314" y="116"/>
                  </a:lnTo>
                  <a:lnTo>
                    <a:pt x="300" y="100"/>
                  </a:lnTo>
                  <a:lnTo>
                    <a:pt x="300" y="100"/>
                  </a:lnTo>
                  <a:lnTo>
                    <a:pt x="286" y="88"/>
                  </a:lnTo>
                  <a:lnTo>
                    <a:pt x="270" y="76"/>
                  </a:lnTo>
                  <a:lnTo>
                    <a:pt x="238" y="56"/>
                  </a:lnTo>
                  <a:lnTo>
                    <a:pt x="210" y="42"/>
                  </a:lnTo>
                  <a:lnTo>
                    <a:pt x="200" y="38"/>
                  </a:lnTo>
                  <a:lnTo>
                    <a:pt x="200" y="38"/>
                  </a:lnTo>
                  <a:close/>
                </a:path>
              </a:pathLst>
            </a:custGeom>
            <a:grpFill/>
            <a:ln>
              <a:headEnd/>
              <a:tailEnd/>
            </a:ln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u="sng">
                <a:solidFill>
                  <a:schemeClr val="bg1"/>
                </a:solidFill>
              </a:endParaRPr>
            </a:p>
          </p:txBody>
        </p:sp>
        <p:sp>
          <p:nvSpPr>
            <p:cNvPr id="14" name="Freeform 72"/>
            <p:cNvSpPr>
              <a:spLocks/>
            </p:cNvSpPr>
            <p:nvPr/>
          </p:nvSpPr>
          <p:spPr bwMode="auto">
            <a:xfrm>
              <a:off x="4810125" y="882650"/>
              <a:ext cx="41275" cy="120650"/>
            </a:xfrm>
            <a:custGeom>
              <a:avLst/>
              <a:gdLst/>
              <a:ahLst/>
              <a:cxnLst>
                <a:cxn ang="0">
                  <a:pos x="14" y="0"/>
                </a:cxn>
                <a:cxn ang="0">
                  <a:pos x="14" y="0"/>
                </a:cxn>
                <a:cxn ang="0">
                  <a:pos x="8" y="0"/>
                </a:cxn>
                <a:cxn ang="0">
                  <a:pos x="4" y="4"/>
                </a:cxn>
                <a:cxn ang="0">
                  <a:pos x="2" y="6"/>
                </a:cxn>
                <a:cxn ang="0">
                  <a:pos x="0" y="12"/>
                </a:cxn>
                <a:cxn ang="0">
                  <a:pos x="0" y="38"/>
                </a:cxn>
                <a:cxn ang="0">
                  <a:pos x="0" y="64"/>
                </a:cxn>
                <a:cxn ang="0">
                  <a:pos x="0" y="64"/>
                </a:cxn>
                <a:cxn ang="0">
                  <a:pos x="2" y="68"/>
                </a:cxn>
                <a:cxn ang="0">
                  <a:pos x="4" y="72"/>
                </a:cxn>
                <a:cxn ang="0">
                  <a:pos x="8" y="74"/>
                </a:cxn>
                <a:cxn ang="0">
                  <a:pos x="14" y="76"/>
                </a:cxn>
                <a:cxn ang="0">
                  <a:pos x="14" y="76"/>
                </a:cxn>
                <a:cxn ang="0">
                  <a:pos x="18" y="74"/>
                </a:cxn>
                <a:cxn ang="0">
                  <a:pos x="22" y="72"/>
                </a:cxn>
                <a:cxn ang="0">
                  <a:pos x="26" y="68"/>
                </a:cxn>
                <a:cxn ang="0">
                  <a:pos x="26" y="64"/>
                </a:cxn>
                <a:cxn ang="0">
                  <a:pos x="26" y="38"/>
                </a:cxn>
                <a:cxn ang="0">
                  <a:pos x="26" y="12"/>
                </a:cxn>
                <a:cxn ang="0">
                  <a:pos x="26" y="12"/>
                </a:cxn>
                <a:cxn ang="0">
                  <a:pos x="26" y="6"/>
                </a:cxn>
                <a:cxn ang="0">
                  <a:pos x="22" y="4"/>
                </a:cxn>
                <a:cxn ang="0">
                  <a:pos x="18" y="0"/>
                </a:cxn>
                <a:cxn ang="0">
                  <a:pos x="14" y="0"/>
                </a:cxn>
                <a:cxn ang="0">
                  <a:pos x="14" y="0"/>
                </a:cxn>
              </a:cxnLst>
              <a:rect l="0" t="0" r="r" b="b"/>
              <a:pathLst>
                <a:path w="26" h="76">
                  <a:moveTo>
                    <a:pt x="14" y="0"/>
                  </a:moveTo>
                  <a:lnTo>
                    <a:pt x="14" y="0"/>
                  </a:lnTo>
                  <a:lnTo>
                    <a:pt x="8" y="0"/>
                  </a:lnTo>
                  <a:lnTo>
                    <a:pt x="4" y="4"/>
                  </a:lnTo>
                  <a:lnTo>
                    <a:pt x="2" y="6"/>
                  </a:lnTo>
                  <a:lnTo>
                    <a:pt x="0" y="12"/>
                  </a:lnTo>
                  <a:lnTo>
                    <a:pt x="0" y="38"/>
                  </a:lnTo>
                  <a:lnTo>
                    <a:pt x="0" y="64"/>
                  </a:lnTo>
                  <a:lnTo>
                    <a:pt x="0" y="64"/>
                  </a:lnTo>
                  <a:lnTo>
                    <a:pt x="2" y="68"/>
                  </a:lnTo>
                  <a:lnTo>
                    <a:pt x="4" y="72"/>
                  </a:lnTo>
                  <a:lnTo>
                    <a:pt x="8" y="74"/>
                  </a:lnTo>
                  <a:lnTo>
                    <a:pt x="14" y="76"/>
                  </a:lnTo>
                  <a:lnTo>
                    <a:pt x="14" y="76"/>
                  </a:lnTo>
                  <a:lnTo>
                    <a:pt x="18" y="74"/>
                  </a:lnTo>
                  <a:lnTo>
                    <a:pt x="22" y="72"/>
                  </a:lnTo>
                  <a:lnTo>
                    <a:pt x="26" y="68"/>
                  </a:lnTo>
                  <a:lnTo>
                    <a:pt x="26" y="64"/>
                  </a:lnTo>
                  <a:lnTo>
                    <a:pt x="26" y="38"/>
                  </a:lnTo>
                  <a:lnTo>
                    <a:pt x="26" y="12"/>
                  </a:lnTo>
                  <a:lnTo>
                    <a:pt x="26" y="12"/>
                  </a:lnTo>
                  <a:lnTo>
                    <a:pt x="26" y="6"/>
                  </a:lnTo>
                  <a:lnTo>
                    <a:pt x="22" y="4"/>
                  </a:lnTo>
                  <a:lnTo>
                    <a:pt x="18" y="0"/>
                  </a:lnTo>
                  <a:lnTo>
                    <a:pt x="14" y="0"/>
                  </a:lnTo>
                  <a:lnTo>
                    <a:pt x="14" y="0"/>
                  </a:lnTo>
                  <a:close/>
                </a:path>
              </a:pathLst>
            </a:custGeom>
            <a:grpFill/>
            <a:ln>
              <a:headEnd/>
              <a:tailEnd/>
            </a:ln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u="sng">
                <a:solidFill>
                  <a:schemeClr val="bg1"/>
                </a:solidFill>
              </a:endParaRPr>
            </a:p>
          </p:txBody>
        </p:sp>
        <p:sp>
          <p:nvSpPr>
            <p:cNvPr id="15" name="Freeform 73"/>
            <p:cNvSpPr>
              <a:spLocks/>
            </p:cNvSpPr>
            <p:nvPr/>
          </p:nvSpPr>
          <p:spPr bwMode="auto">
            <a:xfrm>
              <a:off x="5010150" y="946150"/>
              <a:ext cx="79375" cy="107950"/>
            </a:xfrm>
            <a:custGeom>
              <a:avLst/>
              <a:gdLst/>
              <a:ahLst/>
              <a:cxnLst>
                <a:cxn ang="0">
                  <a:pos x="44" y="2"/>
                </a:cxn>
                <a:cxn ang="0">
                  <a:pos x="44" y="2"/>
                </a:cxn>
                <a:cxn ang="0">
                  <a:pos x="40" y="0"/>
                </a:cxn>
                <a:cxn ang="0">
                  <a:pos x="34" y="0"/>
                </a:cxn>
                <a:cxn ang="0">
                  <a:pos x="30" y="2"/>
                </a:cxn>
                <a:cxn ang="0">
                  <a:pos x="28" y="6"/>
                </a:cxn>
                <a:cxn ang="0">
                  <a:pos x="14" y="28"/>
                </a:cxn>
                <a:cxn ang="0">
                  <a:pos x="2" y="50"/>
                </a:cxn>
                <a:cxn ang="0">
                  <a:pos x="2" y="50"/>
                </a:cxn>
                <a:cxn ang="0">
                  <a:pos x="0" y="56"/>
                </a:cxn>
                <a:cxn ang="0">
                  <a:pos x="0" y="60"/>
                </a:cxn>
                <a:cxn ang="0">
                  <a:pos x="2" y="64"/>
                </a:cxn>
                <a:cxn ang="0">
                  <a:pos x="6" y="68"/>
                </a:cxn>
                <a:cxn ang="0">
                  <a:pos x="6" y="68"/>
                </a:cxn>
                <a:cxn ang="0">
                  <a:pos x="12" y="68"/>
                </a:cxn>
                <a:cxn ang="0">
                  <a:pos x="16" y="68"/>
                </a:cxn>
                <a:cxn ang="0">
                  <a:pos x="20" y="66"/>
                </a:cxn>
                <a:cxn ang="0">
                  <a:pos x="24" y="64"/>
                </a:cxn>
                <a:cxn ang="0">
                  <a:pos x="36" y="40"/>
                </a:cxn>
                <a:cxn ang="0">
                  <a:pos x="50" y="18"/>
                </a:cxn>
                <a:cxn ang="0">
                  <a:pos x="50" y="18"/>
                </a:cxn>
                <a:cxn ang="0">
                  <a:pos x="50" y="14"/>
                </a:cxn>
                <a:cxn ang="0">
                  <a:pos x="50" y="10"/>
                </a:cxn>
                <a:cxn ang="0">
                  <a:pos x="48" y="6"/>
                </a:cxn>
                <a:cxn ang="0">
                  <a:pos x="44" y="2"/>
                </a:cxn>
                <a:cxn ang="0">
                  <a:pos x="44" y="2"/>
                </a:cxn>
              </a:cxnLst>
              <a:rect l="0" t="0" r="r" b="b"/>
              <a:pathLst>
                <a:path w="50" h="68">
                  <a:moveTo>
                    <a:pt x="44" y="2"/>
                  </a:moveTo>
                  <a:lnTo>
                    <a:pt x="44" y="2"/>
                  </a:lnTo>
                  <a:lnTo>
                    <a:pt x="40" y="0"/>
                  </a:lnTo>
                  <a:lnTo>
                    <a:pt x="34" y="0"/>
                  </a:lnTo>
                  <a:lnTo>
                    <a:pt x="30" y="2"/>
                  </a:lnTo>
                  <a:lnTo>
                    <a:pt x="28" y="6"/>
                  </a:lnTo>
                  <a:lnTo>
                    <a:pt x="14" y="28"/>
                  </a:lnTo>
                  <a:lnTo>
                    <a:pt x="2" y="50"/>
                  </a:lnTo>
                  <a:lnTo>
                    <a:pt x="2" y="50"/>
                  </a:lnTo>
                  <a:lnTo>
                    <a:pt x="0" y="56"/>
                  </a:lnTo>
                  <a:lnTo>
                    <a:pt x="0" y="60"/>
                  </a:lnTo>
                  <a:lnTo>
                    <a:pt x="2" y="64"/>
                  </a:lnTo>
                  <a:lnTo>
                    <a:pt x="6" y="68"/>
                  </a:lnTo>
                  <a:lnTo>
                    <a:pt x="6" y="68"/>
                  </a:lnTo>
                  <a:lnTo>
                    <a:pt x="12" y="68"/>
                  </a:lnTo>
                  <a:lnTo>
                    <a:pt x="16" y="68"/>
                  </a:lnTo>
                  <a:lnTo>
                    <a:pt x="20" y="66"/>
                  </a:lnTo>
                  <a:lnTo>
                    <a:pt x="24" y="64"/>
                  </a:lnTo>
                  <a:lnTo>
                    <a:pt x="36" y="40"/>
                  </a:lnTo>
                  <a:lnTo>
                    <a:pt x="50" y="18"/>
                  </a:lnTo>
                  <a:lnTo>
                    <a:pt x="50" y="18"/>
                  </a:lnTo>
                  <a:lnTo>
                    <a:pt x="50" y="14"/>
                  </a:lnTo>
                  <a:lnTo>
                    <a:pt x="50" y="10"/>
                  </a:lnTo>
                  <a:lnTo>
                    <a:pt x="48" y="6"/>
                  </a:lnTo>
                  <a:lnTo>
                    <a:pt x="44" y="2"/>
                  </a:lnTo>
                  <a:lnTo>
                    <a:pt x="44" y="2"/>
                  </a:lnTo>
                  <a:close/>
                </a:path>
              </a:pathLst>
            </a:custGeom>
            <a:grpFill/>
            <a:ln>
              <a:headEnd/>
              <a:tailEnd/>
            </a:ln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u="sng">
                <a:solidFill>
                  <a:schemeClr val="bg1"/>
                </a:solidFill>
              </a:endParaRPr>
            </a:p>
          </p:txBody>
        </p:sp>
        <p:sp>
          <p:nvSpPr>
            <p:cNvPr id="16" name="Freeform 74"/>
            <p:cNvSpPr>
              <a:spLocks/>
            </p:cNvSpPr>
            <p:nvPr/>
          </p:nvSpPr>
          <p:spPr bwMode="auto">
            <a:xfrm>
              <a:off x="5156200" y="1120775"/>
              <a:ext cx="107950" cy="79375"/>
            </a:xfrm>
            <a:custGeom>
              <a:avLst/>
              <a:gdLst/>
              <a:ahLst/>
              <a:cxnLst>
                <a:cxn ang="0">
                  <a:pos x="68" y="6"/>
                </a:cxn>
                <a:cxn ang="0">
                  <a:pos x="68" y="6"/>
                </a:cxn>
                <a:cxn ang="0">
                  <a:pos x="64" y="2"/>
                </a:cxn>
                <a:cxn ang="0">
                  <a:pos x="60" y="0"/>
                </a:cxn>
                <a:cxn ang="0">
                  <a:pos x="56" y="0"/>
                </a:cxn>
                <a:cxn ang="0">
                  <a:pos x="50" y="2"/>
                </a:cxn>
                <a:cxn ang="0">
                  <a:pos x="28" y="14"/>
                </a:cxn>
                <a:cxn ang="0">
                  <a:pos x="6" y="28"/>
                </a:cxn>
                <a:cxn ang="0">
                  <a:pos x="6" y="28"/>
                </a:cxn>
                <a:cxn ang="0">
                  <a:pos x="2" y="30"/>
                </a:cxn>
                <a:cxn ang="0">
                  <a:pos x="0" y="36"/>
                </a:cxn>
                <a:cxn ang="0">
                  <a:pos x="0" y="40"/>
                </a:cxn>
                <a:cxn ang="0">
                  <a:pos x="2" y="44"/>
                </a:cxn>
                <a:cxn ang="0">
                  <a:pos x="2" y="44"/>
                </a:cxn>
                <a:cxn ang="0">
                  <a:pos x="6" y="48"/>
                </a:cxn>
                <a:cxn ang="0">
                  <a:pos x="10" y="50"/>
                </a:cxn>
                <a:cxn ang="0">
                  <a:pos x="14" y="50"/>
                </a:cxn>
                <a:cxn ang="0">
                  <a:pos x="18" y="50"/>
                </a:cxn>
                <a:cxn ang="0">
                  <a:pos x="40" y="36"/>
                </a:cxn>
                <a:cxn ang="0">
                  <a:pos x="64" y="24"/>
                </a:cxn>
                <a:cxn ang="0">
                  <a:pos x="64" y="24"/>
                </a:cxn>
                <a:cxn ang="0">
                  <a:pos x="66" y="20"/>
                </a:cxn>
                <a:cxn ang="0">
                  <a:pos x="68" y="16"/>
                </a:cxn>
                <a:cxn ang="0">
                  <a:pos x="68" y="12"/>
                </a:cxn>
                <a:cxn ang="0">
                  <a:pos x="68" y="6"/>
                </a:cxn>
                <a:cxn ang="0">
                  <a:pos x="68" y="6"/>
                </a:cxn>
              </a:cxnLst>
              <a:rect l="0" t="0" r="r" b="b"/>
              <a:pathLst>
                <a:path w="68" h="50">
                  <a:moveTo>
                    <a:pt x="68" y="6"/>
                  </a:moveTo>
                  <a:lnTo>
                    <a:pt x="68" y="6"/>
                  </a:lnTo>
                  <a:lnTo>
                    <a:pt x="64" y="2"/>
                  </a:lnTo>
                  <a:lnTo>
                    <a:pt x="60" y="0"/>
                  </a:lnTo>
                  <a:lnTo>
                    <a:pt x="56" y="0"/>
                  </a:lnTo>
                  <a:lnTo>
                    <a:pt x="50" y="2"/>
                  </a:lnTo>
                  <a:lnTo>
                    <a:pt x="28" y="14"/>
                  </a:lnTo>
                  <a:lnTo>
                    <a:pt x="6" y="28"/>
                  </a:lnTo>
                  <a:lnTo>
                    <a:pt x="6" y="28"/>
                  </a:lnTo>
                  <a:lnTo>
                    <a:pt x="2" y="30"/>
                  </a:lnTo>
                  <a:lnTo>
                    <a:pt x="0" y="36"/>
                  </a:lnTo>
                  <a:lnTo>
                    <a:pt x="0" y="40"/>
                  </a:lnTo>
                  <a:lnTo>
                    <a:pt x="2" y="44"/>
                  </a:lnTo>
                  <a:lnTo>
                    <a:pt x="2" y="44"/>
                  </a:lnTo>
                  <a:lnTo>
                    <a:pt x="6" y="48"/>
                  </a:lnTo>
                  <a:lnTo>
                    <a:pt x="10" y="50"/>
                  </a:lnTo>
                  <a:lnTo>
                    <a:pt x="14" y="50"/>
                  </a:lnTo>
                  <a:lnTo>
                    <a:pt x="18" y="50"/>
                  </a:lnTo>
                  <a:lnTo>
                    <a:pt x="40" y="36"/>
                  </a:lnTo>
                  <a:lnTo>
                    <a:pt x="64" y="24"/>
                  </a:lnTo>
                  <a:lnTo>
                    <a:pt x="64" y="24"/>
                  </a:lnTo>
                  <a:lnTo>
                    <a:pt x="66" y="20"/>
                  </a:lnTo>
                  <a:lnTo>
                    <a:pt x="68" y="16"/>
                  </a:lnTo>
                  <a:lnTo>
                    <a:pt x="68" y="12"/>
                  </a:lnTo>
                  <a:lnTo>
                    <a:pt x="68" y="6"/>
                  </a:lnTo>
                  <a:lnTo>
                    <a:pt x="68" y="6"/>
                  </a:lnTo>
                  <a:close/>
                </a:path>
              </a:pathLst>
            </a:custGeom>
            <a:grpFill/>
            <a:ln>
              <a:headEnd/>
              <a:tailEnd/>
            </a:ln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u="sng">
                <a:solidFill>
                  <a:schemeClr val="bg1"/>
                </a:solidFill>
              </a:endParaRPr>
            </a:p>
          </p:txBody>
        </p:sp>
        <p:sp>
          <p:nvSpPr>
            <p:cNvPr id="17" name="Freeform 75"/>
            <p:cNvSpPr>
              <a:spLocks/>
            </p:cNvSpPr>
            <p:nvPr/>
          </p:nvSpPr>
          <p:spPr bwMode="auto">
            <a:xfrm>
              <a:off x="5210175" y="1362075"/>
              <a:ext cx="120650" cy="38100"/>
            </a:xfrm>
            <a:custGeom>
              <a:avLst/>
              <a:gdLst/>
              <a:ahLst/>
              <a:cxnLst>
                <a:cxn ang="0">
                  <a:pos x="64" y="0"/>
                </a:cxn>
                <a:cxn ang="0">
                  <a:pos x="38" y="0"/>
                </a:cxn>
                <a:cxn ang="0">
                  <a:pos x="12" y="0"/>
                </a:cxn>
                <a:cxn ang="0">
                  <a:pos x="12" y="0"/>
                </a:cxn>
                <a:cxn ang="0">
                  <a:pos x="6" y="0"/>
                </a:cxn>
                <a:cxn ang="0">
                  <a:pos x="4" y="2"/>
                </a:cxn>
                <a:cxn ang="0">
                  <a:pos x="0" y="6"/>
                </a:cxn>
                <a:cxn ang="0">
                  <a:pos x="0" y="12"/>
                </a:cxn>
                <a:cxn ang="0">
                  <a:pos x="0" y="12"/>
                </a:cxn>
                <a:cxn ang="0">
                  <a:pos x="0" y="16"/>
                </a:cxn>
                <a:cxn ang="0">
                  <a:pos x="4" y="20"/>
                </a:cxn>
                <a:cxn ang="0">
                  <a:pos x="6" y="24"/>
                </a:cxn>
                <a:cxn ang="0">
                  <a:pos x="12" y="24"/>
                </a:cxn>
                <a:cxn ang="0">
                  <a:pos x="38" y="24"/>
                </a:cxn>
                <a:cxn ang="0">
                  <a:pos x="64" y="24"/>
                </a:cxn>
                <a:cxn ang="0">
                  <a:pos x="64" y="24"/>
                </a:cxn>
                <a:cxn ang="0">
                  <a:pos x="68" y="24"/>
                </a:cxn>
                <a:cxn ang="0">
                  <a:pos x="72" y="20"/>
                </a:cxn>
                <a:cxn ang="0">
                  <a:pos x="74" y="16"/>
                </a:cxn>
                <a:cxn ang="0">
                  <a:pos x="76" y="12"/>
                </a:cxn>
                <a:cxn ang="0">
                  <a:pos x="76" y="12"/>
                </a:cxn>
                <a:cxn ang="0">
                  <a:pos x="74" y="6"/>
                </a:cxn>
                <a:cxn ang="0">
                  <a:pos x="72" y="2"/>
                </a:cxn>
                <a:cxn ang="0">
                  <a:pos x="68" y="0"/>
                </a:cxn>
                <a:cxn ang="0">
                  <a:pos x="64" y="0"/>
                </a:cxn>
                <a:cxn ang="0">
                  <a:pos x="64" y="0"/>
                </a:cxn>
              </a:cxnLst>
              <a:rect l="0" t="0" r="r" b="b"/>
              <a:pathLst>
                <a:path w="76" h="24">
                  <a:moveTo>
                    <a:pt x="64" y="0"/>
                  </a:moveTo>
                  <a:lnTo>
                    <a:pt x="38" y="0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6" y="0"/>
                  </a:lnTo>
                  <a:lnTo>
                    <a:pt x="4" y="2"/>
                  </a:lnTo>
                  <a:lnTo>
                    <a:pt x="0" y="6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0" y="16"/>
                  </a:lnTo>
                  <a:lnTo>
                    <a:pt x="4" y="20"/>
                  </a:lnTo>
                  <a:lnTo>
                    <a:pt x="6" y="24"/>
                  </a:lnTo>
                  <a:lnTo>
                    <a:pt x="12" y="24"/>
                  </a:lnTo>
                  <a:lnTo>
                    <a:pt x="38" y="24"/>
                  </a:lnTo>
                  <a:lnTo>
                    <a:pt x="64" y="24"/>
                  </a:lnTo>
                  <a:lnTo>
                    <a:pt x="64" y="24"/>
                  </a:lnTo>
                  <a:lnTo>
                    <a:pt x="68" y="24"/>
                  </a:lnTo>
                  <a:lnTo>
                    <a:pt x="72" y="20"/>
                  </a:lnTo>
                  <a:lnTo>
                    <a:pt x="74" y="16"/>
                  </a:lnTo>
                  <a:lnTo>
                    <a:pt x="76" y="12"/>
                  </a:lnTo>
                  <a:lnTo>
                    <a:pt x="76" y="12"/>
                  </a:lnTo>
                  <a:lnTo>
                    <a:pt x="74" y="6"/>
                  </a:lnTo>
                  <a:lnTo>
                    <a:pt x="72" y="2"/>
                  </a:lnTo>
                  <a:lnTo>
                    <a:pt x="68" y="0"/>
                  </a:lnTo>
                  <a:lnTo>
                    <a:pt x="64" y="0"/>
                  </a:lnTo>
                  <a:lnTo>
                    <a:pt x="64" y="0"/>
                  </a:lnTo>
                  <a:close/>
                </a:path>
              </a:pathLst>
            </a:custGeom>
            <a:grpFill/>
            <a:ln>
              <a:headEnd/>
              <a:tailEnd/>
            </a:ln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u="sng">
                <a:solidFill>
                  <a:schemeClr val="bg1"/>
                </a:solidFill>
              </a:endParaRPr>
            </a:p>
          </p:txBody>
        </p:sp>
        <p:sp>
          <p:nvSpPr>
            <p:cNvPr id="18" name="Freeform 76"/>
            <p:cNvSpPr>
              <a:spLocks/>
            </p:cNvSpPr>
            <p:nvPr/>
          </p:nvSpPr>
          <p:spPr bwMode="auto">
            <a:xfrm>
              <a:off x="5156200" y="1558925"/>
              <a:ext cx="107950" cy="79375"/>
            </a:xfrm>
            <a:custGeom>
              <a:avLst/>
              <a:gdLst/>
              <a:ahLst/>
              <a:cxnLst>
                <a:cxn ang="0">
                  <a:pos x="64" y="28"/>
                </a:cxn>
                <a:cxn ang="0">
                  <a:pos x="40" y="14"/>
                </a:cxn>
                <a:cxn ang="0">
                  <a:pos x="18" y="2"/>
                </a:cxn>
                <a:cxn ang="0">
                  <a:pos x="18" y="2"/>
                </a:cxn>
                <a:cxn ang="0">
                  <a:pos x="14" y="0"/>
                </a:cxn>
                <a:cxn ang="0">
                  <a:pos x="10" y="0"/>
                </a:cxn>
                <a:cxn ang="0">
                  <a:pos x="6" y="4"/>
                </a:cxn>
                <a:cxn ang="0">
                  <a:pos x="2" y="6"/>
                </a:cxn>
                <a:cxn ang="0">
                  <a:pos x="2" y="6"/>
                </a:cxn>
                <a:cxn ang="0">
                  <a:pos x="0" y="12"/>
                </a:cxn>
                <a:cxn ang="0">
                  <a:pos x="0" y="16"/>
                </a:cxn>
                <a:cxn ang="0">
                  <a:pos x="2" y="20"/>
                </a:cxn>
                <a:cxn ang="0">
                  <a:pos x="6" y="24"/>
                </a:cxn>
                <a:cxn ang="0">
                  <a:pos x="28" y="36"/>
                </a:cxn>
                <a:cxn ang="0">
                  <a:pos x="50" y="50"/>
                </a:cxn>
                <a:cxn ang="0">
                  <a:pos x="50" y="50"/>
                </a:cxn>
                <a:cxn ang="0">
                  <a:pos x="56" y="50"/>
                </a:cxn>
                <a:cxn ang="0">
                  <a:pos x="60" y="50"/>
                </a:cxn>
                <a:cxn ang="0">
                  <a:pos x="64" y="48"/>
                </a:cxn>
                <a:cxn ang="0">
                  <a:pos x="68" y="44"/>
                </a:cxn>
                <a:cxn ang="0">
                  <a:pos x="68" y="44"/>
                </a:cxn>
                <a:cxn ang="0">
                  <a:pos x="68" y="40"/>
                </a:cxn>
                <a:cxn ang="0">
                  <a:pos x="68" y="36"/>
                </a:cxn>
                <a:cxn ang="0">
                  <a:pos x="66" y="30"/>
                </a:cxn>
                <a:cxn ang="0">
                  <a:pos x="64" y="28"/>
                </a:cxn>
                <a:cxn ang="0">
                  <a:pos x="64" y="28"/>
                </a:cxn>
              </a:cxnLst>
              <a:rect l="0" t="0" r="r" b="b"/>
              <a:pathLst>
                <a:path w="68" h="50">
                  <a:moveTo>
                    <a:pt x="64" y="28"/>
                  </a:moveTo>
                  <a:lnTo>
                    <a:pt x="40" y="14"/>
                  </a:lnTo>
                  <a:lnTo>
                    <a:pt x="18" y="2"/>
                  </a:lnTo>
                  <a:lnTo>
                    <a:pt x="18" y="2"/>
                  </a:lnTo>
                  <a:lnTo>
                    <a:pt x="14" y="0"/>
                  </a:lnTo>
                  <a:lnTo>
                    <a:pt x="10" y="0"/>
                  </a:lnTo>
                  <a:lnTo>
                    <a:pt x="6" y="4"/>
                  </a:lnTo>
                  <a:lnTo>
                    <a:pt x="2" y="6"/>
                  </a:lnTo>
                  <a:lnTo>
                    <a:pt x="2" y="6"/>
                  </a:lnTo>
                  <a:lnTo>
                    <a:pt x="0" y="12"/>
                  </a:lnTo>
                  <a:lnTo>
                    <a:pt x="0" y="16"/>
                  </a:lnTo>
                  <a:lnTo>
                    <a:pt x="2" y="20"/>
                  </a:lnTo>
                  <a:lnTo>
                    <a:pt x="6" y="24"/>
                  </a:lnTo>
                  <a:lnTo>
                    <a:pt x="28" y="36"/>
                  </a:lnTo>
                  <a:lnTo>
                    <a:pt x="50" y="50"/>
                  </a:lnTo>
                  <a:lnTo>
                    <a:pt x="50" y="50"/>
                  </a:lnTo>
                  <a:lnTo>
                    <a:pt x="56" y="50"/>
                  </a:lnTo>
                  <a:lnTo>
                    <a:pt x="60" y="50"/>
                  </a:lnTo>
                  <a:lnTo>
                    <a:pt x="64" y="48"/>
                  </a:lnTo>
                  <a:lnTo>
                    <a:pt x="68" y="44"/>
                  </a:lnTo>
                  <a:lnTo>
                    <a:pt x="68" y="44"/>
                  </a:lnTo>
                  <a:lnTo>
                    <a:pt x="68" y="40"/>
                  </a:lnTo>
                  <a:lnTo>
                    <a:pt x="68" y="36"/>
                  </a:lnTo>
                  <a:lnTo>
                    <a:pt x="66" y="30"/>
                  </a:lnTo>
                  <a:lnTo>
                    <a:pt x="64" y="28"/>
                  </a:lnTo>
                  <a:lnTo>
                    <a:pt x="64" y="28"/>
                  </a:lnTo>
                  <a:close/>
                </a:path>
              </a:pathLst>
            </a:custGeom>
            <a:grpFill/>
            <a:ln>
              <a:headEnd/>
              <a:tailEnd/>
            </a:ln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u="sng">
                <a:solidFill>
                  <a:schemeClr val="bg1"/>
                </a:solidFill>
              </a:endParaRPr>
            </a:p>
          </p:txBody>
        </p:sp>
        <p:sp>
          <p:nvSpPr>
            <p:cNvPr id="19" name="Freeform 77"/>
            <p:cNvSpPr>
              <a:spLocks/>
            </p:cNvSpPr>
            <p:nvPr/>
          </p:nvSpPr>
          <p:spPr bwMode="auto">
            <a:xfrm>
              <a:off x="4572000" y="946150"/>
              <a:ext cx="79375" cy="107950"/>
            </a:xfrm>
            <a:custGeom>
              <a:avLst/>
              <a:gdLst/>
              <a:ahLst/>
              <a:cxnLst>
                <a:cxn ang="0">
                  <a:pos x="50" y="50"/>
                </a:cxn>
                <a:cxn ang="0">
                  <a:pos x="36" y="28"/>
                </a:cxn>
                <a:cxn ang="0">
                  <a:pos x="24" y="6"/>
                </a:cxn>
                <a:cxn ang="0">
                  <a:pos x="24" y="6"/>
                </a:cxn>
                <a:cxn ang="0">
                  <a:pos x="20" y="2"/>
                </a:cxn>
                <a:cxn ang="0">
                  <a:pos x="16" y="0"/>
                </a:cxn>
                <a:cxn ang="0">
                  <a:pos x="12" y="0"/>
                </a:cxn>
                <a:cxn ang="0">
                  <a:pos x="6" y="2"/>
                </a:cxn>
                <a:cxn ang="0">
                  <a:pos x="6" y="2"/>
                </a:cxn>
                <a:cxn ang="0">
                  <a:pos x="2" y="6"/>
                </a:cxn>
                <a:cxn ang="0">
                  <a:pos x="0" y="10"/>
                </a:cxn>
                <a:cxn ang="0">
                  <a:pos x="0" y="14"/>
                </a:cxn>
                <a:cxn ang="0">
                  <a:pos x="2" y="18"/>
                </a:cxn>
                <a:cxn ang="0">
                  <a:pos x="14" y="40"/>
                </a:cxn>
                <a:cxn ang="0">
                  <a:pos x="28" y="64"/>
                </a:cxn>
                <a:cxn ang="0">
                  <a:pos x="28" y="64"/>
                </a:cxn>
                <a:cxn ang="0">
                  <a:pos x="30" y="66"/>
                </a:cxn>
                <a:cxn ang="0">
                  <a:pos x="34" y="68"/>
                </a:cxn>
                <a:cxn ang="0">
                  <a:pos x="40" y="68"/>
                </a:cxn>
                <a:cxn ang="0">
                  <a:pos x="44" y="68"/>
                </a:cxn>
                <a:cxn ang="0">
                  <a:pos x="44" y="68"/>
                </a:cxn>
                <a:cxn ang="0">
                  <a:pos x="48" y="64"/>
                </a:cxn>
                <a:cxn ang="0">
                  <a:pos x="50" y="60"/>
                </a:cxn>
                <a:cxn ang="0">
                  <a:pos x="50" y="56"/>
                </a:cxn>
                <a:cxn ang="0">
                  <a:pos x="50" y="50"/>
                </a:cxn>
                <a:cxn ang="0">
                  <a:pos x="50" y="50"/>
                </a:cxn>
              </a:cxnLst>
              <a:rect l="0" t="0" r="r" b="b"/>
              <a:pathLst>
                <a:path w="50" h="68">
                  <a:moveTo>
                    <a:pt x="50" y="50"/>
                  </a:moveTo>
                  <a:lnTo>
                    <a:pt x="36" y="28"/>
                  </a:lnTo>
                  <a:lnTo>
                    <a:pt x="24" y="6"/>
                  </a:lnTo>
                  <a:lnTo>
                    <a:pt x="24" y="6"/>
                  </a:lnTo>
                  <a:lnTo>
                    <a:pt x="20" y="2"/>
                  </a:lnTo>
                  <a:lnTo>
                    <a:pt x="16" y="0"/>
                  </a:lnTo>
                  <a:lnTo>
                    <a:pt x="12" y="0"/>
                  </a:lnTo>
                  <a:lnTo>
                    <a:pt x="6" y="2"/>
                  </a:lnTo>
                  <a:lnTo>
                    <a:pt x="6" y="2"/>
                  </a:lnTo>
                  <a:lnTo>
                    <a:pt x="2" y="6"/>
                  </a:lnTo>
                  <a:lnTo>
                    <a:pt x="0" y="10"/>
                  </a:lnTo>
                  <a:lnTo>
                    <a:pt x="0" y="14"/>
                  </a:lnTo>
                  <a:lnTo>
                    <a:pt x="2" y="18"/>
                  </a:lnTo>
                  <a:lnTo>
                    <a:pt x="14" y="40"/>
                  </a:lnTo>
                  <a:lnTo>
                    <a:pt x="28" y="64"/>
                  </a:lnTo>
                  <a:lnTo>
                    <a:pt x="28" y="64"/>
                  </a:lnTo>
                  <a:lnTo>
                    <a:pt x="30" y="66"/>
                  </a:lnTo>
                  <a:lnTo>
                    <a:pt x="34" y="68"/>
                  </a:lnTo>
                  <a:lnTo>
                    <a:pt x="40" y="68"/>
                  </a:lnTo>
                  <a:lnTo>
                    <a:pt x="44" y="68"/>
                  </a:lnTo>
                  <a:lnTo>
                    <a:pt x="44" y="68"/>
                  </a:lnTo>
                  <a:lnTo>
                    <a:pt x="48" y="64"/>
                  </a:lnTo>
                  <a:lnTo>
                    <a:pt x="50" y="60"/>
                  </a:lnTo>
                  <a:lnTo>
                    <a:pt x="50" y="56"/>
                  </a:lnTo>
                  <a:lnTo>
                    <a:pt x="50" y="50"/>
                  </a:lnTo>
                  <a:lnTo>
                    <a:pt x="50" y="50"/>
                  </a:lnTo>
                  <a:close/>
                </a:path>
              </a:pathLst>
            </a:custGeom>
            <a:grpFill/>
            <a:ln>
              <a:headEnd/>
              <a:tailEnd/>
            </a:ln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u="sng">
                <a:solidFill>
                  <a:schemeClr val="bg1"/>
                </a:solidFill>
              </a:endParaRPr>
            </a:p>
          </p:txBody>
        </p:sp>
        <p:sp>
          <p:nvSpPr>
            <p:cNvPr id="20" name="Freeform 78"/>
            <p:cNvSpPr>
              <a:spLocks/>
            </p:cNvSpPr>
            <p:nvPr/>
          </p:nvSpPr>
          <p:spPr bwMode="auto">
            <a:xfrm>
              <a:off x="4397375" y="1120775"/>
              <a:ext cx="107950" cy="79375"/>
            </a:xfrm>
            <a:custGeom>
              <a:avLst/>
              <a:gdLst/>
              <a:ahLst/>
              <a:cxnLst>
                <a:cxn ang="0">
                  <a:pos x="64" y="28"/>
                </a:cxn>
                <a:cxn ang="0">
                  <a:pos x="40" y="14"/>
                </a:cxn>
                <a:cxn ang="0">
                  <a:pos x="18" y="2"/>
                </a:cxn>
                <a:cxn ang="0">
                  <a:pos x="18" y="2"/>
                </a:cxn>
                <a:cxn ang="0">
                  <a:pos x="14" y="0"/>
                </a:cxn>
                <a:cxn ang="0">
                  <a:pos x="10" y="0"/>
                </a:cxn>
                <a:cxn ang="0">
                  <a:pos x="4" y="2"/>
                </a:cxn>
                <a:cxn ang="0">
                  <a:pos x="2" y="6"/>
                </a:cxn>
                <a:cxn ang="0">
                  <a:pos x="2" y="6"/>
                </a:cxn>
                <a:cxn ang="0">
                  <a:pos x="0" y="12"/>
                </a:cxn>
                <a:cxn ang="0">
                  <a:pos x="0" y="16"/>
                </a:cxn>
                <a:cxn ang="0">
                  <a:pos x="2" y="20"/>
                </a:cxn>
                <a:cxn ang="0">
                  <a:pos x="6" y="24"/>
                </a:cxn>
                <a:cxn ang="0">
                  <a:pos x="28" y="36"/>
                </a:cxn>
                <a:cxn ang="0">
                  <a:pos x="50" y="50"/>
                </a:cxn>
                <a:cxn ang="0">
                  <a:pos x="50" y="50"/>
                </a:cxn>
                <a:cxn ang="0">
                  <a:pos x="56" y="50"/>
                </a:cxn>
                <a:cxn ang="0">
                  <a:pos x="60" y="50"/>
                </a:cxn>
                <a:cxn ang="0">
                  <a:pos x="64" y="48"/>
                </a:cxn>
                <a:cxn ang="0">
                  <a:pos x="66" y="44"/>
                </a:cxn>
                <a:cxn ang="0">
                  <a:pos x="66" y="44"/>
                </a:cxn>
                <a:cxn ang="0">
                  <a:pos x="68" y="40"/>
                </a:cxn>
                <a:cxn ang="0">
                  <a:pos x="68" y="36"/>
                </a:cxn>
                <a:cxn ang="0">
                  <a:pos x="66" y="30"/>
                </a:cxn>
                <a:cxn ang="0">
                  <a:pos x="64" y="28"/>
                </a:cxn>
                <a:cxn ang="0">
                  <a:pos x="64" y="28"/>
                </a:cxn>
              </a:cxnLst>
              <a:rect l="0" t="0" r="r" b="b"/>
              <a:pathLst>
                <a:path w="68" h="50">
                  <a:moveTo>
                    <a:pt x="64" y="28"/>
                  </a:moveTo>
                  <a:lnTo>
                    <a:pt x="40" y="14"/>
                  </a:lnTo>
                  <a:lnTo>
                    <a:pt x="18" y="2"/>
                  </a:lnTo>
                  <a:lnTo>
                    <a:pt x="18" y="2"/>
                  </a:lnTo>
                  <a:lnTo>
                    <a:pt x="14" y="0"/>
                  </a:lnTo>
                  <a:lnTo>
                    <a:pt x="10" y="0"/>
                  </a:lnTo>
                  <a:lnTo>
                    <a:pt x="4" y="2"/>
                  </a:lnTo>
                  <a:lnTo>
                    <a:pt x="2" y="6"/>
                  </a:lnTo>
                  <a:lnTo>
                    <a:pt x="2" y="6"/>
                  </a:lnTo>
                  <a:lnTo>
                    <a:pt x="0" y="12"/>
                  </a:lnTo>
                  <a:lnTo>
                    <a:pt x="0" y="16"/>
                  </a:lnTo>
                  <a:lnTo>
                    <a:pt x="2" y="20"/>
                  </a:lnTo>
                  <a:lnTo>
                    <a:pt x="6" y="24"/>
                  </a:lnTo>
                  <a:lnTo>
                    <a:pt x="28" y="36"/>
                  </a:lnTo>
                  <a:lnTo>
                    <a:pt x="50" y="50"/>
                  </a:lnTo>
                  <a:lnTo>
                    <a:pt x="50" y="50"/>
                  </a:lnTo>
                  <a:lnTo>
                    <a:pt x="56" y="50"/>
                  </a:lnTo>
                  <a:lnTo>
                    <a:pt x="60" y="50"/>
                  </a:lnTo>
                  <a:lnTo>
                    <a:pt x="64" y="48"/>
                  </a:lnTo>
                  <a:lnTo>
                    <a:pt x="66" y="44"/>
                  </a:lnTo>
                  <a:lnTo>
                    <a:pt x="66" y="44"/>
                  </a:lnTo>
                  <a:lnTo>
                    <a:pt x="68" y="40"/>
                  </a:lnTo>
                  <a:lnTo>
                    <a:pt x="68" y="36"/>
                  </a:lnTo>
                  <a:lnTo>
                    <a:pt x="66" y="30"/>
                  </a:lnTo>
                  <a:lnTo>
                    <a:pt x="64" y="28"/>
                  </a:lnTo>
                  <a:lnTo>
                    <a:pt x="64" y="28"/>
                  </a:lnTo>
                  <a:close/>
                </a:path>
              </a:pathLst>
            </a:custGeom>
            <a:grpFill/>
            <a:ln>
              <a:headEnd/>
              <a:tailEnd/>
            </a:ln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u="sng">
                <a:solidFill>
                  <a:schemeClr val="bg1"/>
                </a:solidFill>
              </a:endParaRPr>
            </a:p>
          </p:txBody>
        </p:sp>
        <p:sp>
          <p:nvSpPr>
            <p:cNvPr id="21" name="Freeform 79"/>
            <p:cNvSpPr>
              <a:spLocks/>
            </p:cNvSpPr>
            <p:nvPr/>
          </p:nvSpPr>
          <p:spPr bwMode="auto">
            <a:xfrm>
              <a:off x="4333875" y="1362075"/>
              <a:ext cx="120650" cy="38100"/>
            </a:xfrm>
            <a:custGeom>
              <a:avLst/>
              <a:gdLst/>
              <a:ahLst/>
              <a:cxnLst>
                <a:cxn ang="0">
                  <a:pos x="64" y="0"/>
                </a:cxn>
                <a:cxn ang="0">
                  <a:pos x="38" y="0"/>
                </a:cxn>
                <a:cxn ang="0">
                  <a:pos x="12" y="0"/>
                </a:cxn>
                <a:cxn ang="0">
                  <a:pos x="12" y="0"/>
                </a:cxn>
                <a:cxn ang="0">
                  <a:pos x="6" y="0"/>
                </a:cxn>
                <a:cxn ang="0">
                  <a:pos x="4" y="2"/>
                </a:cxn>
                <a:cxn ang="0">
                  <a:pos x="0" y="6"/>
                </a:cxn>
                <a:cxn ang="0">
                  <a:pos x="0" y="12"/>
                </a:cxn>
                <a:cxn ang="0">
                  <a:pos x="0" y="12"/>
                </a:cxn>
                <a:cxn ang="0">
                  <a:pos x="0" y="16"/>
                </a:cxn>
                <a:cxn ang="0">
                  <a:pos x="4" y="20"/>
                </a:cxn>
                <a:cxn ang="0">
                  <a:pos x="6" y="24"/>
                </a:cxn>
                <a:cxn ang="0">
                  <a:pos x="12" y="24"/>
                </a:cxn>
                <a:cxn ang="0">
                  <a:pos x="38" y="24"/>
                </a:cxn>
                <a:cxn ang="0">
                  <a:pos x="64" y="24"/>
                </a:cxn>
                <a:cxn ang="0">
                  <a:pos x="64" y="24"/>
                </a:cxn>
                <a:cxn ang="0">
                  <a:pos x="68" y="24"/>
                </a:cxn>
                <a:cxn ang="0">
                  <a:pos x="72" y="20"/>
                </a:cxn>
                <a:cxn ang="0">
                  <a:pos x="74" y="16"/>
                </a:cxn>
                <a:cxn ang="0">
                  <a:pos x="76" y="12"/>
                </a:cxn>
                <a:cxn ang="0">
                  <a:pos x="76" y="12"/>
                </a:cxn>
                <a:cxn ang="0">
                  <a:pos x="74" y="6"/>
                </a:cxn>
                <a:cxn ang="0">
                  <a:pos x="72" y="2"/>
                </a:cxn>
                <a:cxn ang="0">
                  <a:pos x="68" y="0"/>
                </a:cxn>
                <a:cxn ang="0">
                  <a:pos x="64" y="0"/>
                </a:cxn>
                <a:cxn ang="0">
                  <a:pos x="64" y="0"/>
                </a:cxn>
              </a:cxnLst>
              <a:rect l="0" t="0" r="r" b="b"/>
              <a:pathLst>
                <a:path w="76" h="24">
                  <a:moveTo>
                    <a:pt x="64" y="0"/>
                  </a:moveTo>
                  <a:lnTo>
                    <a:pt x="38" y="0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6" y="0"/>
                  </a:lnTo>
                  <a:lnTo>
                    <a:pt x="4" y="2"/>
                  </a:lnTo>
                  <a:lnTo>
                    <a:pt x="0" y="6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0" y="16"/>
                  </a:lnTo>
                  <a:lnTo>
                    <a:pt x="4" y="20"/>
                  </a:lnTo>
                  <a:lnTo>
                    <a:pt x="6" y="24"/>
                  </a:lnTo>
                  <a:lnTo>
                    <a:pt x="12" y="24"/>
                  </a:lnTo>
                  <a:lnTo>
                    <a:pt x="38" y="24"/>
                  </a:lnTo>
                  <a:lnTo>
                    <a:pt x="64" y="24"/>
                  </a:lnTo>
                  <a:lnTo>
                    <a:pt x="64" y="24"/>
                  </a:lnTo>
                  <a:lnTo>
                    <a:pt x="68" y="24"/>
                  </a:lnTo>
                  <a:lnTo>
                    <a:pt x="72" y="20"/>
                  </a:lnTo>
                  <a:lnTo>
                    <a:pt x="74" y="16"/>
                  </a:lnTo>
                  <a:lnTo>
                    <a:pt x="76" y="12"/>
                  </a:lnTo>
                  <a:lnTo>
                    <a:pt x="76" y="12"/>
                  </a:lnTo>
                  <a:lnTo>
                    <a:pt x="74" y="6"/>
                  </a:lnTo>
                  <a:lnTo>
                    <a:pt x="72" y="2"/>
                  </a:lnTo>
                  <a:lnTo>
                    <a:pt x="68" y="0"/>
                  </a:lnTo>
                  <a:lnTo>
                    <a:pt x="64" y="0"/>
                  </a:lnTo>
                  <a:lnTo>
                    <a:pt x="64" y="0"/>
                  </a:lnTo>
                  <a:close/>
                </a:path>
              </a:pathLst>
            </a:custGeom>
            <a:grpFill/>
            <a:ln>
              <a:headEnd/>
              <a:tailEnd/>
            </a:ln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u="sng">
                <a:solidFill>
                  <a:schemeClr val="bg1"/>
                </a:solidFill>
              </a:endParaRPr>
            </a:p>
          </p:txBody>
        </p:sp>
        <p:sp>
          <p:nvSpPr>
            <p:cNvPr id="22" name="Freeform 80"/>
            <p:cNvSpPr>
              <a:spLocks/>
            </p:cNvSpPr>
            <p:nvPr/>
          </p:nvSpPr>
          <p:spPr bwMode="auto">
            <a:xfrm>
              <a:off x="4397375" y="1558925"/>
              <a:ext cx="107950" cy="79375"/>
            </a:xfrm>
            <a:custGeom>
              <a:avLst/>
              <a:gdLst/>
              <a:ahLst/>
              <a:cxnLst>
                <a:cxn ang="0">
                  <a:pos x="66" y="6"/>
                </a:cxn>
                <a:cxn ang="0">
                  <a:pos x="66" y="6"/>
                </a:cxn>
                <a:cxn ang="0">
                  <a:pos x="64" y="4"/>
                </a:cxn>
                <a:cxn ang="0">
                  <a:pos x="60" y="0"/>
                </a:cxn>
                <a:cxn ang="0">
                  <a:pos x="56" y="0"/>
                </a:cxn>
                <a:cxn ang="0">
                  <a:pos x="50" y="2"/>
                </a:cxn>
                <a:cxn ang="0">
                  <a:pos x="28" y="14"/>
                </a:cxn>
                <a:cxn ang="0">
                  <a:pos x="6" y="28"/>
                </a:cxn>
                <a:cxn ang="0">
                  <a:pos x="6" y="28"/>
                </a:cxn>
                <a:cxn ang="0">
                  <a:pos x="2" y="30"/>
                </a:cxn>
                <a:cxn ang="0">
                  <a:pos x="0" y="36"/>
                </a:cxn>
                <a:cxn ang="0">
                  <a:pos x="0" y="40"/>
                </a:cxn>
                <a:cxn ang="0">
                  <a:pos x="2" y="44"/>
                </a:cxn>
                <a:cxn ang="0">
                  <a:pos x="2" y="44"/>
                </a:cxn>
                <a:cxn ang="0">
                  <a:pos x="4" y="48"/>
                </a:cxn>
                <a:cxn ang="0">
                  <a:pos x="10" y="50"/>
                </a:cxn>
                <a:cxn ang="0">
                  <a:pos x="14" y="50"/>
                </a:cxn>
                <a:cxn ang="0">
                  <a:pos x="18" y="50"/>
                </a:cxn>
                <a:cxn ang="0">
                  <a:pos x="40" y="36"/>
                </a:cxn>
                <a:cxn ang="0">
                  <a:pos x="64" y="24"/>
                </a:cxn>
                <a:cxn ang="0">
                  <a:pos x="64" y="24"/>
                </a:cxn>
                <a:cxn ang="0">
                  <a:pos x="66" y="20"/>
                </a:cxn>
                <a:cxn ang="0">
                  <a:pos x="68" y="16"/>
                </a:cxn>
                <a:cxn ang="0">
                  <a:pos x="68" y="12"/>
                </a:cxn>
                <a:cxn ang="0">
                  <a:pos x="66" y="6"/>
                </a:cxn>
                <a:cxn ang="0">
                  <a:pos x="66" y="6"/>
                </a:cxn>
              </a:cxnLst>
              <a:rect l="0" t="0" r="r" b="b"/>
              <a:pathLst>
                <a:path w="68" h="50">
                  <a:moveTo>
                    <a:pt x="66" y="6"/>
                  </a:moveTo>
                  <a:lnTo>
                    <a:pt x="66" y="6"/>
                  </a:lnTo>
                  <a:lnTo>
                    <a:pt x="64" y="4"/>
                  </a:lnTo>
                  <a:lnTo>
                    <a:pt x="60" y="0"/>
                  </a:lnTo>
                  <a:lnTo>
                    <a:pt x="56" y="0"/>
                  </a:lnTo>
                  <a:lnTo>
                    <a:pt x="50" y="2"/>
                  </a:lnTo>
                  <a:lnTo>
                    <a:pt x="28" y="14"/>
                  </a:lnTo>
                  <a:lnTo>
                    <a:pt x="6" y="28"/>
                  </a:lnTo>
                  <a:lnTo>
                    <a:pt x="6" y="28"/>
                  </a:lnTo>
                  <a:lnTo>
                    <a:pt x="2" y="30"/>
                  </a:lnTo>
                  <a:lnTo>
                    <a:pt x="0" y="36"/>
                  </a:lnTo>
                  <a:lnTo>
                    <a:pt x="0" y="40"/>
                  </a:lnTo>
                  <a:lnTo>
                    <a:pt x="2" y="44"/>
                  </a:lnTo>
                  <a:lnTo>
                    <a:pt x="2" y="44"/>
                  </a:lnTo>
                  <a:lnTo>
                    <a:pt x="4" y="48"/>
                  </a:lnTo>
                  <a:lnTo>
                    <a:pt x="10" y="50"/>
                  </a:lnTo>
                  <a:lnTo>
                    <a:pt x="14" y="50"/>
                  </a:lnTo>
                  <a:lnTo>
                    <a:pt x="18" y="50"/>
                  </a:lnTo>
                  <a:lnTo>
                    <a:pt x="40" y="36"/>
                  </a:lnTo>
                  <a:lnTo>
                    <a:pt x="64" y="24"/>
                  </a:lnTo>
                  <a:lnTo>
                    <a:pt x="64" y="24"/>
                  </a:lnTo>
                  <a:lnTo>
                    <a:pt x="66" y="20"/>
                  </a:lnTo>
                  <a:lnTo>
                    <a:pt x="68" y="16"/>
                  </a:lnTo>
                  <a:lnTo>
                    <a:pt x="68" y="12"/>
                  </a:lnTo>
                  <a:lnTo>
                    <a:pt x="66" y="6"/>
                  </a:lnTo>
                  <a:lnTo>
                    <a:pt x="66" y="6"/>
                  </a:lnTo>
                  <a:close/>
                </a:path>
              </a:pathLst>
            </a:custGeom>
            <a:grpFill/>
            <a:ln>
              <a:headEnd/>
              <a:tailEnd/>
            </a:ln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u="sng">
                <a:solidFill>
                  <a:schemeClr val="bg1"/>
                </a:solidFill>
              </a:endParaRPr>
            </a:p>
          </p:txBody>
        </p:sp>
      </p:grpSp>
      <p:sp>
        <p:nvSpPr>
          <p:cNvPr id="23" name="文本框 23"/>
          <p:cNvSpPr txBox="1"/>
          <p:nvPr/>
        </p:nvSpPr>
        <p:spPr>
          <a:xfrm>
            <a:off x="7759700" y="2507064"/>
            <a:ext cx="22225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Content Placeholder 2"/>
          <p:cNvSpPr txBox="1">
            <a:spLocks/>
          </p:cNvSpPr>
          <p:nvPr/>
        </p:nvSpPr>
        <p:spPr>
          <a:xfrm>
            <a:off x="1171575" y="4422488"/>
            <a:ext cx="4724400" cy="1047749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defTabSz="457200">
              <a:lnSpc>
                <a:spcPct val="130000"/>
              </a:lnSpc>
              <a:spcBef>
                <a:spcPts val="0"/>
              </a:spcBef>
              <a:buNone/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顶部“开始”面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板中可以对字体、字号、颜色、行距等进行修改。建议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正文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字，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倍字间距。标题数字等都可以通过点击和重新输入进行更改，顶部“开始”面板中可以对字体、字号、颜色、行距等进行修改。建议正文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号字，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倍字间距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号字，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倍字间距。</a:t>
            </a:r>
          </a:p>
          <a:p>
            <a:pPr marL="0" indent="0" defTabSz="457200">
              <a:lnSpc>
                <a:spcPct val="130000"/>
              </a:lnSpc>
              <a:spcBef>
                <a:spcPts val="0"/>
              </a:spcBef>
              <a:buNone/>
            </a:pP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lvl="0" indent="0" defTabSz="457200">
              <a:lnSpc>
                <a:spcPct val="130000"/>
              </a:lnSpc>
              <a:spcBef>
                <a:spcPts val="0"/>
              </a:spcBef>
              <a:buNone/>
            </a:pP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5" name="直接连接符 24"/>
          <p:cNvCxnSpPr/>
          <p:nvPr/>
        </p:nvCxnSpPr>
        <p:spPr>
          <a:xfrm>
            <a:off x="6229350" y="4400550"/>
            <a:ext cx="0" cy="1733550"/>
          </a:xfrm>
          <a:prstGeom prst="line">
            <a:avLst/>
          </a:prstGeom>
          <a:ln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6" name="图表 25"/>
          <p:cNvGraphicFramePr/>
          <p:nvPr>
            <p:extLst>
              <p:ext uri="{D42A27DB-BD31-4B8C-83A1-F6EECF244321}">
                <p14:modId xmlns:p14="http://schemas.microsoft.com/office/powerpoint/2010/main" val="3190668563"/>
              </p:ext>
            </p:extLst>
          </p:nvPr>
        </p:nvGraphicFramePr>
        <p:xfrm>
          <a:off x="6545610" y="3949607"/>
          <a:ext cx="4320480" cy="256549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7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415164" y="258233"/>
            <a:ext cx="3074796" cy="686647"/>
          </a:xfrm>
        </p:spPr>
        <p:txBody>
          <a:bodyPr/>
          <a:lstStyle/>
          <a:p>
            <a:r>
              <a:rPr kumimoji="1" lang="zh-CN" altLang="en-US" dirty="0" smtClean="0"/>
              <a:t>现有问题</a:t>
            </a:r>
            <a:endParaRPr kumimoji="1" lang="zh-CN" altLang="en-US" dirty="0"/>
          </a:p>
        </p:txBody>
      </p:sp>
      <p:sp>
        <p:nvSpPr>
          <p:cNvPr id="28" name="矩形 27"/>
          <p:cNvSpPr/>
          <p:nvPr/>
        </p:nvSpPr>
        <p:spPr>
          <a:xfrm>
            <a:off x="478054" y="1056172"/>
            <a:ext cx="231377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09630"/>
            <a:r>
              <a:rPr lang="en-US" altLang="zh-CN" sz="2400" b="1" dirty="0">
                <a:solidFill>
                  <a:schemeClr val="accent1"/>
                </a:solidFill>
                <a:ea typeface="微软雅黑"/>
                <a:cs typeface="Arial" panose="020B0604020202020204" pitchFamily="34" charset="0"/>
              </a:rPr>
              <a:t>Add Your </a:t>
            </a:r>
            <a:r>
              <a:rPr lang="en-US" altLang="zh-CN" sz="2400" b="1" dirty="0">
                <a:solidFill>
                  <a:schemeClr val="accent1"/>
                </a:solidFill>
                <a:ea typeface="微软雅黑"/>
              </a:rPr>
              <a:t>Text</a:t>
            </a:r>
          </a:p>
        </p:txBody>
      </p:sp>
      <p:cxnSp>
        <p:nvCxnSpPr>
          <p:cNvPr id="29" name="直接连接符 20"/>
          <p:cNvCxnSpPr/>
          <p:nvPr/>
        </p:nvCxnSpPr>
        <p:spPr>
          <a:xfrm flipH="1">
            <a:off x="2846184" y="1353136"/>
            <a:ext cx="3982633" cy="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headEnd type="oval" w="med" len="med"/>
            <a:tailEnd type="oval" w="med" len="med"/>
          </a:ln>
          <a:effectLst/>
        </p:spPr>
      </p:cxnSp>
    </p:spTree>
    <p:extLst>
      <p:ext uri="{BB962C8B-B14F-4D97-AF65-F5344CB8AC3E}">
        <p14:creationId xmlns:p14="http://schemas.microsoft.com/office/powerpoint/2010/main" val="305645608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>
            <a:spLocks/>
          </p:cNvSpPr>
          <p:nvPr/>
        </p:nvSpPr>
        <p:spPr bwMode="auto">
          <a:xfrm>
            <a:off x="5121574" y="4315671"/>
            <a:ext cx="1826141" cy="58477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extLst/>
        </p:spPr>
        <p:txBody>
          <a:bodyPr wrap="none">
            <a:spAutoFit/>
          </a:bodyPr>
          <a:lstStyle/>
          <a:p>
            <a:pPr algn="ctr"/>
            <a:r>
              <a:rPr lang="zh-CN" altLang="en-US" sz="3200" dirty="0" smtClean="0">
                <a:solidFill>
                  <a:schemeClr val="bg1"/>
                </a:solidFill>
                <a:latin typeface="HelveticaNeueLT Pro 67 MdCn" panose="020B0606030502030204" pitchFamily="34" charset="0"/>
                <a:ea typeface="Hiragino Sans GB W3" panose="020B0300000000000000" pitchFamily="34" charset="-122"/>
              </a:rPr>
              <a:t>我的产品</a:t>
            </a:r>
            <a:endParaRPr lang="zh-CN" altLang="zh-CN" sz="3200" dirty="0">
              <a:solidFill>
                <a:schemeClr val="bg1"/>
              </a:solidFill>
              <a:latin typeface="HelveticaNeueLT Pro 67 MdCn" panose="020B0606030502030204" pitchFamily="34" charset="0"/>
              <a:ea typeface="Hiragino Sans GB W3" panose="020B0300000000000000" pitchFamily="34" charset="-122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5134322" y="2196662"/>
            <a:ext cx="1711749" cy="1711749"/>
          </a:xfrm>
          <a:prstGeom prst="ellipse">
            <a:avLst/>
          </a:prstGeom>
          <a:solidFill>
            <a:srgbClr val="FFFFFF">
              <a:alpha val="78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10000" dirty="0" smtClean="0">
                <a:solidFill>
                  <a:schemeClr val="accent1"/>
                </a:solidFill>
              </a:rPr>
              <a:t>4</a:t>
            </a:r>
            <a:endParaRPr kumimoji="1" lang="zh-CN" altLang="en-US" sz="10000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3262999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zh-CN" altLang="en-US" dirty="0" smtClean="0"/>
              <a:t>我的产品</a:t>
            </a:r>
            <a:endParaRPr kumimoji="1"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794" y="3429001"/>
            <a:ext cx="12192000" cy="3429001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867" b="1" dirty="0">
              <a:solidFill>
                <a:srgbClr val="FFFFFF"/>
              </a:solidFill>
              <a:latin typeface="Century Gothic"/>
              <a:ea typeface="微软雅黑"/>
            </a:endParaRPr>
          </a:p>
        </p:txBody>
      </p:sp>
      <p:sp>
        <p:nvSpPr>
          <p:cNvPr id="4" name="直角三角形 3"/>
          <p:cNvSpPr/>
          <p:nvPr/>
        </p:nvSpPr>
        <p:spPr>
          <a:xfrm flipH="1" flipV="1">
            <a:off x="8900780" y="3429001"/>
            <a:ext cx="3292015" cy="3429000"/>
          </a:xfrm>
          <a:prstGeom prst="rtTriangle">
            <a:avLst/>
          </a:prstGeom>
          <a:solidFill>
            <a:schemeClr val="accent2">
              <a:alpha val="79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srgbClr val="FFFFFF"/>
              </a:solidFill>
              <a:latin typeface="Century Gothic"/>
              <a:ea typeface="微软雅黑"/>
            </a:endParaRPr>
          </a:p>
        </p:txBody>
      </p:sp>
      <p:sp>
        <p:nvSpPr>
          <p:cNvPr id="5" name="直角三角形 3"/>
          <p:cNvSpPr/>
          <p:nvPr/>
        </p:nvSpPr>
        <p:spPr>
          <a:xfrm>
            <a:off x="795" y="-2"/>
            <a:ext cx="8899985" cy="3429003"/>
          </a:xfrm>
          <a:custGeom>
            <a:avLst/>
            <a:gdLst/>
            <a:ahLst/>
            <a:cxnLst/>
            <a:rect l="l" t="t" r="r" b="b"/>
            <a:pathLst>
              <a:path w="6674989" h="2571752">
                <a:moveTo>
                  <a:pt x="0" y="0"/>
                </a:moveTo>
                <a:lnTo>
                  <a:pt x="4205978" y="0"/>
                </a:lnTo>
                <a:lnTo>
                  <a:pt x="4205978" y="2"/>
                </a:lnTo>
                <a:lnTo>
                  <a:pt x="6674989" y="2571752"/>
                </a:lnTo>
                <a:lnTo>
                  <a:pt x="4205978" y="2571752"/>
                </a:lnTo>
                <a:lnTo>
                  <a:pt x="4205978" y="2571751"/>
                </a:lnTo>
                <a:lnTo>
                  <a:pt x="0" y="2571751"/>
                </a:lnTo>
                <a:close/>
              </a:path>
            </a:pathLst>
          </a:custGeom>
          <a:solidFill>
            <a:schemeClr val="accent1">
              <a:alpha val="79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srgbClr val="FFFFFF"/>
              </a:solidFill>
              <a:latin typeface="Century Gothic"/>
              <a:ea typeface="微软雅黑"/>
            </a:endParaRPr>
          </a:p>
        </p:txBody>
      </p:sp>
      <p:pic>
        <p:nvPicPr>
          <p:cNvPr id="6" name="图片 5" descr="iPhone6 无屏幕.pn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0000"/>
          <a:stretch/>
        </p:blipFill>
        <p:spPr>
          <a:xfrm>
            <a:off x="590319" y="195944"/>
            <a:ext cx="2558391" cy="3233059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315449" y="1242539"/>
            <a:ext cx="2082621" cy="7325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kumimoji="1" lang="en-US" altLang="zh-CN" sz="3200" b="1" dirty="0">
                <a:solidFill>
                  <a:srgbClr val="FFFFFF"/>
                </a:solidFill>
                <a:latin typeface="Century Gothic"/>
                <a:ea typeface="微软雅黑"/>
              </a:rPr>
              <a:t>TEXT</a:t>
            </a:r>
            <a:r>
              <a:rPr kumimoji="1" lang="zh-CN" altLang="en-US" sz="3200" b="1" dirty="0">
                <a:solidFill>
                  <a:srgbClr val="FFFFFF"/>
                </a:solidFill>
                <a:latin typeface="Century Gothic"/>
                <a:ea typeface="微软雅黑"/>
              </a:rPr>
              <a:t> </a:t>
            </a:r>
            <a:r>
              <a:rPr kumimoji="1" lang="en-US" altLang="zh-CN" sz="3200" b="1" dirty="0">
                <a:solidFill>
                  <a:srgbClr val="FFFFFF"/>
                </a:solidFill>
                <a:latin typeface="Century Gothic"/>
                <a:ea typeface="微软雅黑"/>
              </a:rPr>
              <a:t>HERE</a:t>
            </a:r>
            <a:endParaRPr kumimoji="1" lang="zh-CN" altLang="en-US" sz="3200" b="1" dirty="0">
              <a:solidFill>
                <a:srgbClr val="FFFFFF"/>
              </a:solidFill>
              <a:latin typeface="Century Gothic"/>
              <a:ea typeface="微软雅黑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315449" y="1812659"/>
            <a:ext cx="3794139" cy="14257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333" dirty="0">
                <a:solidFill>
                  <a:srgbClr val="FFFFFF"/>
                </a:solidFill>
                <a:latin typeface="Century Gothic"/>
                <a:ea typeface="微软雅黑"/>
              </a:rPr>
              <a:t>点击此处添加文本信息</a:t>
            </a:r>
            <a:endParaRPr lang="en-US" altLang="zh-CN" sz="1333" dirty="0">
              <a:solidFill>
                <a:srgbClr val="FFFFFF"/>
              </a:solidFill>
              <a:latin typeface="Century Gothic"/>
              <a:ea typeface="微软雅黑"/>
            </a:endParaRPr>
          </a:p>
          <a:p>
            <a:pPr>
              <a:lnSpc>
                <a:spcPct val="130000"/>
              </a:lnSpc>
            </a:pPr>
            <a:r>
              <a:rPr lang="zh-CN" altLang="en-US" sz="1333" dirty="0">
                <a:solidFill>
                  <a:srgbClr val="FFFFFF"/>
                </a:solidFill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333" dirty="0">
                <a:solidFill>
                  <a:srgbClr val="FFFFFF"/>
                </a:solidFill>
              </a:rPr>
              <a:t>10</a:t>
            </a:r>
            <a:r>
              <a:rPr lang="zh-CN" altLang="en-US" sz="1333" dirty="0">
                <a:solidFill>
                  <a:srgbClr val="FFFFFF"/>
                </a:solidFill>
              </a:rPr>
              <a:t>号字，</a:t>
            </a:r>
            <a:r>
              <a:rPr lang="en-US" altLang="zh-CN" sz="1333" dirty="0">
                <a:solidFill>
                  <a:srgbClr val="FFFFFF"/>
                </a:solidFill>
              </a:rPr>
              <a:t>1.3</a:t>
            </a:r>
            <a:r>
              <a:rPr lang="zh-CN" altLang="en-US" sz="1333" dirty="0">
                <a:solidFill>
                  <a:srgbClr val="FFFFFF"/>
                </a:solidFill>
              </a:rPr>
              <a:t>倍字间距。</a:t>
            </a:r>
          </a:p>
        </p:txBody>
      </p:sp>
      <p:sp>
        <p:nvSpPr>
          <p:cNvPr id="9" name="椭圆 8"/>
          <p:cNvSpPr/>
          <p:nvPr/>
        </p:nvSpPr>
        <p:spPr>
          <a:xfrm>
            <a:off x="716261" y="3856508"/>
            <a:ext cx="1075725" cy="1075725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</a:pPr>
            <a:r>
              <a:rPr kumimoji="1" lang="en-US" altLang="zh-CN" sz="6400" b="1" dirty="0">
                <a:solidFill>
                  <a:srgbClr val="FFFFFF"/>
                </a:solidFill>
                <a:latin typeface="Century Gothic"/>
                <a:ea typeface="微软雅黑"/>
              </a:rPr>
              <a:t>1</a:t>
            </a:r>
            <a:endParaRPr kumimoji="1" lang="zh-CN" altLang="en-US" sz="6400" b="1" dirty="0">
              <a:solidFill>
                <a:srgbClr val="FFFFFF"/>
              </a:solidFill>
              <a:latin typeface="Century Gothic"/>
              <a:ea typeface="微软雅黑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909545" y="3855757"/>
            <a:ext cx="1295547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en-US" altLang="zh-CN" sz="1867" b="1" dirty="0">
                <a:solidFill>
                  <a:schemeClr val="accent1"/>
                </a:solidFill>
                <a:latin typeface="Century Gothic"/>
                <a:ea typeface="微软雅黑"/>
              </a:rPr>
              <a:t>TEXT</a:t>
            </a:r>
            <a:r>
              <a:rPr kumimoji="1" lang="zh-CN" altLang="en-US" sz="1867" b="1" dirty="0">
                <a:solidFill>
                  <a:schemeClr val="accent1"/>
                </a:solidFill>
                <a:latin typeface="Century Gothic"/>
                <a:ea typeface="微软雅黑"/>
              </a:rPr>
              <a:t> </a:t>
            </a:r>
            <a:r>
              <a:rPr kumimoji="1" lang="en-US" altLang="zh-CN" sz="1867" b="1" dirty="0">
                <a:solidFill>
                  <a:schemeClr val="accent1"/>
                </a:solidFill>
                <a:latin typeface="Century Gothic"/>
                <a:ea typeface="微软雅黑"/>
              </a:rPr>
              <a:t>HERE</a:t>
            </a:r>
            <a:endParaRPr kumimoji="1" lang="zh-CN" altLang="en-US" sz="1867" b="1" dirty="0">
              <a:solidFill>
                <a:schemeClr val="accent1"/>
              </a:solidFill>
              <a:latin typeface="Century Gothic"/>
              <a:ea typeface="微软雅黑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909545" y="4226179"/>
            <a:ext cx="2811807" cy="6256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333" dirty="0">
                <a:solidFill>
                  <a:srgbClr val="103154"/>
                </a:solidFill>
                <a:latin typeface="Microsoft YaHei" charset="0"/>
                <a:ea typeface="Microsoft YaHei" charset="0"/>
                <a:cs typeface="Microsoft YaHei" charset="0"/>
              </a:rPr>
              <a:t>点击此处添加文本信息</a:t>
            </a:r>
            <a:endParaRPr lang="en-US" altLang="zh-CN" sz="1333" dirty="0">
              <a:solidFill>
                <a:srgbClr val="103154"/>
              </a:solidFill>
              <a:latin typeface="Microsoft YaHei" charset="0"/>
              <a:ea typeface="Microsoft YaHei" charset="0"/>
              <a:cs typeface="Microsoft YaHei" charset="0"/>
            </a:endParaRPr>
          </a:p>
          <a:p>
            <a:pPr>
              <a:lnSpc>
                <a:spcPct val="130000"/>
              </a:lnSpc>
            </a:pPr>
            <a:r>
              <a:rPr lang="zh-CN" altLang="zh-CN" sz="1333" dirty="0">
                <a:latin typeface="Microsoft YaHei" charset="0"/>
                <a:ea typeface="Microsoft YaHei" charset="0"/>
                <a:cs typeface="Microsoft YaHei" charset="0"/>
              </a:rPr>
              <a:t>建议正文</a:t>
            </a:r>
            <a:r>
              <a:rPr lang="en-US" altLang="zh-CN" sz="1333" dirty="0">
                <a:latin typeface="Microsoft YaHei" charset="0"/>
                <a:ea typeface="Microsoft YaHei" charset="0"/>
                <a:cs typeface="Microsoft YaHei" charset="0"/>
              </a:rPr>
              <a:t>10</a:t>
            </a:r>
            <a:r>
              <a:rPr lang="zh-CN" altLang="zh-CN" sz="1333" dirty="0">
                <a:latin typeface="Microsoft YaHei" charset="0"/>
                <a:ea typeface="Microsoft YaHei" charset="0"/>
                <a:cs typeface="Microsoft YaHei" charset="0"/>
              </a:rPr>
              <a:t>号字，</a:t>
            </a:r>
            <a:r>
              <a:rPr lang="en-US" altLang="zh-CN" sz="1333" dirty="0">
                <a:latin typeface="Microsoft YaHei" charset="0"/>
                <a:ea typeface="Microsoft YaHei" charset="0"/>
                <a:cs typeface="Microsoft YaHei" charset="0"/>
              </a:rPr>
              <a:t>1.3</a:t>
            </a:r>
            <a:r>
              <a:rPr lang="zh-CN" altLang="zh-CN" sz="1333" dirty="0">
                <a:latin typeface="Microsoft YaHei" charset="0"/>
                <a:ea typeface="Microsoft YaHei" charset="0"/>
                <a:cs typeface="Microsoft YaHei" charset="0"/>
              </a:rPr>
              <a:t>倍字间距。</a:t>
            </a:r>
            <a:endParaRPr lang="zh-CN" altLang="en-US" sz="1333" dirty="0">
              <a:solidFill>
                <a:srgbClr val="103154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4066953" y="5211947"/>
            <a:ext cx="1075725" cy="1075725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</a:pPr>
            <a:r>
              <a:rPr kumimoji="1" lang="en-US" altLang="zh-CN" sz="6400" b="1" dirty="0">
                <a:solidFill>
                  <a:srgbClr val="FFFFFF"/>
                </a:solidFill>
                <a:latin typeface="Century Gothic"/>
                <a:ea typeface="微软雅黑"/>
              </a:rPr>
              <a:t>2</a:t>
            </a:r>
            <a:endParaRPr kumimoji="1" lang="zh-CN" altLang="en-US" sz="6400" b="1" dirty="0">
              <a:solidFill>
                <a:srgbClr val="FFFFFF"/>
              </a:solidFill>
              <a:latin typeface="Century Gothic"/>
              <a:ea typeface="微软雅黑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260237" y="5211196"/>
            <a:ext cx="1295547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en-US" altLang="zh-CN" sz="1867" b="1" dirty="0">
                <a:solidFill>
                  <a:schemeClr val="accent2"/>
                </a:solidFill>
                <a:latin typeface="Century Gothic"/>
                <a:ea typeface="微软雅黑"/>
              </a:rPr>
              <a:t>TEXT</a:t>
            </a:r>
            <a:r>
              <a:rPr kumimoji="1" lang="zh-CN" altLang="en-US" sz="1867" b="1" dirty="0">
                <a:solidFill>
                  <a:schemeClr val="accent2"/>
                </a:solidFill>
                <a:latin typeface="Century Gothic"/>
                <a:ea typeface="微软雅黑"/>
              </a:rPr>
              <a:t> </a:t>
            </a:r>
            <a:r>
              <a:rPr kumimoji="1" lang="en-US" altLang="zh-CN" sz="1867" b="1" dirty="0">
                <a:solidFill>
                  <a:schemeClr val="accent2"/>
                </a:solidFill>
                <a:latin typeface="Century Gothic"/>
                <a:ea typeface="微软雅黑"/>
              </a:rPr>
              <a:t>HERE</a:t>
            </a:r>
            <a:endParaRPr kumimoji="1" lang="zh-CN" altLang="en-US" sz="1867" b="1" dirty="0">
              <a:solidFill>
                <a:schemeClr val="accent2"/>
              </a:solidFill>
              <a:latin typeface="Century Gothic"/>
              <a:ea typeface="微软雅黑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5260237" y="5581618"/>
            <a:ext cx="2811807" cy="6256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333" dirty="0">
                <a:solidFill>
                  <a:srgbClr val="103154"/>
                </a:solidFill>
                <a:latin typeface="Microsoft YaHei" charset="0"/>
                <a:ea typeface="Microsoft YaHei" charset="0"/>
                <a:cs typeface="Microsoft YaHei" charset="0"/>
              </a:rPr>
              <a:t>点击此处添加文本信息</a:t>
            </a:r>
            <a:endParaRPr lang="en-US" altLang="zh-CN" sz="1333" dirty="0">
              <a:solidFill>
                <a:srgbClr val="103154"/>
              </a:solidFill>
              <a:latin typeface="Microsoft YaHei" charset="0"/>
              <a:ea typeface="Microsoft YaHei" charset="0"/>
              <a:cs typeface="Microsoft YaHei" charset="0"/>
            </a:endParaRPr>
          </a:p>
          <a:p>
            <a:pPr lvl="0">
              <a:lnSpc>
                <a:spcPct val="130000"/>
              </a:lnSpc>
            </a:pPr>
            <a:r>
              <a:rPr lang="zh-CN" altLang="zh-CN" sz="1333" dirty="0">
                <a:solidFill>
                  <a:srgbClr val="103154"/>
                </a:solidFill>
                <a:latin typeface="Microsoft YaHei" charset="0"/>
                <a:ea typeface="Microsoft YaHei" charset="0"/>
                <a:cs typeface="Microsoft YaHei" charset="0"/>
              </a:rPr>
              <a:t>建议正文</a:t>
            </a:r>
            <a:r>
              <a:rPr lang="en-US" altLang="zh-CN" sz="1333" dirty="0">
                <a:solidFill>
                  <a:srgbClr val="103154"/>
                </a:solidFill>
                <a:latin typeface="Microsoft YaHei" charset="0"/>
                <a:ea typeface="Microsoft YaHei" charset="0"/>
                <a:cs typeface="Microsoft YaHei" charset="0"/>
              </a:rPr>
              <a:t>10</a:t>
            </a:r>
            <a:r>
              <a:rPr lang="zh-CN" altLang="zh-CN" sz="1333" dirty="0">
                <a:solidFill>
                  <a:srgbClr val="103154"/>
                </a:solidFill>
                <a:latin typeface="Microsoft YaHei" charset="0"/>
                <a:ea typeface="Microsoft YaHei" charset="0"/>
                <a:cs typeface="Microsoft YaHei" charset="0"/>
              </a:rPr>
              <a:t>号字，</a:t>
            </a:r>
            <a:r>
              <a:rPr lang="en-US" altLang="zh-CN" sz="1333" dirty="0">
                <a:solidFill>
                  <a:srgbClr val="103154"/>
                </a:solidFill>
                <a:latin typeface="Microsoft YaHei" charset="0"/>
                <a:ea typeface="Microsoft YaHei" charset="0"/>
                <a:cs typeface="Microsoft YaHei" charset="0"/>
              </a:rPr>
              <a:t>1.3</a:t>
            </a:r>
            <a:r>
              <a:rPr lang="zh-CN" altLang="zh-CN" sz="1333" dirty="0">
                <a:solidFill>
                  <a:srgbClr val="103154"/>
                </a:solidFill>
                <a:latin typeface="Microsoft YaHei" charset="0"/>
                <a:ea typeface="Microsoft YaHei" charset="0"/>
                <a:cs typeface="Microsoft YaHei" charset="0"/>
              </a:rPr>
              <a:t>倍字间距。</a:t>
            </a:r>
            <a:endParaRPr lang="zh-CN" altLang="en-US" sz="1333" dirty="0">
              <a:solidFill>
                <a:srgbClr val="103154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5526566" y="3857259"/>
            <a:ext cx="1075725" cy="1075725"/>
          </a:xfrm>
          <a:prstGeom prst="ellipse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</a:pPr>
            <a:r>
              <a:rPr kumimoji="1" lang="en-US" altLang="zh-CN" sz="6400" b="1" dirty="0">
                <a:solidFill>
                  <a:srgbClr val="FFFFFF"/>
                </a:solidFill>
                <a:latin typeface="Century Gothic"/>
                <a:ea typeface="微软雅黑"/>
              </a:rPr>
              <a:t>3</a:t>
            </a:r>
            <a:endParaRPr kumimoji="1" lang="zh-CN" altLang="en-US" sz="6400" b="1" dirty="0">
              <a:solidFill>
                <a:srgbClr val="FFFFFF"/>
              </a:solidFill>
              <a:latin typeface="Century Gothic"/>
              <a:ea typeface="微软雅黑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6719851" y="3856508"/>
            <a:ext cx="1295547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en-US" altLang="zh-CN" sz="1867" b="1" dirty="0">
                <a:solidFill>
                  <a:schemeClr val="accent3"/>
                </a:solidFill>
                <a:latin typeface="Century Gothic"/>
                <a:ea typeface="微软雅黑"/>
              </a:rPr>
              <a:t>TEXT</a:t>
            </a:r>
            <a:r>
              <a:rPr kumimoji="1" lang="zh-CN" altLang="en-US" sz="1867" b="1" dirty="0">
                <a:solidFill>
                  <a:schemeClr val="accent3"/>
                </a:solidFill>
                <a:latin typeface="Century Gothic"/>
                <a:ea typeface="微软雅黑"/>
              </a:rPr>
              <a:t> </a:t>
            </a:r>
            <a:r>
              <a:rPr kumimoji="1" lang="en-US" altLang="zh-CN" sz="1867" b="1" dirty="0">
                <a:solidFill>
                  <a:schemeClr val="accent3"/>
                </a:solidFill>
                <a:latin typeface="Century Gothic"/>
                <a:ea typeface="微软雅黑"/>
              </a:rPr>
              <a:t>HERE</a:t>
            </a:r>
            <a:endParaRPr kumimoji="1" lang="zh-CN" altLang="en-US" sz="1867" b="1" dirty="0">
              <a:solidFill>
                <a:schemeClr val="accent3"/>
              </a:solidFill>
              <a:latin typeface="Century Gothic"/>
              <a:ea typeface="微软雅黑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6719851" y="4226930"/>
            <a:ext cx="2811807" cy="6256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333" dirty="0">
                <a:solidFill>
                  <a:srgbClr val="103154"/>
                </a:solidFill>
                <a:latin typeface="Microsoft YaHei" charset="0"/>
                <a:ea typeface="Microsoft YaHei" charset="0"/>
                <a:cs typeface="Microsoft YaHei" charset="0"/>
              </a:rPr>
              <a:t>点击此处添加文本信息</a:t>
            </a:r>
            <a:endParaRPr lang="en-US" altLang="zh-CN" sz="1333" dirty="0">
              <a:solidFill>
                <a:srgbClr val="103154"/>
              </a:solidFill>
              <a:latin typeface="Microsoft YaHei" charset="0"/>
              <a:ea typeface="Microsoft YaHei" charset="0"/>
              <a:cs typeface="Microsoft YaHei" charset="0"/>
            </a:endParaRPr>
          </a:p>
          <a:p>
            <a:pPr lvl="0">
              <a:lnSpc>
                <a:spcPct val="130000"/>
              </a:lnSpc>
            </a:pPr>
            <a:r>
              <a:rPr lang="zh-CN" altLang="zh-CN" sz="1333" dirty="0">
                <a:solidFill>
                  <a:srgbClr val="103154"/>
                </a:solidFill>
                <a:latin typeface="Microsoft YaHei" charset="0"/>
                <a:ea typeface="Microsoft YaHei" charset="0"/>
                <a:cs typeface="Microsoft YaHei" charset="0"/>
              </a:rPr>
              <a:t>建议正文</a:t>
            </a:r>
            <a:r>
              <a:rPr lang="en-US" altLang="zh-CN" sz="1333" dirty="0">
                <a:solidFill>
                  <a:srgbClr val="103154"/>
                </a:solidFill>
                <a:latin typeface="Microsoft YaHei" charset="0"/>
                <a:ea typeface="Microsoft YaHei" charset="0"/>
                <a:cs typeface="Microsoft YaHei" charset="0"/>
              </a:rPr>
              <a:t>10</a:t>
            </a:r>
            <a:r>
              <a:rPr lang="zh-CN" altLang="zh-CN" sz="1333" dirty="0">
                <a:solidFill>
                  <a:srgbClr val="103154"/>
                </a:solidFill>
                <a:latin typeface="Microsoft YaHei" charset="0"/>
                <a:ea typeface="Microsoft YaHei" charset="0"/>
                <a:cs typeface="Microsoft YaHei" charset="0"/>
              </a:rPr>
              <a:t>号字，</a:t>
            </a:r>
            <a:r>
              <a:rPr lang="en-US" altLang="zh-CN" sz="1333" dirty="0">
                <a:solidFill>
                  <a:srgbClr val="103154"/>
                </a:solidFill>
                <a:latin typeface="Microsoft YaHei" charset="0"/>
                <a:ea typeface="Microsoft YaHei" charset="0"/>
                <a:cs typeface="Microsoft YaHei" charset="0"/>
              </a:rPr>
              <a:t>1.3</a:t>
            </a:r>
            <a:r>
              <a:rPr lang="zh-CN" altLang="zh-CN" sz="1333" dirty="0">
                <a:solidFill>
                  <a:srgbClr val="103154"/>
                </a:solidFill>
                <a:latin typeface="Microsoft YaHei" charset="0"/>
                <a:ea typeface="Microsoft YaHei" charset="0"/>
                <a:cs typeface="Microsoft YaHei" charset="0"/>
              </a:rPr>
              <a:t>倍字间距。</a:t>
            </a:r>
            <a:endParaRPr lang="zh-CN" altLang="en-US" sz="1333" dirty="0">
              <a:solidFill>
                <a:srgbClr val="103154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9531923" y="3452906"/>
            <a:ext cx="2646878" cy="10525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lnSpc>
                <a:spcPct val="130000"/>
              </a:lnSpc>
            </a:pPr>
            <a:r>
              <a:rPr kumimoji="1" lang="zh-CN" altLang="en-US" b="1" dirty="0">
                <a:solidFill>
                  <a:srgbClr val="FFFFFF"/>
                </a:solidFill>
                <a:latin typeface="Century Gothic"/>
                <a:ea typeface="微软雅黑"/>
              </a:rPr>
              <a:t>点击此处添加标题</a:t>
            </a:r>
            <a:endParaRPr kumimoji="1" lang="en-US" altLang="zh-CN" b="1" dirty="0">
              <a:solidFill>
                <a:srgbClr val="FFFFFF"/>
              </a:solidFill>
              <a:latin typeface="Century Gothic"/>
              <a:ea typeface="微软雅黑"/>
            </a:endParaRPr>
          </a:p>
          <a:p>
            <a:pPr algn="r">
              <a:lnSpc>
                <a:spcPct val="130000"/>
              </a:lnSpc>
            </a:pPr>
            <a:r>
              <a:rPr kumimoji="1" lang="en-US" altLang="zh-CN" b="1" dirty="0">
                <a:solidFill>
                  <a:srgbClr val="FFFFFF"/>
                </a:solidFill>
                <a:latin typeface="Century Gothic"/>
                <a:ea typeface="微软雅黑"/>
              </a:rPr>
              <a:t>TITLE</a:t>
            </a:r>
            <a:r>
              <a:rPr kumimoji="1" lang="zh-CN" altLang="en-US" b="1" dirty="0">
                <a:solidFill>
                  <a:srgbClr val="FFFFFF"/>
                </a:solidFill>
                <a:latin typeface="Century Gothic"/>
                <a:ea typeface="微软雅黑"/>
              </a:rPr>
              <a:t> </a:t>
            </a:r>
            <a:r>
              <a:rPr kumimoji="1" lang="en-US" altLang="zh-CN" b="1" dirty="0">
                <a:solidFill>
                  <a:srgbClr val="FFFFFF"/>
                </a:solidFill>
                <a:latin typeface="Century Gothic"/>
                <a:ea typeface="微软雅黑"/>
              </a:rPr>
              <a:t>HERE</a:t>
            </a:r>
          </a:p>
        </p:txBody>
      </p:sp>
    </p:spTree>
    <p:extLst>
      <p:ext uri="{BB962C8B-B14F-4D97-AF65-F5344CB8AC3E}">
        <p14:creationId xmlns:p14="http://schemas.microsoft.com/office/powerpoint/2010/main" val="2267233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zh-CN" altLang="en-US" dirty="0" smtClean="0"/>
              <a:t>我的产品</a:t>
            </a:r>
            <a:endParaRPr kumimoji="1" lang="zh-CN" altLang="en-US" dirty="0"/>
          </a:p>
        </p:txBody>
      </p:sp>
      <p:sp>
        <p:nvSpPr>
          <p:cNvPr id="3" name="菱形 2"/>
          <p:cNvSpPr/>
          <p:nvPr/>
        </p:nvSpPr>
        <p:spPr>
          <a:xfrm>
            <a:off x="4977284" y="1064029"/>
            <a:ext cx="2479127" cy="2479126"/>
          </a:xfrm>
          <a:prstGeom prst="diamond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" name="菱形 3"/>
          <p:cNvSpPr/>
          <p:nvPr/>
        </p:nvSpPr>
        <p:spPr>
          <a:xfrm>
            <a:off x="6275026" y="2405701"/>
            <a:ext cx="2479127" cy="2479126"/>
          </a:xfrm>
          <a:prstGeom prst="diamond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5" name="菱形 4"/>
          <p:cNvSpPr/>
          <p:nvPr/>
        </p:nvSpPr>
        <p:spPr>
          <a:xfrm>
            <a:off x="3679542" y="2405701"/>
            <a:ext cx="2479127" cy="2479126"/>
          </a:xfrm>
          <a:prstGeom prst="diamond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菱形 5"/>
          <p:cNvSpPr/>
          <p:nvPr/>
        </p:nvSpPr>
        <p:spPr>
          <a:xfrm>
            <a:off x="4977284" y="3747374"/>
            <a:ext cx="2479127" cy="2479126"/>
          </a:xfrm>
          <a:prstGeom prst="diamond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3" name="Freeform 90"/>
          <p:cNvSpPr>
            <a:spLocks noEditPoints="1"/>
          </p:cNvSpPr>
          <p:nvPr/>
        </p:nvSpPr>
        <p:spPr bwMode="auto">
          <a:xfrm>
            <a:off x="7179045" y="3118993"/>
            <a:ext cx="671088" cy="1079576"/>
          </a:xfrm>
          <a:custGeom>
            <a:avLst/>
            <a:gdLst/>
            <a:ahLst/>
            <a:cxnLst>
              <a:cxn ang="0">
                <a:pos x="138" y="0"/>
              </a:cxn>
              <a:cxn ang="0">
                <a:pos x="110" y="2"/>
              </a:cxn>
              <a:cxn ang="0">
                <a:pos x="84" y="10"/>
              </a:cxn>
              <a:cxn ang="0">
                <a:pos x="60" y="24"/>
              </a:cxn>
              <a:cxn ang="0">
                <a:pos x="40" y="40"/>
              </a:cxn>
              <a:cxn ang="0">
                <a:pos x="22" y="60"/>
              </a:cxn>
              <a:cxn ang="0">
                <a:pos x="10" y="84"/>
              </a:cxn>
              <a:cxn ang="0">
                <a:pos x="2" y="110"/>
              </a:cxn>
              <a:cxn ang="0">
                <a:pos x="0" y="138"/>
              </a:cxn>
              <a:cxn ang="0">
                <a:pos x="0" y="160"/>
              </a:cxn>
              <a:cxn ang="0">
                <a:pos x="6" y="180"/>
              </a:cxn>
              <a:cxn ang="0">
                <a:pos x="6" y="180"/>
              </a:cxn>
              <a:cxn ang="0">
                <a:pos x="24" y="218"/>
              </a:cxn>
              <a:cxn ang="0">
                <a:pos x="250" y="216"/>
              </a:cxn>
              <a:cxn ang="0">
                <a:pos x="260" y="198"/>
              </a:cxn>
              <a:cxn ang="0">
                <a:pos x="268" y="178"/>
              </a:cxn>
              <a:cxn ang="0">
                <a:pos x="274" y="158"/>
              </a:cxn>
              <a:cxn ang="0">
                <a:pos x="276" y="138"/>
              </a:cxn>
              <a:cxn ang="0">
                <a:pos x="272" y="110"/>
              </a:cxn>
              <a:cxn ang="0">
                <a:pos x="264" y="84"/>
              </a:cxn>
              <a:cxn ang="0">
                <a:pos x="252" y="60"/>
              </a:cxn>
              <a:cxn ang="0">
                <a:pos x="234" y="40"/>
              </a:cxn>
              <a:cxn ang="0">
                <a:pos x="214" y="24"/>
              </a:cxn>
              <a:cxn ang="0">
                <a:pos x="190" y="10"/>
              </a:cxn>
              <a:cxn ang="0">
                <a:pos x="164" y="2"/>
              </a:cxn>
              <a:cxn ang="0">
                <a:pos x="138" y="0"/>
              </a:cxn>
              <a:cxn ang="0">
                <a:pos x="138" y="204"/>
              </a:cxn>
              <a:cxn ang="0">
                <a:pos x="124" y="204"/>
              </a:cxn>
              <a:cxn ang="0">
                <a:pos x="98" y="194"/>
              </a:cxn>
              <a:cxn ang="0">
                <a:pos x="80" y="174"/>
              </a:cxn>
              <a:cxn ang="0">
                <a:pos x="70" y="150"/>
              </a:cxn>
              <a:cxn ang="0">
                <a:pos x="68" y="136"/>
              </a:cxn>
              <a:cxn ang="0">
                <a:pos x="74" y="108"/>
              </a:cxn>
              <a:cxn ang="0">
                <a:pos x="88" y="86"/>
              </a:cxn>
              <a:cxn ang="0">
                <a:pos x="110" y="72"/>
              </a:cxn>
              <a:cxn ang="0">
                <a:pos x="138" y="66"/>
              </a:cxn>
              <a:cxn ang="0">
                <a:pos x="152" y="68"/>
              </a:cxn>
              <a:cxn ang="0">
                <a:pos x="176" y="78"/>
              </a:cxn>
              <a:cxn ang="0">
                <a:pos x="194" y="96"/>
              </a:cxn>
              <a:cxn ang="0">
                <a:pos x="204" y="122"/>
              </a:cxn>
              <a:cxn ang="0">
                <a:pos x="206" y="136"/>
              </a:cxn>
              <a:cxn ang="0">
                <a:pos x="200" y="162"/>
              </a:cxn>
              <a:cxn ang="0">
                <a:pos x="186" y="184"/>
              </a:cxn>
              <a:cxn ang="0">
                <a:pos x="164" y="200"/>
              </a:cxn>
              <a:cxn ang="0">
                <a:pos x="138" y="204"/>
              </a:cxn>
            </a:cxnLst>
            <a:rect l="0" t="0" r="r" b="b"/>
            <a:pathLst>
              <a:path w="276" h="444">
                <a:moveTo>
                  <a:pt x="138" y="0"/>
                </a:moveTo>
                <a:lnTo>
                  <a:pt x="138" y="0"/>
                </a:lnTo>
                <a:lnTo>
                  <a:pt x="122" y="0"/>
                </a:lnTo>
                <a:lnTo>
                  <a:pt x="110" y="2"/>
                </a:lnTo>
                <a:lnTo>
                  <a:pt x="96" y="6"/>
                </a:lnTo>
                <a:lnTo>
                  <a:pt x="84" y="10"/>
                </a:lnTo>
                <a:lnTo>
                  <a:pt x="72" y="16"/>
                </a:lnTo>
                <a:lnTo>
                  <a:pt x="60" y="24"/>
                </a:lnTo>
                <a:lnTo>
                  <a:pt x="50" y="32"/>
                </a:lnTo>
                <a:lnTo>
                  <a:pt x="40" y="40"/>
                </a:lnTo>
                <a:lnTo>
                  <a:pt x="30" y="50"/>
                </a:lnTo>
                <a:lnTo>
                  <a:pt x="22" y="60"/>
                </a:lnTo>
                <a:lnTo>
                  <a:pt x="16" y="72"/>
                </a:lnTo>
                <a:lnTo>
                  <a:pt x="10" y="84"/>
                </a:lnTo>
                <a:lnTo>
                  <a:pt x="6" y="96"/>
                </a:lnTo>
                <a:lnTo>
                  <a:pt x="2" y="110"/>
                </a:lnTo>
                <a:lnTo>
                  <a:pt x="0" y="124"/>
                </a:lnTo>
                <a:lnTo>
                  <a:pt x="0" y="138"/>
                </a:lnTo>
                <a:lnTo>
                  <a:pt x="0" y="138"/>
                </a:lnTo>
                <a:lnTo>
                  <a:pt x="0" y="160"/>
                </a:lnTo>
                <a:lnTo>
                  <a:pt x="6" y="180"/>
                </a:lnTo>
                <a:lnTo>
                  <a:pt x="6" y="180"/>
                </a:lnTo>
                <a:lnTo>
                  <a:pt x="6" y="180"/>
                </a:lnTo>
                <a:lnTo>
                  <a:pt x="6" y="180"/>
                </a:lnTo>
                <a:lnTo>
                  <a:pt x="14" y="200"/>
                </a:lnTo>
                <a:lnTo>
                  <a:pt x="24" y="218"/>
                </a:lnTo>
                <a:lnTo>
                  <a:pt x="138" y="444"/>
                </a:lnTo>
                <a:lnTo>
                  <a:pt x="250" y="216"/>
                </a:lnTo>
                <a:lnTo>
                  <a:pt x="250" y="216"/>
                </a:lnTo>
                <a:lnTo>
                  <a:pt x="260" y="198"/>
                </a:lnTo>
                <a:lnTo>
                  <a:pt x="268" y="178"/>
                </a:lnTo>
                <a:lnTo>
                  <a:pt x="268" y="178"/>
                </a:lnTo>
                <a:lnTo>
                  <a:pt x="268" y="178"/>
                </a:lnTo>
                <a:lnTo>
                  <a:pt x="274" y="158"/>
                </a:lnTo>
                <a:lnTo>
                  <a:pt x="276" y="138"/>
                </a:lnTo>
                <a:lnTo>
                  <a:pt x="276" y="138"/>
                </a:lnTo>
                <a:lnTo>
                  <a:pt x="274" y="124"/>
                </a:lnTo>
                <a:lnTo>
                  <a:pt x="272" y="110"/>
                </a:lnTo>
                <a:lnTo>
                  <a:pt x="268" y="96"/>
                </a:lnTo>
                <a:lnTo>
                  <a:pt x="264" y="84"/>
                </a:lnTo>
                <a:lnTo>
                  <a:pt x="258" y="72"/>
                </a:lnTo>
                <a:lnTo>
                  <a:pt x="252" y="60"/>
                </a:lnTo>
                <a:lnTo>
                  <a:pt x="244" y="50"/>
                </a:lnTo>
                <a:lnTo>
                  <a:pt x="234" y="40"/>
                </a:lnTo>
                <a:lnTo>
                  <a:pt x="224" y="32"/>
                </a:lnTo>
                <a:lnTo>
                  <a:pt x="214" y="24"/>
                </a:lnTo>
                <a:lnTo>
                  <a:pt x="202" y="16"/>
                </a:lnTo>
                <a:lnTo>
                  <a:pt x="190" y="10"/>
                </a:lnTo>
                <a:lnTo>
                  <a:pt x="178" y="6"/>
                </a:lnTo>
                <a:lnTo>
                  <a:pt x="164" y="2"/>
                </a:lnTo>
                <a:lnTo>
                  <a:pt x="152" y="0"/>
                </a:lnTo>
                <a:lnTo>
                  <a:pt x="138" y="0"/>
                </a:lnTo>
                <a:lnTo>
                  <a:pt x="138" y="0"/>
                </a:lnTo>
                <a:close/>
                <a:moveTo>
                  <a:pt x="138" y="204"/>
                </a:moveTo>
                <a:lnTo>
                  <a:pt x="138" y="204"/>
                </a:lnTo>
                <a:lnTo>
                  <a:pt x="124" y="204"/>
                </a:lnTo>
                <a:lnTo>
                  <a:pt x="110" y="200"/>
                </a:lnTo>
                <a:lnTo>
                  <a:pt x="98" y="194"/>
                </a:lnTo>
                <a:lnTo>
                  <a:pt x="88" y="184"/>
                </a:lnTo>
                <a:lnTo>
                  <a:pt x="80" y="174"/>
                </a:lnTo>
                <a:lnTo>
                  <a:pt x="74" y="162"/>
                </a:lnTo>
                <a:lnTo>
                  <a:pt x="70" y="150"/>
                </a:lnTo>
                <a:lnTo>
                  <a:pt x="68" y="136"/>
                </a:lnTo>
                <a:lnTo>
                  <a:pt x="68" y="136"/>
                </a:lnTo>
                <a:lnTo>
                  <a:pt x="70" y="122"/>
                </a:lnTo>
                <a:lnTo>
                  <a:pt x="74" y="108"/>
                </a:lnTo>
                <a:lnTo>
                  <a:pt x="80" y="96"/>
                </a:lnTo>
                <a:lnTo>
                  <a:pt x="88" y="86"/>
                </a:lnTo>
                <a:lnTo>
                  <a:pt x="98" y="78"/>
                </a:lnTo>
                <a:lnTo>
                  <a:pt x="110" y="72"/>
                </a:lnTo>
                <a:lnTo>
                  <a:pt x="124" y="68"/>
                </a:lnTo>
                <a:lnTo>
                  <a:pt x="138" y="66"/>
                </a:lnTo>
                <a:lnTo>
                  <a:pt x="138" y="66"/>
                </a:lnTo>
                <a:lnTo>
                  <a:pt x="152" y="68"/>
                </a:lnTo>
                <a:lnTo>
                  <a:pt x="164" y="72"/>
                </a:lnTo>
                <a:lnTo>
                  <a:pt x="176" y="78"/>
                </a:lnTo>
                <a:lnTo>
                  <a:pt x="186" y="86"/>
                </a:lnTo>
                <a:lnTo>
                  <a:pt x="194" y="96"/>
                </a:lnTo>
                <a:lnTo>
                  <a:pt x="200" y="108"/>
                </a:lnTo>
                <a:lnTo>
                  <a:pt x="204" y="122"/>
                </a:lnTo>
                <a:lnTo>
                  <a:pt x="206" y="136"/>
                </a:lnTo>
                <a:lnTo>
                  <a:pt x="206" y="136"/>
                </a:lnTo>
                <a:lnTo>
                  <a:pt x="204" y="150"/>
                </a:lnTo>
                <a:lnTo>
                  <a:pt x="200" y="162"/>
                </a:lnTo>
                <a:lnTo>
                  <a:pt x="194" y="174"/>
                </a:lnTo>
                <a:lnTo>
                  <a:pt x="186" y="184"/>
                </a:lnTo>
                <a:lnTo>
                  <a:pt x="176" y="194"/>
                </a:lnTo>
                <a:lnTo>
                  <a:pt x="164" y="200"/>
                </a:lnTo>
                <a:lnTo>
                  <a:pt x="152" y="204"/>
                </a:lnTo>
                <a:lnTo>
                  <a:pt x="138" y="204"/>
                </a:lnTo>
                <a:lnTo>
                  <a:pt x="138" y="204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Freeform 110"/>
          <p:cNvSpPr>
            <a:spLocks noEditPoints="1"/>
          </p:cNvSpPr>
          <p:nvPr/>
        </p:nvSpPr>
        <p:spPr bwMode="auto">
          <a:xfrm>
            <a:off x="4502940" y="3219721"/>
            <a:ext cx="841292" cy="846154"/>
          </a:xfrm>
          <a:custGeom>
            <a:avLst/>
            <a:gdLst/>
            <a:ahLst/>
            <a:cxnLst>
              <a:cxn ang="0">
                <a:pos x="0" y="348"/>
              </a:cxn>
              <a:cxn ang="0">
                <a:pos x="42" y="64"/>
              </a:cxn>
              <a:cxn ang="0">
                <a:pos x="42" y="130"/>
              </a:cxn>
              <a:cxn ang="0">
                <a:pos x="42" y="196"/>
              </a:cxn>
              <a:cxn ang="0">
                <a:pos x="42" y="260"/>
              </a:cxn>
              <a:cxn ang="0">
                <a:pos x="64" y="228"/>
              </a:cxn>
              <a:cxn ang="0">
                <a:pos x="70" y="210"/>
              </a:cxn>
              <a:cxn ang="0">
                <a:pos x="90" y="196"/>
              </a:cxn>
              <a:cxn ang="0">
                <a:pos x="136" y="160"/>
              </a:cxn>
              <a:cxn ang="0">
                <a:pos x="130" y="142"/>
              </a:cxn>
              <a:cxn ang="0">
                <a:pos x="140" y="118"/>
              </a:cxn>
              <a:cxn ang="0">
                <a:pos x="162" y="108"/>
              </a:cxn>
              <a:cxn ang="0">
                <a:pos x="180" y="114"/>
              </a:cxn>
              <a:cxn ang="0">
                <a:pos x="194" y="134"/>
              </a:cxn>
              <a:cxn ang="0">
                <a:pos x="232" y="180"/>
              </a:cxn>
              <a:cxn ang="0">
                <a:pos x="250" y="174"/>
              </a:cxn>
              <a:cxn ang="0">
                <a:pos x="284" y="88"/>
              </a:cxn>
              <a:cxn ang="0">
                <a:pos x="282" y="70"/>
              </a:cxn>
              <a:cxn ang="0">
                <a:pos x="296" y="48"/>
              </a:cxn>
              <a:cxn ang="0">
                <a:pos x="314" y="44"/>
              </a:cxn>
              <a:cxn ang="0">
                <a:pos x="338" y="52"/>
              </a:cxn>
              <a:cxn ang="0">
                <a:pos x="346" y="76"/>
              </a:cxn>
              <a:cxn ang="0">
                <a:pos x="342" y="94"/>
              </a:cxn>
              <a:cxn ang="0">
                <a:pos x="320" y="108"/>
              </a:cxn>
              <a:cxn ang="0">
                <a:pos x="272" y="184"/>
              </a:cxn>
              <a:cxn ang="0">
                <a:pos x="282" y="206"/>
              </a:cxn>
              <a:cxn ang="0">
                <a:pos x="276" y="224"/>
              </a:cxn>
              <a:cxn ang="0">
                <a:pos x="256" y="238"/>
              </a:cxn>
              <a:cxn ang="0">
                <a:pos x="236" y="236"/>
              </a:cxn>
              <a:cxn ang="0">
                <a:pos x="220" y="218"/>
              </a:cxn>
              <a:cxn ang="0">
                <a:pos x="218" y="196"/>
              </a:cxn>
              <a:cxn ang="0">
                <a:pos x="162" y="174"/>
              </a:cxn>
              <a:cxn ang="0">
                <a:pos x="124" y="210"/>
              </a:cxn>
              <a:cxn ang="0">
                <a:pos x="130" y="234"/>
              </a:cxn>
              <a:cxn ang="0">
                <a:pos x="116" y="254"/>
              </a:cxn>
              <a:cxn ang="0">
                <a:pos x="98" y="260"/>
              </a:cxn>
              <a:cxn ang="0">
                <a:pos x="74" y="250"/>
              </a:cxn>
              <a:cxn ang="0">
                <a:pos x="64" y="228"/>
              </a:cxn>
              <a:cxn ang="0">
                <a:pos x="304" y="80"/>
              </a:cxn>
              <a:cxn ang="0">
                <a:pos x="314" y="86"/>
              </a:cxn>
              <a:cxn ang="0">
                <a:pos x="326" y="76"/>
              </a:cxn>
              <a:cxn ang="0">
                <a:pos x="318" y="66"/>
              </a:cxn>
              <a:cxn ang="0">
                <a:pos x="306" y="68"/>
              </a:cxn>
              <a:cxn ang="0">
                <a:pos x="238" y="206"/>
              </a:cxn>
              <a:cxn ang="0">
                <a:pos x="244" y="216"/>
              </a:cxn>
              <a:cxn ang="0">
                <a:pos x="256" y="214"/>
              </a:cxn>
              <a:cxn ang="0">
                <a:pos x="260" y="202"/>
              </a:cxn>
              <a:cxn ang="0">
                <a:pos x="250" y="196"/>
              </a:cxn>
              <a:cxn ang="0">
                <a:pos x="238" y="206"/>
              </a:cxn>
              <a:cxn ang="0">
                <a:pos x="152" y="146"/>
              </a:cxn>
              <a:cxn ang="0">
                <a:pos x="162" y="152"/>
              </a:cxn>
              <a:cxn ang="0">
                <a:pos x="174" y="142"/>
              </a:cxn>
              <a:cxn ang="0">
                <a:pos x="166" y="130"/>
              </a:cxn>
              <a:cxn ang="0">
                <a:pos x="154" y="134"/>
              </a:cxn>
              <a:cxn ang="0">
                <a:pos x="86" y="228"/>
              </a:cxn>
              <a:cxn ang="0">
                <a:pos x="92" y="238"/>
              </a:cxn>
              <a:cxn ang="0">
                <a:pos x="104" y="236"/>
              </a:cxn>
              <a:cxn ang="0">
                <a:pos x="108" y="224"/>
              </a:cxn>
              <a:cxn ang="0">
                <a:pos x="98" y="218"/>
              </a:cxn>
              <a:cxn ang="0">
                <a:pos x="86" y="228"/>
              </a:cxn>
            </a:cxnLst>
            <a:rect l="0" t="0" r="r" b="b"/>
            <a:pathLst>
              <a:path w="346" h="348">
                <a:moveTo>
                  <a:pt x="22" y="326"/>
                </a:moveTo>
                <a:lnTo>
                  <a:pt x="346" y="326"/>
                </a:lnTo>
                <a:lnTo>
                  <a:pt x="346" y="348"/>
                </a:lnTo>
                <a:lnTo>
                  <a:pt x="0" y="348"/>
                </a:lnTo>
                <a:lnTo>
                  <a:pt x="0" y="0"/>
                </a:lnTo>
                <a:lnTo>
                  <a:pt x="22" y="0"/>
                </a:lnTo>
                <a:lnTo>
                  <a:pt x="22" y="64"/>
                </a:lnTo>
                <a:lnTo>
                  <a:pt x="42" y="64"/>
                </a:lnTo>
                <a:lnTo>
                  <a:pt x="42" y="86"/>
                </a:lnTo>
                <a:lnTo>
                  <a:pt x="22" y="86"/>
                </a:lnTo>
                <a:lnTo>
                  <a:pt x="22" y="130"/>
                </a:lnTo>
                <a:lnTo>
                  <a:pt x="42" y="130"/>
                </a:lnTo>
                <a:lnTo>
                  <a:pt x="42" y="152"/>
                </a:lnTo>
                <a:lnTo>
                  <a:pt x="22" y="152"/>
                </a:lnTo>
                <a:lnTo>
                  <a:pt x="22" y="196"/>
                </a:lnTo>
                <a:lnTo>
                  <a:pt x="42" y="196"/>
                </a:lnTo>
                <a:lnTo>
                  <a:pt x="42" y="218"/>
                </a:lnTo>
                <a:lnTo>
                  <a:pt x="22" y="218"/>
                </a:lnTo>
                <a:lnTo>
                  <a:pt x="22" y="260"/>
                </a:lnTo>
                <a:lnTo>
                  <a:pt x="42" y="260"/>
                </a:lnTo>
                <a:lnTo>
                  <a:pt x="42" y="282"/>
                </a:lnTo>
                <a:lnTo>
                  <a:pt x="22" y="282"/>
                </a:lnTo>
                <a:lnTo>
                  <a:pt x="22" y="326"/>
                </a:lnTo>
                <a:close/>
                <a:moveTo>
                  <a:pt x="64" y="228"/>
                </a:moveTo>
                <a:lnTo>
                  <a:pt x="64" y="228"/>
                </a:lnTo>
                <a:lnTo>
                  <a:pt x="66" y="222"/>
                </a:lnTo>
                <a:lnTo>
                  <a:pt x="68" y="216"/>
                </a:lnTo>
                <a:lnTo>
                  <a:pt x="70" y="210"/>
                </a:lnTo>
                <a:lnTo>
                  <a:pt x="74" y="204"/>
                </a:lnTo>
                <a:lnTo>
                  <a:pt x="78" y="200"/>
                </a:lnTo>
                <a:lnTo>
                  <a:pt x="84" y="198"/>
                </a:lnTo>
                <a:lnTo>
                  <a:pt x="90" y="196"/>
                </a:lnTo>
                <a:lnTo>
                  <a:pt x="98" y="196"/>
                </a:lnTo>
                <a:lnTo>
                  <a:pt x="98" y="196"/>
                </a:lnTo>
                <a:lnTo>
                  <a:pt x="106" y="196"/>
                </a:lnTo>
                <a:lnTo>
                  <a:pt x="136" y="160"/>
                </a:lnTo>
                <a:lnTo>
                  <a:pt x="136" y="160"/>
                </a:lnTo>
                <a:lnTo>
                  <a:pt x="132" y="150"/>
                </a:lnTo>
                <a:lnTo>
                  <a:pt x="130" y="142"/>
                </a:lnTo>
                <a:lnTo>
                  <a:pt x="130" y="142"/>
                </a:lnTo>
                <a:lnTo>
                  <a:pt x="130" y="134"/>
                </a:lnTo>
                <a:lnTo>
                  <a:pt x="132" y="128"/>
                </a:lnTo>
                <a:lnTo>
                  <a:pt x="136" y="122"/>
                </a:lnTo>
                <a:lnTo>
                  <a:pt x="140" y="118"/>
                </a:lnTo>
                <a:lnTo>
                  <a:pt x="144" y="114"/>
                </a:lnTo>
                <a:lnTo>
                  <a:pt x="150" y="110"/>
                </a:lnTo>
                <a:lnTo>
                  <a:pt x="156" y="110"/>
                </a:lnTo>
                <a:lnTo>
                  <a:pt x="162" y="108"/>
                </a:lnTo>
                <a:lnTo>
                  <a:pt x="162" y="108"/>
                </a:lnTo>
                <a:lnTo>
                  <a:pt x="168" y="110"/>
                </a:lnTo>
                <a:lnTo>
                  <a:pt x="174" y="110"/>
                </a:lnTo>
                <a:lnTo>
                  <a:pt x="180" y="114"/>
                </a:lnTo>
                <a:lnTo>
                  <a:pt x="186" y="118"/>
                </a:lnTo>
                <a:lnTo>
                  <a:pt x="190" y="122"/>
                </a:lnTo>
                <a:lnTo>
                  <a:pt x="192" y="128"/>
                </a:lnTo>
                <a:lnTo>
                  <a:pt x="194" y="134"/>
                </a:lnTo>
                <a:lnTo>
                  <a:pt x="194" y="142"/>
                </a:lnTo>
                <a:lnTo>
                  <a:pt x="194" y="142"/>
                </a:lnTo>
                <a:lnTo>
                  <a:pt x="194" y="150"/>
                </a:lnTo>
                <a:lnTo>
                  <a:pt x="232" y="180"/>
                </a:lnTo>
                <a:lnTo>
                  <a:pt x="232" y="180"/>
                </a:lnTo>
                <a:lnTo>
                  <a:pt x="240" y="176"/>
                </a:lnTo>
                <a:lnTo>
                  <a:pt x="250" y="174"/>
                </a:lnTo>
                <a:lnTo>
                  <a:pt x="250" y="174"/>
                </a:lnTo>
                <a:lnTo>
                  <a:pt x="254" y="174"/>
                </a:lnTo>
                <a:lnTo>
                  <a:pt x="290" y="98"/>
                </a:lnTo>
                <a:lnTo>
                  <a:pt x="290" y="98"/>
                </a:lnTo>
                <a:lnTo>
                  <a:pt x="284" y="88"/>
                </a:lnTo>
                <a:lnTo>
                  <a:pt x="282" y="82"/>
                </a:lnTo>
                <a:lnTo>
                  <a:pt x="282" y="76"/>
                </a:lnTo>
                <a:lnTo>
                  <a:pt x="282" y="76"/>
                </a:lnTo>
                <a:lnTo>
                  <a:pt x="282" y="70"/>
                </a:lnTo>
                <a:lnTo>
                  <a:pt x="284" y="64"/>
                </a:lnTo>
                <a:lnTo>
                  <a:pt x="288" y="58"/>
                </a:lnTo>
                <a:lnTo>
                  <a:pt x="292" y="52"/>
                </a:lnTo>
                <a:lnTo>
                  <a:pt x="296" y="48"/>
                </a:lnTo>
                <a:lnTo>
                  <a:pt x="302" y="46"/>
                </a:lnTo>
                <a:lnTo>
                  <a:pt x="308" y="44"/>
                </a:lnTo>
                <a:lnTo>
                  <a:pt x="314" y="44"/>
                </a:lnTo>
                <a:lnTo>
                  <a:pt x="314" y="44"/>
                </a:lnTo>
                <a:lnTo>
                  <a:pt x="320" y="44"/>
                </a:lnTo>
                <a:lnTo>
                  <a:pt x="328" y="46"/>
                </a:lnTo>
                <a:lnTo>
                  <a:pt x="332" y="48"/>
                </a:lnTo>
                <a:lnTo>
                  <a:pt x="338" y="52"/>
                </a:lnTo>
                <a:lnTo>
                  <a:pt x="342" y="58"/>
                </a:lnTo>
                <a:lnTo>
                  <a:pt x="344" y="64"/>
                </a:lnTo>
                <a:lnTo>
                  <a:pt x="346" y="70"/>
                </a:lnTo>
                <a:lnTo>
                  <a:pt x="346" y="76"/>
                </a:lnTo>
                <a:lnTo>
                  <a:pt x="346" y="76"/>
                </a:lnTo>
                <a:lnTo>
                  <a:pt x="346" y="82"/>
                </a:lnTo>
                <a:lnTo>
                  <a:pt x="344" y="88"/>
                </a:lnTo>
                <a:lnTo>
                  <a:pt x="342" y="94"/>
                </a:lnTo>
                <a:lnTo>
                  <a:pt x="338" y="98"/>
                </a:lnTo>
                <a:lnTo>
                  <a:pt x="332" y="102"/>
                </a:lnTo>
                <a:lnTo>
                  <a:pt x="328" y="106"/>
                </a:lnTo>
                <a:lnTo>
                  <a:pt x="320" y="108"/>
                </a:lnTo>
                <a:lnTo>
                  <a:pt x="314" y="108"/>
                </a:lnTo>
                <a:lnTo>
                  <a:pt x="314" y="108"/>
                </a:lnTo>
                <a:lnTo>
                  <a:pt x="310" y="108"/>
                </a:lnTo>
                <a:lnTo>
                  <a:pt x="272" y="184"/>
                </a:lnTo>
                <a:lnTo>
                  <a:pt x="272" y="184"/>
                </a:lnTo>
                <a:lnTo>
                  <a:pt x="280" y="194"/>
                </a:lnTo>
                <a:lnTo>
                  <a:pt x="282" y="200"/>
                </a:lnTo>
                <a:lnTo>
                  <a:pt x="282" y="206"/>
                </a:lnTo>
                <a:lnTo>
                  <a:pt x="282" y="206"/>
                </a:lnTo>
                <a:lnTo>
                  <a:pt x="282" y="212"/>
                </a:lnTo>
                <a:lnTo>
                  <a:pt x="280" y="218"/>
                </a:lnTo>
                <a:lnTo>
                  <a:pt x="276" y="224"/>
                </a:lnTo>
                <a:lnTo>
                  <a:pt x="272" y="230"/>
                </a:lnTo>
                <a:lnTo>
                  <a:pt x="268" y="234"/>
                </a:lnTo>
                <a:lnTo>
                  <a:pt x="262" y="236"/>
                </a:lnTo>
                <a:lnTo>
                  <a:pt x="256" y="238"/>
                </a:lnTo>
                <a:lnTo>
                  <a:pt x="250" y="238"/>
                </a:lnTo>
                <a:lnTo>
                  <a:pt x="250" y="238"/>
                </a:lnTo>
                <a:lnTo>
                  <a:pt x="242" y="238"/>
                </a:lnTo>
                <a:lnTo>
                  <a:pt x="236" y="236"/>
                </a:lnTo>
                <a:lnTo>
                  <a:pt x="230" y="234"/>
                </a:lnTo>
                <a:lnTo>
                  <a:pt x="226" y="230"/>
                </a:lnTo>
                <a:lnTo>
                  <a:pt x="222" y="224"/>
                </a:lnTo>
                <a:lnTo>
                  <a:pt x="220" y="218"/>
                </a:lnTo>
                <a:lnTo>
                  <a:pt x="218" y="212"/>
                </a:lnTo>
                <a:lnTo>
                  <a:pt x="216" y="206"/>
                </a:lnTo>
                <a:lnTo>
                  <a:pt x="216" y="206"/>
                </a:lnTo>
                <a:lnTo>
                  <a:pt x="218" y="196"/>
                </a:lnTo>
                <a:lnTo>
                  <a:pt x="180" y="168"/>
                </a:lnTo>
                <a:lnTo>
                  <a:pt x="180" y="168"/>
                </a:lnTo>
                <a:lnTo>
                  <a:pt x="172" y="172"/>
                </a:lnTo>
                <a:lnTo>
                  <a:pt x="162" y="174"/>
                </a:lnTo>
                <a:lnTo>
                  <a:pt x="162" y="174"/>
                </a:lnTo>
                <a:lnTo>
                  <a:pt x="152" y="172"/>
                </a:lnTo>
                <a:lnTo>
                  <a:pt x="124" y="210"/>
                </a:lnTo>
                <a:lnTo>
                  <a:pt x="124" y="210"/>
                </a:lnTo>
                <a:lnTo>
                  <a:pt x="128" y="218"/>
                </a:lnTo>
                <a:lnTo>
                  <a:pt x="130" y="228"/>
                </a:lnTo>
                <a:lnTo>
                  <a:pt x="130" y="228"/>
                </a:lnTo>
                <a:lnTo>
                  <a:pt x="130" y="234"/>
                </a:lnTo>
                <a:lnTo>
                  <a:pt x="128" y="240"/>
                </a:lnTo>
                <a:lnTo>
                  <a:pt x="124" y="246"/>
                </a:lnTo>
                <a:lnTo>
                  <a:pt x="120" y="250"/>
                </a:lnTo>
                <a:lnTo>
                  <a:pt x="116" y="254"/>
                </a:lnTo>
                <a:lnTo>
                  <a:pt x="110" y="258"/>
                </a:lnTo>
                <a:lnTo>
                  <a:pt x="104" y="260"/>
                </a:lnTo>
                <a:lnTo>
                  <a:pt x="98" y="260"/>
                </a:lnTo>
                <a:lnTo>
                  <a:pt x="98" y="260"/>
                </a:lnTo>
                <a:lnTo>
                  <a:pt x="90" y="260"/>
                </a:lnTo>
                <a:lnTo>
                  <a:pt x="84" y="258"/>
                </a:lnTo>
                <a:lnTo>
                  <a:pt x="78" y="254"/>
                </a:lnTo>
                <a:lnTo>
                  <a:pt x="74" y="250"/>
                </a:lnTo>
                <a:lnTo>
                  <a:pt x="70" y="246"/>
                </a:lnTo>
                <a:lnTo>
                  <a:pt x="68" y="240"/>
                </a:lnTo>
                <a:lnTo>
                  <a:pt x="66" y="234"/>
                </a:lnTo>
                <a:lnTo>
                  <a:pt x="64" y="228"/>
                </a:lnTo>
                <a:lnTo>
                  <a:pt x="64" y="228"/>
                </a:lnTo>
                <a:close/>
                <a:moveTo>
                  <a:pt x="304" y="76"/>
                </a:moveTo>
                <a:lnTo>
                  <a:pt x="304" y="76"/>
                </a:lnTo>
                <a:lnTo>
                  <a:pt x="304" y="80"/>
                </a:lnTo>
                <a:lnTo>
                  <a:pt x="306" y="84"/>
                </a:lnTo>
                <a:lnTo>
                  <a:pt x="310" y="86"/>
                </a:lnTo>
                <a:lnTo>
                  <a:pt x="314" y="86"/>
                </a:lnTo>
                <a:lnTo>
                  <a:pt x="314" y="86"/>
                </a:lnTo>
                <a:lnTo>
                  <a:pt x="318" y="86"/>
                </a:lnTo>
                <a:lnTo>
                  <a:pt x="322" y="84"/>
                </a:lnTo>
                <a:lnTo>
                  <a:pt x="324" y="80"/>
                </a:lnTo>
                <a:lnTo>
                  <a:pt x="326" y="76"/>
                </a:lnTo>
                <a:lnTo>
                  <a:pt x="326" y="76"/>
                </a:lnTo>
                <a:lnTo>
                  <a:pt x="324" y="72"/>
                </a:lnTo>
                <a:lnTo>
                  <a:pt x="322" y="68"/>
                </a:lnTo>
                <a:lnTo>
                  <a:pt x="318" y="66"/>
                </a:lnTo>
                <a:lnTo>
                  <a:pt x="314" y="64"/>
                </a:lnTo>
                <a:lnTo>
                  <a:pt x="314" y="64"/>
                </a:lnTo>
                <a:lnTo>
                  <a:pt x="310" y="66"/>
                </a:lnTo>
                <a:lnTo>
                  <a:pt x="306" y="68"/>
                </a:lnTo>
                <a:lnTo>
                  <a:pt x="304" y="72"/>
                </a:lnTo>
                <a:lnTo>
                  <a:pt x="304" y="76"/>
                </a:lnTo>
                <a:lnTo>
                  <a:pt x="304" y="76"/>
                </a:lnTo>
                <a:close/>
                <a:moveTo>
                  <a:pt x="238" y="206"/>
                </a:moveTo>
                <a:lnTo>
                  <a:pt x="238" y="206"/>
                </a:lnTo>
                <a:lnTo>
                  <a:pt x="240" y="210"/>
                </a:lnTo>
                <a:lnTo>
                  <a:pt x="242" y="214"/>
                </a:lnTo>
                <a:lnTo>
                  <a:pt x="244" y="216"/>
                </a:lnTo>
                <a:lnTo>
                  <a:pt x="250" y="218"/>
                </a:lnTo>
                <a:lnTo>
                  <a:pt x="250" y="218"/>
                </a:lnTo>
                <a:lnTo>
                  <a:pt x="254" y="216"/>
                </a:lnTo>
                <a:lnTo>
                  <a:pt x="256" y="214"/>
                </a:lnTo>
                <a:lnTo>
                  <a:pt x="260" y="210"/>
                </a:lnTo>
                <a:lnTo>
                  <a:pt x="260" y="206"/>
                </a:lnTo>
                <a:lnTo>
                  <a:pt x="260" y="206"/>
                </a:lnTo>
                <a:lnTo>
                  <a:pt x="260" y="202"/>
                </a:lnTo>
                <a:lnTo>
                  <a:pt x="256" y="198"/>
                </a:lnTo>
                <a:lnTo>
                  <a:pt x="254" y="196"/>
                </a:lnTo>
                <a:lnTo>
                  <a:pt x="250" y="196"/>
                </a:lnTo>
                <a:lnTo>
                  <a:pt x="250" y="196"/>
                </a:lnTo>
                <a:lnTo>
                  <a:pt x="244" y="196"/>
                </a:lnTo>
                <a:lnTo>
                  <a:pt x="242" y="198"/>
                </a:lnTo>
                <a:lnTo>
                  <a:pt x="240" y="202"/>
                </a:lnTo>
                <a:lnTo>
                  <a:pt x="238" y="206"/>
                </a:lnTo>
                <a:lnTo>
                  <a:pt x="238" y="206"/>
                </a:lnTo>
                <a:close/>
                <a:moveTo>
                  <a:pt x="152" y="142"/>
                </a:moveTo>
                <a:lnTo>
                  <a:pt x="152" y="142"/>
                </a:lnTo>
                <a:lnTo>
                  <a:pt x="152" y="146"/>
                </a:lnTo>
                <a:lnTo>
                  <a:pt x="154" y="148"/>
                </a:lnTo>
                <a:lnTo>
                  <a:pt x="158" y="152"/>
                </a:lnTo>
                <a:lnTo>
                  <a:pt x="162" y="152"/>
                </a:lnTo>
                <a:lnTo>
                  <a:pt x="162" y="152"/>
                </a:lnTo>
                <a:lnTo>
                  <a:pt x="166" y="152"/>
                </a:lnTo>
                <a:lnTo>
                  <a:pt x="170" y="148"/>
                </a:lnTo>
                <a:lnTo>
                  <a:pt x="172" y="146"/>
                </a:lnTo>
                <a:lnTo>
                  <a:pt x="174" y="142"/>
                </a:lnTo>
                <a:lnTo>
                  <a:pt x="174" y="142"/>
                </a:lnTo>
                <a:lnTo>
                  <a:pt x="172" y="136"/>
                </a:lnTo>
                <a:lnTo>
                  <a:pt x="170" y="134"/>
                </a:lnTo>
                <a:lnTo>
                  <a:pt x="166" y="130"/>
                </a:lnTo>
                <a:lnTo>
                  <a:pt x="162" y="130"/>
                </a:lnTo>
                <a:lnTo>
                  <a:pt x="162" y="130"/>
                </a:lnTo>
                <a:lnTo>
                  <a:pt x="158" y="130"/>
                </a:lnTo>
                <a:lnTo>
                  <a:pt x="154" y="134"/>
                </a:lnTo>
                <a:lnTo>
                  <a:pt x="152" y="136"/>
                </a:lnTo>
                <a:lnTo>
                  <a:pt x="152" y="142"/>
                </a:lnTo>
                <a:lnTo>
                  <a:pt x="152" y="142"/>
                </a:lnTo>
                <a:close/>
                <a:moveTo>
                  <a:pt x="86" y="228"/>
                </a:moveTo>
                <a:lnTo>
                  <a:pt x="86" y="228"/>
                </a:lnTo>
                <a:lnTo>
                  <a:pt x="88" y="232"/>
                </a:lnTo>
                <a:lnTo>
                  <a:pt x="90" y="236"/>
                </a:lnTo>
                <a:lnTo>
                  <a:pt x="92" y="238"/>
                </a:lnTo>
                <a:lnTo>
                  <a:pt x="98" y="238"/>
                </a:lnTo>
                <a:lnTo>
                  <a:pt x="98" y="238"/>
                </a:lnTo>
                <a:lnTo>
                  <a:pt x="102" y="238"/>
                </a:lnTo>
                <a:lnTo>
                  <a:pt x="104" y="236"/>
                </a:lnTo>
                <a:lnTo>
                  <a:pt x="108" y="232"/>
                </a:lnTo>
                <a:lnTo>
                  <a:pt x="108" y="228"/>
                </a:lnTo>
                <a:lnTo>
                  <a:pt x="108" y="228"/>
                </a:lnTo>
                <a:lnTo>
                  <a:pt x="108" y="224"/>
                </a:lnTo>
                <a:lnTo>
                  <a:pt x="104" y="220"/>
                </a:lnTo>
                <a:lnTo>
                  <a:pt x="102" y="218"/>
                </a:lnTo>
                <a:lnTo>
                  <a:pt x="98" y="218"/>
                </a:lnTo>
                <a:lnTo>
                  <a:pt x="98" y="218"/>
                </a:lnTo>
                <a:lnTo>
                  <a:pt x="92" y="218"/>
                </a:lnTo>
                <a:lnTo>
                  <a:pt x="90" y="220"/>
                </a:lnTo>
                <a:lnTo>
                  <a:pt x="88" y="224"/>
                </a:lnTo>
                <a:lnTo>
                  <a:pt x="86" y="228"/>
                </a:lnTo>
                <a:lnTo>
                  <a:pt x="86" y="228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Freeform 111"/>
          <p:cNvSpPr>
            <a:spLocks noEditPoints="1"/>
          </p:cNvSpPr>
          <p:nvPr/>
        </p:nvSpPr>
        <p:spPr bwMode="auto">
          <a:xfrm>
            <a:off x="5730553" y="4651393"/>
            <a:ext cx="972590" cy="671088"/>
          </a:xfrm>
          <a:custGeom>
            <a:avLst/>
            <a:gdLst/>
            <a:ahLst/>
            <a:cxnLst>
              <a:cxn ang="0">
                <a:pos x="4" y="0"/>
              </a:cxn>
              <a:cxn ang="0">
                <a:pos x="4" y="0"/>
              </a:cxn>
              <a:cxn ang="0">
                <a:pos x="0" y="0"/>
              </a:cxn>
              <a:cxn ang="0">
                <a:pos x="0" y="4"/>
              </a:cxn>
              <a:cxn ang="0">
                <a:pos x="0" y="272"/>
              </a:cxn>
              <a:cxn ang="0">
                <a:pos x="0" y="272"/>
              </a:cxn>
              <a:cxn ang="0">
                <a:pos x="0" y="274"/>
              </a:cxn>
              <a:cxn ang="0">
                <a:pos x="4" y="276"/>
              </a:cxn>
              <a:cxn ang="0">
                <a:pos x="394" y="276"/>
              </a:cxn>
              <a:cxn ang="0">
                <a:pos x="394" y="276"/>
              </a:cxn>
              <a:cxn ang="0">
                <a:pos x="398" y="274"/>
              </a:cxn>
              <a:cxn ang="0">
                <a:pos x="400" y="272"/>
              </a:cxn>
              <a:cxn ang="0">
                <a:pos x="400" y="4"/>
              </a:cxn>
              <a:cxn ang="0">
                <a:pos x="400" y="4"/>
              </a:cxn>
              <a:cxn ang="0">
                <a:pos x="398" y="0"/>
              </a:cxn>
              <a:cxn ang="0">
                <a:pos x="394" y="0"/>
              </a:cxn>
              <a:cxn ang="0">
                <a:pos x="4" y="0"/>
              </a:cxn>
              <a:cxn ang="0">
                <a:pos x="358" y="30"/>
              </a:cxn>
              <a:cxn ang="0">
                <a:pos x="200" y="146"/>
              </a:cxn>
              <a:cxn ang="0">
                <a:pos x="42" y="30"/>
              </a:cxn>
              <a:cxn ang="0">
                <a:pos x="358" y="30"/>
              </a:cxn>
              <a:cxn ang="0">
                <a:pos x="368" y="246"/>
              </a:cxn>
              <a:cxn ang="0">
                <a:pos x="30" y="246"/>
              </a:cxn>
              <a:cxn ang="0">
                <a:pos x="30" y="60"/>
              </a:cxn>
              <a:cxn ang="0">
                <a:pos x="182" y="170"/>
              </a:cxn>
              <a:cxn ang="0">
                <a:pos x="200" y="184"/>
              </a:cxn>
              <a:cxn ang="0">
                <a:pos x="218" y="170"/>
              </a:cxn>
              <a:cxn ang="0">
                <a:pos x="368" y="60"/>
              </a:cxn>
              <a:cxn ang="0">
                <a:pos x="368" y="246"/>
              </a:cxn>
            </a:cxnLst>
            <a:rect l="0" t="0" r="r" b="b"/>
            <a:pathLst>
              <a:path w="400" h="276">
                <a:moveTo>
                  <a:pt x="4" y="0"/>
                </a:moveTo>
                <a:lnTo>
                  <a:pt x="4" y="0"/>
                </a:lnTo>
                <a:lnTo>
                  <a:pt x="0" y="0"/>
                </a:lnTo>
                <a:lnTo>
                  <a:pt x="0" y="4"/>
                </a:lnTo>
                <a:lnTo>
                  <a:pt x="0" y="272"/>
                </a:lnTo>
                <a:lnTo>
                  <a:pt x="0" y="272"/>
                </a:lnTo>
                <a:lnTo>
                  <a:pt x="0" y="274"/>
                </a:lnTo>
                <a:lnTo>
                  <a:pt x="4" y="276"/>
                </a:lnTo>
                <a:lnTo>
                  <a:pt x="394" y="276"/>
                </a:lnTo>
                <a:lnTo>
                  <a:pt x="394" y="276"/>
                </a:lnTo>
                <a:lnTo>
                  <a:pt x="398" y="274"/>
                </a:lnTo>
                <a:lnTo>
                  <a:pt x="400" y="272"/>
                </a:lnTo>
                <a:lnTo>
                  <a:pt x="400" y="4"/>
                </a:lnTo>
                <a:lnTo>
                  <a:pt x="400" y="4"/>
                </a:lnTo>
                <a:lnTo>
                  <a:pt x="398" y="0"/>
                </a:lnTo>
                <a:lnTo>
                  <a:pt x="394" y="0"/>
                </a:lnTo>
                <a:lnTo>
                  <a:pt x="4" y="0"/>
                </a:lnTo>
                <a:close/>
                <a:moveTo>
                  <a:pt x="358" y="30"/>
                </a:moveTo>
                <a:lnTo>
                  <a:pt x="200" y="146"/>
                </a:lnTo>
                <a:lnTo>
                  <a:pt x="42" y="30"/>
                </a:lnTo>
                <a:lnTo>
                  <a:pt x="358" y="30"/>
                </a:lnTo>
                <a:close/>
                <a:moveTo>
                  <a:pt x="368" y="246"/>
                </a:moveTo>
                <a:lnTo>
                  <a:pt x="30" y="246"/>
                </a:lnTo>
                <a:lnTo>
                  <a:pt x="30" y="60"/>
                </a:lnTo>
                <a:lnTo>
                  <a:pt x="182" y="170"/>
                </a:lnTo>
                <a:lnTo>
                  <a:pt x="200" y="184"/>
                </a:lnTo>
                <a:lnTo>
                  <a:pt x="218" y="170"/>
                </a:lnTo>
                <a:lnTo>
                  <a:pt x="368" y="60"/>
                </a:lnTo>
                <a:lnTo>
                  <a:pt x="368" y="246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4" name="组 23"/>
          <p:cNvGrpSpPr/>
          <p:nvPr/>
        </p:nvGrpSpPr>
        <p:grpSpPr>
          <a:xfrm>
            <a:off x="5677060" y="1923779"/>
            <a:ext cx="1079576" cy="1021220"/>
            <a:chOff x="4321175" y="111125"/>
            <a:chExt cx="704850" cy="666750"/>
          </a:xfrm>
          <a:solidFill>
            <a:schemeClr val="bg1"/>
          </a:solidFill>
        </p:grpSpPr>
        <p:sp>
          <p:nvSpPr>
            <p:cNvPr id="25" name="Freeform 34"/>
            <p:cNvSpPr>
              <a:spLocks noEditPoints="1"/>
            </p:cNvSpPr>
            <p:nvPr/>
          </p:nvSpPr>
          <p:spPr bwMode="auto">
            <a:xfrm>
              <a:off x="4321175" y="111125"/>
              <a:ext cx="704850" cy="666750"/>
            </a:xfrm>
            <a:custGeom>
              <a:avLst/>
              <a:gdLst/>
              <a:ahLst/>
              <a:cxnLst>
                <a:cxn ang="0">
                  <a:pos x="444" y="0"/>
                </a:cxn>
                <a:cxn ang="0">
                  <a:pos x="0" y="0"/>
                </a:cxn>
                <a:cxn ang="0">
                  <a:pos x="0" y="54"/>
                </a:cxn>
                <a:cxn ang="0">
                  <a:pos x="36" y="54"/>
                </a:cxn>
                <a:cxn ang="0">
                  <a:pos x="36" y="330"/>
                </a:cxn>
                <a:cxn ang="0">
                  <a:pos x="194" y="330"/>
                </a:cxn>
                <a:cxn ang="0">
                  <a:pos x="194" y="368"/>
                </a:cxn>
                <a:cxn ang="0">
                  <a:pos x="194" y="368"/>
                </a:cxn>
                <a:cxn ang="0">
                  <a:pos x="172" y="374"/>
                </a:cxn>
                <a:cxn ang="0">
                  <a:pos x="154" y="382"/>
                </a:cxn>
                <a:cxn ang="0">
                  <a:pos x="148" y="386"/>
                </a:cxn>
                <a:cxn ang="0">
                  <a:pos x="144" y="392"/>
                </a:cxn>
                <a:cxn ang="0">
                  <a:pos x="140" y="398"/>
                </a:cxn>
                <a:cxn ang="0">
                  <a:pos x="140" y="404"/>
                </a:cxn>
                <a:cxn ang="0">
                  <a:pos x="140" y="404"/>
                </a:cxn>
                <a:cxn ang="0">
                  <a:pos x="142" y="408"/>
                </a:cxn>
                <a:cxn ang="0">
                  <a:pos x="146" y="410"/>
                </a:cxn>
                <a:cxn ang="0">
                  <a:pos x="166" y="416"/>
                </a:cxn>
                <a:cxn ang="0">
                  <a:pos x="192" y="418"/>
                </a:cxn>
                <a:cxn ang="0">
                  <a:pos x="222" y="420"/>
                </a:cxn>
                <a:cxn ang="0">
                  <a:pos x="252" y="418"/>
                </a:cxn>
                <a:cxn ang="0">
                  <a:pos x="278" y="416"/>
                </a:cxn>
                <a:cxn ang="0">
                  <a:pos x="298" y="410"/>
                </a:cxn>
                <a:cxn ang="0">
                  <a:pos x="302" y="408"/>
                </a:cxn>
                <a:cxn ang="0">
                  <a:pos x="304" y="404"/>
                </a:cxn>
                <a:cxn ang="0">
                  <a:pos x="304" y="404"/>
                </a:cxn>
                <a:cxn ang="0">
                  <a:pos x="304" y="398"/>
                </a:cxn>
                <a:cxn ang="0">
                  <a:pos x="300" y="392"/>
                </a:cxn>
                <a:cxn ang="0">
                  <a:pos x="296" y="386"/>
                </a:cxn>
                <a:cxn ang="0">
                  <a:pos x="290" y="382"/>
                </a:cxn>
                <a:cxn ang="0">
                  <a:pos x="272" y="374"/>
                </a:cxn>
                <a:cxn ang="0">
                  <a:pos x="250" y="368"/>
                </a:cxn>
                <a:cxn ang="0">
                  <a:pos x="250" y="330"/>
                </a:cxn>
                <a:cxn ang="0">
                  <a:pos x="408" y="330"/>
                </a:cxn>
                <a:cxn ang="0">
                  <a:pos x="408" y="54"/>
                </a:cxn>
                <a:cxn ang="0">
                  <a:pos x="444" y="54"/>
                </a:cxn>
                <a:cxn ang="0">
                  <a:pos x="444" y="0"/>
                </a:cxn>
                <a:cxn ang="0">
                  <a:pos x="444" y="0"/>
                </a:cxn>
                <a:cxn ang="0">
                  <a:pos x="378" y="300"/>
                </a:cxn>
                <a:cxn ang="0">
                  <a:pos x="66" y="300"/>
                </a:cxn>
                <a:cxn ang="0">
                  <a:pos x="66" y="56"/>
                </a:cxn>
                <a:cxn ang="0">
                  <a:pos x="378" y="56"/>
                </a:cxn>
                <a:cxn ang="0">
                  <a:pos x="378" y="300"/>
                </a:cxn>
                <a:cxn ang="0">
                  <a:pos x="378" y="300"/>
                </a:cxn>
              </a:cxnLst>
              <a:rect l="0" t="0" r="r" b="b"/>
              <a:pathLst>
                <a:path w="444" h="420">
                  <a:moveTo>
                    <a:pt x="444" y="0"/>
                  </a:moveTo>
                  <a:lnTo>
                    <a:pt x="0" y="0"/>
                  </a:lnTo>
                  <a:lnTo>
                    <a:pt x="0" y="54"/>
                  </a:lnTo>
                  <a:lnTo>
                    <a:pt x="36" y="54"/>
                  </a:lnTo>
                  <a:lnTo>
                    <a:pt x="36" y="330"/>
                  </a:lnTo>
                  <a:lnTo>
                    <a:pt x="194" y="330"/>
                  </a:lnTo>
                  <a:lnTo>
                    <a:pt x="194" y="368"/>
                  </a:lnTo>
                  <a:lnTo>
                    <a:pt x="194" y="368"/>
                  </a:lnTo>
                  <a:lnTo>
                    <a:pt x="172" y="374"/>
                  </a:lnTo>
                  <a:lnTo>
                    <a:pt x="154" y="382"/>
                  </a:lnTo>
                  <a:lnTo>
                    <a:pt x="148" y="386"/>
                  </a:lnTo>
                  <a:lnTo>
                    <a:pt x="144" y="392"/>
                  </a:lnTo>
                  <a:lnTo>
                    <a:pt x="140" y="398"/>
                  </a:lnTo>
                  <a:lnTo>
                    <a:pt x="140" y="404"/>
                  </a:lnTo>
                  <a:lnTo>
                    <a:pt x="140" y="404"/>
                  </a:lnTo>
                  <a:lnTo>
                    <a:pt x="142" y="408"/>
                  </a:lnTo>
                  <a:lnTo>
                    <a:pt x="146" y="410"/>
                  </a:lnTo>
                  <a:lnTo>
                    <a:pt x="166" y="416"/>
                  </a:lnTo>
                  <a:lnTo>
                    <a:pt x="192" y="418"/>
                  </a:lnTo>
                  <a:lnTo>
                    <a:pt x="222" y="420"/>
                  </a:lnTo>
                  <a:lnTo>
                    <a:pt x="252" y="418"/>
                  </a:lnTo>
                  <a:lnTo>
                    <a:pt x="278" y="416"/>
                  </a:lnTo>
                  <a:lnTo>
                    <a:pt x="298" y="410"/>
                  </a:lnTo>
                  <a:lnTo>
                    <a:pt x="302" y="408"/>
                  </a:lnTo>
                  <a:lnTo>
                    <a:pt x="304" y="404"/>
                  </a:lnTo>
                  <a:lnTo>
                    <a:pt x="304" y="404"/>
                  </a:lnTo>
                  <a:lnTo>
                    <a:pt x="304" y="398"/>
                  </a:lnTo>
                  <a:lnTo>
                    <a:pt x="300" y="392"/>
                  </a:lnTo>
                  <a:lnTo>
                    <a:pt x="296" y="386"/>
                  </a:lnTo>
                  <a:lnTo>
                    <a:pt x="290" y="382"/>
                  </a:lnTo>
                  <a:lnTo>
                    <a:pt x="272" y="374"/>
                  </a:lnTo>
                  <a:lnTo>
                    <a:pt x="250" y="368"/>
                  </a:lnTo>
                  <a:lnTo>
                    <a:pt x="250" y="330"/>
                  </a:lnTo>
                  <a:lnTo>
                    <a:pt x="408" y="330"/>
                  </a:lnTo>
                  <a:lnTo>
                    <a:pt x="408" y="54"/>
                  </a:lnTo>
                  <a:lnTo>
                    <a:pt x="444" y="54"/>
                  </a:lnTo>
                  <a:lnTo>
                    <a:pt x="444" y="0"/>
                  </a:lnTo>
                  <a:lnTo>
                    <a:pt x="444" y="0"/>
                  </a:lnTo>
                  <a:close/>
                  <a:moveTo>
                    <a:pt x="378" y="300"/>
                  </a:moveTo>
                  <a:lnTo>
                    <a:pt x="66" y="300"/>
                  </a:lnTo>
                  <a:lnTo>
                    <a:pt x="66" y="56"/>
                  </a:lnTo>
                  <a:lnTo>
                    <a:pt x="378" y="56"/>
                  </a:lnTo>
                  <a:lnTo>
                    <a:pt x="378" y="300"/>
                  </a:lnTo>
                  <a:lnTo>
                    <a:pt x="378" y="30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Rectangle 35"/>
            <p:cNvSpPr>
              <a:spLocks noChangeArrowheads="1"/>
            </p:cNvSpPr>
            <p:nvPr/>
          </p:nvSpPr>
          <p:spPr bwMode="auto">
            <a:xfrm>
              <a:off x="4476750" y="276225"/>
              <a:ext cx="139700" cy="14287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Rectangle 36"/>
            <p:cNvSpPr>
              <a:spLocks noChangeArrowheads="1"/>
            </p:cNvSpPr>
            <p:nvPr/>
          </p:nvSpPr>
          <p:spPr bwMode="auto">
            <a:xfrm>
              <a:off x="4667250" y="276225"/>
              <a:ext cx="203200" cy="50800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Rectangle 37"/>
            <p:cNvSpPr>
              <a:spLocks noChangeArrowheads="1"/>
            </p:cNvSpPr>
            <p:nvPr/>
          </p:nvSpPr>
          <p:spPr bwMode="auto">
            <a:xfrm>
              <a:off x="4667250" y="368300"/>
              <a:ext cx="203200" cy="50800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Rectangle 38"/>
            <p:cNvSpPr>
              <a:spLocks noChangeArrowheads="1"/>
            </p:cNvSpPr>
            <p:nvPr/>
          </p:nvSpPr>
          <p:spPr bwMode="auto">
            <a:xfrm>
              <a:off x="4476750" y="460375"/>
              <a:ext cx="393700" cy="50800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4" name="组 33"/>
          <p:cNvGrpSpPr/>
          <p:nvPr/>
        </p:nvGrpSpPr>
        <p:grpSpPr>
          <a:xfrm>
            <a:off x="1020449" y="1540262"/>
            <a:ext cx="2737031" cy="1429902"/>
            <a:chOff x="1020449" y="1540262"/>
            <a:chExt cx="2737031" cy="1429902"/>
          </a:xfrm>
        </p:grpSpPr>
        <p:sp>
          <p:nvSpPr>
            <p:cNvPr id="32" name="文本框 31"/>
            <p:cNvSpPr txBox="1"/>
            <p:nvPr/>
          </p:nvSpPr>
          <p:spPr>
            <a:xfrm>
              <a:off x="1413851" y="2317678"/>
              <a:ext cx="2265691" cy="6524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defTabSz="609585">
                <a:lnSpc>
                  <a:spcPct val="130000"/>
                </a:lnSpc>
              </a:pPr>
              <a:r>
                <a:rPr lang="zh-CN" altLang="en-US" sz="1400" smtClean="0">
                  <a:solidFill>
                    <a:schemeClr val="accent4"/>
                  </a:solidFill>
                  <a:ea typeface="微软雅黑"/>
                </a:rPr>
                <a:t>标题数字等都可以通过点击和重新输入进行更改。</a:t>
              </a:r>
              <a:endParaRPr lang="zh-CN" altLang="en-US" sz="1400" dirty="0">
                <a:solidFill>
                  <a:schemeClr val="accent4"/>
                </a:solidFill>
                <a:ea typeface="微软雅黑"/>
              </a:endParaRPr>
            </a:p>
          </p:txBody>
        </p:sp>
        <p:sp>
          <p:nvSpPr>
            <p:cNvPr id="33" name="矩形 32"/>
            <p:cNvSpPr/>
            <p:nvPr/>
          </p:nvSpPr>
          <p:spPr>
            <a:xfrm>
              <a:off x="1020449" y="1540262"/>
              <a:ext cx="2737031" cy="81253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 defTabSz="609630">
                <a:lnSpc>
                  <a:spcPct val="130000"/>
                </a:lnSpc>
              </a:pPr>
              <a:r>
                <a:rPr lang="en-US" altLang="zh-CN" sz="3600" b="1" dirty="0" smtClean="0">
                  <a:solidFill>
                    <a:schemeClr val="accent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TEXT</a:t>
              </a:r>
              <a:r>
                <a:rPr lang="zh-CN" altLang="en-US" sz="3600" b="1" dirty="0" smtClean="0">
                  <a:solidFill>
                    <a:schemeClr val="accent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3600" b="1" dirty="0" smtClean="0">
                  <a:solidFill>
                    <a:schemeClr val="accent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HERE</a:t>
              </a:r>
              <a:endParaRPr lang="en-US" altLang="zh-CN" sz="3600" b="1" dirty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8" name="组 37"/>
          <p:cNvGrpSpPr/>
          <p:nvPr/>
        </p:nvGrpSpPr>
        <p:grpSpPr>
          <a:xfrm>
            <a:off x="8863830" y="1544685"/>
            <a:ext cx="2737031" cy="1429902"/>
            <a:chOff x="8559881" y="1544685"/>
            <a:chExt cx="2737031" cy="1429902"/>
          </a:xfrm>
        </p:grpSpPr>
        <p:sp>
          <p:nvSpPr>
            <p:cNvPr id="36" name="文本框 35"/>
            <p:cNvSpPr txBox="1"/>
            <p:nvPr/>
          </p:nvSpPr>
          <p:spPr>
            <a:xfrm>
              <a:off x="8559881" y="2322101"/>
              <a:ext cx="2265691" cy="6524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09585">
                <a:lnSpc>
                  <a:spcPct val="130000"/>
                </a:lnSpc>
              </a:pPr>
              <a:r>
                <a:rPr lang="zh-CN" altLang="en-US" sz="1400" smtClean="0">
                  <a:solidFill>
                    <a:schemeClr val="accent4"/>
                  </a:solidFill>
                  <a:ea typeface="微软雅黑"/>
                </a:rPr>
                <a:t>标题数字等都可以通过点击和重新输入进行更改。</a:t>
              </a:r>
              <a:endParaRPr lang="zh-CN" altLang="en-US" sz="1400" dirty="0">
                <a:solidFill>
                  <a:schemeClr val="accent4"/>
                </a:solidFill>
                <a:ea typeface="微软雅黑"/>
              </a:endParaRPr>
            </a:p>
          </p:txBody>
        </p:sp>
        <p:sp>
          <p:nvSpPr>
            <p:cNvPr id="37" name="矩形 36"/>
            <p:cNvSpPr/>
            <p:nvPr/>
          </p:nvSpPr>
          <p:spPr>
            <a:xfrm>
              <a:off x="8559881" y="1544685"/>
              <a:ext cx="2737031" cy="81253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609630">
                <a:lnSpc>
                  <a:spcPct val="130000"/>
                </a:lnSpc>
              </a:pPr>
              <a:r>
                <a:rPr lang="en-US" altLang="zh-CN" sz="3600" b="1" dirty="0" smtClean="0">
                  <a:solidFill>
                    <a:schemeClr val="accent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TEXT</a:t>
              </a:r>
              <a:r>
                <a:rPr lang="zh-CN" altLang="en-US" sz="3600" b="1" dirty="0" smtClean="0">
                  <a:solidFill>
                    <a:schemeClr val="accent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3600" b="1" dirty="0" smtClean="0">
                  <a:solidFill>
                    <a:schemeClr val="accent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HERE</a:t>
              </a:r>
              <a:endParaRPr lang="en-US" altLang="zh-CN" sz="3600" b="1" dirty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9" name="组 38"/>
          <p:cNvGrpSpPr/>
          <p:nvPr/>
        </p:nvGrpSpPr>
        <p:grpSpPr>
          <a:xfrm>
            <a:off x="1020449" y="4268316"/>
            <a:ext cx="2737031" cy="1429902"/>
            <a:chOff x="1020449" y="1540262"/>
            <a:chExt cx="2737031" cy="1429902"/>
          </a:xfrm>
        </p:grpSpPr>
        <p:sp>
          <p:nvSpPr>
            <p:cNvPr id="40" name="文本框 39"/>
            <p:cNvSpPr txBox="1"/>
            <p:nvPr/>
          </p:nvSpPr>
          <p:spPr>
            <a:xfrm>
              <a:off x="1413851" y="2317678"/>
              <a:ext cx="2265691" cy="6524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defTabSz="609585">
                <a:lnSpc>
                  <a:spcPct val="130000"/>
                </a:lnSpc>
              </a:pPr>
              <a:r>
                <a:rPr lang="zh-CN" altLang="en-US" sz="1400" smtClean="0">
                  <a:solidFill>
                    <a:schemeClr val="bg1"/>
                  </a:solidFill>
                  <a:ea typeface="微软雅黑"/>
                </a:rPr>
                <a:t>标题数字等都可以通过点击和重新输入进行更改。</a:t>
              </a:r>
              <a:endParaRPr lang="zh-CN" altLang="en-US" sz="1400" dirty="0">
                <a:solidFill>
                  <a:schemeClr val="bg1"/>
                </a:solidFill>
                <a:ea typeface="微软雅黑"/>
              </a:endParaRPr>
            </a:p>
          </p:txBody>
        </p:sp>
        <p:sp>
          <p:nvSpPr>
            <p:cNvPr id="41" name="矩形 40"/>
            <p:cNvSpPr/>
            <p:nvPr/>
          </p:nvSpPr>
          <p:spPr>
            <a:xfrm>
              <a:off x="1020449" y="1540262"/>
              <a:ext cx="2737031" cy="81253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 defTabSz="609630">
                <a:lnSpc>
                  <a:spcPct val="130000"/>
                </a:lnSpc>
              </a:pPr>
              <a:r>
                <a:rPr lang="en-US" altLang="zh-CN" sz="36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TEXT</a:t>
              </a:r>
              <a:r>
                <a:rPr lang="zh-CN" altLang="en-US" sz="36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36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HERE</a:t>
              </a:r>
              <a:endParaRPr lang="en-US" altLang="zh-CN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2" name="组 41"/>
          <p:cNvGrpSpPr/>
          <p:nvPr/>
        </p:nvGrpSpPr>
        <p:grpSpPr>
          <a:xfrm>
            <a:off x="8863830" y="4272739"/>
            <a:ext cx="2737031" cy="1429902"/>
            <a:chOff x="8559881" y="1544685"/>
            <a:chExt cx="2737031" cy="1429902"/>
          </a:xfrm>
        </p:grpSpPr>
        <p:sp>
          <p:nvSpPr>
            <p:cNvPr id="43" name="文本框 42"/>
            <p:cNvSpPr txBox="1"/>
            <p:nvPr/>
          </p:nvSpPr>
          <p:spPr>
            <a:xfrm>
              <a:off x="8559881" y="2322101"/>
              <a:ext cx="2265691" cy="6524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09585">
                <a:lnSpc>
                  <a:spcPct val="130000"/>
                </a:lnSpc>
              </a:pPr>
              <a:r>
                <a:rPr lang="zh-CN" altLang="en-US" sz="1400" smtClean="0">
                  <a:solidFill>
                    <a:schemeClr val="bg1"/>
                  </a:solidFill>
                  <a:ea typeface="微软雅黑"/>
                </a:rPr>
                <a:t>标题数字等都可以通过点击和重新输入进行更改。</a:t>
              </a:r>
              <a:endParaRPr lang="zh-CN" altLang="en-US" sz="1400" dirty="0">
                <a:solidFill>
                  <a:schemeClr val="bg1"/>
                </a:solidFill>
                <a:ea typeface="微软雅黑"/>
              </a:endParaRPr>
            </a:p>
          </p:txBody>
        </p:sp>
        <p:sp>
          <p:nvSpPr>
            <p:cNvPr id="44" name="矩形 43"/>
            <p:cNvSpPr/>
            <p:nvPr/>
          </p:nvSpPr>
          <p:spPr>
            <a:xfrm>
              <a:off x="8559881" y="1544685"/>
              <a:ext cx="2737031" cy="81253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609630">
                <a:lnSpc>
                  <a:spcPct val="130000"/>
                </a:lnSpc>
              </a:pPr>
              <a:r>
                <a:rPr lang="en-US" altLang="zh-CN" sz="36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TEXT</a:t>
              </a:r>
              <a:r>
                <a:rPr lang="zh-CN" altLang="en-US" sz="36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36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HERE</a:t>
              </a:r>
              <a:endParaRPr lang="en-US" altLang="zh-CN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317425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 txBox="1">
            <a:spLocks/>
          </p:cNvSpPr>
          <p:nvPr/>
        </p:nvSpPr>
        <p:spPr>
          <a:xfrm>
            <a:off x="1562100" y="1103662"/>
            <a:ext cx="9555843" cy="1047749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defTabSz="457200">
              <a:lnSpc>
                <a:spcPct val="130000"/>
              </a:lnSpc>
              <a:spcBef>
                <a:spcPts val="0"/>
              </a:spcBef>
              <a:buNone/>
            </a:pPr>
            <a:r>
              <a:rPr lang="zh-CN" altLang="en-US" sz="1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</a:t>
            </a:r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顶部“开始”面</a:t>
            </a:r>
            <a:r>
              <a:rPr lang="zh-CN" altLang="en-US" sz="1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板中可以对字体、字号、颜色、行距等进行修改。建议</a:t>
            </a:r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正文</a:t>
            </a:r>
            <a:r>
              <a:rPr lang="en-US" altLang="zh-CN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</a:t>
            </a:r>
            <a:r>
              <a:rPr lang="zh-CN" altLang="en-US" sz="1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字，</a:t>
            </a:r>
            <a:r>
              <a:rPr lang="en-US" altLang="zh-CN" sz="1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倍字间距。标题数字等都可以通过点击和重新输入进行更改，顶部“开始”面板中可以对字体、字号、颜色、行距等进行修改。建议正文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1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号字，</a:t>
            </a:r>
            <a:r>
              <a:rPr lang="en-US" altLang="zh-CN" sz="1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倍字间距</a:t>
            </a:r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914399" y="2525485"/>
            <a:ext cx="2670629" cy="3424699"/>
          </a:xfrm>
          <a:prstGeom prst="rect">
            <a:avLst/>
          </a:prstGeom>
          <a:ln/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8"/>
          <p:cNvSpPr txBox="1"/>
          <p:nvPr/>
        </p:nvSpPr>
        <p:spPr>
          <a:xfrm>
            <a:off x="1562100" y="2525486"/>
            <a:ext cx="1543957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b="1" dirty="0" smtClean="0">
                <a:solidFill>
                  <a:schemeClr val="bg1"/>
                </a:solidFill>
              </a:rPr>
              <a:t>59%</a:t>
            </a:r>
            <a:endParaRPr lang="zh-CN" altLang="en-US" sz="6000" b="1" dirty="0">
              <a:solidFill>
                <a:schemeClr val="bg1"/>
              </a:solidFill>
            </a:endParaRPr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1030513" y="3466765"/>
            <a:ext cx="2540001" cy="1047749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defTabSz="457200">
              <a:lnSpc>
                <a:spcPct val="130000"/>
              </a:lnSpc>
              <a:spcBef>
                <a:spcPts val="0"/>
              </a:spcBef>
              <a:buNone/>
            </a:pPr>
            <a:r>
              <a:rPr lang="zh-CN" altLang="en-US" sz="1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</a:t>
            </a:r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顶部“开始”面</a:t>
            </a:r>
            <a:r>
              <a:rPr lang="zh-CN" altLang="en-US" sz="1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板中可以对字体、字号、颜色、行距等进行修改。建议</a:t>
            </a:r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正文</a:t>
            </a:r>
            <a:r>
              <a:rPr lang="en-US" altLang="zh-CN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</a:t>
            </a:r>
            <a:r>
              <a:rPr lang="zh-CN" altLang="en-US" sz="1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字，</a:t>
            </a:r>
            <a:r>
              <a:rPr lang="en-US" altLang="zh-CN" sz="1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倍字间距。标题数字等都可以通过点击和重新输入进行更改，顶部“开始”面板中可以对字体、字号、颜色、行距等进行修改。建议正文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1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号字，</a:t>
            </a:r>
            <a:r>
              <a:rPr lang="en-US" altLang="zh-CN" sz="1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倍字间距</a:t>
            </a:r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049486" y="2525486"/>
            <a:ext cx="7068457" cy="507831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4174791" y="3373614"/>
            <a:ext cx="1365585" cy="1365585"/>
          </a:xfrm>
          <a:prstGeom prst="ellipse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6033980" y="3373614"/>
            <a:ext cx="1365585" cy="1365585"/>
          </a:xfrm>
          <a:prstGeom prst="ellipse">
            <a:avLst/>
          </a:prstGeom>
          <a:ln/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7893169" y="3373614"/>
            <a:ext cx="1365585" cy="1365585"/>
          </a:xfrm>
          <a:prstGeom prst="ellipse">
            <a:avLst/>
          </a:prstGeom>
          <a:ln/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9752358" y="3373614"/>
            <a:ext cx="1365585" cy="1365585"/>
          </a:xfrm>
          <a:prstGeom prst="ellipse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Content Placeholder 2"/>
          <p:cNvSpPr txBox="1">
            <a:spLocks/>
          </p:cNvSpPr>
          <p:nvPr/>
        </p:nvSpPr>
        <p:spPr>
          <a:xfrm>
            <a:off x="4049486" y="5098546"/>
            <a:ext cx="7121859" cy="1047749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defTabSz="457200">
              <a:lnSpc>
                <a:spcPct val="130000"/>
              </a:lnSpc>
              <a:spcBef>
                <a:spcPts val="0"/>
              </a:spcBef>
              <a:buNone/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顶部“开始”面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板中可以对字体、字号、颜色、行距等进行修改。建议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正文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字，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倍字间距。标题数字等都可以通过点击和重新输入进行更改，顶部“开始”面板中可以对字体、字号、颜色、行距等进行修改。建议正文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号字，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倍字间距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049485" y="5040237"/>
            <a:ext cx="7068457" cy="909948"/>
          </a:xfrm>
          <a:prstGeom prst="rect">
            <a:avLst/>
          </a:prstGeom>
          <a:noFill/>
          <a:ln>
            <a:solidFill>
              <a:srgbClr val="92D05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9"/>
          <p:cNvSpPr txBox="1"/>
          <p:nvPr/>
        </p:nvSpPr>
        <p:spPr>
          <a:xfrm>
            <a:off x="4144735" y="2622797"/>
            <a:ext cx="39433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Freeform 21"/>
          <p:cNvSpPr>
            <a:spLocks noEditPoints="1"/>
          </p:cNvSpPr>
          <p:nvPr/>
        </p:nvSpPr>
        <p:spPr bwMode="auto">
          <a:xfrm>
            <a:off x="4409454" y="3751931"/>
            <a:ext cx="800100" cy="714375"/>
          </a:xfrm>
          <a:custGeom>
            <a:avLst/>
            <a:gdLst/>
            <a:ahLst/>
            <a:cxnLst>
              <a:cxn ang="0">
                <a:pos x="274" y="0"/>
              </a:cxn>
              <a:cxn ang="0">
                <a:pos x="252" y="10"/>
              </a:cxn>
              <a:cxn ang="0">
                <a:pos x="244" y="30"/>
              </a:cxn>
              <a:cxn ang="0">
                <a:pos x="238" y="42"/>
              </a:cxn>
              <a:cxn ang="0">
                <a:pos x="208" y="46"/>
              </a:cxn>
              <a:cxn ang="0">
                <a:pos x="56" y="130"/>
              </a:cxn>
              <a:cxn ang="0">
                <a:pos x="38" y="142"/>
              </a:cxn>
              <a:cxn ang="0">
                <a:pos x="12" y="178"/>
              </a:cxn>
              <a:cxn ang="0">
                <a:pos x="0" y="242"/>
              </a:cxn>
              <a:cxn ang="0">
                <a:pos x="4" y="278"/>
              </a:cxn>
              <a:cxn ang="0">
                <a:pos x="24" y="318"/>
              </a:cxn>
              <a:cxn ang="0">
                <a:pos x="52" y="340"/>
              </a:cxn>
              <a:cxn ang="0">
                <a:pos x="102" y="356"/>
              </a:cxn>
              <a:cxn ang="0">
                <a:pos x="244" y="420"/>
              </a:cxn>
              <a:cxn ang="0">
                <a:pos x="252" y="442"/>
              </a:cxn>
              <a:cxn ang="0">
                <a:pos x="274" y="450"/>
              </a:cxn>
              <a:cxn ang="0">
                <a:pos x="480" y="450"/>
              </a:cxn>
              <a:cxn ang="0">
                <a:pos x="502" y="432"/>
              </a:cxn>
              <a:cxn ang="0">
                <a:pos x="504" y="30"/>
              </a:cxn>
              <a:cxn ang="0">
                <a:pos x="502" y="18"/>
              </a:cxn>
              <a:cxn ang="0">
                <a:pos x="480" y="0"/>
              </a:cxn>
              <a:cxn ang="0">
                <a:pos x="244" y="128"/>
              </a:cxn>
              <a:cxn ang="0">
                <a:pos x="204" y="112"/>
              </a:cxn>
              <a:cxn ang="0">
                <a:pos x="244" y="78"/>
              </a:cxn>
              <a:cxn ang="0">
                <a:pos x="406" y="22"/>
              </a:cxn>
              <a:cxn ang="0">
                <a:pos x="410" y="26"/>
              </a:cxn>
              <a:cxn ang="0">
                <a:pos x="406" y="30"/>
              </a:cxn>
              <a:cxn ang="0">
                <a:pos x="340" y="28"/>
              </a:cxn>
              <a:cxn ang="0">
                <a:pos x="340" y="24"/>
              </a:cxn>
              <a:cxn ang="0">
                <a:pos x="374" y="434"/>
              </a:cxn>
              <a:cxn ang="0">
                <a:pos x="364" y="430"/>
              </a:cxn>
              <a:cxn ang="0">
                <a:pos x="358" y="420"/>
              </a:cxn>
              <a:cxn ang="0">
                <a:pos x="368" y="406"/>
              </a:cxn>
              <a:cxn ang="0">
                <a:pos x="380" y="406"/>
              </a:cxn>
              <a:cxn ang="0">
                <a:pos x="390" y="420"/>
              </a:cxn>
              <a:cxn ang="0">
                <a:pos x="384" y="430"/>
              </a:cxn>
              <a:cxn ang="0">
                <a:pos x="374" y="434"/>
              </a:cxn>
              <a:cxn ang="0">
                <a:pos x="264" y="356"/>
              </a:cxn>
              <a:cxn ang="0">
                <a:pos x="400" y="356"/>
              </a:cxn>
              <a:cxn ang="0">
                <a:pos x="418" y="348"/>
              </a:cxn>
              <a:cxn ang="0">
                <a:pos x="424" y="328"/>
              </a:cxn>
              <a:cxn ang="0">
                <a:pos x="418" y="312"/>
              </a:cxn>
              <a:cxn ang="0">
                <a:pos x="272" y="304"/>
              </a:cxn>
              <a:cxn ang="0">
                <a:pos x="448" y="298"/>
              </a:cxn>
              <a:cxn ang="0">
                <a:pos x="470" y="284"/>
              </a:cxn>
              <a:cxn ang="0">
                <a:pos x="472" y="272"/>
              </a:cxn>
              <a:cxn ang="0">
                <a:pos x="456" y="250"/>
              </a:cxn>
              <a:cxn ang="0">
                <a:pos x="272" y="240"/>
              </a:cxn>
              <a:cxn ang="0">
                <a:pos x="484" y="238"/>
              </a:cxn>
              <a:cxn ang="0">
                <a:pos x="484" y="188"/>
              </a:cxn>
              <a:cxn ang="0">
                <a:pos x="272" y="178"/>
              </a:cxn>
              <a:cxn ang="0">
                <a:pos x="438" y="176"/>
              </a:cxn>
              <a:cxn ang="0">
                <a:pos x="452" y="154"/>
              </a:cxn>
              <a:cxn ang="0">
                <a:pos x="450" y="142"/>
              </a:cxn>
              <a:cxn ang="0">
                <a:pos x="428" y="128"/>
              </a:cxn>
              <a:cxn ang="0">
                <a:pos x="264" y="48"/>
              </a:cxn>
            </a:cxnLst>
            <a:rect l="0" t="0" r="r" b="b"/>
            <a:pathLst>
              <a:path w="504" h="450">
                <a:moveTo>
                  <a:pt x="474" y="0"/>
                </a:moveTo>
                <a:lnTo>
                  <a:pt x="274" y="0"/>
                </a:lnTo>
                <a:lnTo>
                  <a:pt x="274" y="0"/>
                </a:lnTo>
                <a:lnTo>
                  <a:pt x="268" y="0"/>
                </a:lnTo>
                <a:lnTo>
                  <a:pt x="262" y="2"/>
                </a:lnTo>
                <a:lnTo>
                  <a:pt x="252" y="10"/>
                </a:lnTo>
                <a:lnTo>
                  <a:pt x="246" y="18"/>
                </a:lnTo>
                <a:lnTo>
                  <a:pt x="244" y="24"/>
                </a:lnTo>
                <a:lnTo>
                  <a:pt x="244" y="30"/>
                </a:lnTo>
                <a:lnTo>
                  <a:pt x="244" y="48"/>
                </a:lnTo>
                <a:lnTo>
                  <a:pt x="244" y="48"/>
                </a:lnTo>
                <a:lnTo>
                  <a:pt x="238" y="42"/>
                </a:lnTo>
                <a:lnTo>
                  <a:pt x="230" y="40"/>
                </a:lnTo>
                <a:lnTo>
                  <a:pt x="220" y="42"/>
                </a:lnTo>
                <a:lnTo>
                  <a:pt x="208" y="46"/>
                </a:lnTo>
                <a:lnTo>
                  <a:pt x="208" y="46"/>
                </a:lnTo>
                <a:lnTo>
                  <a:pt x="122" y="94"/>
                </a:lnTo>
                <a:lnTo>
                  <a:pt x="56" y="130"/>
                </a:lnTo>
                <a:lnTo>
                  <a:pt x="56" y="130"/>
                </a:lnTo>
                <a:lnTo>
                  <a:pt x="48" y="136"/>
                </a:lnTo>
                <a:lnTo>
                  <a:pt x="38" y="142"/>
                </a:lnTo>
                <a:lnTo>
                  <a:pt x="28" y="152"/>
                </a:lnTo>
                <a:lnTo>
                  <a:pt x="20" y="164"/>
                </a:lnTo>
                <a:lnTo>
                  <a:pt x="12" y="178"/>
                </a:lnTo>
                <a:lnTo>
                  <a:pt x="6" y="196"/>
                </a:lnTo>
                <a:lnTo>
                  <a:pt x="2" y="216"/>
                </a:lnTo>
                <a:lnTo>
                  <a:pt x="0" y="242"/>
                </a:lnTo>
                <a:lnTo>
                  <a:pt x="0" y="242"/>
                </a:lnTo>
                <a:lnTo>
                  <a:pt x="2" y="262"/>
                </a:lnTo>
                <a:lnTo>
                  <a:pt x="4" y="278"/>
                </a:lnTo>
                <a:lnTo>
                  <a:pt x="10" y="294"/>
                </a:lnTo>
                <a:lnTo>
                  <a:pt x="16" y="308"/>
                </a:lnTo>
                <a:lnTo>
                  <a:pt x="24" y="318"/>
                </a:lnTo>
                <a:lnTo>
                  <a:pt x="32" y="328"/>
                </a:lnTo>
                <a:lnTo>
                  <a:pt x="42" y="334"/>
                </a:lnTo>
                <a:lnTo>
                  <a:pt x="52" y="340"/>
                </a:lnTo>
                <a:lnTo>
                  <a:pt x="70" y="350"/>
                </a:lnTo>
                <a:lnTo>
                  <a:pt x="86" y="354"/>
                </a:lnTo>
                <a:lnTo>
                  <a:pt x="102" y="356"/>
                </a:lnTo>
                <a:lnTo>
                  <a:pt x="244" y="356"/>
                </a:lnTo>
                <a:lnTo>
                  <a:pt x="244" y="420"/>
                </a:lnTo>
                <a:lnTo>
                  <a:pt x="244" y="420"/>
                </a:lnTo>
                <a:lnTo>
                  <a:pt x="244" y="426"/>
                </a:lnTo>
                <a:lnTo>
                  <a:pt x="246" y="432"/>
                </a:lnTo>
                <a:lnTo>
                  <a:pt x="252" y="442"/>
                </a:lnTo>
                <a:lnTo>
                  <a:pt x="262" y="448"/>
                </a:lnTo>
                <a:lnTo>
                  <a:pt x="268" y="450"/>
                </a:lnTo>
                <a:lnTo>
                  <a:pt x="274" y="450"/>
                </a:lnTo>
                <a:lnTo>
                  <a:pt x="474" y="450"/>
                </a:lnTo>
                <a:lnTo>
                  <a:pt x="474" y="450"/>
                </a:lnTo>
                <a:lnTo>
                  <a:pt x="480" y="450"/>
                </a:lnTo>
                <a:lnTo>
                  <a:pt x="486" y="448"/>
                </a:lnTo>
                <a:lnTo>
                  <a:pt x="496" y="442"/>
                </a:lnTo>
                <a:lnTo>
                  <a:pt x="502" y="432"/>
                </a:lnTo>
                <a:lnTo>
                  <a:pt x="504" y="426"/>
                </a:lnTo>
                <a:lnTo>
                  <a:pt x="504" y="420"/>
                </a:lnTo>
                <a:lnTo>
                  <a:pt x="504" y="30"/>
                </a:lnTo>
                <a:lnTo>
                  <a:pt x="504" y="30"/>
                </a:lnTo>
                <a:lnTo>
                  <a:pt x="504" y="24"/>
                </a:lnTo>
                <a:lnTo>
                  <a:pt x="502" y="18"/>
                </a:lnTo>
                <a:lnTo>
                  <a:pt x="496" y="10"/>
                </a:lnTo>
                <a:lnTo>
                  <a:pt x="486" y="2"/>
                </a:lnTo>
                <a:lnTo>
                  <a:pt x="480" y="0"/>
                </a:lnTo>
                <a:lnTo>
                  <a:pt x="474" y="0"/>
                </a:lnTo>
                <a:lnTo>
                  <a:pt x="474" y="0"/>
                </a:lnTo>
                <a:close/>
                <a:moveTo>
                  <a:pt x="244" y="128"/>
                </a:moveTo>
                <a:lnTo>
                  <a:pt x="186" y="128"/>
                </a:lnTo>
                <a:lnTo>
                  <a:pt x="186" y="128"/>
                </a:lnTo>
                <a:lnTo>
                  <a:pt x="204" y="112"/>
                </a:lnTo>
                <a:lnTo>
                  <a:pt x="220" y="100"/>
                </a:lnTo>
                <a:lnTo>
                  <a:pt x="234" y="90"/>
                </a:lnTo>
                <a:lnTo>
                  <a:pt x="244" y="78"/>
                </a:lnTo>
                <a:lnTo>
                  <a:pt x="244" y="128"/>
                </a:lnTo>
                <a:close/>
                <a:moveTo>
                  <a:pt x="342" y="22"/>
                </a:moveTo>
                <a:lnTo>
                  <a:pt x="406" y="22"/>
                </a:lnTo>
                <a:lnTo>
                  <a:pt x="406" y="22"/>
                </a:lnTo>
                <a:lnTo>
                  <a:pt x="408" y="24"/>
                </a:lnTo>
                <a:lnTo>
                  <a:pt x="410" y="26"/>
                </a:lnTo>
                <a:lnTo>
                  <a:pt x="410" y="26"/>
                </a:lnTo>
                <a:lnTo>
                  <a:pt x="408" y="28"/>
                </a:lnTo>
                <a:lnTo>
                  <a:pt x="406" y="30"/>
                </a:lnTo>
                <a:lnTo>
                  <a:pt x="342" y="30"/>
                </a:lnTo>
                <a:lnTo>
                  <a:pt x="342" y="30"/>
                </a:lnTo>
                <a:lnTo>
                  <a:pt x="340" y="28"/>
                </a:lnTo>
                <a:lnTo>
                  <a:pt x="338" y="26"/>
                </a:lnTo>
                <a:lnTo>
                  <a:pt x="338" y="26"/>
                </a:lnTo>
                <a:lnTo>
                  <a:pt x="340" y="24"/>
                </a:lnTo>
                <a:lnTo>
                  <a:pt x="342" y="22"/>
                </a:lnTo>
                <a:lnTo>
                  <a:pt x="342" y="22"/>
                </a:lnTo>
                <a:close/>
                <a:moveTo>
                  <a:pt x="374" y="434"/>
                </a:moveTo>
                <a:lnTo>
                  <a:pt x="374" y="434"/>
                </a:lnTo>
                <a:lnTo>
                  <a:pt x="368" y="434"/>
                </a:lnTo>
                <a:lnTo>
                  <a:pt x="364" y="430"/>
                </a:lnTo>
                <a:lnTo>
                  <a:pt x="360" y="426"/>
                </a:lnTo>
                <a:lnTo>
                  <a:pt x="358" y="420"/>
                </a:lnTo>
                <a:lnTo>
                  <a:pt x="358" y="420"/>
                </a:lnTo>
                <a:lnTo>
                  <a:pt x="360" y="414"/>
                </a:lnTo>
                <a:lnTo>
                  <a:pt x="364" y="408"/>
                </a:lnTo>
                <a:lnTo>
                  <a:pt x="368" y="406"/>
                </a:lnTo>
                <a:lnTo>
                  <a:pt x="374" y="404"/>
                </a:lnTo>
                <a:lnTo>
                  <a:pt x="374" y="404"/>
                </a:lnTo>
                <a:lnTo>
                  <a:pt x="380" y="406"/>
                </a:lnTo>
                <a:lnTo>
                  <a:pt x="384" y="408"/>
                </a:lnTo>
                <a:lnTo>
                  <a:pt x="388" y="414"/>
                </a:lnTo>
                <a:lnTo>
                  <a:pt x="390" y="420"/>
                </a:lnTo>
                <a:lnTo>
                  <a:pt x="390" y="420"/>
                </a:lnTo>
                <a:lnTo>
                  <a:pt x="388" y="426"/>
                </a:lnTo>
                <a:lnTo>
                  <a:pt x="384" y="430"/>
                </a:lnTo>
                <a:lnTo>
                  <a:pt x="380" y="434"/>
                </a:lnTo>
                <a:lnTo>
                  <a:pt x="374" y="434"/>
                </a:lnTo>
                <a:lnTo>
                  <a:pt x="374" y="434"/>
                </a:lnTo>
                <a:close/>
                <a:moveTo>
                  <a:pt x="484" y="394"/>
                </a:moveTo>
                <a:lnTo>
                  <a:pt x="264" y="394"/>
                </a:lnTo>
                <a:lnTo>
                  <a:pt x="264" y="356"/>
                </a:lnTo>
                <a:lnTo>
                  <a:pt x="272" y="356"/>
                </a:lnTo>
                <a:lnTo>
                  <a:pt x="272" y="356"/>
                </a:lnTo>
                <a:lnTo>
                  <a:pt x="400" y="356"/>
                </a:lnTo>
                <a:lnTo>
                  <a:pt x="400" y="356"/>
                </a:lnTo>
                <a:lnTo>
                  <a:pt x="410" y="354"/>
                </a:lnTo>
                <a:lnTo>
                  <a:pt x="418" y="348"/>
                </a:lnTo>
                <a:lnTo>
                  <a:pt x="422" y="340"/>
                </a:lnTo>
                <a:lnTo>
                  <a:pt x="424" y="332"/>
                </a:lnTo>
                <a:lnTo>
                  <a:pt x="424" y="328"/>
                </a:lnTo>
                <a:lnTo>
                  <a:pt x="424" y="328"/>
                </a:lnTo>
                <a:lnTo>
                  <a:pt x="422" y="320"/>
                </a:lnTo>
                <a:lnTo>
                  <a:pt x="418" y="312"/>
                </a:lnTo>
                <a:lnTo>
                  <a:pt x="410" y="306"/>
                </a:lnTo>
                <a:lnTo>
                  <a:pt x="400" y="304"/>
                </a:lnTo>
                <a:lnTo>
                  <a:pt x="272" y="304"/>
                </a:lnTo>
                <a:lnTo>
                  <a:pt x="272" y="298"/>
                </a:lnTo>
                <a:lnTo>
                  <a:pt x="448" y="298"/>
                </a:lnTo>
                <a:lnTo>
                  <a:pt x="448" y="298"/>
                </a:lnTo>
                <a:lnTo>
                  <a:pt x="456" y="296"/>
                </a:lnTo>
                <a:lnTo>
                  <a:pt x="464" y="290"/>
                </a:lnTo>
                <a:lnTo>
                  <a:pt x="470" y="284"/>
                </a:lnTo>
                <a:lnTo>
                  <a:pt x="472" y="274"/>
                </a:lnTo>
                <a:lnTo>
                  <a:pt x="472" y="272"/>
                </a:lnTo>
                <a:lnTo>
                  <a:pt x="472" y="272"/>
                </a:lnTo>
                <a:lnTo>
                  <a:pt x="470" y="262"/>
                </a:lnTo>
                <a:lnTo>
                  <a:pt x="464" y="254"/>
                </a:lnTo>
                <a:lnTo>
                  <a:pt x="456" y="250"/>
                </a:lnTo>
                <a:lnTo>
                  <a:pt x="448" y="248"/>
                </a:lnTo>
                <a:lnTo>
                  <a:pt x="272" y="248"/>
                </a:lnTo>
                <a:lnTo>
                  <a:pt x="272" y="240"/>
                </a:lnTo>
                <a:lnTo>
                  <a:pt x="478" y="240"/>
                </a:lnTo>
                <a:lnTo>
                  <a:pt x="478" y="240"/>
                </a:lnTo>
                <a:lnTo>
                  <a:pt x="484" y="238"/>
                </a:lnTo>
                <a:lnTo>
                  <a:pt x="484" y="394"/>
                </a:lnTo>
                <a:close/>
                <a:moveTo>
                  <a:pt x="484" y="188"/>
                </a:moveTo>
                <a:lnTo>
                  <a:pt x="484" y="188"/>
                </a:lnTo>
                <a:lnTo>
                  <a:pt x="478" y="188"/>
                </a:lnTo>
                <a:lnTo>
                  <a:pt x="272" y="188"/>
                </a:lnTo>
                <a:lnTo>
                  <a:pt x="272" y="178"/>
                </a:lnTo>
                <a:lnTo>
                  <a:pt x="428" y="178"/>
                </a:lnTo>
                <a:lnTo>
                  <a:pt x="428" y="178"/>
                </a:lnTo>
                <a:lnTo>
                  <a:pt x="438" y="176"/>
                </a:lnTo>
                <a:lnTo>
                  <a:pt x="446" y="172"/>
                </a:lnTo>
                <a:lnTo>
                  <a:pt x="450" y="164"/>
                </a:lnTo>
                <a:lnTo>
                  <a:pt x="452" y="154"/>
                </a:lnTo>
                <a:lnTo>
                  <a:pt x="452" y="152"/>
                </a:lnTo>
                <a:lnTo>
                  <a:pt x="452" y="152"/>
                </a:lnTo>
                <a:lnTo>
                  <a:pt x="450" y="142"/>
                </a:lnTo>
                <a:lnTo>
                  <a:pt x="446" y="134"/>
                </a:lnTo>
                <a:lnTo>
                  <a:pt x="438" y="130"/>
                </a:lnTo>
                <a:lnTo>
                  <a:pt x="428" y="128"/>
                </a:lnTo>
                <a:lnTo>
                  <a:pt x="272" y="128"/>
                </a:lnTo>
                <a:lnTo>
                  <a:pt x="264" y="128"/>
                </a:lnTo>
                <a:lnTo>
                  <a:pt x="264" y="48"/>
                </a:lnTo>
                <a:lnTo>
                  <a:pt x="484" y="48"/>
                </a:lnTo>
                <a:lnTo>
                  <a:pt x="484" y="188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u="sng"/>
          </a:p>
        </p:txBody>
      </p:sp>
      <p:grpSp>
        <p:nvGrpSpPr>
          <p:cNvPr id="16" name="组合 15"/>
          <p:cNvGrpSpPr/>
          <p:nvPr/>
        </p:nvGrpSpPr>
        <p:grpSpPr>
          <a:xfrm>
            <a:off x="6370696" y="3729380"/>
            <a:ext cx="698825" cy="698825"/>
            <a:chOff x="6496050" y="4419600"/>
            <a:chExt cx="577850" cy="577850"/>
          </a:xfrm>
        </p:grpSpPr>
        <p:sp>
          <p:nvSpPr>
            <p:cNvPr id="17" name="Freeform 244"/>
            <p:cNvSpPr>
              <a:spLocks/>
            </p:cNvSpPr>
            <p:nvPr/>
          </p:nvSpPr>
          <p:spPr bwMode="auto">
            <a:xfrm>
              <a:off x="6718300" y="4419600"/>
              <a:ext cx="136525" cy="111125"/>
            </a:xfrm>
            <a:custGeom>
              <a:avLst/>
              <a:gdLst/>
              <a:ahLst/>
              <a:cxnLst>
                <a:cxn ang="0">
                  <a:pos x="16" y="0"/>
                </a:cxn>
                <a:cxn ang="0">
                  <a:pos x="16" y="0"/>
                </a:cxn>
                <a:cxn ang="0">
                  <a:pos x="34" y="0"/>
                </a:cxn>
                <a:cxn ang="0">
                  <a:pos x="34" y="0"/>
                </a:cxn>
                <a:cxn ang="0">
                  <a:pos x="34" y="18"/>
                </a:cxn>
                <a:cxn ang="0">
                  <a:pos x="34" y="18"/>
                </a:cxn>
                <a:cxn ang="0">
                  <a:pos x="52" y="18"/>
                </a:cxn>
                <a:cxn ang="0">
                  <a:pos x="52" y="18"/>
                </a:cxn>
                <a:cxn ang="0">
                  <a:pos x="52" y="0"/>
                </a:cxn>
                <a:cxn ang="0">
                  <a:pos x="52" y="0"/>
                </a:cxn>
                <a:cxn ang="0">
                  <a:pos x="86" y="0"/>
                </a:cxn>
                <a:cxn ang="0">
                  <a:pos x="86" y="0"/>
                </a:cxn>
                <a:cxn ang="0">
                  <a:pos x="86" y="18"/>
                </a:cxn>
                <a:cxn ang="0">
                  <a:pos x="86" y="18"/>
                </a:cxn>
                <a:cxn ang="0">
                  <a:pos x="68" y="18"/>
                </a:cxn>
                <a:cxn ang="0">
                  <a:pos x="68" y="18"/>
                </a:cxn>
                <a:cxn ang="0">
                  <a:pos x="68" y="36"/>
                </a:cxn>
                <a:cxn ang="0">
                  <a:pos x="68" y="36"/>
                </a:cxn>
                <a:cxn ang="0">
                  <a:pos x="86" y="36"/>
                </a:cxn>
                <a:cxn ang="0">
                  <a:pos x="86" y="36"/>
                </a:cxn>
                <a:cxn ang="0">
                  <a:pos x="86" y="52"/>
                </a:cxn>
                <a:cxn ang="0">
                  <a:pos x="86" y="52"/>
                </a:cxn>
                <a:cxn ang="0">
                  <a:pos x="68" y="52"/>
                </a:cxn>
                <a:cxn ang="0">
                  <a:pos x="68" y="52"/>
                </a:cxn>
                <a:cxn ang="0">
                  <a:pos x="68" y="70"/>
                </a:cxn>
                <a:cxn ang="0">
                  <a:pos x="68" y="70"/>
                </a:cxn>
                <a:cxn ang="0">
                  <a:pos x="52" y="70"/>
                </a:cxn>
                <a:cxn ang="0">
                  <a:pos x="52" y="70"/>
                </a:cxn>
                <a:cxn ang="0">
                  <a:pos x="52" y="36"/>
                </a:cxn>
                <a:cxn ang="0">
                  <a:pos x="52" y="36"/>
                </a:cxn>
                <a:cxn ang="0">
                  <a:pos x="34" y="36"/>
                </a:cxn>
                <a:cxn ang="0">
                  <a:pos x="34" y="36"/>
                </a:cxn>
                <a:cxn ang="0">
                  <a:pos x="34" y="70"/>
                </a:cxn>
                <a:cxn ang="0">
                  <a:pos x="34" y="70"/>
                </a:cxn>
                <a:cxn ang="0">
                  <a:pos x="16" y="70"/>
                </a:cxn>
                <a:cxn ang="0">
                  <a:pos x="16" y="70"/>
                </a:cxn>
                <a:cxn ang="0">
                  <a:pos x="16" y="52"/>
                </a:cxn>
                <a:cxn ang="0">
                  <a:pos x="16" y="52"/>
                </a:cxn>
                <a:cxn ang="0">
                  <a:pos x="0" y="52"/>
                </a:cxn>
                <a:cxn ang="0">
                  <a:pos x="0" y="52"/>
                </a:cxn>
                <a:cxn ang="0">
                  <a:pos x="0" y="36"/>
                </a:cxn>
                <a:cxn ang="0">
                  <a:pos x="0" y="36"/>
                </a:cxn>
                <a:cxn ang="0">
                  <a:pos x="16" y="36"/>
                </a:cxn>
                <a:cxn ang="0">
                  <a:pos x="16" y="36"/>
                </a:cxn>
                <a:cxn ang="0">
                  <a:pos x="16" y="0"/>
                </a:cxn>
                <a:cxn ang="0">
                  <a:pos x="16" y="0"/>
                </a:cxn>
              </a:cxnLst>
              <a:rect l="0" t="0" r="r" b="b"/>
              <a:pathLst>
                <a:path w="86" h="70">
                  <a:moveTo>
                    <a:pt x="16" y="0"/>
                  </a:moveTo>
                  <a:lnTo>
                    <a:pt x="16" y="0"/>
                  </a:lnTo>
                  <a:lnTo>
                    <a:pt x="34" y="0"/>
                  </a:lnTo>
                  <a:lnTo>
                    <a:pt x="34" y="0"/>
                  </a:lnTo>
                  <a:lnTo>
                    <a:pt x="34" y="18"/>
                  </a:lnTo>
                  <a:lnTo>
                    <a:pt x="34" y="18"/>
                  </a:lnTo>
                  <a:lnTo>
                    <a:pt x="52" y="18"/>
                  </a:lnTo>
                  <a:lnTo>
                    <a:pt x="52" y="18"/>
                  </a:lnTo>
                  <a:lnTo>
                    <a:pt x="52" y="0"/>
                  </a:lnTo>
                  <a:lnTo>
                    <a:pt x="52" y="0"/>
                  </a:lnTo>
                  <a:lnTo>
                    <a:pt x="86" y="0"/>
                  </a:lnTo>
                  <a:lnTo>
                    <a:pt x="86" y="0"/>
                  </a:lnTo>
                  <a:lnTo>
                    <a:pt x="86" y="18"/>
                  </a:lnTo>
                  <a:lnTo>
                    <a:pt x="86" y="18"/>
                  </a:lnTo>
                  <a:lnTo>
                    <a:pt x="68" y="18"/>
                  </a:lnTo>
                  <a:lnTo>
                    <a:pt x="68" y="18"/>
                  </a:lnTo>
                  <a:lnTo>
                    <a:pt x="68" y="36"/>
                  </a:lnTo>
                  <a:lnTo>
                    <a:pt x="68" y="36"/>
                  </a:lnTo>
                  <a:lnTo>
                    <a:pt x="86" y="36"/>
                  </a:lnTo>
                  <a:lnTo>
                    <a:pt x="86" y="36"/>
                  </a:lnTo>
                  <a:lnTo>
                    <a:pt x="86" y="52"/>
                  </a:lnTo>
                  <a:lnTo>
                    <a:pt x="86" y="52"/>
                  </a:lnTo>
                  <a:lnTo>
                    <a:pt x="68" y="52"/>
                  </a:lnTo>
                  <a:lnTo>
                    <a:pt x="68" y="52"/>
                  </a:lnTo>
                  <a:lnTo>
                    <a:pt x="68" y="70"/>
                  </a:lnTo>
                  <a:lnTo>
                    <a:pt x="68" y="70"/>
                  </a:lnTo>
                  <a:lnTo>
                    <a:pt x="52" y="70"/>
                  </a:lnTo>
                  <a:lnTo>
                    <a:pt x="52" y="70"/>
                  </a:lnTo>
                  <a:lnTo>
                    <a:pt x="52" y="36"/>
                  </a:lnTo>
                  <a:lnTo>
                    <a:pt x="52" y="36"/>
                  </a:lnTo>
                  <a:lnTo>
                    <a:pt x="34" y="36"/>
                  </a:lnTo>
                  <a:lnTo>
                    <a:pt x="34" y="36"/>
                  </a:lnTo>
                  <a:lnTo>
                    <a:pt x="34" y="70"/>
                  </a:lnTo>
                  <a:lnTo>
                    <a:pt x="34" y="70"/>
                  </a:lnTo>
                  <a:lnTo>
                    <a:pt x="16" y="70"/>
                  </a:lnTo>
                  <a:lnTo>
                    <a:pt x="16" y="70"/>
                  </a:lnTo>
                  <a:lnTo>
                    <a:pt x="16" y="52"/>
                  </a:lnTo>
                  <a:lnTo>
                    <a:pt x="16" y="52"/>
                  </a:lnTo>
                  <a:lnTo>
                    <a:pt x="0" y="52"/>
                  </a:lnTo>
                  <a:lnTo>
                    <a:pt x="0" y="52"/>
                  </a:lnTo>
                  <a:lnTo>
                    <a:pt x="0" y="36"/>
                  </a:lnTo>
                  <a:lnTo>
                    <a:pt x="0" y="36"/>
                  </a:lnTo>
                  <a:lnTo>
                    <a:pt x="16" y="36"/>
                  </a:lnTo>
                  <a:lnTo>
                    <a:pt x="16" y="36"/>
                  </a:lnTo>
                  <a:lnTo>
                    <a:pt x="16" y="0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245"/>
            <p:cNvSpPr>
              <a:spLocks noEditPoints="1"/>
            </p:cNvSpPr>
            <p:nvPr/>
          </p:nvSpPr>
          <p:spPr bwMode="auto">
            <a:xfrm>
              <a:off x="6496050" y="4419600"/>
              <a:ext cx="193675" cy="19367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122"/>
                </a:cxn>
                <a:cxn ang="0">
                  <a:pos x="0" y="122"/>
                </a:cxn>
                <a:cxn ang="0">
                  <a:pos x="122" y="122"/>
                </a:cxn>
                <a:cxn ang="0">
                  <a:pos x="122" y="122"/>
                </a:cxn>
                <a:cxn ang="0">
                  <a:pos x="122" y="0"/>
                </a:cxn>
                <a:cxn ang="0">
                  <a:pos x="122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104" y="104"/>
                </a:cxn>
                <a:cxn ang="0">
                  <a:pos x="104" y="104"/>
                </a:cxn>
                <a:cxn ang="0">
                  <a:pos x="18" y="104"/>
                </a:cxn>
                <a:cxn ang="0">
                  <a:pos x="18" y="104"/>
                </a:cxn>
                <a:cxn ang="0">
                  <a:pos x="18" y="18"/>
                </a:cxn>
                <a:cxn ang="0">
                  <a:pos x="18" y="18"/>
                </a:cxn>
                <a:cxn ang="0">
                  <a:pos x="104" y="18"/>
                </a:cxn>
                <a:cxn ang="0">
                  <a:pos x="104" y="18"/>
                </a:cxn>
                <a:cxn ang="0">
                  <a:pos x="104" y="104"/>
                </a:cxn>
                <a:cxn ang="0">
                  <a:pos x="104" y="104"/>
                </a:cxn>
              </a:cxnLst>
              <a:rect l="0" t="0" r="r" b="b"/>
              <a:pathLst>
                <a:path w="122" h="122">
                  <a:moveTo>
                    <a:pt x="0" y="0"/>
                  </a:moveTo>
                  <a:lnTo>
                    <a:pt x="0" y="0"/>
                  </a:lnTo>
                  <a:lnTo>
                    <a:pt x="0" y="122"/>
                  </a:lnTo>
                  <a:lnTo>
                    <a:pt x="0" y="122"/>
                  </a:lnTo>
                  <a:lnTo>
                    <a:pt x="122" y="122"/>
                  </a:lnTo>
                  <a:lnTo>
                    <a:pt x="122" y="122"/>
                  </a:lnTo>
                  <a:lnTo>
                    <a:pt x="122" y="0"/>
                  </a:lnTo>
                  <a:lnTo>
                    <a:pt x="122" y="0"/>
                  </a:lnTo>
                  <a:lnTo>
                    <a:pt x="0" y="0"/>
                  </a:lnTo>
                  <a:lnTo>
                    <a:pt x="0" y="0"/>
                  </a:lnTo>
                  <a:close/>
                  <a:moveTo>
                    <a:pt x="104" y="104"/>
                  </a:moveTo>
                  <a:lnTo>
                    <a:pt x="104" y="104"/>
                  </a:lnTo>
                  <a:lnTo>
                    <a:pt x="18" y="104"/>
                  </a:lnTo>
                  <a:lnTo>
                    <a:pt x="18" y="104"/>
                  </a:lnTo>
                  <a:lnTo>
                    <a:pt x="18" y="18"/>
                  </a:lnTo>
                  <a:lnTo>
                    <a:pt x="18" y="18"/>
                  </a:lnTo>
                  <a:lnTo>
                    <a:pt x="104" y="18"/>
                  </a:lnTo>
                  <a:lnTo>
                    <a:pt x="104" y="18"/>
                  </a:lnTo>
                  <a:lnTo>
                    <a:pt x="104" y="104"/>
                  </a:lnTo>
                  <a:lnTo>
                    <a:pt x="104" y="10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246"/>
            <p:cNvSpPr>
              <a:spLocks noEditPoints="1"/>
            </p:cNvSpPr>
            <p:nvPr/>
          </p:nvSpPr>
          <p:spPr bwMode="auto">
            <a:xfrm>
              <a:off x="6883400" y="4419600"/>
              <a:ext cx="190500" cy="19367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122"/>
                </a:cxn>
                <a:cxn ang="0">
                  <a:pos x="0" y="122"/>
                </a:cxn>
                <a:cxn ang="0">
                  <a:pos x="120" y="122"/>
                </a:cxn>
                <a:cxn ang="0">
                  <a:pos x="120" y="122"/>
                </a:cxn>
                <a:cxn ang="0">
                  <a:pos x="120" y="0"/>
                </a:cxn>
                <a:cxn ang="0">
                  <a:pos x="12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104" y="104"/>
                </a:cxn>
                <a:cxn ang="0">
                  <a:pos x="104" y="104"/>
                </a:cxn>
                <a:cxn ang="0">
                  <a:pos x="16" y="104"/>
                </a:cxn>
                <a:cxn ang="0">
                  <a:pos x="16" y="104"/>
                </a:cxn>
                <a:cxn ang="0">
                  <a:pos x="16" y="18"/>
                </a:cxn>
                <a:cxn ang="0">
                  <a:pos x="16" y="18"/>
                </a:cxn>
                <a:cxn ang="0">
                  <a:pos x="104" y="18"/>
                </a:cxn>
                <a:cxn ang="0">
                  <a:pos x="104" y="18"/>
                </a:cxn>
                <a:cxn ang="0">
                  <a:pos x="104" y="104"/>
                </a:cxn>
                <a:cxn ang="0">
                  <a:pos x="104" y="104"/>
                </a:cxn>
              </a:cxnLst>
              <a:rect l="0" t="0" r="r" b="b"/>
              <a:pathLst>
                <a:path w="120" h="122">
                  <a:moveTo>
                    <a:pt x="0" y="0"/>
                  </a:moveTo>
                  <a:lnTo>
                    <a:pt x="0" y="0"/>
                  </a:lnTo>
                  <a:lnTo>
                    <a:pt x="0" y="122"/>
                  </a:lnTo>
                  <a:lnTo>
                    <a:pt x="0" y="122"/>
                  </a:lnTo>
                  <a:lnTo>
                    <a:pt x="120" y="122"/>
                  </a:lnTo>
                  <a:lnTo>
                    <a:pt x="120" y="122"/>
                  </a:lnTo>
                  <a:lnTo>
                    <a:pt x="120" y="0"/>
                  </a:lnTo>
                  <a:lnTo>
                    <a:pt x="120" y="0"/>
                  </a:lnTo>
                  <a:lnTo>
                    <a:pt x="0" y="0"/>
                  </a:lnTo>
                  <a:lnTo>
                    <a:pt x="0" y="0"/>
                  </a:lnTo>
                  <a:close/>
                  <a:moveTo>
                    <a:pt x="104" y="104"/>
                  </a:moveTo>
                  <a:lnTo>
                    <a:pt x="104" y="104"/>
                  </a:lnTo>
                  <a:lnTo>
                    <a:pt x="16" y="104"/>
                  </a:lnTo>
                  <a:lnTo>
                    <a:pt x="16" y="104"/>
                  </a:lnTo>
                  <a:lnTo>
                    <a:pt x="16" y="18"/>
                  </a:lnTo>
                  <a:lnTo>
                    <a:pt x="16" y="18"/>
                  </a:lnTo>
                  <a:lnTo>
                    <a:pt x="104" y="18"/>
                  </a:lnTo>
                  <a:lnTo>
                    <a:pt x="104" y="18"/>
                  </a:lnTo>
                  <a:lnTo>
                    <a:pt x="104" y="104"/>
                  </a:lnTo>
                  <a:lnTo>
                    <a:pt x="104" y="10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247"/>
            <p:cNvSpPr>
              <a:spLocks/>
            </p:cNvSpPr>
            <p:nvPr/>
          </p:nvSpPr>
          <p:spPr bwMode="auto">
            <a:xfrm>
              <a:off x="6553200" y="4476750"/>
              <a:ext cx="82550" cy="8255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52" y="0"/>
                </a:cxn>
                <a:cxn ang="0">
                  <a:pos x="52" y="0"/>
                </a:cxn>
                <a:cxn ang="0">
                  <a:pos x="52" y="52"/>
                </a:cxn>
                <a:cxn ang="0">
                  <a:pos x="52" y="52"/>
                </a:cxn>
                <a:cxn ang="0">
                  <a:pos x="0" y="52"/>
                </a:cxn>
                <a:cxn ang="0">
                  <a:pos x="0" y="52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2" h="52">
                  <a:moveTo>
                    <a:pt x="0" y="0"/>
                  </a:moveTo>
                  <a:lnTo>
                    <a:pt x="0" y="0"/>
                  </a:lnTo>
                  <a:lnTo>
                    <a:pt x="52" y="0"/>
                  </a:lnTo>
                  <a:lnTo>
                    <a:pt x="52" y="0"/>
                  </a:lnTo>
                  <a:lnTo>
                    <a:pt x="52" y="52"/>
                  </a:lnTo>
                  <a:lnTo>
                    <a:pt x="52" y="52"/>
                  </a:lnTo>
                  <a:lnTo>
                    <a:pt x="0" y="52"/>
                  </a:lnTo>
                  <a:lnTo>
                    <a:pt x="0" y="5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248"/>
            <p:cNvSpPr>
              <a:spLocks/>
            </p:cNvSpPr>
            <p:nvPr/>
          </p:nvSpPr>
          <p:spPr bwMode="auto">
            <a:xfrm>
              <a:off x="6937375" y="4476750"/>
              <a:ext cx="82550" cy="8255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52" y="0"/>
                </a:cxn>
                <a:cxn ang="0">
                  <a:pos x="52" y="0"/>
                </a:cxn>
                <a:cxn ang="0">
                  <a:pos x="52" y="52"/>
                </a:cxn>
                <a:cxn ang="0">
                  <a:pos x="52" y="52"/>
                </a:cxn>
                <a:cxn ang="0">
                  <a:pos x="0" y="52"/>
                </a:cxn>
                <a:cxn ang="0">
                  <a:pos x="0" y="52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2" h="52">
                  <a:moveTo>
                    <a:pt x="0" y="0"/>
                  </a:moveTo>
                  <a:lnTo>
                    <a:pt x="0" y="0"/>
                  </a:lnTo>
                  <a:lnTo>
                    <a:pt x="52" y="0"/>
                  </a:lnTo>
                  <a:lnTo>
                    <a:pt x="52" y="0"/>
                  </a:lnTo>
                  <a:lnTo>
                    <a:pt x="52" y="52"/>
                  </a:lnTo>
                  <a:lnTo>
                    <a:pt x="52" y="52"/>
                  </a:lnTo>
                  <a:lnTo>
                    <a:pt x="0" y="52"/>
                  </a:lnTo>
                  <a:lnTo>
                    <a:pt x="0" y="5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249"/>
            <p:cNvSpPr>
              <a:spLocks/>
            </p:cNvSpPr>
            <p:nvPr/>
          </p:nvSpPr>
          <p:spPr bwMode="auto">
            <a:xfrm>
              <a:off x="6772275" y="4530725"/>
              <a:ext cx="28575" cy="2857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8" y="0"/>
                </a:cxn>
                <a:cxn ang="0">
                  <a:pos x="18" y="0"/>
                </a:cxn>
                <a:cxn ang="0">
                  <a:pos x="18" y="18"/>
                </a:cxn>
                <a:cxn ang="0">
                  <a:pos x="18" y="18"/>
                </a:cxn>
                <a:cxn ang="0">
                  <a:pos x="0" y="18"/>
                </a:cxn>
                <a:cxn ang="0">
                  <a:pos x="0" y="18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8" h="18">
                  <a:moveTo>
                    <a:pt x="0" y="0"/>
                  </a:moveTo>
                  <a:lnTo>
                    <a:pt x="0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18" y="18"/>
                  </a:lnTo>
                  <a:lnTo>
                    <a:pt x="18" y="18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250"/>
            <p:cNvSpPr>
              <a:spLocks/>
            </p:cNvSpPr>
            <p:nvPr/>
          </p:nvSpPr>
          <p:spPr bwMode="auto">
            <a:xfrm>
              <a:off x="6496050" y="4530725"/>
              <a:ext cx="358775" cy="247650"/>
            </a:xfrm>
            <a:custGeom>
              <a:avLst/>
              <a:gdLst/>
              <a:ahLst/>
              <a:cxnLst>
                <a:cxn ang="0">
                  <a:pos x="208" y="0"/>
                </a:cxn>
                <a:cxn ang="0">
                  <a:pos x="226" y="0"/>
                </a:cxn>
                <a:cxn ang="0">
                  <a:pos x="226" y="70"/>
                </a:cxn>
                <a:cxn ang="0">
                  <a:pos x="208" y="70"/>
                </a:cxn>
                <a:cxn ang="0">
                  <a:pos x="208" y="86"/>
                </a:cxn>
                <a:cxn ang="0">
                  <a:pos x="174" y="86"/>
                </a:cxn>
                <a:cxn ang="0">
                  <a:pos x="174" y="104"/>
                </a:cxn>
                <a:cxn ang="0">
                  <a:pos x="192" y="104"/>
                </a:cxn>
                <a:cxn ang="0">
                  <a:pos x="192" y="138"/>
                </a:cxn>
                <a:cxn ang="0">
                  <a:pos x="156" y="138"/>
                </a:cxn>
                <a:cxn ang="0">
                  <a:pos x="156" y="122"/>
                </a:cxn>
                <a:cxn ang="0">
                  <a:pos x="104" y="122"/>
                </a:cxn>
                <a:cxn ang="0">
                  <a:pos x="104" y="104"/>
                </a:cxn>
                <a:cxn ang="0">
                  <a:pos x="156" y="104"/>
                </a:cxn>
                <a:cxn ang="0">
                  <a:pos x="156" y="86"/>
                </a:cxn>
                <a:cxn ang="0">
                  <a:pos x="88" y="86"/>
                </a:cxn>
                <a:cxn ang="0">
                  <a:pos x="88" y="122"/>
                </a:cxn>
                <a:cxn ang="0">
                  <a:pos x="104" y="122"/>
                </a:cxn>
                <a:cxn ang="0">
                  <a:pos x="104" y="138"/>
                </a:cxn>
                <a:cxn ang="0">
                  <a:pos x="140" y="138"/>
                </a:cxn>
                <a:cxn ang="0">
                  <a:pos x="140" y="156"/>
                </a:cxn>
                <a:cxn ang="0">
                  <a:pos x="88" y="156"/>
                </a:cxn>
                <a:cxn ang="0">
                  <a:pos x="88" y="138"/>
                </a:cxn>
                <a:cxn ang="0">
                  <a:pos x="70" y="138"/>
                </a:cxn>
                <a:cxn ang="0">
                  <a:pos x="70" y="156"/>
                </a:cxn>
                <a:cxn ang="0">
                  <a:pos x="52" y="156"/>
                </a:cxn>
                <a:cxn ang="0">
                  <a:pos x="52" y="122"/>
                </a:cxn>
                <a:cxn ang="0">
                  <a:pos x="70" y="122"/>
                </a:cxn>
                <a:cxn ang="0">
                  <a:pos x="70" y="104"/>
                </a:cxn>
                <a:cxn ang="0">
                  <a:pos x="36" y="104"/>
                </a:cxn>
                <a:cxn ang="0">
                  <a:pos x="36" y="86"/>
                </a:cxn>
                <a:cxn ang="0">
                  <a:pos x="18" y="86"/>
                </a:cxn>
                <a:cxn ang="0">
                  <a:pos x="18" y="104"/>
                </a:cxn>
                <a:cxn ang="0">
                  <a:pos x="36" y="104"/>
                </a:cxn>
                <a:cxn ang="0">
                  <a:pos x="36" y="122"/>
                </a:cxn>
                <a:cxn ang="0">
                  <a:pos x="0" y="122"/>
                </a:cxn>
                <a:cxn ang="0">
                  <a:pos x="0" y="70"/>
                </a:cxn>
                <a:cxn ang="0">
                  <a:pos x="52" y="70"/>
                </a:cxn>
                <a:cxn ang="0">
                  <a:pos x="52" y="86"/>
                </a:cxn>
                <a:cxn ang="0">
                  <a:pos x="70" y="86"/>
                </a:cxn>
                <a:cxn ang="0">
                  <a:pos x="70" y="70"/>
                </a:cxn>
                <a:cxn ang="0">
                  <a:pos x="140" y="70"/>
                </a:cxn>
                <a:cxn ang="0">
                  <a:pos x="140" y="34"/>
                </a:cxn>
                <a:cxn ang="0">
                  <a:pos x="156" y="34"/>
                </a:cxn>
                <a:cxn ang="0">
                  <a:pos x="156" y="52"/>
                </a:cxn>
                <a:cxn ang="0">
                  <a:pos x="174" y="52"/>
                </a:cxn>
                <a:cxn ang="0">
                  <a:pos x="174" y="70"/>
                </a:cxn>
                <a:cxn ang="0">
                  <a:pos x="192" y="70"/>
                </a:cxn>
                <a:cxn ang="0">
                  <a:pos x="192" y="52"/>
                </a:cxn>
                <a:cxn ang="0">
                  <a:pos x="208" y="52"/>
                </a:cxn>
                <a:cxn ang="0">
                  <a:pos x="208" y="0"/>
                </a:cxn>
              </a:cxnLst>
              <a:rect l="0" t="0" r="r" b="b"/>
              <a:pathLst>
                <a:path w="226" h="156">
                  <a:moveTo>
                    <a:pt x="208" y="0"/>
                  </a:moveTo>
                  <a:lnTo>
                    <a:pt x="208" y="0"/>
                  </a:lnTo>
                  <a:lnTo>
                    <a:pt x="226" y="0"/>
                  </a:lnTo>
                  <a:lnTo>
                    <a:pt x="226" y="0"/>
                  </a:lnTo>
                  <a:lnTo>
                    <a:pt x="226" y="70"/>
                  </a:lnTo>
                  <a:lnTo>
                    <a:pt x="226" y="70"/>
                  </a:lnTo>
                  <a:lnTo>
                    <a:pt x="208" y="70"/>
                  </a:lnTo>
                  <a:lnTo>
                    <a:pt x="208" y="70"/>
                  </a:lnTo>
                  <a:lnTo>
                    <a:pt x="208" y="86"/>
                  </a:lnTo>
                  <a:lnTo>
                    <a:pt x="208" y="86"/>
                  </a:lnTo>
                  <a:lnTo>
                    <a:pt x="174" y="86"/>
                  </a:lnTo>
                  <a:lnTo>
                    <a:pt x="174" y="86"/>
                  </a:lnTo>
                  <a:lnTo>
                    <a:pt x="174" y="104"/>
                  </a:lnTo>
                  <a:lnTo>
                    <a:pt x="174" y="104"/>
                  </a:lnTo>
                  <a:lnTo>
                    <a:pt x="192" y="104"/>
                  </a:lnTo>
                  <a:lnTo>
                    <a:pt x="192" y="104"/>
                  </a:lnTo>
                  <a:lnTo>
                    <a:pt x="192" y="138"/>
                  </a:lnTo>
                  <a:lnTo>
                    <a:pt x="192" y="138"/>
                  </a:lnTo>
                  <a:lnTo>
                    <a:pt x="156" y="138"/>
                  </a:lnTo>
                  <a:lnTo>
                    <a:pt x="156" y="138"/>
                  </a:lnTo>
                  <a:lnTo>
                    <a:pt x="156" y="122"/>
                  </a:lnTo>
                  <a:lnTo>
                    <a:pt x="156" y="122"/>
                  </a:lnTo>
                  <a:lnTo>
                    <a:pt x="104" y="122"/>
                  </a:lnTo>
                  <a:lnTo>
                    <a:pt x="104" y="122"/>
                  </a:lnTo>
                  <a:lnTo>
                    <a:pt x="104" y="104"/>
                  </a:lnTo>
                  <a:lnTo>
                    <a:pt x="104" y="104"/>
                  </a:lnTo>
                  <a:lnTo>
                    <a:pt x="156" y="104"/>
                  </a:lnTo>
                  <a:lnTo>
                    <a:pt x="156" y="104"/>
                  </a:lnTo>
                  <a:lnTo>
                    <a:pt x="156" y="86"/>
                  </a:lnTo>
                  <a:lnTo>
                    <a:pt x="156" y="86"/>
                  </a:lnTo>
                  <a:lnTo>
                    <a:pt x="88" y="86"/>
                  </a:lnTo>
                  <a:lnTo>
                    <a:pt x="88" y="86"/>
                  </a:lnTo>
                  <a:lnTo>
                    <a:pt x="88" y="122"/>
                  </a:lnTo>
                  <a:lnTo>
                    <a:pt x="88" y="122"/>
                  </a:lnTo>
                  <a:lnTo>
                    <a:pt x="104" y="122"/>
                  </a:lnTo>
                  <a:lnTo>
                    <a:pt x="104" y="122"/>
                  </a:lnTo>
                  <a:lnTo>
                    <a:pt x="104" y="138"/>
                  </a:lnTo>
                  <a:lnTo>
                    <a:pt x="104" y="138"/>
                  </a:lnTo>
                  <a:lnTo>
                    <a:pt x="140" y="138"/>
                  </a:lnTo>
                  <a:lnTo>
                    <a:pt x="140" y="138"/>
                  </a:lnTo>
                  <a:lnTo>
                    <a:pt x="140" y="156"/>
                  </a:lnTo>
                  <a:lnTo>
                    <a:pt x="140" y="156"/>
                  </a:lnTo>
                  <a:lnTo>
                    <a:pt x="88" y="156"/>
                  </a:lnTo>
                  <a:lnTo>
                    <a:pt x="88" y="156"/>
                  </a:lnTo>
                  <a:lnTo>
                    <a:pt x="88" y="138"/>
                  </a:lnTo>
                  <a:lnTo>
                    <a:pt x="88" y="138"/>
                  </a:lnTo>
                  <a:lnTo>
                    <a:pt x="70" y="138"/>
                  </a:lnTo>
                  <a:lnTo>
                    <a:pt x="70" y="138"/>
                  </a:lnTo>
                  <a:lnTo>
                    <a:pt x="70" y="156"/>
                  </a:lnTo>
                  <a:lnTo>
                    <a:pt x="70" y="156"/>
                  </a:lnTo>
                  <a:lnTo>
                    <a:pt x="52" y="156"/>
                  </a:lnTo>
                  <a:lnTo>
                    <a:pt x="52" y="156"/>
                  </a:lnTo>
                  <a:lnTo>
                    <a:pt x="52" y="122"/>
                  </a:lnTo>
                  <a:lnTo>
                    <a:pt x="52" y="122"/>
                  </a:lnTo>
                  <a:lnTo>
                    <a:pt x="70" y="122"/>
                  </a:lnTo>
                  <a:lnTo>
                    <a:pt x="70" y="122"/>
                  </a:lnTo>
                  <a:lnTo>
                    <a:pt x="70" y="104"/>
                  </a:lnTo>
                  <a:lnTo>
                    <a:pt x="70" y="104"/>
                  </a:lnTo>
                  <a:lnTo>
                    <a:pt x="36" y="104"/>
                  </a:lnTo>
                  <a:lnTo>
                    <a:pt x="36" y="104"/>
                  </a:lnTo>
                  <a:lnTo>
                    <a:pt x="36" y="86"/>
                  </a:lnTo>
                  <a:lnTo>
                    <a:pt x="36" y="86"/>
                  </a:lnTo>
                  <a:lnTo>
                    <a:pt x="18" y="86"/>
                  </a:lnTo>
                  <a:lnTo>
                    <a:pt x="18" y="86"/>
                  </a:lnTo>
                  <a:lnTo>
                    <a:pt x="18" y="104"/>
                  </a:lnTo>
                  <a:lnTo>
                    <a:pt x="18" y="104"/>
                  </a:lnTo>
                  <a:lnTo>
                    <a:pt x="36" y="104"/>
                  </a:lnTo>
                  <a:lnTo>
                    <a:pt x="36" y="104"/>
                  </a:lnTo>
                  <a:lnTo>
                    <a:pt x="36" y="122"/>
                  </a:lnTo>
                  <a:lnTo>
                    <a:pt x="36" y="122"/>
                  </a:lnTo>
                  <a:lnTo>
                    <a:pt x="0" y="122"/>
                  </a:lnTo>
                  <a:lnTo>
                    <a:pt x="0" y="122"/>
                  </a:lnTo>
                  <a:lnTo>
                    <a:pt x="0" y="70"/>
                  </a:lnTo>
                  <a:lnTo>
                    <a:pt x="0" y="70"/>
                  </a:lnTo>
                  <a:lnTo>
                    <a:pt x="52" y="70"/>
                  </a:lnTo>
                  <a:lnTo>
                    <a:pt x="52" y="70"/>
                  </a:lnTo>
                  <a:lnTo>
                    <a:pt x="52" y="86"/>
                  </a:lnTo>
                  <a:lnTo>
                    <a:pt x="52" y="86"/>
                  </a:lnTo>
                  <a:lnTo>
                    <a:pt x="70" y="86"/>
                  </a:lnTo>
                  <a:lnTo>
                    <a:pt x="70" y="86"/>
                  </a:lnTo>
                  <a:lnTo>
                    <a:pt x="70" y="70"/>
                  </a:lnTo>
                  <a:lnTo>
                    <a:pt x="70" y="70"/>
                  </a:lnTo>
                  <a:lnTo>
                    <a:pt x="140" y="70"/>
                  </a:lnTo>
                  <a:lnTo>
                    <a:pt x="140" y="70"/>
                  </a:lnTo>
                  <a:lnTo>
                    <a:pt x="140" y="34"/>
                  </a:lnTo>
                  <a:lnTo>
                    <a:pt x="140" y="34"/>
                  </a:lnTo>
                  <a:lnTo>
                    <a:pt x="156" y="34"/>
                  </a:lnTo>
                  <a:lnTo>
                    <a:pt x="156" y="34"/>
                  </a:lnTo>
                  <a:lnTo>
                    <a:pt x="156" y="52"/>
                  </a:lnTo>
                  <a:lnTo>
                    <a:pt x="156" y="52"/>
                  </a:lnTo>
                  <a:lnTo>
                    <a:pt x="174" y="52"/>
                  </a:lnTo>
                  <a:lnTo>
                    <a:pt x="174" y="52"/>
                  </a:lnTo>
                  <a:lnTo>
                    <a:pt x="174" y="70"/>
                  </a:lnTo>
                  <a:lnTo>
                    <a:pt x="174" y="70"/>
                  </a:lnTo>
                  <a:lnTo>
                    <a:pt x="192" y="70"/>
                  </a:lnTo>
                  <a:lnTo>
                    <a:pt x="192" y="70"/>
                  </a:lnTo>
                  <a:lnTo>
                    <a:pt x="192" y="52"/>
                  </a:lnTo>
                  <a:lnTo>
                    <a:pt x="192" y="52"/>
                  </a:lnTo>
                  <a:lnTo>
                    <a:pt x="208" y="52"/>
                  </a:lnTo>
                  <a:lnTo>
                    <a:pt x="208" y="52"/>
                  </a:lnTo>
                  <a:lnTo>
                    <a:pt x="208" y="0"/>
                  </a:lnTo>
                  <a:lnTo>
                    <a:pt x="208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251"/>
            <p:cNvSpPr>
              <a:spLocks/>
            </p:cNvSpPr>
            <p:nvPr/>
          </p:nvSpPr>
          <p:spPr bwMode="auto">
            <a:xfrm>
              <a:off x="6772275" y="4584700"/>
              <a:ext cx="28575" cy="2857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8" y="0"/>
                </a:cxn>
                <a:cxn ang="0">
                  <a:pos x="18" y="0"/>
                </a:cxn>
                <a:cxn ang="0">
                  <a:pos x="18" y="18"/>
                </a:cxn>
                <a:cxn ang="0">
                  <a:pos x="18" y="18"/>
                </a:cxn>
                <a:cxn ang="0">
                  <a:pos x="0" y="18"/>
                </a:cxn>
                <a:cxn ang="0">
                  <a:pos x="0" y="18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8" h="18">
                  <a:moveTo>
                    <a:pt x="0" y="0"/>
                  </a:moveTo>
                  <a:lnTo>
                    <a:pt x="0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18" y="18"/>
                  </a:lnTo>
                  <a:lnTo>
                    <a:pt x="18" y="18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252"/>
            <p:cNvSpPr>
              <a:spLocks/>
            </p:cNvSpPr>
            <p:nvPr/>
          </p:nvSpPr>
          <p:spPr bwMode="auto">
            <a:xfrm>
              <a:off x="6854825" y="4641850"/>
              <a:ext cx="82550" cy="5397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34" y="0"/>
                </a:cxn>
                <a:cxn ang="0">
                  <a:pos x="34" y="0"/>
                </a:cxn>
                <a:cxn ang="0">
                  <a:pos x="34" y="16"/>
                </a:cxn>
                <a:cxn ang="0">
                  <a:pos x="34" y="16"/>
                </a:cxn>
                <a:cxn ang="0">
                  <a:pos x="52" y="16"/>
                </a:cxn>
                <a:cxn ang="0">
                  <a:pos x="52" y="16"/>
                </a:cxn>
                <a:cxn ang="0">
                  <a:pos x="52" y="34"/>
                </a:cxn>
                <a:cxn ang="0">
                  <a:pos x="52" y="34"/>
                </a:cxn>
                <a:cxn ang="0">
                  <a:pos x="18" y="34"/>
                </a:cxn>
                <a:cxn ang="0">
                  <a:pos x="18" y="34"/>
                </a:cxn>
                <a:cxn ang="0">
                  <a:pos x="18" y="16"/>
                </a:cxn>
                <a:cxn ang="0">
                  <a:pos x="18" y="16"/>
                </a:cxn>
                <a:cxn ang="0">
                  <a:pos x="0" y="16"/>
                </a:cxn>
                <a:cxn ang="0">
                  <a:pos x="0" y="16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2" h="34">
                  <a:moveTo>
                    <a:pt x="0" y="0"/>
                  </a:moveTo>
                  <a:lnTo>
                    <a:pt x="0" y="0"/>
                  </a:lnTo>
                  <a:lnTo>
                    <a:pt x="34" y="0"/>
                  </a:lnTo>
                  <a:lnTo>
                    <a:pt x="34" y="0"/>
                  </a:lnTo>
                  <a:lnTo>
                    <a:pt x="34" y="16"/>
                  </a:lnTo>
                  <a:lnTo>
                    <a:pt x="34" y="16"/>
                  </a:lnTo>
                  <a:lnTo>
                    <a:pt x="52" y="16"/>
                  </a:lnTo>
                  <a:lnTo>
                    <a:pt x="52" y="16"/>
                  </a:lnTo>
                  <a:lnTo>
                    <a:pt x="52" y="34"/>
                  </a:lnTo>
                  <a:lnTo>
                    <a:pt x="52" y="34"/>
                  </a:lnTo>
                  <a:lnTo>
                    <a:pt x="18" y="34"/>
                  </a:lnTo>
                  <a:lnTo>
                    <a:pt x="18" y="34"/>
                  </a:lnTo>
                  <a:lnTo>
                    <a:pt x="18" y="16"/>
                  </a:lnTo>
                  <a:lnTo>
                    <a:pt x="18" y="16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253"/>
            <p:cNvSpPr>
              <a:spLocks/>
            </p:cNvSpPr>
            <p:nvPr/>
          </p:nvSpPr>
          <p:spPr bwMode="auto">
            <a:xfrm>
              <a:off x="6991350" y="4641850"/>
              <a:ext cx="28575" cy="2540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8" y="0"/>
                </a:cxn>
                <a:cxn ang="0">
                  <a:pos x="18" y="0"/>
                </a:cxn>
                <a:cxn ang="0">
                  <a:pos x="18" y="16"/>
                </a:cxn>
                <a:cxn ang="0">
                  <a:pos x="18" y="16"/>
                </a:cxn>
                <a:cxn ang="0">
                  <a:pos x="0" y="16"/>
                </a:cxn>
                <a:cxn ang="0">
                  <a:pos x="0" y="16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8" h="16">
                  <a:moveTo>
                    <a:pt x="0" y="0"/>
                  </a:moveTo>
                  <a:lnTo>
                    <a:pt x="0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18" y="16"/>
                  </a:lnTo>
                  <a:lnTo>
                    <a:pt x="18" y="16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254"/>
            <p:cNvSpPr>
              <a:spLocks/>
            </p:cNvSpPr>
            <p:nvPr/>
          </p:nvSpPr>
          <p:spPr bwMode="auto">
            <a:xfrm>
              <a:off x="6991350" y="4667250"/>
              <a:ext cx="82550" cy="82550"/>
            </a:xfrm>
            <a:custGeom>
              <a:avLst/>
              <a:gdLst/>
              <a:ahLst/>
              <a:cxnLst>
                <a:cxn ang="0">
                  <a:pos x="36" y="0"/>
                </a:cxn>
                <a:cxn ang="0">
                  <a:pos x="36" y="0"/>
                </a:cxn>
                <a:cxn ang="0">
                  <a:pos x="52" y="0"/>
                </a:cxn>
                <a:cxn ang="0">
                  <a:pos x="52" y="0"/>
                </a:cxn>
                <a:cxn ang="0">
                  <a:pos x="52" y="36"/>
                </a:cxn>
                <a:cxn ang="0">
                  <a:pos x="52" y="36"/>
                </a:cxn>
                <a:cxn ang="0">
                  <a:pos x="36" y="36"/>
                </a:cxn>
                <a:cxn ang="0">
                  <a:pos x="36" y="36"/>
                </a:cxn>
                <a:cxn ang="0">
                  <a:pos x="36" y="52"/>
                </a:cxn>
                <a:cxn ang="0">
                  <a:pos x="36" y="52"/>
                </a:cxn>
                <a:cxn ang="0">
                  <a:pos x="18" y="52"/>
                </a:cxn>
                <a:cxn ang="0">
                  <a:pos x="18" y="52"/>
                </a:cxn>
                <a:cxn ang="0">
                  <a:pos x="18" y="36"/>
                </a:cxn>
                <a:cxn ang="0">
                  <a:pos x="18" y="36"/>
                </a:cxn>
                <a:cxn ang="0">
                  <a:pos x="0" y="36"/>
                </a:cxn>
                <a:cxn ang="0">
                  <a:pos x="0" y="36"/>
                </a:cxn>
                <a:cxn ang="0">
                  <a:pos x="0" y="18"/>
                </a:cxn>
                <a:cxn ang="0">
                  <a:pos x="0" y="18"/>
                </a:cxn>
                <a:cxn ang="0">
                  <a:pos x="36" y="18"/>
                </a:cxn>
                <a:cxn ang="0">
                  <a:pos x="36" y="18"/>
                </a:cxn>
                <a:cxn ang="0">
                  <a:pos x="36" y="0"/>
                </a:cxn>
                <a:cxn ang="0">
                  <a:pos x="36" y="0"/>
                </a:cxn>
              </a:cxnLst>
              <a:rect l="0" t="0" r="r" b="b"/>
              <a:pathLst>
                <a:path w="52" h="52">
                  <a:moveTo>
                    <a:pt x="36" y="0"/>
                  </a:moveTo>
                  <a:lnTo>
                    <a:pt x="36" y="0"/>
                  </a:lnTo>
                  <a:lnTo>
                    <a:pt x="52" y="0"/>
                  </a:lnTo>
                  <a:lnTo>
                    <a:pt x="52" y="0"/>
                  </a:lnTo>
                  <a:lnTo>
                    <a:pt x="52" y="36"/>
                  </a:lnTo>
                  <a:lnTo>
                    <a:pt x="52" y="36"/>
                  </a:lnTo>
                  <a:lnTo>
                    <a:pt x="36" y="36"/>
                  </a:lnTo>
                  <a:lnTo>
                    <a:pt x="36" y="36"/>
                  </a:lnTo>
                  <a:lnTo>
                    <a:pt x="36" y="52"/>
                  </a:lnTo>
                  <a:lnTo>
                    <a:pt x="36" y="52"/>
                  </a:lnTo>
                  <a:lnTo>
                    <a:pt x="18" y="52"/>
                  </a:lnTo>
                  <a:lnTo>
                    <a:pt x="18" y="52"/>
                  </a:lnTo>
                  <a:lnTo>
                    <a:pt x="18" y="36"/>
                  </a:lnTo>
                  <a:lnTo>
                    <a:pt x="18" y="36"/>
                  </a:lnTo>
                  <a:lnTo>
                    <a:pt x="0" y="36"/>
                  </a:lnTo>
                  <a:lnTo>
                    <a:pt x="0" y="36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36" y="18"/>
                  </a:lnTo>
                  <a:lnTo>
                    <a:pt x="36" y="18"/>
                  </a:lnTo>
                  <a:lnTo>
                    <a:pt x="36" y="0"/>
                  </a:lnTo>
                  <a:lnTo>
                    <a:pt x="36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255"/>
            <p:cNvSpPr>
              <a:spLocks/>
            </p:cNvSpPr>
            <p:nvPr/>
          </p:nvSpPr>
          <p:spPr bwMode="auto">
            <a:xfrm>
              <a:off x="6826250" y="4695825"/>
              <a:ext cx="28575" cy="2857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8" y="0"/>
                </a:cxn>
                <a:cxn ang="0">
                  <a:pos x="18" y="0"/>
                </a:cxn>
                <a:cxn ang="0">
                  <a:pos x="18" y="18"/>
                </a:cxn>
                <a:cxn ang="0">
                  <a:pos x="18" y="18"/>
                </a:cxn>
                <a:cxn ang="0">
                  <a:pos x="0" y="18"/>
                </a:cxn>
                <a:cxn ang="0">
                  <a:pos x="0" y="18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8" h="18">
                  <a:moveTo>
                    <a:pt x="0" y="0"/>
                  </a:moveTo>
                  <a:lnTo>
                    <a:pt x="0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18" y="18"/>
                  </a:lnTo>
                  <a:lnTo>
                    <a:pt x="18" y="18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256"/>
            <p:cNvSpPr>
              <a:spLocks/>
            </p:cNvSpPr>
            <p:nvPr/>
          </p:nvSpPr>
          <p:spPr bwMode="auto">
            <a:xfrm>
              <a:off x="6937375" y="4695825"/>
              <a:ext cx="28575" cy="5397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8" y="0"/>
                </a:cxn>
                <a:cxn ang="0">
                  <a:pos x="18" y="0"/>
                </a:cxn>
                <a:cxn ang="0">
                  <a:pos x="18" y="34"/>
                </a:cxn>
                <a:cxn ang="0">
                  <a:pos x="18" y="34"/>
                </a:cxn>
                <a:cxn ang="0">
                  <a:pos x="0" y="34"/>
                </a:cxn>
                <a:cxn ang="0">
                  <a:pos x="0" y="34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8" h="34">
                  <a:moveTo>
                    <a:pt x="0" y="0"/>
                  </a:moveTo>
                  <a:lnTo>
                    <a:pt x="0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18" y="34"/>
                  </a:lnTo>
                  <a:lnTo>
                    <a:pt x="18" y="34"/>
                  </a:lnTo>
                  <a:lnTo>
                    <a:pt x="0" y="34"/>
                  </a:lnTo>
                  <a:lnTo>
                    <a:pt x="0" y="34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257"/>
            <p:cNvSpPr>
              <a:spLocks/>
            </p:cNvSpPr>
            <p:nvPr/>
          </p:nvSpPr>
          <p:spPr bwMode="auto">
            <a:xfrm>
              <a:off x="6883400" y="4724400"/>
              <a:ext cx="82550" cy="13652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6" y="0"/>
                </a:cxn>
                <a:cxn ang="0">
                  <a:pos x="16" y="0"/>
                </a:cxn>
                <a:cxn ang="0">
                  <a:pos x="16" y="16"/>
                </a:cxn>
                <a:cxn ang="0">
                  <a:pos x="16" y="16"/>
                </a:cxn>
                <a:cxn ang="0">
                  <a:pos x="34" y="16"/>
                </a:cxn>
                <a:cxn ang="0">
                  <a:pos x="34" y="16"/>
                </a:cxn>
                <a:cxn ang="0">
                  <a:pos x="34" y="34"/>
                </a:cxn>
                <a:cxn ang="0">
                  <a:pos x="34" y="34"/>
                </a:cxn>
                <a:cxn ang="0">
                  <a:pos x="52" y="34"/>
                </a:cxn>
                <a:cxn ang="0">
                  <a:pos x="52" y="34"/>
                </a:cxn>
                <a:cxn ang="0">
                  <a:pos x="52" y="86"/>
                </a:cxn>
                <a:cxn ang="0">
                  <a:pos x="52" y="86"/>
                </a:cxn>
                <a:cxn ang="0">
                  <a:pos x="34" y="86"/>
                </a:cxn>
                <a:cxn ang="0">
                  <a:pos x="34" y="86"/>
                </a:cxn>
                <a:cxn ang="0">
                  <a:pos x="34" y="52"/>
                </a:cxn>
                <a:cxn ang="0">
                  <a:pos x="34" y="52"/>
                </a:cxn>
                <a:cxn ang="0">
                  <a:pos x="16" y="52"/>
                </a:cxn>
                <a:cxn ang="0">
                  <a:pos x="16" y="52"/>
                </a:cxn>
                <a:cxn ang="0">
                  <a:pos x="16" y="34"/>
                </a:cxn>
                <a:cxn ang="0">
                  <a:pos x="16" y="34"/>
                </a:cxn>
                <a:cxn ang="0">
                  <a:pos x="0" y="34"/>
                </a:cxn>
                <a:cxn ang="0">
                  <a:pos x="0" y="34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2" h="86">
                  <a:moveTo>
                    <a:pt x="0" y="0"/>
                  </a:moveTo>
                  <a:lnTo>
                    <a:pt x="0" y="0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16" y="16"/>
                  </a:lnTo>
                  <a:lnTo>
                    <a:pt x="16" y="16"/>
                  </a:lnTo>
                  <a:lnTo>
                    <a:pt x="34" y="16"/>
                  </a:lnTo>
                  <a:lnTo>
                    <a:pt x="34" y="16"/>
                  </a:lnTo>
                  <a:lnTo>
                    <a:pt x="34" y="34"/>
                  </a:lnTo>
                  <a:lnTo>
                    <a:pt x="34" y="34"/>
                  </a:lnTo>
                  <a:lnTo>
                    <a:pt x="52" y="34"/>
                  </a:lnTo>
                  <a:lnTo>
                    <a:pt x="52" y="34"/>
                  </a:lnTo>
                  <a:lnTo>
                    <a:pt x="52" y="86"/>
                  </a:lnTo>
                  <a:lnTo>
                    <a:pt x="52" y="86"/>
                  </a:lnTo>
                  <a:lnTo>
                    <a:pt x="34" y="86"/>
                  </a:lnTo>
                  <a:lnTo>
                    <a:pt x="34" y="86"/>
                  </a:lnTo>
                  <a:lnTo>
                    <a:pt x="34" y="52"/>
                  </a:lnTo>
                  <a:lnTo>
                    <a:pt x="34" y="52"/>
                  </a:lnTo>
                  <a:lnTo>
                    <a:pt x="16" y="52"/>
                  </a:lnTo>
                  <a:lnTo>
                    <a:pt x="16" y="52"/>
                  </a:lnTo>
                  <a:lnTo>
                    <a:pt x="16" y="34"/>
                  </a:lnTo>
                  <a:lnTo>
                    <a:pt x="16" y="34"/>
                  </a:lnTo>
                  <a:lnTo>
                    <a:pt x="0" y="34"/>
                  </a:lnTo>
                  <a:lnTo>
                    <a:pt x="0" y="34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258"/>
            <p:cNvSpPr>
              <a:spLocks/>
            </p:cNvSpPr>
            <p:nvPr/>
          </p:nvSpPr>
          <p:spPr bwMode="auto">
            <a:xfrm>
              <a:off x="6496050" y="4749800"/>
              <a:ext cx="28575" cy="2857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8" y="0"/>
                </a:cxn>
                <a:cxn ang="0">
                  <a:pos x="18" y="0"/>
                </a:cxn>
                <a:cxn ang="0">
                  <a:pos x="18" y="18"/>
                </a:cxn>
                <a:cxn ang="0">
                  <a:pos x="18" y="18"/>
                </a:cxn>
                <a:cxn ang="0">
                  <a:pos x="0" y="18"/>
                </a:cxn>
                <a:cxn ang="0">
                  <a:pos x="0" y="18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8" h="18">
                  <a:moveTo>
                    <a:pt x="0" y="0"/>
                  </a:moveTo>
                  <a:lnTo>
                    <a:pt x="0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18" y="18"/>
                  </a:lnTo>
                  <a:lnTo>
                    <a:pt x="18" y="18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259"/>
            <p:cNvSpPr>
              <a:spLocks/>
            </p:cNvSpPr>
            <p:nvPr/>
          </p:nvSpPr>
          <p:spPr bwMode="auto">
            <a:xfrm>
              <a:off x="6826250" y="4749800"/>
              <a:ext cx="28575" cy="2857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8" y="0"/>
                </a:cxn>
                <a:cxn ang="0">
                  <a:pos x="18" y="0"/>
                </a:cxn>
                <a:cxn ang="0">
                  <a:pos x="18" y="18"/>
                </a:cxn>
                <a:cxn ang="0">
                  <a:pos x="18" y="18"/>
                </a:cxn>
                <a:cxn ang="0">
                  <a:pos x="0" y="18"/>
                </a:cxn>
                <a:cxn ang="0">
                  <a:pos x="0" y="18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8" h="18">
                  <a:moveTo>
                    <a:pt x="0" y="0"/>
                  </a:moveTo>
                  <a:lnTo>
                    <a:pt x="0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18" y="18"/>
                  </a:lnTo>
                  <a:lnTo>
                    <a:pt x="18" y="18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260"/>
            <p:cNvSpPr>
              <a:spLocks/>
            </p:cNvSpPr>
            <p:nvPr/>
          </p:nvSpPr>
          <p:spPr bwMode="auto">
            <a:xfrm>
              <a:off x="6965950" y="4749800"/>
              <a:ext cx="25400" cy="2857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6" y="0"/>
                </a:cxn>
                <a:cxn ang="0">
                  <a:pos x="16" y="0"/>
                </a:cxn>
                <a:cxn ang="0">
                  <a:pos x="16" y="18"/>
                </a:cxn>
                <a:cxn ang="0">
                  <a:pos x="16" y="18"/>
                </a:cxn>
                <a:cxn ang="0">
                  <a:pos x="0" y="18"/>
                </a:cxn>
                <a:cxn ang="0">
                  <a:pos x="0" y="18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6" h="18">
                  <a:moveTo>
                    <a:pt x="0" y="0"/>
                  </a:moveTo>
                  <a:lnTo>
                    <a:pt x="0" y="0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16" y="18"/>
                  </a:lnTo>
                  <a:lnTo>
                    <a:pt x="16" y="18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261"/>
            <p:cNvSpPr>
              <a:spLocks/>
            </p:cNvSpPr>
            <p:nvPr/>
          </p:nvSpPr>
          <p:spPr bwMode="auto">
            <a:xfrm>
              <a:off x="6718300" y="4778375"/>
              <a:ext cx="53975" cy="11112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6" y="0"/>
                </a:cxn>
                <a:cxn ang="0">
                  <a:pos x="16" y="0"/>
                </a:cxn>
                <a:cxn ang="0">
                  <a:pos x="16" y="34"/>
                </a:cxn>
                <a:cxn ang="0">
                  <a:pos x="16" y="34"/>
                </a:cxn>
                <a:cxn ang="0">
                  <a:pos x="34" y="34"/>
                </a:cxn>
                <a:cxn ang="0">
                  <a:pos x="34" y="34"/>
                </a:cxn>
                <a:cxn ang="0">
                  <a:pos x="34" y="52"/>
                </a:cxn>
                <a:cxn ang="0">
                  <a:pos x="34" y="52"/>
                </a:cxn>
                <a:cxn ang="0">
                  <a:pos x="16" y="52"/>
                </a:cxn>
                <a:cxn ang="0">
                  <a:pos x="16" y="52"/>
                </a:cxn>
                <a:cxn ang="0">
                  <a:pos x="16" y="70"/>
                </a:cxn>
                <a:cxn ang="0">
                  <a:pos x="16" y="70"/>
                </a:cxn>
                <a:cxn ang="0">
                  <a:pos x="0" y="70"/>
                </a:cxn>
                <a:cxn ang="0">
                  <a:pos x="0" y="7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4" h="70">
                  <a:moveTo>
                    <a:pt x="0" y="0"/>
                  </a:moveTo>
                  <a:lnTo>
                    <a:pt x="0" y="0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16" y="34"/>
                  </a:lnTo>
                  <a:lnTo>
                    <a:pt x="16" y="34"/>
                  </a:lnTo>
                  <a:lnTo>
                    <a:pt x="34" y="34"/>
                  </a:lnTo>
                  <a:lnTo>
                    <a:pt x="34" y="34"/>
                  </a:lnTo>
                  <a:lnTo>
                    <a:pt x="34" y="52"/>
                  </a:lnTo>
                  <a:lnTo>
                    <a:pt x="34" y="52"/>
                  </a:lnTo>
                  <a:lnTo>
                    <a:pt x="16" y="52"/>
                  </a:lnTo>
                  <a:lnTo>
                    <a:pt x="16" y="52"/>
                  </a:lnTo>
                  <a:lnTo>
                    <a:pt x="16" y="70"/>
                  </a:lnTo>
                  <a:lnTo>
                    <a:pt x="16" y="70"/>
                  </a:lnTo>
                  <a:lnTo>
                    <a:pt x="0" y="70"/>
                  </a:lnTo>
                  <a:lnTo>
                    <a:pt x="0" y="7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262"/>
            <p:cNvSpPr>
              <a:spLocks/>
            </p:cNvSpPr>
            <p:nvPr/>
          </p:nvSpPr>
          <p:spPr bwMode="auto">
            <a:xfrm>
              <a:off x="6718300" y="4778375"/>
              <a:ext cx="273050" cy="219075"/>
            </a:xfrm>
            <a:custGeom>
              <a:avLst/>
              <a:gdLst/>
              <a:ahLst/>
              <a:cxnLst>
                <a:cxn ang="0">
                  <a:pos x="52" y="0"/>
                </a:cxn>
                <a:cxn ang="0">
                  <a:pos x="68" y="0"/>
                </a:cxn>
                <a:cxn ang="0">
                  <a:pos x="68" y="34"/>
                </a:cxn>
                <a:cxn ang="0">
                  <a:pos x="86" y="34"/>
                </a:cxn>
                <a:cxn ang="0">
                  <a:pos x="86" y="0"/>
                </a:cxn>
                <a:cxn ang="0">
                  <a:pos x="104" y="0"/>
                </a:cxn>
                <a:cxn ang="0">
                  <a:pos x="104" y="18"/>
                </a:cxn>
                <a:cxn ang="0">
                  <a:pos x="120" y="18"/>
                </a:cxn>
                <a:cxn ang="0">
                  <a:pos x="120" y="34"/>
                </a:cxn>
                <a:cxn ang="0">
                  <a:pos x="104" y="34"/>
                </a:cxn>
                <a:cxn ang="0">
                  <a:pos x="104" y="52"/>
                </a:cxn>
                <a:cxn ang="0">
                  <a:pos x="138" y="52"/>
                </a:cxn>
                <a:cxn ang="0">
                  <a:pos x="138" y="70"/>
                </a:cxn>
                <a:cxn ang="0">
                  <a:pos x="156" y="70"/>
                </a:cxn>
                <a:cxn ang="0">
                  <a:pos x="156" y="52"/>
                </a:cxn>
                <a:cxn ang="0">
                  <a:pos x="172" y="52"/>
                </a:cxn>
                <a:cxn ang="0">
                  <a:pos x="172" y="86"/>
                </a:cxn>
                <a:cxn ang="0">
                  <a:pos x="156" y="86"/>
                </a:cxn>
                <a:cxn ang="0">
                  <a:pos x="156" y="104"/>
                </a:cxn>
                <a:cxn ang="0">
                  <a:pos x="172" y="104"/>
                </a:cxn>
                <a:cxn ang="0">
                  <a:pos x="172" y="138"/>
                </a:cxn>
                <a:cxn ang="0">
                  <a:pos x="156" y="138"/>
                </a:cxn>
                <a:cxn ang="0">
                  <a:pos x="156" y="122"/>
                </a:cxn>
                <a:cxn ang="0">
                  <a:pos x="120" y="122"/>
                </a:cxn>
                <a:cxn ang="0">
                  <a:pos x="120" y="138"/>
                </a:cxn>
                <a:cxn ang="0">
                  <a:pos x="104" y="138"/>
                </a:cxn>
                <a:cxn ang="0">
                  <a:pos x="104" y="104"/>
                </a:cxn>
                <a:cxn ang="0">
                  <a:pos x="138" y="104"/>
                </a:cxn>
                <a:cxn ang="0">
                  <a:pos x="138" y="86"/>
                </a:cxn>
                <a:cxn ang="0">
                  <a:pos x="104" y="86"/>
                </a:cxn>
                <a:cxn ang="0">
                  <a:pos x="104" y="70"/>
                </a:cxn>
                <a:cxn ang="0">
                  <a:pos x="86" y="70"/>
                </a:cxn>
                <a:cxn ang="0">
                  <a:pos x="86" y="52"/>
                </a:cxn>
                <a:cxn ang="0">
                  <a:pos x="68" y="52"/>
                </a:cxn>
                <a:cxn ang="0">
                  <a:pos x="68" y="70"/>
                </a:cxn>
                <a:cxn ang="0">
                  <a:pos x="52" y="70"/>
                </a:cxn>
                <a:cxn ang="0">
                  <a:pos x="52" y="122"/>
                </a:cxn>
                <a:cxn ang="0">
                  <a:pos x="16" y="122"/>
                </a:cxn>
                <a:cxn ang="0">
                  <a:pos x="16" y="138"/>
                </a:cxn>
                <a:cxn ang="0">
                  <a:pos x="0" y="138"/>
                </a:cxn>
                <a:cxn ang="0">
                  <a:pos x="0" y="86"/>
                </a:cxn>
                <a:cxn ang="0">
                  <a:pos x="16" y="86"/>
                </a:cxn>
                <a:cxn ang="0">
                  <a:pos x="16" y="104"/>
                </a:cxn>
                <a:cxn ang="0">
                  <a:pos x="34" y="104"/>
                </a:cxn>
                <a:cxn ang="0">
                  <a:pos x="34" y="86"/>
                </a:cxn>
                <a:cxn ang="0">
                  <a:pos x="16" y="86"/>
                </a:cxn>
                <a:cxn ang="0">
                  <a:pos x="16" y="70"/>
                </a:cxn>
                <a:cxn ang="0">
                  <a:pos x="34" y="70"/>
                </a:cxn>
                <a:cxn ang="0">
                  <a:pos x="34" y="52"/>
                </a:cxn>
                <a:cxn ang="0">
                  <a:pos x="52" y="52"/>
                </a:cxn>
                <a:cxn ang="0">
                  <a:pos x="52" y="34"/>
                </a:cxn>
                <a:cxn ang="0">
                  <a:pos x="34" y="34"/>
                </a:cxn>
                <a:cxn ang="0">
                  <a:pos x="34" y="18"/>
                </a:cxn>
                <a:cxn ang="0">
                  <a:pos x="52" y="18"/>
                </a:cxn>
                <a:cxn ang="0">
                  <a:pos x="52" y="0"/>
                </a:cxn>
              </a:cxnLst>
              <a:rect l="0" t="0" r="r" b="b"/>
              <a:pathLst>
                <a:path w="172" h="138">
                  <a:moveTo>
                    <a:pt x="52" y="0"/>
                  </a:moveTo>
                  <a:lnTo>
                    <a:pt x="52" y="0"/>
                  </a:lnTo>
                  <a:lnTo>
                    <a:pt x="68" y="0"/>
                  </a:lnTo>
                  <a:lnTo>
                    <a:pt x="68" y="0"/>
                  </a:lnTo>
                  <a:lnTo>
                    <a:pt x="68" y="34"/>
                  </a:lnTo>
                  <a:lnTo>
                    <a:pt x="68" y="34"/>
                  </a:lnTo>
                  <a:lnTo>
                    <a:pt x="86" y="34"/>
                  </a:lnTo>
                  <a:lnTo>
                    <a:pt x="86" y="34"/>
                  </a:lnTo>
                  <a:lnTo>
                    <a:pt x="86" y="0"/>
                  </a:lnTo>
                  <a:lnTo>
                    <a:pt x="86" y="0"/>
                  </a:lnTo>
                  <a:lnTo>
                    <a:pt x="104" y="0"/>
                  </a:lnTo>
                  <a:lnTo>
                    <a:pt x="104" y="0"/>
                  </a:lnTo>
                  <a:lnTo>
                    <a:pt x="104" y="18"/>
                  </a:lnTo>
                  <a:lnTo>
                    <a:pt x="104" y="18"/>
                  </a:lnTo>
                  <a:lnTo>
                    <a:pt x="120" y="18"/>
                  </a:lnTo>
                  <a:lnTo>
                    <a:pt x="120" y="18"/>
                  </a:lnTo>
                  <a:lnTo>
                    <a:pt x="120" y="34"/>
                  </a:lnTo>
                  <a:lnTo>
                    <a:pt x="120" y="34"/>
                  </a:lnTo>
                  <a:lnTo>
                    <a:pt x="104" y="34"/>
                  </a:lnTo>
                  <a:lnTo>
                    <a:pt x="104" y="34"/>
                  </a:lnTo>
                  <a:lnTo>
                    <a:pt x="104" y="52"/>
                  </a:lnTo>
                  <a:lnTo>
                    <a:pt x="104" y="52"/>
                  </a:lnTo>
                  <a:lnTo>
                    <a:pt x="138" y="52"/>
                  </a:lnTo>
                  <a:lnTo>
                    <a:pt x="138" y="52"/>
                  </a:lnTo>
                  <a:lnTo>
                    <a:pt x="138" y="70"/>
                  </a:lnTo>
                  <a:lnTo>
                    <a:pt x="138" y="70"/>
                  </a:lnTo>
                  <a:lnTo>
                    <a:pt x="156" y="70"/>
                  </a:lnTo>
                  <a:lnTo>
                    <a:pt x="156" y="70"/>
                  </a:lnTo>
                  <a:lnTo>
                    <a:pt x="156" y="52"/>
                  </a:lnTo>
                  <a:lnTo>
                    <a:pt x="156" y="52"/>
                  </a:lnTo>
                  <a:lnTo>
                    <a:pt x="172" y="52"/>
                  </a:lnTo>
                  <a:lnTo>
                    <a:pt x="172" y="52"/>
                  </a:lnTo>
                  <a:lnTo>
                    <a:pt x="172" y="86"/>
                  </a:lnTo>
                  <a:lnTo>
                    <a:pt x="172" y="86"/>
                  </a:lnTo>
                  <a:lnTo>
                    <a:pt x="156" y="86"/>
                  </a:lnTo>
                  <a:lnTo>
                    <a:pt x="156" y="86"/>
                  </a:lnTo>
                  <a:lnTo>
                    <a:pt x="156" y="104"/>
                  </a:lnTo>
                  <a:lnTo>
                    <a:pt x="156" y="104"/>
                  </a:lnTo>
                  <a:lnTo>
                    <a:pt x="172" y="104"/>
                  </a:lnTo>
                  <a:lnTo>
                    <a:pt x="172" y="104"/>
                  </a:lnTo>
                  <a:lnTo>
                    <a:pt x="172" y="138"/>
                  </a:lnTo>
                  <a:lnTo>
                    <a:pt x="172" y="138"/>
                  </a:lnTo>
                  <a:lnTo>
                    <a:pt x="156" y="138"/>
                  </a:lnTo>
                  <a:lnTo>
                    <a:pt x="156" y="138"/>
                  </a:lnTo>
                  <a:lnTo>
                    <a:pt x="156" y="122"/>
                  </a:lnTo>
                  <a:lnTo>
                    <a:pt x="156" y="122"/>
                  </a:lnTo>
                  <a:lnTo>
                    <a:pt x="120" y="122"/>
                  </a:lnTo>
                  <a:lnTo>
                    <a:pt x="120" y="122"/>
                  </a:lnTo>
                  <a:lnTo>
                    <a:pt x="120" y="138"/>
                  </a:lnTo>
                  <a:lnTo>
                    <a:pt x="120" y="138"/>
                  </a:lnTo>
                  <a:lnTo>
                    <a:pt x="104" y="138"/>
                  </a:lnTo>
                  <a:lnTo>
                    <a:pt x="104" y="138"/>
                  </a:lnTo>
                  <a:lnTo>
                    <a:pt x="104" y="104"/>
                  </a:lnTo>
                  <a:lnTo>
                    <a:pt x="104" y="104"/>
                  </a:lnTo>
                  <a:lnTo>
                    <a:pt x="138" y="104"/>
                  </a:lnTo>
                  <a:lnTo>
                    <a:pt x="138" y="104"/>
                  </a:lnTo>
                  <a:lnTo>
                    <a:pt x="138" y="86"/>
                  </a:lnTo>
                  <a:lnTo>
                    <a:pt x="138" y="86"/>
                  </a:lnTo>
                  <a:lnTo>
                    <a:pt x="104" y="86"/>
                  </a:lnTo>
                  <a:lnTo>
                    <a:pt x="104" y="86"/>
                  </a:lnTo>
                  <a:lnTo>
                    <a:pt x="104" y="70"/>
                  </a:lnTo>
                  <a:lnTo>
                    <a:pt x="104" y="70"/>
                  </a:lnTo>
                  <a:lnTo>
                    <a:pt x="86" y="70"/>
                  </a:lnTo>
                  <a:lnTo>
                    <a:pt x="86" y="70"/>
                  </a:lnTo>
                  <a:lnTo>
                    <a:pt x="86" y="52"/>
                  </a:lnTo>
                  <a:lnTo>
                    <a:pt x="86" y="52"/>
                  </a:lnTo>
                  <a:lnTo>
                    <a:pt x="68" y="52"/>
                  </a:lnTo>
                  <a:lnTo>
                    <a:pt x="68" y="52"/>
                  </a:lnTo>
                  <a:lnTo>
                    <a:pt x="68" y="70"/>
                  </a:lnTo>
                  <a:lnTo>
                    <a:pt x="68" y="70"/>
                  </a:lnTo>
                  <a:lnTo>
                    <a:pt x="52" y="70"/>
                  </a:lnTo>
                  <a:lnTo>
                    <a:pt x="52" y="70"/>
                  </a:lnTo>
                  <a:lnTo>
                    <a:pt x="52" y="122"/>
                  </a:lnTo>
                  <a:lnTo>
                    <a:pt x="52" y="122"/>
                  </a:lnTo>
                  <a:lnTo>
                    <a:pt x="16" y="122"/>
                  </a:lnTo>
                  <a:lnTo>
                    <a:pt x="16" y="122"/>
                  </a:lnTo>
                  <a:lnTo>
                    <a:pt x="16" y="138"/>
                  </a:lnTo>
                  <a:lnTo>
                    <a:pt x="16" y="138"/>
                  </a:lnTo>
                  <a:lnTo>
                    <a:pt x="0" y="138"/>
                  </a:lnTo>
                  <a:lnTo>
                    <a:pt x="0" y="138"/>
                  </a:lnTo>
                  <a:lnTo>
                    <a:pt x="0" y="86"/>
                  </a:lnTo>
                  <a:lnTo>
                    <a:pt x="0" y="86"/>
                  </a:lnTo>
                  <a:lnTo>
                    <a:pt x="16" y="86"/>
                  </a:lnTo>
                  <a:lnTo>
                    <a:pt x="16" y="86"/>
                  </a:lnTo>
                  <a:lnTo>
                    <a:pt x="16" y="104"/>
                  </a:lnTo>
                  <a:lnTo>
                    <a:pt x="16" y="104"/>
                  </a:lnTo>
                  <a:lnTo>
                    <a:pt x="34" y="104"/>
                  </a:lnTo>
                  <a:lnTo>
                    <a:pt x="34" y="104"/>
                  </a:lnTo>
                  <a:lnTo>
                    <a:pt x="34" y="86"/>
                  </a:lnTo>
                  <a:lnTo>
                    <a:pt x="34" y="86"/>
                  </a:lnTo>
                  <a:lnTo>
                    <a:pt x="16" y="86"/>
                  </a:lnTo>
                  <a:lnTo>
                    <a:pt x="16" y="86"/>
                  </a:lnTo>
                  <a:lnTo>
                    <a:pt x="16" y="70"/>
                  </a:lnTo>
                  <a:lnTo>
                    <a:pt x="16" y="70"/>
                  </a:lnTo>
                  <a:lnTo>
                    <a:pt x="34" y="70"/>
                  </a:lnTo>
                  <a:lnTo>
                    <a:pt x="34" y="70"/>
                  </a:lnTo>
                  <a:lnTo>
                    <a:pt x="34" y="52"/>
                  </a:lnTo>
                  <a:lnTo>
                    <a:pt x="34" y="52"/>
                  </a:lnTo>
                  <a:lnTo>
                    <a:pt x="52" y="52"/>
                  </a:lnTo>
                  <a:lnTo>
                    <a:pt x="52" y="52"/>
                  </a:lnTo>
                  <a:lnTo>
                    <a:pt x="52" y="34"/>
                  </a:lnTo>
                  <a:lnTo>
                    <a:pt x="52" y="34"/>
                  </a:lnTo>
                  <a:lnTo>
                    <a:pt x="34" y="34"/>
                  </a:lnTo>
                  <a:lnTo>
                    <a:pt x="34" y="34"/>
                  </a:lnTo>
                  <a:lnTo>
                    <a:pt x="34" y="18"/>
                  </a:lnTo>
                  <a:lnTo>
                    <a:pt x="34" y="18"/>
                  </a:lnTo>
                  <a:lnTo>
                    <a:pt x="52" y="18"/>
                  </a:lnTo>
                  <a:lnTo>
                    <a:pt x="52" y="18"/>
                  </a:lnTo>
                  <a:lnTo>
                    <a:pt x="52" y="0"/>
                  </a:lnTo>
                  <a:lnTo>
                    <a:pt x="52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263"/>
            <p:cNvSpPr>
              <a:spLocks/>
            </p:cNvSpPr>
            <p:nvPr/>
          </p:nvSpPr>
          <p:spPr bwMode="auto">
            <a:xfrm>
              <a:off x="6991350" y="4778375"/>
              <a:ext cx="82550" cy="136525"/>
            </a:xfrm>
            <a:custGeom>
              <a:avLst/>
              <a:gdLst/>
              <a:ahLst/>
              <a:cxnLst>
                <a:cxn ang="0">
                  <a:pos x="18" y="0"/>
                </a:cxn>
                <a:cxn ang="0">
                  <a:pos x="18" y="0"/>
                </a:cxn>
                <a:cxn ang="0">
                  <a:pos x="52" y="0"/>
                </a:cxn>
                <a:cxn ang="0">
                  <a:pos x="52" y="0"/>
                </a:cxn>
                <a:cxn ang="0">
                  <a:pos x="52" y="70"/>
                </a:cxn>
                <a:cxn ang="0">
                  <a:pos x="52" y="70"/>
                </a:cxn>
                <a:cxn ang="0">
                  <a:pos x="36" y="70"/>
                </a:cxn>
                <a:cxn ang="0">
                  <a:pos x="36" y="70"/>
                </a:cxn>
                <a:cxn ang="0">
                  <a:pos x="36" y="86"/>
                </a:cxn>
                <a:cxn ang="0">
                  <a:pos x="36" y="86"/>
                </a:cxn>
                <a:cxn ang="0">
                  <a:pos x="18" y="86"/>
                </a:cxn>
                <a:cxn ang="0">
                  <a:pos x="18" y="86"/>
                </a:cxn>
                <a:cxn ang="0">
                  <a:pos x="18" y="52"/>
                </a:cxn>
                <a:cxn ang="0">
                  <a:pos x="18" y="52"/>
                </a:cxn>
                <a:cxn ang="0">
                  <a:pos x="36" y="52"/>
                </a:cxn>
                <a:cxn ang="0">
                  <a:pos x="36" y="52"/>
                </a:cxn>
                <a:cxn ang="0">
                  <a:pos x="36" y="34"/>
                </a:cxn>
                <a:cxn ang="0">
                  <a:pos x="36" y="34"/>
                </a:cxn>
                <a:cxn ang="0">
                  <a:pos x="0" y="34"/>
                </a:cxn>
                <a:cxn ang="0">
                  <a:pos x="0" y="34"/>
                </a:cxn>
                <a:cxn ang="0">
                  <a:pos x="0" y="18"/>
                </a:cxn>
                <a:cxn ang="0">
                  <a:pos x="0" y="18"/>
                </a:cxn>
                <a:cxn ang="0">
                  <a:pos x="18" y="18"/>
                </a:cxn>
                <a:cxn ang="0">
                  <a:pos x="18" y="18"/>
                </a:cxn>
                <a:cxn ang="0">
                  <a:pos x="18" y="0"/>
                </a:cxn>
                <a:cxn ang="0">
                  <a:pos x="18" y="0"/>
                </a:cxn>
              </a:cxnLst>
              <a:rect l="0" t="0" r="r" b="b"/>
              <a:pathLst>
                <a:path w="52" h="86">
                  <a:moveTo>
                    <a:pt x="18" y="0"/>
                  </a:moveTo>
                  <a:lnTo>
                    <a:pt x="18" y="0"/>
                  </a:lnTo>
                  <a:lnTo>
                    <a:pt x="52" y="0"/>
                  </a:lnTo>
                  <a:lnTo>
                    <a:pt x="52" y="0"/>
                  </a:lnTo>
                  <a:lnTo>
                    <a:pt x="52" y="70"/>
                  </a:lnTo>
                  <a:lnTo>
                    <a:pt x="52" y="70"/>
                  </a:lnTo>
                  <a:lnTo>
                    <a:pt x="36" y="70"/>
                  </a:lnTo>
                  <a:lnTo>
                    <a:pt x="36" y="70"/>
                  </a:lnTo>
                  <a:lnTo>
                    <a:pt x="36" y="86"/>
                  </a:lnTo>
                  <a:lnTo>
                    <a:pt x="36" y="86"/>
                  </a:lnTo>
                  <a:lnTo>
                    <a:pt x="18" y="86"/>
                  </a:lnTo>
                  <a:lnTo>
                    <a:pt x="18" y="86"/>
                  </a:lnTo>
                  <a:lnTo>
                    <a:pt x="18" y="52"/>
                  </a:lnTo>
                  <a:lnTo>
                    <a:pt x="18" y="52"/>
                  </a:lnTo>
                  <a:lnTo>
                    <a:pt x="36" y="52"/>
                  </a:lnTo>
                  <a:lnTo>
                    <a:pt x="36" y="52"/>
                  </a:lnTo>
                  <a:lnTo>
                    <a:pt x="36" y="34"/>
                  </a:lnTo>
                  <a:lnTo>
                    <a:pt x="36" y="34"/>
                  </a:lnTo>
                  <a:lnTo>
                    <a:pt x="0" y="34"/>
                  </a:lnTo>
                  <a:lnTo>
                    <a:pt x="0" y="34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18" y="18"/>
                  </a:lnTo>
                  <a:lnTo>
                    <a:pt x="18" y="18"/>
                  </a:lnTo>
                  <a:lnTo>
                    <a:pt x="18" y="0"/>
                  </a:lnTo>
                  <a:lnTo>
                    <a:pt x="18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264"/>
            <p:cNvSpPr>
              <a:spLocks noEditPoints="1"/>
            </p:cNvSpPr>
            <p:nvPr/>
          </p:nvSpPr>
          <p:spPr bwMode="auto">
            <a:xfrm>
              <a:off x="6496050" y="4806950"/>
              <a:ext cx="193675" cy="19050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120"/>
                </a:cxn>
                <a:cxn ang="0">
                  <a:pos x="0" y="120"/>
                </a:cxn>
                <a:cxn ang="0">
                  <a:pos x="122" y="120"/>
                </a:cxn>
                <a:cxn ang="0">
                  <a:pos x="122" y="120"/>
                </a:cxn>
                <a:cxn ang="0">
                  <a:pos x="122" y="0"/>
                </a:cxn>
                <a:cxn ang="0">
                  <a:pos x="122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104" y="104"/>
                </a:cxn>
                <a:cxn ang="0">
                  <a:pos x="104" y="104"/>
                </a:cxn>
                <a:cxn ang="0">
                  <a:pos x="18" y="104"/>
                </a:cxn>
                <a:cxn ang="0">
                  <a:pos x="18" y="104"/>
                </a:cxn>
                <a:cxn ang="0">
                  <a:pos x="18" y="16"/>
                </a:cxn>
                <a:cxn ang="0">
                  <a:pos x="18" y="16"/>
                </a:cxn>
                <a:cxn ang="0">
                  <a:pos x="104" y="16"/>
                </a:cxn>
                <a:cxn ang="0">
                  <a:pos x="104" y="16"/>
                </a:cxn>
                <a:cxn ang="0">
                  <a:pos x="104" y="104"/>
                </a:cxn>
                <a:cxn ang="0">
                  <a:pos x="104" y="104"/>
                </a:cxn>
              </a:cxnLst>
              <a:rect l="0" t="0" r="r" b="b"/>
              <a:pathLst>
                <a:path w="122" h="120">
                  <a:moveTo>
                    <a:pt x="0" y="0"/>
                  </a:moveTo>
                  <a:lnTo>
                    <a:pt x="0" y="0"/>
                  </a:lnTo>
                  <a:lnTo>
                    <a:pt x="0" y="120"/>
                  </a:lnTo>
                  <a:lnTo>
                    <a:pt x="0" y="120"/>
                  </a:lnTo>
                  <a:lnTo>
                    <a:pt x="122" y="120"/>
                  </a:lnTo>
                  <a:lnTo>
                    <a:pt x="122" y="120"/>
                  </a:lnTo>
                  <a:lnTo>
                    <a:pt x="122" y="0"/>
                  </a:lnTo>
                  <a:lnTo>
                    <a:pt x="122" y="0"/>
                  </a:lnTo>
                  <a:lnTo>
                    <a:pt x="0" y="0"/>
                  </a:lnTo>
                  <a:lnTo>
                    <a:pt x="0" y="0"/>
                  </a:lnTo>
                  <a:close/>
                  <a:moveTo>
                    <a:pt x="104" y="104"/>
                  </a:moveTo>
                  <a:lnTo>
                    <a:pt x="104" y="104"/>
                  </a:lnTo>
                  <a:lnTo>
                    <a:pt x="18" y="104"/>
                  </a:lnTo>
                  <a:lnTo>
                    <a:pt x="18" y="104"/>
                  </a:lnTo>
                  <a:lnTo>
                    <a:pt x="18" y="16"/>
                  </a:lnTo>
                  <a:lnTo>
                    <a:pt x="18" y="16"/>
                  </a:lnTo>
                  <a:lnTo>
                    <a:pt x="104" y="16"/>
                  </a:lnTo>
                  <a:lnTo>
                    <a:pt x="104" y="16"/>
                  </a:lnTo>
                  <a:lnTo>
                    <a:pt x="104" y="104"/>
                  </a:lnTo>
                  <a:lnTo>
                    <a:pt x="104" y="10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265"/>
            <p:cNvSpPr>
              <a:spLocks/>
            </p:cNvSpPr>
            <p:nvPr/>
          </p:nvSpPr>
          <p:spPr bwMode="auto">
            <a:xfrm>
              <a:off x="6553200" y="4860925"/>
              <a:ext cx="82550" cy="8255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52" y="0"/>
                </a:cxn>
                <a:cxn ang="0">
                  <a:pos x="52" y="0"/>
                </a:cxn>
                <a:cxn ang="0">
                  <a:pos x="52" y="52"/>
                </a:cxn>
                <a:cxn ang="0">
                  <a:pos x="52" y="52"/>
                </a:cxn>
                <a:cxn ang="0">
                  <a:pos x="0" y="52"/>
                </a:cxn>
                <a:cxn ang="0">
                  <a:pos x="0" y="52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2" h="52">
                  <a:moveTo>
                    <a:pt x="0" y="0"/>
                  </a:moveTo>
                  <a:lnTo>
                    <a:pt x="0" y="0"/>
                  </a:lnTo>
                  <a:lnTo>
                    <a:pt x="52" y="0"/>
                  </a:lnTo>
                  <a:lnTo>
                    <a:pt x="52" y="0"/>
                  </a:lnTo>
                  <a:lnTo>
                    <a:pt x="52" y="52"/>
                  </a:lnTo>
                  <a:lnTo>
                    <a:pt x="52" y="52"/>
                  </a:lnTo>
                  <a:lnTo>
                    <a:pt x="0" y="52"/>
                  </a:lnTo>
                  <a:lnTo>
                    <a:pt x="0" y="5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266"/>
            <p:cNvSpPr>
              <a:spLocks/>
            </p:cNvSpPr>
            <p:nvPr/>
          </p:nvSpPr>
          <p:spPr bwMode="auto">
            <a:xfrm>
              <a:off x="6826250" y="4914900"/>
              <a:ext cx="28575" cy="2857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8" y="0"/>
                </a:cxn>
                <a:cxn ang="0">
                  <a:pos x="18" y="0"/>
                </a:cxn>
                <a:cxn ang="0">
                  <a:pos x="18" y="18"/>
                </a:cxn>
                <a:cxn ang="0">
                  <a:pos x="18" y="18"/>
                </a:cxn>
                <a:cxn ang="0">
                  <a:pos x="0" y="18"/>
                </a:cxn>
                <a:cxn ang="0">
                  <a:pos x="0" y="18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8" h="18">
                  <a:moveTo>
                    <a:pt x="0" y="0"/>
                  </a:moveTo>
                  <a:lnTo>
                    <a:pt x="0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18" y="18"/>
                  </a:lnTo>
                  <a:lnTo>
                    <a:pt x="18" y="18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267"/>
            <p:cNvSpPr>
              <a:spLocks/>
            </p:cNvSpPr>
            <p:nvPr/>
          </p:nvSpPr>
          <p:spPr bwMode="auto">
            <a:xfrm>
              <a:off x="6991350" y="4914900"/>
              <a:ext cx="28575" cy="2857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8" y="0"/>
                </a:cxn>
                <a:cxn ang="0">
                  <a:pos x="18" y="0"/>
                </a:cxn>
                <a:cxn ang="0">
                  <a:pos x="18" y="18"/>
                </a:cxn>
                <a:cxn ang="0">
                  <a:pos x="18" y="18"/>
                </a:cxn>
                <a:cxn ang="0">
                  <a:pos x="0" y="18"/>
                </a:cxn>
                <a:cxn ang="0">
                  <a:pos x="0" y="18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8" h="18">
                  <a:moveTo>
                    <a:pt x="0" y="0"/>
                  </a:moveTo>
                  <a:lnTo>
                    <a:pt x="0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18" y="18"/>
                  </a:lnTo>
                  <a:lnTo>
                    <a:pt x="18" y="18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268"/>
            <p:cNvSpPr>
              <a:spLocks/>
            </p:cNvSpPr>
            <p:nvPr/>
          </p:nvSpPr>
          <p:spPr bwMode="auto">
            <a:xfrm>
              <a:off x="7048500" y="4914900"/>
              <a:ext cx="25400" cy="2857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6" y="0"/>
                </a:cxn>
                <a:cxn ang="0">
                  <a:pos x="16" y="0"/>
                </a:cxn>
                <a:cxn ang="0">
                  <a:pos x="16" y="18"/>
                </a:cxn>
                <a:cxn ang="0">
                  <a:pos x="16" y="18"/>
                </a:cxn>
                <a:cxn ang="0">
                  <a:pos x="0" y="18"/>
                </a:cxn>
                <a:cxn ang="0">
                  <a:pos x="0" y="18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6" h="18">
                  <a:moveTo>
                    <a:pt x="0" y="0"/>
                  </a:moveTo>
                  <a:lnTo>
                    <a:pt x="0" y="0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16" y="18"/>
                  </a:lnTo>
                  <a:lnTo>
                    <a:pt x="16" y="18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269"/>
            <p:cNvSpPr>
              <a:spLocks/>
            </p:cNvSpPr>
            <p:nvPr/>
          </p:nvSpPr>
          <p:spPr bwMode="auto">
            <a:xfrm>
              <a:off x="7019925" y="4943475"/>
              <a:ext cx="53975" cy="5397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8" y="0"/>
                </a:cxn>
                <a:cxn ang="0">
                  <a:pos x="18" y="0"/>
                </a:cxn>
                <a:cxn ang="0">
                  <a:pos x="18" y="18"/>
                </a:cxn>
                <a:cxn ang="0">
                  <a:pos x="18" y="18"/>
                </a:cxn>
                <a:cxn ang="0">
                  <a:pos x="34" y="18"/>
                </a:cxn>
                <a:cxn ang="0">
                  <a:pos x="34" y="18"/>
                </a:cxn>
                <a:cxn ang="0">
                  <a:pos x="34" y="34"/>
                </a:cxn>
                <a:cxn ang="0">
                  <a:pos x="34" y="34"/>
                </a:cxn>
                <a:cxn ang="0">
                  <a:pos x="0" y="34"/>
                </a:cxn>
                <a:cxn ang="0">
                  <a:pos x="0" y="34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4" h="34">
                  <a:moveTo>
                    <a:pt x="0" y="0"/>
                  </a:moveTo>
                  <a:lnTo>
                    <a:pt x="0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18" y="18"/>
                  </a:lnTo>
                  <a:lnTo>
                    <a:pt x="18" y="18"/>
                  </a:lnTo>
                  <a:lnTo>
                    <a:pt x="34" y="18"/>
                  </a:lnTo>
                  <a:lnTo>
                    <a:pt x="34" y="18"/>
                  </a:lnTo>
                  <a:lnTo>
                    <a:pt x="34" y="34"/>
                  </a:lnTo>
                  <a:lnTo>
                    <a:pt x="34" y="34"/>
                  </a:lnTo>
                  <a:lnTo>
                    <a:pt x="0" y="34"/>
                  </a:lnTo>
                  <a:lnTo>
                    <a:pt x="0" y="34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270"/>
            <p:cNvSpPr>
              <a:spLocks/>
            </p:cNvSpPr>
            <p:nvPr/>
          </p:nvSpPr>
          <p:spPr bwMode="auto">
            <a:xfrm>
              <a:off x="6826250" y="4972050"/>
              <a:ext cx="28575" cy="2540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8" y="0"/>
                </a:cxn>
                <a:cxn ang="0">
                  <a:pos x="18" y="0"/>
                </a:cxn>
                <a:cxn ang="0">
                  <a:pos x="18" y="16"/>
                </a:cxn>
                <a:cxn ang="0">
                  <a:pos x="18" y="16"/>
                </a:cxn>
                <a:cxn ang="0">
                  <a:pos x="0" y="16"/>
                </a:cxn>
                <a:cxn ang="0">
                  <a:pos x="0" y="16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8" h="16">
                  <a:moveTo>
                    <a:pt x="0" y="0"/>
                  </a:moveTo>
                  <a:lnTo>
                    <a:pt x="0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18" y="16"/>
                  </a:lnTo>
                  <a:lnTo>
                    <a:pt x="18" y="16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8164285" y="3633514"/>
            <a:ext cx="874466" cy="741636"/>
            <a:chOff x="8088085" y="4061478"/>
            <a:chExt cx="752475" cy="638175"/>
          </a:xfrm>
        </p:grpSpPr>
        <p:sp>
          <p:nvSpPr>
            <p:cNvPr id="45" name="Freeform 58"/>
            <p:cNvSpPr>
              <a:spLocks/>
            </p:cNvSpPr>
            <p:nvPr/>
          </p:nvSpPr>
          <p:spPr bwMode="auto">
            <a:xfrm>
              <a:off x="8088085" y="4309128"/>
              <a:ext cx="752475" cy="390525"/>
            </a:xfrm>
            <a:custGeom>
              <a:avLst/>
              <a:gdLst/>
              <a:ahLst/>
              <a:cxnLst>
                <a:cxn ang="0">
                  <a:pos x="316" y="126"/>
                </a:cxn>
                <a:cxn ang="0">
                  <a:pos x="316" y="0"/>
                </a:cxn>
                <a:cxn ang="0">
                  <a:pos x="158" y="0"/>
                </a:cxn>
                <a:cxn ang="0">
                  <a:pos x="158" y="94"/>
                </a:cxn>
                <a:cxn ang="0">
                  <a:pos x="0" y="94"/>
                </a:cxn>
                <a:cxn ang="0">
                  <a:pos x="0" y="246"/>
                </a:cxn>
                <a:cxn ang="0">
                  <a:pos x="474" y="246"/>
                </a:cxn>
                <a:cxn ang="0">
                  <a:pos x="474" y="126"/>
                </a:cxn>
                <a:cxn ang="0">
                  <a:pos x="316" y="126"/>
                </a:cxn>
              </a:cxnLst>
              <a:rect l="0" t="0" r="r" b="b"/>
              <a:pathLst>
                <a:path w="474" h="246">
                  <a:moveTo>
                    <a:pt x="316" y="126"/>
                  </a:moveTo>
                  <a:lnTo>
                    <a:pt x="316" y="0"/>
                  </a:lnTo>
                  <a:lnTo>
                    <a:pt x="158" y="0"/>
                  </a:lnTo>
                  <a:lnTo>
                    <a:pt x="158" y="94"/>
                  </a:lnTo>
                  <a:lnTo>
                    <a:pt x="0" y="94"/>
                  </a:lnTo>
                  <a:lnTo>
                    <a:pt x="0" y="246"/>
                  </a:lnTo>
                  <a:lnTo>
                    <a:pt x="474" y="246"/>
                  </a:lnTo>
                  <a:lnTo>
                    <a:pt x="474" y="126"/>
                  </a:lnTo>
                  <a:lnTo>
                    <a:pt x="316" y="126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59"/>
            <p:cNvSpPr>
              <a:spLocks/>
            </p:cNvSpPr>
            <p:nvPr/>
          </p:nvSpPr>
          <p:spPr bwMode="auto">
            <a:xfrm>
              <a:off x="8354785" y="4061478"/>
              <a:ext cx="215900" cy="206375"/>
            </a:xfrm>
            <a:custGeom>
              <a:avLst/>
              <a:gdLst/>
              <a:ahLst/>
              <a:cxnLst>
                <a:cxn ang="0">
                  <a:pos x="68" y="0"/>
                </a:cxn>
                <a:cxn ang="0">
                  <a:pos x="84" y="50"/>
                </a:cxn>
                <a:cxn ang="0">
                  <a:pos x="136" y="50"/>
                </a:cxn>
                <a:cxn ang="0">
                  <a:pos x="94" y="80"/>
                </a:cxn>
                <a:cxn ang="0">
                  <a:pos x="110" y="130"/>
                </a:cxn>
                <a:cxn ang="0">
                  <a:pos x="68" y="98"/>
                </a:cxn>
                <a:cxn ang="0">
                  <a:pos x="26" y="130"/>
                </a:cxn>
                <a:cxn ang="0">
                  <a:pos x="42" y="80"/>
                </a:cxn>
                <a:cxn ang="0">
                  <a:pos x="0" y="50"/>
                </a:cxn>
                <a:cxn ang="0">
                  <a:pos x="52" y="50"/>
                </a:cxn>
                <a:cxn ang="0">
                  <a:pos x="68" y="0"/>
                </a:cxn>
              </a:cxnLst>
              <a:rect l="0" t="0" r="r" b="b"/>
              <a:pathLst>
                <a:path w="136" h="130">
                  <a:moveTo>
                    <a:pt x="68" y="0"/>
                  </a:moveTo>
                  <a:lnTo>
                    <a:pt x="84" y="50"/>
                  </a:lnTo>
                  <a:lnTo>
                    <a:pt x="136" y="50"/>
                  </a:lnTo>
                  <a:lnTo>
                    <a:pt x="94" y="80"/>
                  </a:lnTo>
                  <a:lnTo>
                    <a:pt x="110" y="130"/>
                  </a:lnTo>
                  <a:lnTo>
                    <a:pt x="68" y="98"/>
                  </a:lnTo>
                  <a:lnTo>
                    <a:pt x="26" y="130"/>
                  </a:lnTo>
                  <a:lnTo>
                    <a:pt x="42" y="80"/>
                  </a:lnTo>
                  <a:lnTo>
                    <a:pt x="0" y="50"/>
                  </a:lnTo>
                  <a:lnTo>
                    <a:pt x="52" y="50"/>
                  </a:lnTo>
                  <a:lnTo>
                    <a:pt x="68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60"/>
            <p:cNvSpPr>
              <a:spLocks/>
            </p:cNvSpPr>
            <p:nvPr/>
          </p:nvSpPr>
          <p:spPr bwMode="auto">
            <a:xfrm>
              <a:off x="8605610" y="4261503"/>
              <a:ext cx="219075" cy="206375"/>
            </a:xfrm>
            <a:custGeom>
              <a:avLst/>
              <a:gdLst/>
              <a:ahLst/>
              <a:cxnLst>
                <a:cxn ang="0">
                  <a:pos x="70" y="0"/>
                </a:cxn>
                <a:cxn ang="0">
                  <a:pos x="86" y="50"/>
                </a:cxn>
                <a:cxn ang="0">
                  <a:pos x="138" y="50"/>
                </a:cxn>
                <a:cxn ang="0">
                  <a:pos x="96" y="80"/>
                </a:cxn>
                <a:cxn ang="0">
                  <a:pos x="112" y="130"/>
                </a:cxn>
                <a:cxn ang="0">
                  <a:pos x="70" y="98"/>
                </a:cxn>
                <a:cxn ang="0">
                  <a:pos x="28" y="130"/>
                </a:cxn>
                <a:cxn ang="0">
                  <a:pos x="44" y="80"/>
                </a:cxn>
                <a:cxn ang="0">
                  <a:pos x="0" y="50"/>
                </a:cxn>
                <a:cxn ang="0">
                  <a:pos x="54" y="50"/>
                </a:cxn>
                <a:cxn ang="0">
                  <a:pos x="70" y="0"/>
                </a:cxn>
              </a:cxnLst>
              <a:rect l="0" t="0" r="r" b="b"/>
              <a:pathLst>
                <a:path w="138" h="130">
                  <a:moveTo>
                    <a:pt x="70" y="0"/>
                  </a:moveTo>
                  <a:lnTo>
                    <a:pt x="86" y="50"/>
                  </a:lnTo>
                  <a:lnTo>
                    <a:pt x="138" y="50"/>
                  </a:lnTo>
                  <a:lnTo>
                    <a:pt x="96" y="80"/>
                  </a:lnTo>
                  <a:lnTo>
                    <a:pt x="112" y="130"/>
                  </a:lnTo>
                  <a:lnTo>
                    <a:pt x="70" y="98"/>
                  </a:lnTo>
                  <a:lnTo>
                    <a:pt x="28" y="130"/>
                  </a:lnTo>
                  <a:lnTo>
                    <a:pt x="44" y="80"/>
                  </a:lnTo>
                  <a:lnTo>
                    <a:pt x="0" y="50"/>
                  </a:lnTo>
                  <a:lnTo>
                    <a:pt x="54" y="50"/>
                  </a:lnTo>
                  <a:lnTo>
                    <a:pt x="7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61"/>
            <p:cNvSpPr>
              <a:spLocks/>
            </p:cNvSpPr>
            <p:nvPr/>
          </p:nvSpPr>
          <p:spPr bwMode="auto">
            <a:xfrm>
              <a:off x="8103960" y="4210703"/>
              <a:ext cx="215900" cy="206375"/>
            </a:xfrm>
            <a:custGeom>
              <a:avLst/>
              <a:gdLst/>
              <a:ahLst/>
              <a:cxnLst>
                <a:cxn ang="0">
                  <a:pos x="68" y="0"/>
                </a:cxn>
                <a:cxn ang="0">
                  <a:pos x="84" y="50"/>
                </a:cxn>
                <a:cxn ang="0">
                  <a:pos x="136" y="50"/>
                </a:cxn>
                <a:cxn ang="0">
                  <a:pos x="94" y="80"/>
                </a:cxn>
                <a:cxn ang="0">
                  <a:pos x="110" y="130"/>
                </a:cxn>
                <a:cxn ang="0">
                  <a:pos x="68" y="100"/>
                </a:cxn>
                <a:cxn ang="0">
                  <a:pos x="26" y="130"/>
                </a:cxn>
                <a:cxn ang="0">
                  <a:pos x="42" y="80"/>
                </a:cxn>
                <a:cxn ang="0">
                  <a:pos x="0" y="50"/>
                </a:cxn>
                <a:cxn ang="0">
                  <a:pos x="52" y="50"/>
                </a:cxn>
                <a:cxn ang="0">
                  <a:pos x="68" y="0"/>
                </a:cxn>
              </a:cxnLst>
              <a:rect l="0" t="0" r="r" b="b"/>
              <a:pathLst>
                <a:path w="136" h="130">
                  <a:moveTo>
                    <a:pt x="68" y="0"/>
                  </a:moveTo>
                  <a:lnTo>
                    <a:pt x="84" y="50"/>
                  </a:lnTo>
                  <a:lnTo>
                    <a:pt x="136" y="50"/>
                  </a:lnTo>
                  <a:lnTo>
                    <a:pt x="94" y="80"/>
                  </a:lnTo>
                  <a:lnTo>
                    <a:pt x="110" y="130"/>
                  </a:lnTo>
                  <a:lnTo>
                    <a:pt x="68" y="100"/>
                  </a:lnTo>
                  <a:lnTo>
                    <a:pt x="26" y="130"/>
                  </a:lnTo>
                  <a:lnTo>
                    <a:pt x="42" y="80"/>
                  </a:lnTo>
                  <a:lnTo>
                    <a:pt x="0" y="50"/>
                  </a:lnTo>
                  <a:lnTo>
                    <a:pt x="52" y="50"/>
                  </a:lnTo>
                  <a:lnTo>
                    <a:pt x="68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9" name="Freeform 124"/>
          <p:cNvSpPr>
            <a:spLocks noEditPoints="1"/>
          </p:cNvSpPr>
          <p:nvPr/>
        </p:nvSpPr>
        <p:spPr bwMode="auto">
          <a:xfrm>
            <a:off x="10077962" y="3564529"/>
            <a:ext cx="702003" cy="863676"/>
          </a:xfrm>
          <a:custGeom>
            <a:avLst/>
            <a:gdLst/>
            <a:ahLst/>
            <a:cxnLst>
              <a:cxn ang="0">
                <a:pos x="318" y="292"/>
              </a:cxn>
              <a:cxn ang="0">
                <a:pos x="288" y="262"/>
              </a:cxn>
              <a:cxn ang="0">
                <a:pos x="248" y="244"/>
              </a:cxn>
              <a:cxn ang="0">
                <a:pos x="220" y="346"/>
              </a:cxn>
              <a:cxn ang="0">
                <a:pos x="214" y="358"/>
              </a:cxn>
              <a:cxn ang="0">
                <a:pos x="202" y="362"/>
              </a:cxn>
              <a:cxn ang="0">
                <a:pos x="196" y="362"/>
              </a:cxn>
              <a:cxn ang="0">
                <a:pos x="186" y="352"/>
              </a:cxn>
              <a:cxn ang="0">
                <a:pos x="186" y="266"/>
              </a:cxn>
              <a:cxn ang="0">
                <a:pos x="184" y="258"/>
              </a:cxn>
              <a:cxn ang="0">
                <a:pos x="172" y="246"/>
              </a:cxn>
              <a:cxn ang="0">
                <a:pos x="164" y="244"/>
              </a:cxn>
              <a:cxn ang="0">
                <a:pos x="150" y="250"/>
              </a:cxn>
              <a:cxn ang="0">
                <a:pos x="144" y="266"/>
              </a:cxn>
              <a:cxn ang="0">
                <a:pos x="144" y="346"/>
              </a:cxn>
              <a:cxn ang="0">
                <a:pos x="138" y="358"/>
              </a:cxn>
              <a:cxn ang="0">
                <a:pos x="126" y="362"/>
              </a:cxn>
              <a:cxn ang="0">
                <a:pos x="120" y="362"/>
              </a:cxn>
              <a:cxn ang="0">
                <a:pos x="110" y="352"/>
              </a:cxn>
              <a:cxn ang="0">
                <a:pos x="80" y="244"/>
              </a:cxn>
              <a:cxn ang="0">
                <a:pos x="60" y="252"/>
              </a:cxn>
              <a:cxn ang="0">
                <a:pos x="24" y="276"/>
              </a:cxn>
              <a:cxn ang="0">
                <a:pos x="10" y="292"/>
              </a:cxn>
              <a:cxn ang="0">
                <a:pos x="2" y="310"/>
              </a:cxn>
              <a:cxn ang="0">
                <a:pos x="0" y="330"/>
              </a:cxn>
              <a:cxn ang="0">
                <a:pos x="0" y="354"/>
              </a:cxn>
              <a:cxn ang="0">
                <a:pos x="0" y="372"/>
              </a:cxn>
              <a:cxn ang="0">
                <a:pos x="2" y="384"/>
              </a:cxn>
              <a:cxn ang="0">
                <a:pos x="10" y="396"/>
              </a:cxn>
              <a:cxn ang="0">
                <a:pos x="20" y="402"/>
              </a:cxn>
              <a:cxn ang="0">
                <a:pos x="34" y="406"/>
              </a:cxn>
              <a:cxn ang="0">
                <a:pos x="296" y="406"/>
              </a:cxn>
              <a:cxn ang="0">
                <a:pos x="308" y="402"/>
              </a:cxn>
              <a:cxn ang="0">
                <a:pos x="320" y="396"/>
              </a:cxn>
              <a:cxn ang="0">
                <a:pos x="326" y="384"/>
              </a:cxn>
              <a:cxn ang="0">
                <a:pos x="330" y="372"/>
              </a:cxn>
              <a:cxn ang="0">
                <a:pos x="330" y="338"/>
              </a:cxn>
              <a:cxn ang="0">
                <a:pos x="330" y="330"/>
              </a:cxn>
              <a:cxn ang="0">
                <a:pos x="326" y="310"/>
              </a:cxn>
              <a:cxn ang="0">
                <a:pos x="318" y="292"/>
              </a:cxn>
              <a:cxn ang="0">
                <a:pos x="76" y="88"/>
              </a:cxn>
              <a:cxn ang="0">
                <a:pos x="78" y="108"/>
              </a:cxn>
              <a:cxn ang="0">
                <a:pos x="88" y="148"/>
              </a:cxn>
              <a:cxn ang="0">
                <a:pos x="110" y="186"/>
              </a:cxn>
              <a:cxn ang="0">
                <a:pos x="126" y="198"/>
              </a:cxn>
              <a:cxn ang="0">
                <a:pos x="144" y="208"/>
              </a:cxn>
              <a:cxn ang="0">
                <a:pos x="164" y="210"/>
              </a:cxn>
              <a:cxn ang="0">
                <a:pos x="174" y="210"/>
              </a:cxn>
              <a:cxn ang="0">
                <a:pos x="194" y="204"/>
              </a:cxn>
              <a:cxn ang="0">
                <a:pos x="210" y="192"/>
              </a:cxn>
              <a:cxn ang="0">
                <a:pos x="230" y="168"/>
              </a:cxn>
              <a:cxn ang="0">
                <a:pos x="248" y="128"/>
              </a:cxn>
              <a:cxn ang="0">
                <a:pos x="254" y="88"/>
              </a:cxn>
              <a:cxn ang="0">
                <a:pos x="252" y="70"/>
              </a:cxn>
              <a:cxn ang="0">
                <a:pos x="238" y="38"/>
              </a:cxn>
              <a:cxn ang="0">
                <a:pos x="214" y="14"/>
              </a:cxn>
              <a:cxn ang="0">
                <a:pos x="182" y="0"/>
              </a:cxn>
              <a:cxn ang="0">
                <a:pos x="164" y="0"/>
              </a:cxn>
              <a:cxn ang="0">
                <a:pos x="130" y="6"/>
              </a:cxn>
              <a:cxn ang="0">
                <a:pos x="102" y="26"/>
              </a:cxn>
              <a:cxn ang="0">
                <a:pos x="82" y="54"/>
              </a:cxn>
              <a:cxn ang="0">
                <a:pos x="76" y="88"/>
              </a:cxn>
            </a:cxnLst>
            <a:rect l="0" t="0" r="r" b="b"/>
            <a:pathLst>
              <a:path w="330" h="406">
                <a:moveTo>
                  <a:pt x="318" y="292"/>
                </a:moveTo>
                <a:lnTo>
                  <a:pt x="318" y="292"/>
                </a:lnTo>
                <a:lnTo>
                  <a:pt x="304" y="276"/>
                </a:lnTo>
                <a:lnTo>
                  <a:pt x="288" y="262"/>
                </a:lnTo>
                <a:lnTo>
                  <a:pt x="270" y="252"/>
                </a:lnTo>
                <a:lnTo>
                  <a:pt x="248" y="244"/>
                </a:lnTo>
                <a:lnTo>
                  <a:pt x="220" y="346"/>
                </a:lnTo>
                <a:lnTo>
                  <a:pt x="220" y="346"/>
                </a:lnTo>
                <a:lnTo>
                  <a:pt x="218" y="352"/>
                </a:lnTo>
                <a:lnTo>
                  <a:pt x="214" y="358"/>
                </a:lnTo>
                <a:lnTo>
                  <a:pt x="210" y="362"/>
                </a:lnTo>
                <a:lnTo>
                  <a:pt x="202" y="362"/>
                </a:lnTo>
                <a:lnTo>
                  <a:pt x="202" y="362"/>
                </a:lnTo>
                <a:lnTo>
                  <a:pt x="196" y="362"/>
                </a:lnTo>
                <a:lnTo>
                  <a:pt x="190" y="358"/>
                </a:lnTo>
                <a:lnTo>
                  <a:pt x="186" y="352"/>
                </a:lnTo>
                <a:lnTo>
                  <a:pt x="186" y="346"/>
                </a:lnTo>
                <a:lnTo>
                  <a:pt x="186" y="266"/>
                </a:lnTo>
                <a:lnTo>
                  <a:pt x="186" y="266"/>
                </a:lnTo>
                <a:lnTo>
                  <a:pt x="184" y="258"/>
                </a:lnTo>
                <a:lnTo>
                  <a:pt x="180" y="250"/>
                </a:lnTo>
                <a:lnTo>
                  <a:pt x="172" y="246"/>
                </a:lnTo>
                <a:lnTo>
                  <a:pt x="164" y="244"/>
                </a:lnTo>
                <a:lnTo>
                  <a:pt x="164" y="244"/>
                </a:lnTo>
                <a:lnTo>
                  <a:pt x="156" y="246"/>
                </a:lnTo>
                <a:lnTo>
                  <a:pt x="150" y="250"/>
                </a:lnTo>
                <a:lnTo>
                  <a:pt x="144" y="258"/>
                </a:lnTo>
                <a:lnTo>
                  <a:pt x="144" y="266"/>
                </a:lnTo>
                <a:lnTo>
                  <a:pt x="144" y="346"/>
                </a:lnTo>
                <a:lnTo>
                  <a:pt x="144" y="346"/>
                </a:lnTo>
                <a:lnTo>
                  <a:pt x="142" y="352"/>
                </a:lnTo>
                <a:lnTo>
                  <a:pt x="138" y="358"/>
                </a:lnTo>
                <a:lnTo>
                  <a:pt x="132" y="362"/>
                </a:lnTo>
                <a:lnTo>
                  <a:pt x="126" y="362"/>
                </a:lnTo>
                <a:lnTo>
                  <a:pt x="126" y="362"/>
                </a:lnTo>
                <a:lnTo>
                  <a:pt x="120" y="362"/>
                </a:lnTo>
                <a:lnTo>
                  <a:pt x="114" y="358"/>
                </a:lnTo>
                <a:lnTo>
                  <a:pt x="110" y="352"/>
                </a:lnTo>
                <a:lnTo>
                  <a:pt x="110" y="346"/>
                </a:lnTo>
                <a:lnTo>
                  <a:pt x="80" y="244"/>
                </a:lnTo>
                <a:lnTo>
                  <a:pt x="80" y="244"/>
                </a:lnTo>
                <a:lnTo>
                  <a:pt x="60" y="252"/>
                </a:lnTo>
                <a:lnTo>
                  <a:pt x="40" y="262"/>
                </a:lnTo>
                <a:lnTo>
                  <a:pt x="24" y="276"/>
                </a:lnTo>
                <a:lnTo>
                  <a:pt x="10" y="292"/>
                </a:lnTo>
                <a:lnTo>
                  <a:pt x="10" y="292"/>
                </a:lnTo>
                <a:lnTo>
                  <a:pt x="6" y="300"/>
                </a:lnTo>
                <a:lnTo>
                  <a:pt x="2" y="310"/>
                </a:lnTo>
                <a:lnTo>
                  <a:pt x="0" y="330"/>
                </a:lnTo>
                <a:lnTo>
                  <a:pt x="0" y="330"/>
                </a:lnTo>
                <a:lnTo>
                  <a:pt x="0" y="338"/>
                </a:lnTo>
                <a:lnTo>
                  <a:pt x="0" y="354"/>
                </a:lnTo>
                <a:lnTo>
                  <a:pt x="0" y="372"/>
                </a:lnTo>
                <a:lnTo>
                  <a:pt x="0" y="372"/>
                </a:lnTo>
                <a:lnTo>
                  <a:pt x="0" y="378"/>
                </a:lnTo>
                <a:lnTo>
                  <a:pt x="2" y="384"/>
                </a:lnTo>
                <a:lnTo>
                  <a:pt x="6" y="390"/>
                </a:lnTo>
                <a:lnTo>
                  <a:pt x="10" y="396"/>
                </a:lnTo>
                <a:lnTo>
                  <a:pt x="14" y="400"/>
                </a:lnTo>
                <a:lnTo>
                  <a:pt x="20" y="402"/>
                </a:lnTo>
                <a:lnTo>
                  <a:pt x="26" y="404"/>
                </a:lnTo>
                <a:lnTo>
                  <a:pt x="34" y="406"/>
                </a:lnTo>
                <a:lnTo>
                  <a:pt x="296" y="406"/>
                </a:lnTo>
                <a:lnTo>
                  <a:pt x="296" y="406"/>
                </a:lnTo>
                <a:lnTo>
                  <a:pt x="302" y="404"/>
                </a:lnTo>
                <a:lnTo>
                  <a:pt x="308" y="402"/>
                </a:lnTo>
                <a:lnTo>
                  <a:pt x="314" y="400"/>
                </a:lnTo>
                <a:lnTo>
                  <a:pt x="320" y="396"/>
                </a:lnTo>
                <a:lnTo>
                  <a:pt x="324" y="390"/>
                </a:lnTo>
                <a:lnTo>
                  <a:pt x="326" y="384"/>
                </a:lnTo>
                <a:lnTo>
                  <a:pt x="328" y="378"/>
                </a:lnTo>
                <a:lnTo>
                  <a:pt x="330" y="372"/>
                </a:lnTo>
                <a:lnTo>
                  <a:pt x="330" y="354"/>
                </a:lnTo>
                <a:lnTo>
                  <a:pt x="330" y="338"/>
                </a:lnTo>
                <a:lnTo>
                  <a:pt x="330" y="338"/>
                </a:lnTo>
                <a:lnTo>
                  <a:pt x="330" y="330"/>
                </a:lnTo>
                <a:lnTo>
                  <a:pt x="330" y="330"/>
                </a:lnTo>
                <a:lnTo>
                  <a:pt x="326" y="310"/>
                </a:lnTo>
                <a:lnTo>
                  <a:pt x="324" y="300"/>
                </a:lnTo>
                <a:lnTo>
                  <a:pt x="318" y="292"/>
                </a:lnTo>
                <a:lnTo>
                  <a:pt x="318" y="292"/>
                </a:lnTo>
                <a:close/>
                <a:moveTo>
                  <a:pt x="76" y="88"/>
                </a:moveTo>
                <a:lnTo>
                  <a:pt x="76" y="88"/>
                </a:lnTo>
                <a:lnTo>
                  <a:pt x="78" y="108"/>
                </a:lnTo>
                <a:lnTo>
                  <a:pt x="82" y="128"/>
                </a:lnTo>
                <a:lnTo>
                  <a:pt x="88" y="148"/>
                </a:lnTo>
                <a:lnTo>
                  <a:pt x="98" y="168"/>
                </a:lnTo>
                <a:lnTo>
                  <a:pt x="110" y="186"/>
                </a:lnTo>
                <a:lnTo>
                  <a:pt x="118" y="192"/>
                </a:lnTo>
                <a:lnTo>
                  <a:pt x="126" y="198"/>
                </a:lnTo>
                <a:lnTo>
                  <a:pt x="134" y="204"/>
                </a:lnTo>
                <a:lnTo>
                  <a:pt x="144" y="208"/>
                </a:lnTo>
                <a:lnTo>
                  <a:pt x="154" y="210"/>
                </a:lnTo>
                <a:lnTo>
                  <a:pt x="164" y="210"/>
                </a:lnTo>
                <a:lnTo>
                  <a:pt x="164" y="210"/>
                </a:lnTo>
                <a:lnTo>
                  <a:pt x="174" y="210"/>
                </a:lnTo>
                <a:lnTo>
                  <a:pt x="184" y="208"/>
                </a:lnTo>
                <a:lnTo>
                  <a:pt x="194" y="204"/>
                </a:lnTo>
                <a:lnTo>
                  <a:pt x="202" y="198"/>
                </a:lnTo>
                <a:lnTo>
                  <a:pt x="210" y="192"/>
                </a:lnTo>
                <a:lnTo>
                  <a:pt x="218" y="186"/>
                </a:lnTo>
                <a:lnTo>
                  <a:pt x="230" y="168"/>
                </a:lnTo>
                <a:lnTo>
                  <a:pt x="240" y="148"/>
                </a:lnTo>
                <a:lnTo>
                  <a:pt x="248" y="128"/>
                </a:lnTo>
                <a:lnTo>
                  <a:pt x="252" y="108"/>
                </a:lnTo>
                <a:lnTo>
                  <a:pt x="254" y="88"/>
                </a:lnTo>
                <a:lnTo>
                  <a:pt x="254" y="88"/>
                </a:lnTo>
                <a:lnTo>
                  <a:pt x="252" y="70"/>
                </a:lnTo>
                <a:lnTo>
                  <a:pt x="246" y="54"/>
                </a:lnTo>
                <a:lnTo>
                  <a:pt x="238" y="38"/>
                </a:lnTo>
                <a:lnTo>
                  <a:pt x="228" y="26"/>
                </a:lnTo>
                <a:lnTo>
                  <a:pt x="214" y="14"/>
                </a:lnTo>
                <a:lnTo>
                  <a:pt x="200" y="6"/>
                </a:lnTo>
                <a:lnTo>
                  <a:pt x="182" y="0"/>
                </a:lnTo>
                <a:lnTo>
                  <a:pt x="164" y="0"/>
                </a:lnTo>
                <a:lnTo>
                  <a:pt x="164" y="0"/>
                </a:lnTo>
                <a:lnTo>
                  <a:pt x="146" y="0"/>
                </a:lnTo>
                <a:lnTo>
                  <a:pt x="130" y="6"/>
                </a:lnTo>
                <a:lnTo>
                  <a:pt x="114" y="14"/>
                </a:lnTo>
                <a:lnTo>
                  <a:pt x="102" y="26"/>
                </a:lnTo>
                <a:lnTo>
                  <a:pt x="90" y="38"/>
                </a:lnTo>
                <a:lnTo>
                  <a:pt x="82" y="54"/>
                </a:lnTo>
                <a:lnTo>
                  <a:pt x="78" y="70"/>
                </a:lnTo>
                <a:lnTo>
                  <a:pt x="76" y="88"/>
                </a:lnTo>
                <a:lnTo>
                  <a:pt x="76" y="88"/>
                </a:lnTo>
                <a:close/>
              </a:path>
            </a:pathLst>
          </a:custGeom>
          <a:solidFill>
            <a:srgbClr val="01010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u="sng"/>
          </a:p>
        </p:txBody>
      </p:sp>
      <p:sp>
        <p:nvSpPr>
          <p:cNvPr id="50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415164" y="258233"/>
            <a:ext cx="3074796" cy="686647"/>
          </a:xfrm>
        </p:spPr>
        <p:txBody>
          <a:bodyPr/>
          <a:lstStyle/>
          <a:p>
            <a:r>
              <a:rPr kumimoji="1" lang="zh-CN" altLang="en-US" dirty="0" smtClean="0"/>
              <a:t>我的产品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4993367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799839" y="2972912"/>
            <a:ext cx="2948243" cy="748988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685800" eaLnBrk="1" latinLnBrk="0" hangingPunct="1">
              <a:defRPr sz="3200">
                <a:solidFill>
                  <a:schemeClr val="bg1"/>
                </a:solidFill>
                <a:latin typeface="HelveticaNeueLT Pro 67 MdCn" panose="020B0606030502030204" pitchFamily="34" charset="0"/>
                <a:ea typeface="Hiragino Sans GB W3" panose="020B0300000000000000" pitchFamily="34" charset="-122"/>
                <a:cs typeface="+mn-cs"/>
              </a:defRPr>
            </a:lvl1pPr>
            <a:lvl2pPr marL="342900" algn="l" defTabSz="685800" eaLnBrk="1" latinLnBrk="0" hangingPunct="1">
              <a:defRPr sz="135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eaLnBrk="1" latinLnBrk="0" hangingPunct="1">
              <a:defRPr sz="135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eaLnBrk="1" latinLnBrk="0" hangingPunct="1">
              <a:defRPr sz="135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eaLnBrk="1" latinLnBrk="0" hangingPunct="1">
              <a:defRPr sz="135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>
              <a:defRPr sz="135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>
              <a:defRPr sz="135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>
              <a:defRPr sz="135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>
              <a:defRPr sz="135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4267" b="1" dirty="0">
                <a:latin typeface="+mn-lt"/>
                <a:cs typeface="Avenir Next Condensed Regular"/>
              </a:rPr>
              <a:t>CONTENTS</a:t>
            </a:r>
            <a:endParaRPr lang="zh-CN" altLang="en-US" sz="4267" b="1" dirty="0">
              <a:latin typeface="+mn-lt"/>
              <a:cs typeface="Avenir Next Condensed Regular"/>
            </a:endParaRPr>
          </a:p>
        </p:txBody>
      </p:sp>
      <p:cxnSp>
        <p:nvCxnSpPr>
          <p:cNvPr id="43" name="直线连接符 42"/>
          <p:cNvCxnSpPr/>
          <p:nvPr/>
        </p:nvCxnSpPr>
        <p:spPr>
          <a:xfrm>
            <a:off x="1573240" y="2604506"/>
            <a:ext cx="3143156" cy="0"/>
          </a:xfrm>
          <a:prstGeom prst="line">
            <a:avLst/>
          </a:prstGeom>
          <a:noFill/>
          <a:ln w="12700" cap="flat" cmpd="sng" algn="ctr">
            <a:solidFill>
              <a:srgbClr val="FFFFFF"/>
            </a:solidFill>
            <a:prstDash val="solid"/>
          </a:ln>
          <a:effectLst/>
        </p:spPr>
      </p:cxnSp>
      <p:grpSp>
        <p:nvGrpSpPr>
          <p:cNvPr id="44" name="组合 4"/>
          <p:cNvGrpSpPr/>
          <p:nvPr/>
        </p:nvGrpSpPr>
        <p:grpSpPr>
          <a:xfrm>
            <a:off x="1338062" y="1876637"/>
            <a:ext cx="1489545" cy="668769"/>
            <a:chOff x="804662" y="2811771"/>
            <a:chExt cx="1489545" cy="668769"/>
          </a:xfrm>
        </p:grpSpPr>
        <p:sp>
          <p:nvSpPr>
            <p:cNvPr id="45" name="文本框 44"/>
            <p:cNvSpPr txBox="1"/>
            <p:nvPr/>
          </p:nvSpPr>
          <p:spPr>
            <a:xfrm>
              <a:off x="945761" y="3059976"/>
              <a:ext cx="1281120" cy="4205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60963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zh-CN" altLang="en-US" sz="2133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ea typeface="微软雅黑"/>
                </a:rPr>
                <a:t>问题场景</a:t>
              </a:r>
            </a:p>
          </p:txBody>
        </p:sp>
        <p:sp>
          <p:nvSpPr>
            <p:cNvPr id="46" name="文本框 45"/>
            <p:cNvSpPr txBox="1"/>
            <p:nvPr/>
          </p:nvSpPr>
          <p:spPr>
            <a:xfrm>
              <a:off x="945761" y="2811771"/>
              <a:ext cx="1348446" cy="2974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60963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1333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ea typeface="微软雅黑"/>
                </a:rPr>
                <a:t>THE FIRST PART</a:t>
              </a:r>
              <a:endParaRPr kumimoji="1" lang="zh-CN" altLang="en-US" sz="1333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ea typeface="微软雅黑"/>
              </a:endParaRPr>
            </a:p>
          </p:txBody>
        </p:sp>
        <p:sp>
          <p:nvSpPr>
            <p:cNvPr id="47" name="等腰三角形 18"/>
            <p:cNvSpPr/>
            <p:nvPr/>
          </p:nvSpPr>
          <p:spPr>
            <a:xfrm rot="5400000">
              <a:off x="781133" y="2895348"/>
              <a:ext cx="188157" cy="141099"/>
            </a:xfrm>
            <a:prstGeom prst="triangle">
              <a:avLst/>
            </a:prstGeom>
            <a:solidFill>
              <a:srgbClr val="FFFFFF"/>
            </a:solidFill>
            <a:ln w="952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60963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32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微软雅黑"/>
                <a:cs typeface=""/>
              </a:endParaRPr>
            </a:p>
          </p:txBody>
        </p:sp>
      </p:grpSp>
      <p:cxnSp>
        <p:nvCxnSpPr>
          <p:cNvPr id="48" name="直线连接符 47"/>
          <p:cNvCxnSpPr/>
          <p:nvPr/>
        </p:nvCxnSpPr>
        <p:spPr>
          <a:xfrm>
            <a:off x="1573240" y="3397850"/>
            <a:ext cx="3143156" cy="0"/>
          </a:xfrm>
          <a:prstGeom prst="line">
            <a:avLst/>
          </a:prstGeom>
          <a:noFill/>
          <a:ln w="12700" cap="flat" cmpd="sng" algn="ctr">
            <a:solidFill>
              <a:srgbClr val="FFFFFF"/>
            </a:solidFill>
            <a:prstDash val="solid"/>
          </a:ln>
          <a:effectLst/>
        </p:spPr>
      </p:cxnSp>
      <p:grpSp>
        <p:nvGrpSpPr>
          <p:cNvPr id="49" name="组合 5"/>
          <p:cNvGrpSpPr/>
          <p:nvPr/>
        </p:nvGrpSpPr>
        <p:grpSpPr>
          <a:xfrm>
            <a:off x="1338062" y="2669981"/>
            <a:ext cx="1824573" cy="668769"/>
            <a:chOff x="804662" y="3605115"/>
            <a:chExt cx="1824573" cy="668769"/>
          </a:xfrm>
        </p:grpSpPr>
        <p:sp>
          <p:nvSpPr>
            <p:cNvPr id="50" name="文本框 49"/>
            <p:cNvSpPr txBox="1"/>
            <p:nvPr/>
          </p:nvSpPr>
          <p:spPr>
            <a:xfrm>
              <a:off x="945761" y="3853320"/>
              <a:ext cx="1281120" cy="4205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60963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zh-CN" altLang="en-US" sz="2133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ea typeface="微软雅黑"/>
                </a:rPr>
                <a:t>核心需求</a:t>
              </a:r>
            </a:p>
          </p:txBody>
        </p:sp>
        <p:sp>
          <p:nvSpPr>
            <p:cNvPr id="51" name="文本框 50"/>
            <p:cNvSpPr txBox="1"/>
            <p:nvPr/>
          </p:nvSpPr>
          <p:spPr>
            <a:xfrm>
              <a:off x="945761" y="3605115"/>
              <a:ext cx="1683474" cy="2974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60963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1333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ea typeface="微软雅黑"/>
                </a:rPr>
                <a:t>THE SECOND PART</a:t>
              </a:r>
              <a:endParaRPr kumimoji="1" lang="zh-CN" altLang="en-US" sz="1333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ea typeface="微软雅黑"/>
              </a:endParaRPr>
            </a:p>
          </p:txBody>
        </p:sp>
        <p:sp>
          <p:nvSpPr>
            <p:cNvPr id="52" name="等腰三角形 23"/>
            <p:cNvSpPr/>
            <p:nvPr/>
          </p:nvSpPr>
          <p:spPr>
            <a:xfrm rot="5400000">
              <a:off x="781133" y="3688692"/>
              <a:ext cx="188157" cy="141099"/>
            </a:xfrm>
            <a:prstGeom prst="triangle">
              <a:avLst/>
            </a:prstGeom>
            <a:solidFill>
              <a:srgbClr val="FFFFFF"/>
            </a:solidFill>
            <a:ln w="952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60963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32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微软雅黑"/>
                <a:cs typeface=""/>
              </a:endParaRPr>
            </a:p>
          </p:txBody>
        </p:sp>
      </p:grpSp>
      <p:cxnSp>
        <p:nvCxnSpPr>
          <p:cNvPr id="53" name="直线连接符 52"/>
          <p:cNvCxnSpPr/>
          <p:nvPr/>
        </p:nvCxnSpPr>
        <p:spPr>
          <a:xfrm>
            <a:off x="1573240" y="4191194"/>
            <a:ext cx="3143156" cy="0"/>
          </a:xfrm>
          <a:prstGeom prst="line">
            <a:avLst/>
          </a:prstGeom>
          <a:noFill/>
          <a:ln w="12700" cap="flat" cmpd="sng" algn="ctr">
            <a:solidFill>
              <a:srgbClr val="FFFFFF"/>
            </a:solidFill>
            <a:prstDash val="solid"/>
          </a:ln>
          <a:effectLst/>
        </p:spPr>
      </p:cxnSp>
      <p:grpSp>
        <p:nvGrpSpPr>
          <p:cNvPr id="54" name="组合 11"/>
          <p:cNvGrpSpPr/>
          <p:nvPr/>
        </p:nvGrpSpPr>
        <p:grpSpPr>
          <a:xfrm>
            <a:off x="1338062" y="3463325"/>
            <a:ext cx="1564887" cy="668769"/>
            <a:chOff x="804662" y="4398459"/>
            <a:chExt cx="1564887" cy="668769"/>
          </a:xfrm>
        </p:grpSpPr>
        <p:sp>
          <p:nvSpPr>
            <p:cNvPr id="55" name="文本框 54"/>
            <p:cNvSpPr txBox="1"/>
            <p:nvPr/>
          </p:nvSpPr>
          <p:spPr>
            <a:xfrm>
              <a:off x="945761" y="4646664"/>
              <a:ext cx="1281120" cy="4205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60963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zh-CN" altLang="en-US" sz="2133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ea typeface="微软雅黑"/>
                </a:rPr>
                <a:t>现有问题</a:t>
              </a:r>
            </a:p>
          </p:txBody>
        </p:sp>
        <p:sp>
          <p:nvSpPr>
            <p:cNvPr id="56" name="文本框 55"/>
            <p:cNvSpPr txBox="1"/>
            <p:nvPr/>
          </p:nvSpPr>
          <p:spPr>
            <a:xfrm>
              <a:off x="945761" y="4398459"/>
              <a:ext cx="1423788" cy="2974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60963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1333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ea typeface="微软雅黑"/>
                </a:rPr>
                <a:t>THE THIRD PART</a:t>
              </a:r>
              <a:endParaRPr kumimoji="1" lang="zh-CN" altLang="en-US" sz="1333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ea typeface="微软雅黑"/>
              </a:endParaRPr>
            </a:p>
          </p:txBody>
        </p:sp>
        <p:sp>
          <p:nvSpPr>
            <p:cNvPr id="57" name="等腰三角形 28"/>
            <p:cNvSpPr/>
            <p:nvPr/>
          </p:nvSpPr>
          <p:spPr>
            <a:xfrm rot="5400000">
              <a:off x="781133" y="4482036"/>
              <a:ext cx="188157" cy="141099"/>
            </a:xfrm>
            <a:prstGeom prst="triangle">
              <a:avLst/>
            </a:prstGeom>
            <a:solidFill>
              <a:srgbClr val="FFFFFF"/>
            </a:solidFill>
            <a:ln w="952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60963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32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微软雅黑"/>
                <a:cs typeface=""/>
              </a:endParaRPr>
            </a:p>
          </p:txBody>
        </p:sp>
      </p:grpSp>
      <p:cxnSp>
        <p:nvCxnSpPr>
          <p:cNvPr id="58" name="直线连接符 57"/>
          <p:cNvCxnSpPr/>
          <p:nvPr/>
        </p:nvCxnSpPr>
        <p:spPr>
          <a:xfrm>
            <a:off x="1573240" y="4984538"/>
            <a:ext cx="3143156" cy="0"/>
          </a:xfrm>
          <a:prstGeom prst="line">
            <a:avLst/>
          </a:prstGeom>
          <a:noFill/>
          <a:ln w="12700" cap="flat" cmpd="sng" algn="ctr">
            <a:solidFill>
              <a:srgbClr val="FFFFFF"/>
            </a:solidFill>
            <a:prstDash val="solid"/>
          </a:ln>
          <a:effectLst/>
        </p:spPr>
      </p:cxnSp>
      <p:grpSp>
        <p:nvGrpSpPr>
          <p:cNvPr id="59" name="组合 14"/>
          <p:cNvGrpSpPr/>
          <p:nvPr/>
        </p:nvGrpSpPr>
        <p:grpSpPr>
          <a:xfrm>
            <a:off x="1338062" y="4256669"/>
            <a:ext cx="1744423" cy="668769"/>
            <a:chOff x="804662" y="5191803"/>
            <a:chExt cx="1744423" cy="668769"/>
          </a:xfrm>
        </p:grpSpPr>
        <p:sp>
          <p:nvSpPr>
            <p:cNvPr id="60" name="文本框 59"/>
            <p:cNvSpPr txBox="1"/>
            <p:nvPr/>
          </p:nvSpPr>
          <p:spPr>
            <a:xfrm>
              <a:off x="945761" y="5440008"/>
              <a:ext cx="1281120" cy="4205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60963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zh-CN" altLang="en-US" sz="2133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ea typeface="微软雅黑"/>
                </a:rPr>
                <a:t>我的产品</a:t>
              </a:r>
            </a:p>
          </p:txBody>
        </p:sp>
        <p:sp>
          <p:nvSpPr>
            <p:cNvPr id="61" name="文本框 60"/>
            <p:cNvSpPr txBox="1"/>
            <p:nvPr/>
          </p:nvSpPr>
          <p:spPr>
            <a:xfrm>
              <a:off x="945761" y="5191803"/>
              <a:ext cx="1603324" cy="2974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60963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1333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ea typeface="微软雅黑"/>
                </a:rPr>
                <a:t>THE FOURTH PART</a:t>
              </a:r>
              <a:endParaRPr kumimoji="1" lang="zh-CN" altLang="en-US" sz="1333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ea typeface="微软雅黑"/>
              </a:endParaRPr>
            </a:p>
          </p:txBody>
        </p:sp>
        <p:sp>
          <p:nvSpPr>
            <p:cNvPr id="62" name="等腰三角形 33"/>
            <p:cNvSpPr/>
            <p:nvPr/>
          </p:nvSpPr>
          <p:spPr>
            <a:xfrm rot="5400000">
              <a:off x="781133" y="5275380"/>
              <a:ext cx="188157" cy="141099"/>
            </a:xfrm>
            <a:prstGeom prst="triangle">
              <a:avLst/>
            </a:prstGeom>
            <a:solidFill>
              <a:srgbClr val="FFFFFF"/>
            </a:solidFill>
            <a:ln w="952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60963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32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微软雅黑"/>
                <a:cs typeface="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242155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zh-CN" altLang="en-US" dirty="0" smtClean="0"/>
              <a:t>我的产品</a:t>
            </a:r>
            <a:endParaRPr kumimoji="1" lang="zh-CN" altLang="en-US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045" t="14462" r="16328" b="18870"/>
          <a:stretch/>
        </p:blipFill>
        <p:spPr>
          <a:xfrm>
            <a:off x="1491347" y="1156242"/>
            <a:ext cx="3695795" cy="2732481"/>
          </a:xfrm>
          <a:prstGeom prst="rect">
            <a:avLst/>
          </a:prstGeom>
          <a:effectLst>
            <a:reflection blurRad="6350" stA="40000" endPos="17000" dir="5400000" sy="-100000" algn="bl" rotWithShape="0"/>
          </a:effectLst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045" t="14462" r="16328" b="18870"/>
          <a:stretch/>
        </p:blipFill>
        <p:spPr>
          <a:xfrm>
            <a:off x="7146773" y="1156241"/>
            <a:ext cx="3695795" cy="2732481"/>
          </a:xfrm>
          <a:prstGeom prst="rect">
            <a:avLst/>
          </a:prstGeom>
          <a:effectLst>
            <a:reflection blurRad="6350" stA="40000" endPos="17000" dir="5400000" sy="-100000" algn="bl" rotWithShape="0"/>
          </a:effectLst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045" t="14462" r="16328" b="18870"/>
          <a:stretch/>
        </p:blipFill>
        <p:spPr>
          <a:xfrm>
            <a:off x="3854933" y="1314626"/>
            <a:ext cx="4624050" cy="3418782"/>
          </a:xfrm>
          <a:prstGeom prst="rect">
            <a:avLst/>
          </a:prstGeom>
          <a:effectLst>
            <a:reflection blurRad="6350" stA="40000" endPos="17000" dir="5400000" sy="-100000" algn="bl" rotWithShape="0"/>
          </a:effectLst>
        </p:spPr>
      </p:pic>
      <p:sp>
        <p:nvSpPr>
          <p:cNvPr id="9" name="矩形 8"/>
          <p:cNvSpPr/>
          <p:nvPr/>
        </p:nvSpPr>
        <p:spPr>
          <a:xfrm>
            <a:off x="7146774" y="5425257"/>
            <a:ext cx="4526581" cy="8308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09630">
              <a:lnSpc>
                <a:spcPct val="120000"/>
              </a:lnSpc>
            </a:pPr>
            <a:r>
              <a:rPr lang="zh-CN" altLang="en-US" sz="1333" dirty="0">
                <a:solidFill>
                  <a:schemeClr val="tx2"/>
                </a:solidFill>
                <a:ea typeface="微软雅黑"/>
                <a:cs typeface="Avenir Next Condensed Regular"/>
              </a:rPr>
              <a:t>点击此处添加文本信息，</a:t>
            </a:r>
            <a:r>
              <a:rPr lang="zh-CN" altLang="en-US" sz="1333" dirty="0">
                <a:solidFill>
                  <a:schemeClr val="tx2"/>
                </a:solidFill>
                <a:ea typeface="微软雅黑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333" dirty="0">
                <a:solidFill>
                  <a:schemeClr val="tx2"/>
                </a:solidFill>
                <a:ea typeface="微软雅黑"/>
              </a:rPr>
              <a:t>10</a:t>
            </a:r>
            <a:r>
              <a:rPr lang="zh-CN" altLang="en-US" sz="1333" dirty="0">
                <a:solidFill>
                  <a:schemeClr val="tx2"/>
                </a:solidFill>
                <a:ea typeface="微软雅黑"/>
              </a:rPr>
              <a:t>号字，</a:t>
            </a:r>
            <a:r>
              <a:rPr lang="en-US" altLang="zh-CN" sz="1333" dirty="0">
                <a:solidFill>
                  <a:schemeClr val="tx2"/>
                </a:solidFill>
                <a:ea typeface="微软雅黑"/>
              </a:rPr>
              <a:t>1.3</a:t>
            </a:r>
            <a:r>
              <a:rPr lang="zh-CN" altLang="en-US" sz="1333" dirty="0">
                <a:solidFill>
                  <a:schemeClr val="tx2"/>
                </a:solidFill>
                <a:ea typeface="微软雅黑"/>
              </a:rPr>
              <a:t>倍字间距。</a:t>
            </a:r>
            <a:endParaRPr lang="zh-CN" altLang="zh-CN" sz="1333" dirty="0">
              <a:solidFill>
                <a:schemeClr val="tx2"/>
              </a:solidFill>
              <a:ea typeface="微软雅黑"/>
              <a:cs typeface="Avenir Next Condensed Regular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783185" y="5425257"/>
            <a:ext cx="199506" cy="8308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491347" y="4632208"/>
            <a:ext cx="3528744" cy="10769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09630">
              <a:lnSpc>
                <a:spcPct val="120000"/>
              </a:lnSpc>
            </a:pPr>
            <a:r>
              <a:rPr lang="zh-CN" altLang="en-US" sz="1333" dirty="0">
                <a:solidFill>
                  <a:schemeClr val="tx2"/>
                </a:solidFill>
                <a:ea typeface="微软雅黑"/>
                <a:cs typeface="Avenir Next Condensed Regular"/>
              </a:rPr>
              <a:t>点击此处添加文本信息，</a:t>
            </a:r>
            <a:r>
              <a:rPr lang="zh-CN" altLang="en-US" sz="1333" dirty="0">
                <a:solidFill>
                  <a:schemeClr val="tx2"/>
                </a:solidFill>
                <a:ea typeface="微软雅黑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333" dirty="0">
                <a:solidFill>
                  <a:schemeClr val="tx2"/>
                </a:solidFill>
                <a:ea typeface="微软雅黑"/>
              </a:rPr>
              <a:t>10</a:t>
            </a:r>
            <a:r>
              <a:rPr lang="zh-CN" altLang="en-US" sz="1333" dirty="0">
                <a:solidFill>
                  <a:schemeClr val="tx2"/>
                </a:solidFill>
                <a:ea typeface="微软雅黑"/>
              </a:rPr>
              <a:t>号字，</a:t>
            </a:r>
            <a:r>
              <a:rPr lang="en-US" altLang="zh-CN" sz="1333" dirty="0">
                <a:solidFill>
                  <a:schemeClr val="tx2"/>
                </a:solidFill>
                <a:ea typeface="微软雅黑"/>
              </a:rPr>
              <a:t>1.3</a:t>
            </a:r>
            <a:r>
              <a:rPr lang="zh-CN" altLang="en-US" sz="1333" dirty="0">
                <a:solidFill>
                  <a:schemeClr val="tx2"/>
                </a:solidFill>
                <a:ea typeface="微软雅黑"/>
              </a:rPr>
              <a:t>倍字间距。</a:t>
            </a:r>
            <a:endParaRPr lang="zh-CN" altLang="zh-CN" sz="1333" dirty="0">
              <a:solidFill>
                <a:schemeClr val="tx2"/>
              </a:solidFill>
              <a:ea typeface="微软雅黑"/>
              <a:cs typeface="Avenir Next Condensed Regular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127756" y="4632208"/>
            <a:ext cx="199507" cy="107696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901130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8216004" y="4681641"/>
            <a:ext cx="3975996" cy="2228850"/>
          </a:xfrm>
          <a:prstGeom prst="rect">
            <a:avLst/>
          </a:prstGeom>
          <a:blipFill rotWithShape="1">
            <a:blip r:embed="rId2">
              <a:grayscl/>
            </a:blip>
            <a:stretch>
              <a:fillRect/>
            </a:stretch>
          </a:blipFill>
          <a:ln>
            <a:solidFill>
              <a:schemeClr val="accent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216004" y="0"/>
            <a:ext cx="3975996" cy="2228850"/>
          </a:xfrm>
          <a:prstGeom prst="rect">
            <a:avLst/>
          </a:prstGeom>
          <a:blipFill rotWithShape="1">
            <a:blip r:embed="rId3">
              <a:grayscl/>
            </a:blip>
            <a:stretch>
              <a:fillRect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207696" y="2338492"/>
            <a:ext cx="3984304" cy="2233507"/>
          </a:xfrm>
          <a:prstGeom prst="rect">
            <a:avLst/>
          </a:prstGeom>
          <a:blipFill rotWithShape="1">
            <a:blip r:embed="rId4">
              <a:grayscl/>
            </a:blip>
            <a:stretch>
              <a:fillRect/>
            </a:stretch>
          </a:blipFill>
          <a:ln>
            <a:solidFill>
              <a:schemeClr val="accent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152900" y="-1"/>
            <a:ext cx="3924300" cy="4571999"/>
          </a:xfrm>
          <a:prstGeom prst="rect">
            <a:avLst/>
          </a:prstGeom>
          <a:blipFill rotWithShape="1"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rcRect/>
            <a:stretch>
              <a:fillRect l="-45282" r="-62548"/>
            </a:stretch>
          </a:blipFill>
          <a:ln>
            <a:solidFill>
              <a:schemeClr val="accent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152900" y="4681641"/>
            <a:ext cx="3924300" cy="2199870"/>
          </a:xfrm>
          <a:prstGeom prst="rect">
            <a:avLst/>
          </a:prstGeom>
          <a:blipFill rotWithShape="1">
            <a:blip r:embed="rId7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  <a:ln>
            <a:solidFill>
              <a:schemeClr val="accent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8" name="文本框 8"/>
          <p:cNvSpPr txBox="1"/>
          <p:nvPr/>
        </p:nvSpPr>
        <p:spPr>
          <a:xfrm>
            <a:off x="331096" y="4279610"/>
            <a:ext cx="35467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  <a:endParaRPr lang="zh-CN" altLang="en-US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Content Placeholder 2"/>
          <p:cNvSpPr txBox="1">
            <a:spLocks/>
          </p:cNvSpPr>
          <p:nvPr/>
        </p:nvSpPr>
        <p:spPr>
          <a:xfrm>
            <a:off x="331096" y="4864385"/>
            <a:ext cx="3683000" cy="1047749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defTabSz="457200">
              <a:lnSpc>
                <a:spcPct val="130000"/>
              </a:lnSpc>
              <a:spcBef>
                <a:spcPts val="0"/>
              </a:spcBef>
              <a:buNone/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标题数字等都可以通过点击和重新输入进行更改，顶部“开始”面板中可以对字体、字号、颜色、行距等进行修改。建议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正文</a:t>
            </a:r>
            <a:r>
              <a:rPr lang="en-US" altLang="zh-CN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字，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倍字间距。标题数字等都可以通过点击和重新输入进行更改，顶部“开始”面板中可以对字体、字号、颜色、行距等进行修改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七边形 9"/>
          <p:cNvSpPr/>
          <p:nvPr/>
        </p:nvSpPr>
        <p:spPr>
          <a:xfrm rot="20752675">
            <a:off x="1385649" y="2444915"/>
            <a:ext cx="1573893" cy="1573893"/>
          </a:xfrm>
          <a:prstGeom prst="heptagon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Freeform 224"/>
          <p:cNvSpPr>
            <a:spLocks noEditPoints="1"/>
          </p:cNvSpPr>
          <p:nvPr/>
        </p:nvSpPr>
        <p:spPr bwMode="auto">
          <a:xfrm>
            <a:off x="1794770" y="2923928"/>
            <a:ext cx="755650" cy="723900"/>
          </a:xfrm>
          <a:custGeom>
            <a:avLst/>
            <a:gdLst/>
            <a:ahLst/>
            <a:cxnLst>
              <a:cxn ang="0">
                <a:pos x="0" y="414"/>
              </a:cxn>
              <a:cxn ang="0">
                <a:pos x="68" y="392"/>
              </a:cxn>
              <a:cxn ang="0">
                <a:pos x="68" y="64"/>
              </a:cxn>
              <a:cxn ang="0">
                <a:pos x="0" y="42"/>
              </a:cxn>
              <a:cxn ang="0">
                <a:pos x="0" y="414"/>
              </a:cxn>
              <a:cxn ang="0">
                <a:pos x="90" y="434"/>
              </a:cxn>
              <a:cxn ang="0">
                <a:pos x="162" y="412"/>
              </a:cxn>
              <a:cxn ang="0">
                <a:pos x="162" y="44"/>
              </a:cxn>
              <a:cxn ang="0">
                <a:pos x="90" y="22"/>
              </a:cxn>
              <a:cxn ang="0">
                <a:pos x="90" y="434"/>
              </a:cxn>
              <a:cxn ang="0">
                <a:pos x="186" y="0"/>
              </a:cxn>
              <a:cxn ang="0">
                <a:pos x="186" y="456"/>
              </a:cxn>
              <a:cxn ang="0">
                <a:pos x="476" y="382"/>
              </a:cxn>
              <a:cxn ang="0">
                <a:pos x="476" y="74"/>
              </a:cxn>
              <a:cxn ang="0">
                <a:pos x="186" y="0"/>
              </a:cxn>
            </a:cxnLst>
            <a:rect l="0" t="0" r="r" b="b"/>
            <a:pathLst>
              <a:path w="476" h="456">
                <a:moveTo>
                  <a:pt x="0" y="414"/>
                </a:moveTo>
                <a:lnTo>
                  <a:pt x="68" y="392"/>
                </a:lnTo>
                <a:lnTo>
                  <a:pt x="68" y="64"/>
                </a:lnTo>
                <a:lnTo>
                  <a:pt x="0" y="42"/>
                </a:lnTo>
                <a:lnTo>
                  <a:pt x="0" y="414"/>
                </a:lnTo>
                <a:close/>
                <a:moveTo>
                  <a:pt x="90" y="434"/>
                </a:moveTo>
                <a:lnTo>
                  <a:pt x="162" y="412"/>
                </a:lnTo>
                <a:lnTo>
                  <a:pt x="162" y="44"/>
                </a:lnTo>
                <a:lnTo>
                  <a:pt x="90" y="22"/>
                </a:lnTo>
                <a:lnTo>
                  <a:pt x="90" y="434"/>
                </a:lnTo>
                <a:close/>
                <a:moveTo>
                  <a:pt x="186" y="0"/>
                </a:moveTo>
                <a:lnTo>
                  <a:pt x="186" y="456"/>
                </a:lnTo>
                <a:lnTo>
                  <a:pt x="476" y="382"/>
                </a:lnTo>
                <a:lnTo>
                  <a:pt x="476" y="74"/>
                </a:lnTo>
                <a:lnTo>
                  <a:pt x="186" y="0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255699" y="4825472"/>
            <a:ext cx="3758398" cy="1808789"/>
          </a:xfrm>
          <a:prstGeom prst="rect">
            <a:avLst/>
          </a:prstGeom>
          <a:noFill/>
          <a:ln>
            <a:solidFill>
              <a:srgbClr val="92D05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415164" y="258233"/>
            <a:ext cx="3074796" cy="686647"/>
          </a:xfrm>
        </p:spPr>
        <p:txBody>
          <a:bodyPr/>
          <a:lstStyle/>
          <a:p>
            <a:r>
              <a:rPr kumimoji="1" lang="zh-CN" altLang="en-US" dirty="0" smtClean="0"/>
              <a:t>我的产品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8911211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角三角形 1"/>
          <p:cNvSpPr/>
          <p:nvPr/>
        </p:nvSpPr>
        <p:spPr>
          <a:xfrm flipV="1">
            <a:off x="793" y="-1"/>
            <a:ext cx="12191207" cy="3962531"/>
          </a:xfrm>
          <a:prstGeom prst="rtTriangle">
            <a:avLst/>
          </a:prstGeom>
          <a:solidFill>
            <a:schemeClr val="accent1">
              <a:alpha val="9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6" name="矩形 5"/>
          <p:cNvSpPr/>
          <p:nvPr/>
        </p:nvSpPr>
        <p:spPr>
          <a:xfrm>
            <a:off x="365760" y="441960"/>
            <a:ext cx="198463" cy="186648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60963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entury Gothic"/>
              <a:ea typeface="微软雅黑"/>
              <a:cs typeface="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49934" y="291631"/>
            <a:ext cx="741870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09630"/>
            <a:r>
              <a:rPr kumimoji="1" lang="en-US" altLang="zh-CN" sz="4800" b="1" dirty="0" smtClean="0">
                <a:solidFill>
                  <a:srgbClr val="FFFFFF"/>
                </a:solidFill>
                <a:ea typeface="微软雅黑"/>
              </a:rPr>
              <a:t>THANK</a:t>
            </a:r>
            <a:r>
              <a:rPr kumimoji="1" lang="zh-CN" altLang="en-US" sz="4800" b="1" dirty="0" smtClean="0">
                <a:solidFill>
                  <a:srgbClr val="FFFFFF"/>
                </a:solidFill>
                <a:ea typeface="微软雅黑"/>
              </a:rPr>
              <a:t> </a:t>
            </a:r>
            <a:r>
              <a:rPr kumimoji="1" lang="en-US" altLang="zh-CN" sz="4800" b="1" dirty="0" smtClean="0">
                <a:solidFill>
                  <a:srgbClr val="FFFFFF"/>
                </a:solidFill>
                <a:ea typeface="微软雅黑"/>
              </a:rPr>
              <a:t>YOU!</a:t>
            </a:r>
            <a:endParaRPr kumimoji="1" lang="en-US" altLang="zh-CN" sz="4800" b="1" dirty="0">
              <a:solidFill>
                <a:srgbClr val="FFFFFF"/>
              </a:solidFill>
              <a:ea typeface="微软雅黑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49935" y="1108113"/>
            <a:ext cx="4801314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09630"/>
            <a:r>
              <a:rPr kumimoji="1" lang="zh-CN" altLang="en-US" sz="7200" b="1" dirty="0" smtClean="0">
                <a:solidFill>
                  <a:srgbClr val="FFFFFF"/>
                </a:solidFill>
                <a:ea typeface="微软雅黑"/>
              </a:rPr>
              <a:t>感谢聆听！</a:t>
            </a:r>
            <a:endParaRPr kumimoji="1" lang="en-US" altLang="zh-CN" sz="7200" b="1" dirty="0">
              <a:solidFill>
                <a:srgbClr val="FFFFFF"/>
              </a:solidFill>
              <a:ea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37395366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 descr="E:\小小草店铺中的素材\两页的最后加的 的幻灯片\两页的最后加的_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365119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E:\小小草店铺中的素材\两页的最后加的 的幻灯片\两页的最后加的_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701" y="-1"/>
            <a:ext cx="12211701" cy="68690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2939536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>
            <a:spLocks/>
          </p:cNvSpPr>
          <p:nvPr/>
        </p:nvSpPr>
        <p:spPr bwMode="auto">
          <a:xfrm>
            <a:off x="5121573" y="4315671"/>
            <a:ext cx="1826141" cy="58477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extLst/>
        </p:spPr>
        <p:txBody>
          <a:bodyPr wrap="none">
            <a:spAutoFit/>
          </a:bodyPr>
          <a:lstStyle/>
          <a:p>
            <a:pPr algn="ctr"/>
            <a:r>
              <a:rPr lang="zh-CN" altLang="en-US" sz="3200" dirty="0">
                <a:solidFill>
                  <a:schemeClr val="bg1"/>
                </a:solidFill>
                <a:latin typeface="HelveticaNeueLT Pro 67 MdCn" panose="020B0606030502030204" pitchFamily="34" charset="0"/>
                <a:ea typeface="Hiragino Sans GB W3" panose="020B0300000000000000" pitchFamily="34" charset="-122"/>
              </a:rPr>
              <a:t>问题场景</a:t>
            </a:r>
            <a:endParaRPr lang="zh-CN" altLang="zh-CN" sz="3200" dirty="0">
              <a:solidFill>
                <a:schemeClr val="bg1"/>
              </a:solidFill>
              <a:latin typeface="HelveticaNeueLT Pro 67 MdCn" panose="020B0606030502030204" pitchFamily="34" charset="0"/>
              <a:ea typeface="Hiragino Sans GB W3" panose="020B0300000000000000" pitchFamily="34" charset="-122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5134322" y="2196662"/>
            <a:ext cx="1711749" cy="1711749"/>
          </a:xfrm>
          <a:prstGeom prst="ellipse">
            <a:avLst/>
          </a:prstGeom>
          <a:solidFill>
            <a:srgbClr val="FFFFFF">
              <a:alpha val="78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10000" dirty="0">
                <a:solidFill>
                  <a:schemeClr val="accent1"/>
                </a:solidFill>
              </a:rPr>
              <a:t>1</a:t>
            </a:r>
            <a:endParaRPr kumimoji="1" lang="zh-CN" altLang="en-US" sz="10000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2070392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 smtClean="0"/>
              <a:t>问题场景</a:t>
            </a:r>
            <a:endParaRPr lang="zh-CN" altLang="zh-CN" dirty="0"/>
          </a:p>
        </p:txBody>
      </p:sp>
      <p:sp>
        <p:nvSpPr>
          <p:cNvPr id="3" name="椭圆 2"/>
          <p:cNvSpPr/>
          <p:nvPr/>
        </p:nvSpPr>
        <p:spPr>
          <a:xfrm>
            <a:off x="664651" y="1537407"/>
            <a:ext cx="2183867" cy="2183867"/>
          </a:xfrm>
          <a:prstGeom prst="ellipse">
            <a:avLst/>
          </a:prstGeom>
          <a:blipFill rotWithShape="1"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b="1" dirty="0"/>
          </a:p>
        </p:txBody>
      </p:sp>
      <p:sp>
        <p:nvSpPr>
          <p:cNvPr id="4" name="椭圆 3"/>
          <p:cNvSpPr/>
          <p:nvPr/>
        </p:nvSpPr>
        <p:spPr>
          <a:xfrm>
            <a:off x="3596879" y="1537407"/>
            <a:ext cx="2183867" cy="2183867"/>
          </a:xfrm>
          <a:prstGeom prst="ellipse">
            <a:avLst/>
          </a:prstGeom>
          <a:blipFill rotWithShape="1"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b="1" dirty="0"/>
          </a:p>
        </p:txBody>
      </p:sp>
      <p:sp>
        <p:nvSpPr>
          <p:cNvPr id="5" name="椭圆 4"/>
          <p:cNvSpPr/>
          <p:nvPr/>
        </p:nvSpPr>
        <p:spPr>
          <a:xfrm>
            <a:off x="6471712" y="1537407"/>
            <a:ext cx="2183867" cy="2183867"/>
          </a:xfrm>
          <a:prstGeom prst="ellipse">
            <a:avLst/>
          </a:prstGeom>
          <a:blipFill rotWithShape="1"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b="1" dirty="0"/>
          </a:p>
        </p:txBody>
      </p:sp>
      <p:sp>
        <p:nvSpPr>
          <p:cNvPr id="6" name="椭圆 5"/>
          <p:cNvSpPr/>
          <p:nvPr/>
        </p:nvSpPr>
        <p:spPr>
          <a:xfrm>
            <a:off x="9331909" y="1537407"/>
            <a:ext cx="2183867" cy="2183867"/>
          </a:xfrm>
          <a:prstGeom prst="ellipse">
            <a:avLst/>
          </a:prstGeom>
          <a:blipFill rotWithShape="1"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b="1" dirty="0"/>
          </a:p>
        </p:txBody>
      </p:sp>
      <p:sp>
        <p:nvSpPr>
          <p:cNvPr id="7" name="椭圆 6"/>
          <p:cNvSpPr/>
          <p:nvPr/>
        </p:nvSpPr>
        <p:spPr>
          <a:xfrm>
            <a:off x="527267" y="1575655"/>
            <a:ext cx="576064" cy="576064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b="1" dirty="0"/>
              <a:t>1</a:t>
            </a:r>
            <a:endParaRPr lang="zh-CN" altLang="en-US" sz="3200" b="1" dirty="0"/>
          </a:p>
        </p:txBody>
      </p:sp>
      <p:sp>
        <p:nvSpPr>
          <p:cNvPr id="8" name="Rectangle 11"/>
          <p:cNvSpPr/>
          <p:nvPr/>
        </p:nvSpPr>
        <p:spPr>
          <a:xfrm>
            <a:off x="527267" y="3903222"/>
            <a:ext cx="2542607" cy="8679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rgbClr val="FFFFFF"/>
                </a:solidFill>
                <a:latin typeface="Microsoft YaHei" charset="0"/>
                <a:ea typeface="Microsoft YaHei" charset="0"/>
                <a:cs typeface="Microsoft YaHei" charset="0"/>
              </a:rPr>
              <a:t>顶部“开始”面板中可以对字体、字号、颜色、行距等进行修改。</a:t>
            </a:r>
            <a:endParaRPr lang="zh-CN" altLang="zh-CN" sz="1400" dirty="0">
              <a:solidFill>
                <a:schemeClr val="bg1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3471487" y="1575655"/>
            <a:ext cx="576064" cy="576064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b="1" dirty="0"/>
              <a:t>2</a:t>
            </a:r>
            <a:endParaRPr lang="zh-CN" altLang="en-US" sz="3200" b="1" dirty="0"/>
          </a:p>
        </p:txBody>
      </p:sp>
      <p:sp>
        <p:nvSpPr>
          <p:cNvPr id="10" name="Rectangle 11"/>
          <p:cNvSpPr/>
          <p:nvPr/>
        </p:nvSpPr>
        <p:spPr>
          <a:xfrm>
            <a:off x="3452826" y="3903222"/>
            <a:ext cx="2542607" cy="8679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顶部“开始”面板中可以对字体、字号、颜色、行距等进行修改。</a:t>
            </a:r>
          </a:p>
        </p:txBody>
      </p:sp>
      <p:sp>
        <p:nvSpPr>
          <p:cNvPr id="11" name="椭圆 10"/>
          <p:cNvSpPr/>
          <p:nvPr/>
        </p:nvSpPr>
        <p:spPr>
          <a:xfrm>
            <a:off x="6397045" y="1575655"/>
            <a:ext cx="576064" cy="576064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b="1" dirty="0"/>
              <a:t>3</a:t>
            </a:r>
            <a:endParaRPr lang="zh-CN" altLang="en-US" sz="3200" b="1" dirty="0"/>
          </a:p>
        </p:txBody>
      </p:sp>
      <p:sp>
        <p:nvSpPr>
          <p:cNvPr id="12" name="Rectangle 11"/>
          <p:cNvSpPr/>
          <p:nvPr/>
        </p:nvSpPr>
        <p:spPr>
          <a:xfrm>
            <a:off x="6334329" y="3903222"/>
            <a:ext cx="2542607" cy="8679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rgbClr val="FFFFFF"/>
                </a:solidFill>
                <a:latin typeface="Microsoft YaHei" charset="0"/>
                <a:ea typeface="Microsoft YaHei" charset="0"/>
                <a:cs typeface="Microsoft YaHei" charset="0"/>
              </a:rPr>
              <a:t>顶部“开始”面板中可以对字体、字号、颜色、行距等进行修改。</a:t>
            </a:r>
            <a:endParaRPr lang="zh-CN" altLang="zh-CN" sz="1400" dirty="0">
              <a:solidFill>
                <a:schemeClr val="bg1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9278549" y="1575655"/>
            <a:ext cx="576064" cy="576064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b="1" dirty="0"/>
              <a:t>4</a:t>
            </a:r>
            <a:endParaRPr lang="zh-CN" altLang="en-US" sz="3200" b="1" dirty="0"/>
          </a:p>
        </p:txBody>
      </p:sp>
      <p:sp>
        <p:nvSpPr>
          <p:cNvPr id="14" name="Rectangle 11"/>
          <p:cNvSpPr/>
          <p:nvPr/>
        </p:nvSpPr>
        <p:spPr>
          <a:xfrm>
            <a:off x="9194526" y="3903222"/>
            <a:ext cx="2542607" cy="8679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rgbClr val="FFFFFF"/>
                </a:solidFill>
                <a:latin typeface="Microsoft YaHei" charset="0"/>
                <a:ea typeface="Microsoft YaHei" charset="0"/>
                <a:cs typeface="Microsoft YaHei" charset="0"/>
              </a:rPr>
              <a:t>顶部“开始”面板中可以对字体、字号、颜色、行距等进行修改。</a:t>
            </a:r>
            <a:endParaRPr lang="zh-CN" altLang="zh-CN" sz="1400" dirty="0">
              <a:solidFill>
                <a:schemeClr val="bg1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cxnSp>
        <p:nvCxnSpPr>
          <p:cNvPr id="15" name="直接连接符 49"/>
          <p:cNvCxnSpPr/>
          <p:nvPr/>
        </p:nvCxnSpPr>
        <p:spPr>
          <a:xfrm>
            <a:off x="664651" y="4820436"/>
            <a:ext cx="2267839" cy="0"/>
          </a:xfrm>
          <a:prstGeom prst="line">
            <a:avLst/>
          </a:prstGeom>
          <a:ln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63"/>
          <p:cNvCxnSpPr/>
          <p:nvPr/>
        </p:nvCxnSpPr>
        <p:spPr>
          <a:xfrm>
            <a:off x="3590210" y="4820436"/>
            <a:ext cx="2267839" cy="0"/>
          </a:xfrm>
          <a:prstGeom prst="line">
            <a:avLst/>
          </a:prstGeom>
          <a:ln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75"/>
          <p:cNvCxnSpPr/>
          <p:nvPr/>
        </p:nvCxnSpPr>
        <p:spPr>
          <a:xfrm>
            <a:off x="6471713" y="4820436"/>
            <a:ext cx="2267839" cy="0"/>
          </a:xfrm>
          <a:prstGeom prst="line">
            <a:avLst/>
          </a:prstGeom>
          <a:ln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87"/>
          <p:cNvCxnSpPr/>
          <p:nvPr/>
        </p:nvCxnSpPr>
        <p:spPr>
          <a:xfrm>
            <a:off x="9331910" y="4820436"/>
            <a:ext cx="2267839" cy="0"/>
          </a:xfrm>
          <a:prstGeom prst="line">
            <a:avLst/>
          </a:prstGeom>
          <a:ln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" name="组 18"/>
          <p:cNvGrpSpPr/>
          <p:nvPr/>
        </p:nvGrpSpPr>
        <p:grpSpPr>
          <a:xfrm>
            <a:off x="664651" y="4998088"/>
            <a:ext cx="609600" cy="606425"/>
            <a:chOff x="8328025" y="3667125"/>
            <a:chExt cx="609600" cy="606425"/>
          </a:xfrm>
          <a:solidFill>
            <a:schemeClr val="bg1"/>
          </a:solidFill>
        </p:grpSpPr>
        <p:sp>
          <p:nvSpPr>
            <p:cNvPr id="20" name="Freeform 213"/>
            <p:cNvSpPr>
              <a:spLocks noEditPoints="1"/>
            </p:cNvSpPr>
            <p:nvPr/>
          </p:nvSpPr>
          <p:spPr bwMode="auto">
            <a:xfrm>
              <a:off x="8328025" y="3667125"/>
              <a:ext cx="609600" cy="606425"/>
            </a:xfrm>
            <a:custGeom>
              <a:avLst/>
              <a:gdLst/>
              <a:ahLst/>
              <a:cxnLst>
                <a:cxn ang="0">
                  <a:pos x="64" y="0"/>
                </a:cxn>
                <a:cxn ang="0">
                  <a:pos x="52" y="0"/>
                </a:cxn>
                <a:cxn ang="0">
                  <a:pos x="28" y="10"/>
                </a:cxn>
                <a:cxn ang="0">
                  <a:pos x="10" y="28"/>
                </a:cxn>
                <a:cxn ang="0">
                  <a:pos x="2" y="50"/>
                </a:cxn>
                <a:cxn ang="0">
                  <a:pos x="0" y="232"/>
                </a:cxn>
                <a:cxn ang="0">
                  <a:pos x="2" y="244"/>
                </a:cxn>
                <a:cxn ang="0">
                  <a:pos x="10" y="266"/>
                </a:cxn>
                <a:cxn ang="0">
                  <a:pos x="28" y="284"/>
                </a:cxn>
                <a:cxn ang="0">
                  <a:pos x="52" y="294"/>
                </a:cxn>
                <a:cxn ang="0">
                  <a:pos x="124" y="296"/>
                </a:cxn>
                <a:cxn ang="0">
                  <a:pos x="230" y="296"/>
                </a:cxn>
                <a:cxn ang="0">
                  <a:pos x="320" y="296"/>
                </a:cxn>
                <a:cxn ang="0">
                  <a:pos x="344" y="290"/>
                </a:cxn>
                <a:cxn ang="0">
                  <a:pos x="364" y="276"/>
                </a:cxn>
                <a:cxn ang="0">
                  <a:pos x="378" y="256"/>
                </a:cxn>
                <a:cxn ang="0">
                  <a:pos x="384" y="232"/>
                </a:cxn>
                <a:cxn ang="0">
                  <a:pos x="384" y="64"/>
                </a:cxn>
                <a:cxn ang="0">
                  <a:pos x="378" y="38"/>
                </a:cxn>
                <a:cxn ang="0">
                  <a:pos x="364" y="18"/>
                </a:cxn>
                <a:cxn ang="0">
                  <a:pos x="344" y="4"/>
                </a:cxn>
                <a:cxn ang="0">
                  <a:pos x="320" y="0"/>
                </a:cxn>
                <a:cxn ang="0">
                  <a:pos x="344" y="232"/>
                </a:cxn>
                <a:cxn ang="0">
                  <a:pos x="342" y="240"/>
                </a:cxn>
                <a:cxn ang="0">
                  <a:pos x="328" y="254"/>
                </a:cxn>
                <a:cxn ang="0">
                  <a:pos x="230" y="256"/>
                </a:cxn>
                <a:cxn ang="0">
                  <a:pos x="204" y="264"/>
                </a:cxn>
                <a:cxn ang="0">
                  <a:pos x="164" y="296"/>
                </a:cxn>
                <a:cxn ang="0">
                  <a:pos x="124" y="256"/>
                </a:cxn>
                <a:cxn ang="0">
                  <a:pos x="64" y="256"/>
                </a:cxn>
                <a:cxn ang="0">
                  <a:pos x="48" y="248"/>
                </a:cxn>
                <a:cxn ang="0">
                  <a:pos x="40" y="232"/>
                </a:cxn>
                <a:cxn ang="0">
                  <a:pos x="40" y="64"/>
                </a:cxn>
                <a:cxn ang="0">
                  <a:pos x="48" y="46"/>
                </a:cxn>
                <a:cxn ang="0">
                  <a:pos x="64" y="40"/>
                </a:cxn>
                <a:cxn ang="0">
                  <a:pos x="320" y="40"/>
                </a:cxn>
                <a:cxn ang="0">
                  <a:pos x="336" y="46"/>
                </a:cxn>
                <a:cxn ang="0">
                  <a:pos x="344" y="64"/>
                </a:cxn>
                <a:cxn ang="0">
                  <a:pos x="344" y="232"/>
                </a:cxn>
              </a:cxnLst>
              <a:rect l="0" t="0" r="r" b="b"/>
              <a:pathLst>
                <a:path w="384" h="382">
                  <a:moveTo>
                    <a:pt x="320" y="0"/>
                  </a:moveTo>
                  <a:lnTo>
                    <a:pt x="64" y="0"/>
                  </a:lnTo>
                  <a:lnTo>
                    <a:pt x="64" y="0"/>
                  </a:lnTo>
                  <a:lnTo>
                    <a:pt x="52" y="0"/>
                  </a:lnTo>
                  <a:lnTo>
                    <a:pt x="40" y="4"/>
                  </a:lnTo>
                  <a:lnTo>
                    <a:pt x="28" y="10"/>
                  </a:lnTo>
                  <a:lnTo>
                    <a:pt x="18" y="18"/>
                  </a:lnTo>
                  <a:lnTo>
                    <a:pt x="10" y="28"/>
                  </a:lnTo>
                  <a:lnTo>
                    <a:pt x="6" y="38"/>
                  </a:lnTo>
                  <a:lnTo>
                    <a:pt x="2" y="50"/>
                  </a:lnTo>
                  <a:lnTo>
                    <a:pt x="0" y="64"/>
                  </a:lnTo>
                  <a:lnTo>
                    <a:pt x="0" y="232"/>
                  </a:lnTo>
                  <a:lnTo>
                    <a:pt x="0" y="232"/>
                  </a:lnTo>
                  <a:lnTo>
                    <a:pt x="2" y="244"/>
                  </a:lnTo>
                  <a:lnTo>
                    <a:pt x="6" y="256"/>
                  </a:lnTo>
                  <a:lnTo>
                    <a:pt x="10" y="266"/>
                  </a:lnTo>
                  <a:lnTo>
                    <a:pt x="18" y="276"/>
                  </a:lnTo>
                  <a:lnTo>
                    <a:pt x="28" y="284"/>
                  </a:lnTo>
                  <a:lnTo>
                    <a:pt x="40" y="290"/>
                  </a:lnTo>
                  <a:lnTo>
                    <a:pt x="52" y="294"/>
                  </a:lnTo>
                  <a:lnTo>
                    <a:pt x="64" y="296"/>
                  </a:lnTo>
                  <a:lnTo>
                    <a:pt x="124" y="296"/>
                  </a:lnTo>
                  <a:lnTo>
                    <a:pt x="124" y="382"/>
                  </a:lnTo>
                  <a:lnTo>
                    <a:pt x="230" y="296"/>
                  </a:lnTo>
                  <a:lnTo>
                    <a:pt x="320" y="296"/>
                  </a:lnTo>
                  <a:lnTo>
                    <a:pt x="320" y="296"/>
                  </a:lnTo>
                  <a:lnTo>
                    <a:pt x="332" y="294"/>
                  </a:lnTo>
                  <a:lnTo>
                    <a:pt x="344" y="290"/>
                  </a:lnTo>
                  <a:lnTo>
                    <a:pt x="356" y="284"/>
                  </a:lnTo>
                  <a:lnTo>
                    <a:pt x="364" y="276"/>
                  </a:lnTo>
                  <a:lnTo>
                    <a:pt x="372" y="266"/>
                  </a:lnTo>
                  <a:lnTo>
                    <a:pt x="378" y="256"/>
                  </a:lnTo>
                  <a:lnTo>
                    <a:pt x="382" y="244"/>
                  </a:lnTo>
                  <a:lnTo>
                    <a:pt x="384" y="232"/>
                  </a:lnTo>
                  <a:lnTo>
                    <a:pt x="384" y="64"/>
                  </a:lnTo>
                  <a:lnTo>
                    <a:pt x="384" y="64"/>
                  </a:lnTo>
                  <a:lnTo>
                    <a:pt x="382" y="50"/>
                  </a:lnTo>
                  <a:lnTo>
                    <a:pt x="378" y="38"/>
                  </a:lnTo>
                  <a:lnTo>
                    <a:pt x="372" y="28"/>
                  </a:lnTo>
                  <a:lnTo>
                    <a:pt x="364" y="18"/>
                  </a:lnTo>
                  <a:lnTo>
                    <a:pt x="356" y="10"/>
                  </a:lnTo>
                  <a:lnTo>
                    <a:pt x="344" y="4"/>
                  </a:lnTo>
                  <a:lnTo>
                    <a:pt x="332" y="0"/>
                  </a:lnTo>
                  <a:lnTo>
                    <a:pt x="320" y="0"/>
                  </a:lnTo>
                  <a:lnTo>
                    <a:pt x="320" y="0"/>
                  </a:lnTo>
                  <a:close/>
                  <a:moveTo>
                    <a:pt x="344" y="232"/>
                  </a:moveTo>
                  <a:lnTo>
                    <a:pt x="344" y="232"/>
                  </a:lnTo>
                  <a:lnTo>
                    <a:pt x="342" y="240"/>
                  </a:lnTo>
                  <a:lnTo>
                    <a:pt x="336" y="248"/>
                  </a:lnTo>
                  <a:lnTo>
                    <a:pt x="328" y="254"/>
                  </a:lnTo>
                  <a:lnTo>
                    <a:pt x="320" y="256"/>
                  </a:lnTo>
                  <a:lnTo>
                    <a:pt x="230" y="256"/>
                  </a:lnTo>
                  <a:lnTo>
                    <a:pt x="216" y="256"/>
                  </a:lnTo>
                  <a:lnTo>
                    <a:pt x="204" y="264"/>
                  </a:lnTo>
                  <a:lnTo>
                    <a:pt x="164" y="298"/>
                  </a:lnTo>
                  <a:lnTo>
                    <a:pt x="164" y="296"/>
                  </a:lnTo>
                  <a:lnTo>
                    <a:pt x="164" y="256"/>
                  </a:lnTo>
                  <a:lnTo>
                    <a:pt x="124" y="256"/>
                  </a:lnTo>
                  <a:lnTo>
                    <a:pt x="64" y="256"/>
                  </a:lnTo>
                  <a:lnTo>
                    <a:pt x="64" y="256"/>
                  </a:lnTo>
                  <a:lnTo>
                    <a:pt x="54" y="254"/>
                  </a:lnTo>
                  <a:lnTo>
                    <a:pt x="48" y="248"/>
                  </a:lnTo>
                  <a:lnTo>
                    <a:pt x="42" y="240"/>
                  </a:lnTo>
                  <a:lnTo>
                    <a:pt x="40" y="232"/>
                  </a:lnTo>
                  <a:lnTo>
                    <a:pt x="40" y="64"/>
                  </a:lnTo>
                  <a:lnTo>
                    <a:pt x="40" y="64"/>
                  </a:lnTo>
                  <a:lnTo>
                    <a:pt x="42" y="54"/>
                  </a:lnTo>
                  <a:lnTo>
                    <a:pt x="48" y="46"/>
                  </a:lnTo>
                  <a:lnTo>
                    <a:pt x="54" y="42"/>
                  </a:lnTo>
                  <a:lnTo>
                    <a:pt x="64" y="40"/>
                  </a:lnTo>
                  <a:lnTo>
                    <a:pt x="320" y="40"/>
                  </a:lnTo>
                  <a:lnTo>
                    <a:pt x="320" y="40"/>
                  </a:lnTo>
                  <a:lnTo>
                    <a:pt x="328" y="42"/>
                  </a:lnTo>
                  <a:lnTo>
                    <a:pt x="336" y="46"/>
                  </a:lnTo>
                  <a:lnTo>
                    <a:pt x="342" y="54"/>
                  </a:lnTo>
                  <a:lnTo>
                    <a:pt x="344" y="64"/>
                  </a:lnTo>
                  <a:lnTo>
                    <a:pt x="344" y="232"/>
                  </a:lnTo>
                  <a:lnTo>
                    <a:pt x="344" y="2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214"/>
            <p:cNvSpPr>
              <a:spLocks/>
            </p:cNvSpPr>
            <p:nvPr/>
          </p:nvSpPr>
          <p:spPr bwMode="auto">
            <a:xfrm>
              <a:off x="8464550" y="3863975"/>
              <a:ext cx="73025" cy="73025"/>
            </a:xfrm>
            <a:custGeom>
              <a:avLst/>
              <a:gdLst/>
              <a:ahLst/>
              <a:cxnLst>
                <a:cxn ang="0">
                  <a:pos x="24" y="0"/>
                </a:cxn>
                <a:cxn ang="0">
                  <a:pos x="24" y="0"/>
                </a:cxn>
                <a:cxn ang="0">
                  <a:pos x="32" y="2"/>
                </a:cxn>
                <a:cxn ang="0">
                  <a:pos x="40" y="6"/>
                </a:cxn>
                <a:cxn ang="0">
                  <a:pos x="46" y="14"/>
                </a:cxn>
                <a:cxn ang="0">
                  <a:pos x="46" y="24"/>
                </a:cxn>
                <a:cxn ang="0">
                  <a:pos x="46" y="24"/>
                </a:cxn>
                <a:cxn ang="0">
                  <a:pos x="46" y="32"/>
                </a:cxn>
                <a:cxn ang="0">
                  <a:pos x="40" y="40"/>
                </a:cxn>
                <a:cxn ang="0">
                  <a:pos x="32" y="44"/>
                </a:cxn>
                <a:cxn ang="0">
                  <a:pos x="24" y="46"/>
                </a:cxn>
                <a:cxn ang="0">
                  <a:pos x="24" y="46"/>
                </a:cxn>
                <a:cxn ang="0">
                  <a:pos x="14" y="44"/>
                </a:cxn>
                <a:cxn ang="0">
                  <a:pos x="8" y="40"/>
                </a:cxn>
                <a:cxn ang="0">
                  <a:pos x="2" y="32"/>
                </a:cxn>
                <a:cxn ang="0">
                  <a:pos x="0" y="24"/>
                </a:cxn>
                <a:cxn ang="0">
                  <a:pos x="0" y="24"/>
                </a:cxn>
                <a:cxn ang="0">
                  <a:pos x="2" y="14"/>
                </a:cxn>
                <a:cxn ang="0">
                  <a:pos x="8" y="6"/>
                </a:cxn>
                <a:cxn ang="0">
                  <a:pos x="14" y="2"/>
                </a:cxn>
                <a:cxn ang="0">
                  <a:pos x="24" y="0"/>
                </a:cxn>
                <a:cxn ang="0">
                  <a:pos x="24" y="0"/>
                </a:cxn>
              </a:cxnLst>
              <a:rect l="0" t="0" r="r" b="b"/>
              <a:pathLst>
                <a:path w="46" h="46">
                  <a:moveTo>
                    <a:pt x="24" y="0"/>
                  </a:moveTo>
                  <a:lnTo>
                    <a:pt x="24" y="0"/>
                  </a:lnTo>
                  <a:lnTo>
                    <a:pt x="32" y="2"/>
                  </a:lnTo>
                  <a:lnTo>
                    <a:pt x="40" y="6"/>
                  </a:lnTo>
                  <a:lnTo>
                    <a:pt x="46" y="14"/>
                  </a:lnTo>
                  <a:lnTo>
                    <a:pt x="46" y="24"/>
                  </a:lnTo>
                  <a:lnTo>
                    <a:pt x="46" y="24"/>
                  </a:lnTo>
                  <a:lnTo>
                    <a:pt x="46" y="32"/>
                  </a:lnTo>
                  <a:lnTo>
                    <a:pt x="40" y="40"/>
                  </a:lnTo>
                  <a:lnTo>
                    <a:pt x="32" y="44"/>
                  </a:lnTo>
                  <a:lnTo>
                    <a:pt x="24" y="46"/>
                  </a:lnTo>
                  <a:lnTo>
                    <a:pt x="24" y="46"/>
                  </a:lnTo>
                  <a:lnTo>
                    <a:pt x="14" y="44"/>
                  </a:lnTo>
                  <a:lnTo>
                    <a:pt x="8" y="40"/>
                  </a:lnTo>
                  <a:lnTo>
                    <a:pt x="2" y="32"/>
                  </a:lnTo>
                  <a:lnTo>
                    <a:pt x="0" y="24"/>
                  </a:lnTo>
                  <a:lnTo>
                    <a:pt x="0" y="24"/>
                  </a:lnTo>
                  <a:lnTo>
                    <a:pt x="2" y="14"/>
                  </a:lnTo>
                  <a:lnTo>
                    <a:pt x="8" y="6"/>
                  </a:lnTo>
                  <a:lnTo>
                    <a:pt x="14" y="2"/>
                  </a:lnTo>
                  <a:lnTo>
                    <a:pt x="24" y="0"/>
                  </a:lnTo>
                  <a:lnTo>
                    <a:pt x="24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215"/>
            <p:cNvSpPr>
              <a:spLocks/>
            </p:cNvSpPr>
            <p:nvPr/>
          </p:nvSpPr>
          <p:spPr bwMode="auto">
            <a:xfrm>
              <a:off x="8594725" y="3863975"/>
              <a:ext cx="73025" cy="73025"/>
            </a:xfrm>
            <a:custGeom>
              <a:avLst/>
              <a:gdLst/>
              <a:ahLst/>
              <a:cxnLst>
                <a:cxn ang="0">
                  <a:pos x="24" y="0"/>
                </a:cxn>
                <a:cxn ang="0">
                  <a:pos x="24" y="0"/>
                </a:cxn>
                <a:cxn ang="0">
                  <a:pos x="32" y="2"/>
                </a:cxn>
                <a:cxn ang="0">
                  <a:pos x="40" y="6"/>
                </a:cxn>
                <a:cxn ang="0">
                  <a:pos x="46" y="14"/>
                </a:cxn>
                <a:cxn ang="0">
                  <a:pos x="46" y="24"/>
                </a:cxn>
                <a:cxn ang="0">
                  <a:pos x="46" y="24"/>
                </a:cxn>
                <a:cxn ang="0">
                  <a:pos x="46" y="32"/>
                </a:cxn>
                <a:cxn ang="0">
                  <a:pos x="40" y="40"/>
                </a:cxn>
                <a:cxn ang="0">
                  <a:pos x="32" y="44"/>
                </a:cxn>
                <a:cxn ang="0">
                  <a:pos x="24" y="46"/>
                </a:cxn>
                <a:cxn ang="0">
                  <a:pos x="24" y="46"/>
                </a:cxn>
                <a:cxn ang="0">
                  <a:pos x="14" y="44"/>
                </a:cxn>
                <a:cxn ang="0">
                  <a:pos x="8" y="40"/>
                </a:cxn>
                <a:cxn ang="0">
                  <a:pos x="2" y="32"/>
                </a:cxn>
                <a:cxn ang="0">
                  <a:pos x="0" y="24"/>
                </a:cxn>
                <a:cxn ang="0">
                  <a:pos x="0" y="24"/>
                </a:cxn>
                <a:cxn ang="0">
                  <a:pos x="2" y="14"/>
                </a:cxn>
                <a:cxn ang="0">
                  <a:pos x="8" y="6"/>
                </a:cxn>
                <a:cxn ang="0">
                  <a:pos x="14" y="2"/>
                </a:cxn>
                <a:cxn ang="0">
                  <a:pos x="24" y="0"/>
                </a:cxn>
                <a:cxn ang="0">
                  <a:pos x="24" y="0"/>
                </a:cxn>
              </a:cxnLst>
              <a:rect l="0" t="0" r="r" b="b"/>
              <a:pathLst>
                <a:path w="46" h="46">
                  <a:moveTo>
                    <a:pt x="24" y="0"/>
                  </a:moveTo>
                  <a:lnTo>
                    <a:pt x="24" y="0"/>
                  </a:lnTo>
                  <a:lnTo>
                    <a:pt x="32" y="2"/>
                  </a:lnTo>
                  <a:lnTo>
                    <a:pt x="40" y="6"/>
                  </a:lnTo>
                  <a:lnTo>
                    <a:pt x="46" y="14"/>
                  </a:lnTo>
                  <a:lnTo>
                    <a:pt x="46" y="24"/>
                  </a:lnTo>
                  <a:lnTo>
                    <a:pt x="46" y="24"/>
                  </a:lnTo>
                  <a:lnTo>
                    <a:pt x="46" y="32"/>
                  </a:lnTo>
                  <a:lnTo>
                    <a:pt x="40" y="40"/>
                  </a:lnTo>
                  <a:lnTo>
                    <a:pt x="32" y="44"/>
                  </a:lnTo>
                  <a:lnTo>
                    <a:pt x="24" y="46"/>
                  </a:lnTo>
                  <a:lnTo>
                    <a:pt x="24" y="46"/>
                  </a:lnTo>
                  <a:lnTo>
                    <a:pt x="14" y="44"/>
                  </a:lnTo>
                  <a:lnTo>
                    <a:pt x="8" y="40"/>
                  </a:lnTo>
                  <a:lnTo>
                    <a:pt x="2" y="32"/>
                  </a:lnTo>
                  <a:lnTo>
                    <a:pt x="0" y="24"/>
                  </a:lnTo>
                  <a:lnTo>
                    <a:pt x="0" y="24"/>
                  </a:lnTo>
                  <a:lnTo>
                    <a:pt x="2" y="14"/>
                  </a:lnTo>
                  <a:lnTo>
                    <a:pt x="8" y="6"/>
                  </a:lnTo>
                  <a:lnTo>
                    <a:pt x="14" y="2"/>
                  </a:lnTo>
                  <a:lnTo>
                    <a:pt x="24" y="0"/>
                  </a:lnTo>
                  <a:lnTo>
                    <a:pt x="24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216"/>
            <p:cNvSpPr>
              <a:spLocks/>
            </p:cNvSpPr>
            <p:nvPr/>
          </p:nvSpPr>
          <p:spPr bwMode="auto">
            <a:xfrm>
              <a:off x="8724900" y="3863975"/>
              <a:ext cx="76200" cy="73025"/>
            </a:xfrm>
            <a:custGeom>
              <a:avLst/>
              <a:gdLst/>
              <a:ahLst/>
              <a:cxnLst>
                <a:cxn ang="0">
                  <a:pos x="24" y="0"/>
                </a:cxn>
                <a:cxn ang="0">
                  <a:pos x="24" y="0"/>
                </a:cxn>
                <a:cxn ang="0">
                  <a:pos x="32" y="2"/>
                </a:cxn>
                <a:cxn ang="0">
                  <a:pos x="40" y="6"/>
                </a:cxn>
                <a:cxn ang="0">
                  <a:pos x="46" y="14"/>
                </a:cxn>
                <a:cxn ang="0">
                  <a:pos x="48" y="24"/>
                </a:cxn>
                <a:cxn ang="0">
                  <a:pos x="48" y="24"/>
                </a:cxn>
                <a:cxn ang="0">
                  <a:pos x="46" y="32"/>
                </a:cxn>
                <a:cxn ang="0">
                  <a:pos x="40" y="40"/>
                </a:cxn>
                <a:cxn ang="0">
                  <a:pos x="32" y="44"/>
                </a:cxn>
                <a:cxn ang="0">
                  <a:pos x="24" y="46"/>
                </a:cxn>
                <a:cxn ang="0">
                  <a:pos x="24" y="46"/>
                </a:cxn>
                <a:cxn ang="0">
                  <a:pos x="14" y="44"/>
                </a:cxn>
                <a:cxn ang="0">
                  <a:pos x="8" y="40"/>
                </a:cxn>
                <a:cxn ang="0">
                  <a:pos x="2" y="32"/>
                </a:cxn>
                <a:cxn ang="0">
                  <a:pos x="0" y="24"/>
                </a:cxn>
                <a:cxn ang="0">
                  <a:pos x="0" y="24"/>
                </a:cxn>
                <a:cxn ang="0">
                  <a:pos x="2" y="14"/>
                </a:cxn>
                <a:cxn ang="0">
                  <a:pos x="8" y="6"/>
                </a:cxn>
                <a:cxn ang="0">
                  <a:pos x="14" y="2"/>
                </a:cxn>
                <a:cxn ang="0">
                  <a:pos x="24" y="0"/>
                </a:cxn>
                <a:cxn ang="0">
                  <a:pos x="24" y="0"/>
                </a:cxn>
              </a:cxnLst>
              <a:rect l="0" t="0" r="r" b="b"/>
              <a:pathLst>
                <a:path w="48" h="46">
                  <a:moveTo>
                    <a:pt x="24" y="0"/>
                  </a:moveTo>
                  <a:lnTo>
                    <a:pt x="24" y="0"/>
                  </a:lnTo>
                  <a:lnTo>
                    <a:pt x="32" y="2"/>
                  </a:lnTo>
                  <a:lnTo>
                    <a:pt x="40" y="6"/>
                  </a:lnTo>
                  <a:lnTo>
                    <a:pt x="46" y="14"/>
                  </a:lnTo>
                  <a:lnTo>
                    <a:pt x="48" y="24"/>
                  </a:lnTo>
                  <a:lnTo>
                    <a:pt x="48" y="24"/>
                  </a:lnTo>
                  <a:lnTo>
                    <a:pt x="46" y="32"/>
                  </a:lnTo>
                  <a:lnTo>
                    <a:pt x="40" y="40"/>
                  </a:lnTo>
                  <a:lnTo>
                    <a:pt x="32" y="44"/>
                  </a:lnTo>
                  <a:lnTo>
                    <a:pt x="24" y="46"/>
                  </a:lnTo>
                  <a:lnTo>
                    <a:pt x="24" y="46"/>
                  </a:lnTo>
                  <a:lnTo>
                    <a:pt x="14" y="44"/>
                  </a:lnTo>
                  <a:lnTo>
                    <a:pt x="8" y="40"/>
                  </a:lnTo>
                  <a:lnTo>
                    <a:pt x="2" y="32"/>
                  </a:lnTo>
                  <a:lnTo>
                    <a:pt x="0" y="24"/>
                  </a:lnTo>
                  <a:lnTo>
                    <a:pt x="0" y="24"/>
                  </a:lnTo>
                  <a:lnTo>
                    <a:pt x="2" y="14"/>
                  </a:lnTo>
                  <a:lnTo>
                    <a:pt x="8" y="6"/>
                  </a:lnTo>
                  <a:lnTo>
                    <a:pt x="14" y="2"/>
                  </a:lnTo>
                  <a:lnTo>
                    <a:pt x="24" y="0"/>
                  </a:lnTo>
                  <a:lnTo>
                    <a:pt x="24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4" name="文本框 23"/>
          <p:cNvSpPr txBox="1"/>
          <p:nvPr/>
        </p:nvSpPr>
        <p:spPr>
          <a:xfrm>
            <a:off x="1344053" y="4932179"/>
            <a:ext cx="1709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chemeClr val="bg1"/>
                </a:solidFill>
              </a:rPr>
              <a:t>81,680</a:t>
            </a:r>
            <a:endParaRPr lang="zh-CN" altLang="en-US" sz="3200" dirty="0">
              <a:solidFill>
                <a:schemeClr val="bg1"/>
              </a:solidFill>
            </a:endParaRPr>
          </a:p>
        </p:txBody>
      </p:sp>
      <p:grpSp>
        <p:nvGrpSpPr>
          <p:cNvPr id="25" name="组 24"/>
          <p:cNvGrpSpPr/>
          <p:nvPr/>
        </p:nvGrpSpPr>
        <p:grpSpPr>
          <a:xfrm>
            <a:off x="3606631" y="4981464"/>
            <a:ext cx="609600" cy="606425"/>
            <a:chOff x="8328025" y="3667125"/>
            <a:chExt cx="609600" cy="606425"/>
          </a:xfrm>
          <a:solidFill>
            <a:schemeClr val="bg1"/>
          </a:solidFill>
        </p:grpSpPr>
        <p:sp>
          <p:nvSpPr>
            <p:cNvPr id="26" name="Freeform 213"/>
            <p:cNvSpPr>
              <a:spLocks noEditPoints="1"/>
            </p:cNvSpPr>
            <p:nvPr/>
          </p:nvSpPr>
          <p:spPr bwMode="auto">
            <a:xfrm>
              <a:off x="8328025" y="3667125"/>
              <a:ext cx="609600" cy="606425"/>
            </a:xfrm>
            <a:custGeom>
              <a:avLst/>
              <a:gdLst/>
              <a:ahLst/>
              <a:cxnLst>
                <a:cxn ang="0">
                  <a:pos x="64" y="0"/>
                </a:cxn>
                <a:cxn ang="0">
                  <a:pos x="52" y="0"/>
                </a:cxn>
                <a:cxn ang="0">
                  <a:pos x="28" y="10"/>
                </a:cxn>
                <a:cxn ang="0">
                  <a:pos x="10" y="28"/>
                </a:cxn>
                <a:cxn ang="0">
                  <a:pos x="2" y="50"/>
                </a:cxn>
                <a:cxn ang="0">
                  <a:pos x="0" y="232"/>
                </a:cxn>
                <a:cxn ang="0">
                  <a:pos x="2" y="244"/>
                </a:cxn>
                <a:cxn ang="0">
                  <a:pos x="10" y="266"/>
                </a:cxn>
                <a:cxn ang="0">
                  <a:pos x="28" y="284"/>
                </a:cxn>
                <a:cxn ang="0">
                  <a:pos x="52" y="294"/>
                </a:cxn>
                <a:cxn ang="0">
                  <a:pos x="124" y="296"/>
                </a:cxn>
                <a:cxn ang="0">
                  <a:pos x="230" y="296"/>
                </a:cxn>
                <a:cxn ang="0">
                  <a:pos x="320" y="296"/>
                </a:cxn>
                <a:cxn ang="0">
                  <a:pos x="344" y="290"/>
                </a:cxn>
                <a:cxn ang="0">
                  <a:pos x="364" y="276"/>
                </a:cxn>
                <a:cxn ang="0">
                  <a:pos x="378" y="256"/>
                </a:cxn>
                <a:cxn ang="0">
                  <a:pos x="384" y="232"/>
                </a:cxn>
                <a:cxn ang="0">
                  <a:pos x="384" y="64"/>
                </a:cxn>
                <a:cxn ang="0">
                  <a:pos x="378" y="38"/>
                </a:cxn>
                <a:cxn ang="0">
                  <a:pos x="364" y="18"/>
                </a:cxn>
                <a:cxn ang="0">
                  <a:pos x="344" y="4"/>
                </a:cxn>
                <a:cxn ang="0">
                  <a:pos x="320" y="0"/>
                </a:cxn>
                <a:cxn ang="0">
                  <a:pos x="344" y="232"/>
                </a:cxn>
                <a:cxn ang="0">
                  <a:pos x="342" y="240"/>
                </a:cxn>
                <a:cxn ang="0">
                  <a:pos x="328" y="254"/>
                </a:cxn>
                <a:cxn ang="0">
                  <a:pos x="230" y="256"/>
                </a:cxn>
                <a:cxn ang="0">
                  <a:pos x="204" y="264"/>
                </a:cxn>
                <a:cxn ang="0">
                  <a:pos x="164" y="296"/>
                </a:cxn>
                <a:cxn ang="0">
                  <a:pos x="124" y="256"/>
                </a:cxn>
                <a:cxn ang="0">
                  <a:pos x="64" y="256"/>
                </a:cxn>
                <a:cxn ang="0">
                  <a:pos x="48" y="248"/>
                </a:cxn>
                <a:cxn ang="0">
                  <a:pos x="40" y="232"/>
                </a:cxn>
                <a:cxn ang="0">
                  <a:pos x="40" y="64"/>
                </a:cxn>
                <a:cxn ang="0">
                  <a:pos x="48" y="46"/>
                </a:cxn>
                <a:cxn ang="0">
                  <a:pos x="64" y="40"/>
                </a:cxn>
                <a:cxn ang="0">
                  <a:pos x="320" y="40"/>
                </a:cxn>
                <a:cxn ang="0">
                  <a:pos x="336" y="46"/>
                </a:cxn>
                <a:cxn ang="0">
                  <a:pos x="344" y="64"/>
                </a:cxn>
                <a:cxn ang="0">
                  <a:pos x="344" y="232"/>
                </a:cxn>
              </a:cxnLst>
              <a:rect l="0" t="0" r="r" b="b"/>
              <a:pathLst>
                <a:path w="384" h="382">
                  <a:moveTo>
                    <a:pt x="320" y="0"/>
                  </a:moveTo>
                  <a:lnTo>
                    <a:pt x="64" y="0"/>
                  </a:lnTo>
                  <a:lnTo>
                    <a:pt x="64" y="0"/>
                  </a:lnTo>
                  <a:lnTo>
                    <a:pt x="52" y="0"/>
                  </a:lnTo>
                  <a:lnTo>
                    <a:pt x="40" y="4"/>
                  </a:lnTo>
                  <a:lnTo>
                    <a:pt x="28" y="10"/>
                  </a:lnTo>
                  <a:lnTo>
                    <a:pt x="18" y="18"/>
                  </a:lnTo>
                  <a:lnTo>
                    <a:pt x="10" y="28"/>
                  </a:lnTo>
                  <a:lnTo>
                    <a:pt x="6" y="38"/>
                  </a:lnTo>
                  <a:lnTo>
                    <a:pt x="2" y="50"/>
                  </a:lnTo>
                  <a:lnTo>
                    <a:pt x="0" y="64"/>
                  </a:lnTo>
                  <a:lnTo>
                    <a:pt x="0" y="232"/>
                  </a:lnTo>
                  <a:lnTo>
                    <a:pt x="0" y="232"/>
                  </a:lnTo>
                  <a:lnTo>
                    <a:pt x="2" y="244"/>
                  </a:lnTo>
                  <a:lnTo>
                    <a:pt x="6" y="256"/>
                  </a:lnTo>
                  <a:lnTo>
                    <a:pt x="10" y="266"/>
                  </a:lnTo>
                  <a:lnTo>
                    <a:pt x="18" y="276"/>
                  </a:lnTo>
                  <a:lnTo>
                    <a:pt x="28" y="284"/>
                  </a:lnTo>
                  <a:lnTo>
                    <a:pt x="40" y="290"/>
                  </a:lnTo>
                  <a:lnTo>
                    <a:pt x="52" y="294"/>
                  </a:lnTo>
                  <a:lnTo>
                    <a:pt x="64" y="296"/>
                  </a:lnTo>
                  <a:lnTo>
                    <a:pt x="124" y="296"/>
                  </a:lnTo>
                  <a:lnTo>
                    <a:pt x="124" y="382"/>
                  </a:lnTo>
                  <a:lnTo>
                    <a:pt x="230" y="296"/>
                  </a:lnTo>
                  <a:lnTo>
                    <a:pt x="320" y="296"/>
                  </a:lnTo>
                  <a:lnTo>
                    <a:pt x="320" y="296"/>
                  </a:lnTo>
                  <a:lnTo>
                    <a:pt x="332" y="294"/>
                  </a:lnTo>
                  <a:lnTo>
                    <a:pt x="344" y="290"/>
                  </a:lnTo>
                  <a:lnTo>
                    <a:pt x="356" y="284"/>
                  </a:lnTo>
                  <a:lnTo>
                    <a:pt x="364" y="276"/>
                  </a:lnTo>
                  <a:lnTo>
                    <a:pt x="372" y="266"/>
                  </a:lnTo>
                  <a:lnTo>
                    <a:pt x="378" y="256"/>
                  </a:lnTo>
                  <a:lnTo>
                    <a:pt x="382" y="244"/>
                  </a:lnTo>
                  <a:lnTo>
                    <a:pt x="384" y="232"/>
                  </a:lnTo>
                  <a:lnTo>
                    <a:pt x="384" y="64"/>
                  </a:lnTo>
                  <a:lnTo>
                    <a:pt x="384" y="64"/>
                  </a:lnTo>
                  <a:lnTo>
                    <a:pt x="382" y="50"/>
                  </a:lnTo>
                  <a:lnTo>
                    <a:pt x="378" y="38"/>
                  </a:lnTo>
                  <a:lnTo>
                    <a:pt x="372" y="28"/>
                  </a:lnTo>
                  <a:lnTo>
                    <a:pt x="364" y="18"/>
                  </a:lnTo>
                  <a:lnTo>
                    <a:pt x="356" y="10"/>
                  </a:lnTo>
                  <a:lnTo>
                    <a:pt x="344" y="4"/>
                  </a:lnTo>
                  <a:lnTo>
                    <a:pt x="332" y="0"/>
                  </a:lnTo>
                  <a:lnTo>
                    <a:pt x="320" y="0"/>
                  </a:lnTo>
                  <a:lnTo>
                    <a:pt x="320" y="0"/>
                  </a:lnTo>
                  <a:close/>
                  <a:moveTo>
                    <a:pt x="344" y="232"/>
                  </a:moveTo>
                  <a:lnTo>
                    <a:pt x="344" y="232"/>
                  </a:lnTo>
                  <a:lnTo>
                    <a:pt x="342" y="240"/>
                  </a:lnTo>
                  <a:lnTo>
                    <a:pt x="336" y="248"/>
                  </a:lnTo>
                  <a:lnTo>
                    <a:pt x="328" y="254"/>
                  </a:lnTo>
                  <a:lnTo>
                    <a:pt x="320" y="256"/>
                  </a:lnTo>
                  <a:lnTo>
                    <a:pt x="230" y="256"/>
                  </a:lnTo>
                  <a:lnTo>
                    <a:pt x="216" y="256"/>
                  </a:lnTo>
                  <a:lnTo>
                    <a:pt x="204" y="264"/>
                  </a:lnTo>
                  <a:lnTo>
                    <a:pt x="164" y="298"/>
                  </a:lnTo>
                  <a:lnTo>
                    <a:pt x="164" y="296"/>
                  </a:lnTo>
                  <a:lnTo>
                    <a:pt x="164" y="256"/>
                  </a:lnTo>
                  <a:lnTo>
                    <a:pt x="124" y="256"/>
                  </a:lnTo>
                  <a:lnTo>
                    <a:pt x="64" y="256"/>
                  </a:lnTo>
                  <a:lnTo>
                    <a:pt x="64" y="256"/>
                  </a:lnTo>
                  <a:lnTo>
                    <a:pt x="54" y="254"/>
                  </a:lnTo>
                  <a:lnTo>
                    <a:pt x="48" y="248"/>
                  </a:lnTo>
                  <a:lnTo>
                    <a:pt x="42" y="240"/>
                  </a:lnTo>
                  <a:lnTo>
                    <a:pt x="40" y="232"/>
                  </a:lnTo>
                  <a:lnTo>
                    <a:pt x="40" y="64"/>
                  </a:lnTo>
                  <a:lnTo>
                    <a:pt x="40" y="64"/>
                  </a:lnTo>
                  <a:lnTo>
                    <a:pt x="42" y="54"/>
                  </a:lnTo>
                  <a:lnTo>
                    <a:pt x="48" y="46"/>
                  </a:lnTo>
                  <a:lnTo>
                    <a:pt x="54" y="42"/>
                  </a:lnTo>
                  <a:lnTo>
                    <a:pt x="64" y="40"/>
                  </a:lnTo>
                  <a:lnTo>
                    <a:pt x="320" y="40"/>
                  </a:lnTo>
                  <a:lnTo>
                    <a:pt x="320" y="40"/>
                  </a:lnTo>
                  <a:lnTo>
                    <a:pt x="328" y="42"/>
                  </a:lnTo>
                  <a:lnTo>
                    <a:pt x="336" y="46"/>
                  </a:lnTo>
                  <a:lnTo>
                    <a:pt x="342" y="54"/>
                  </a:lnTo>
                  <a:lnTo>
                    <a:pt x="344" y="64"/>
                  </a:lnTo>
                  <a:lnTo>
                    <a:pt x="344" y="232"/>
                  </a:lnTo>
                  <a:lnTo>
                    <a:pt x="344" y="2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214"/>
            <p:cNvSpPr>
              <a:spLocks/>
            </p:cNvSpPr>
            <p:nvPr/>
          </p:nvSpPr>
          <p:spPr bwMode="auto">
            <a:xfrm>
              <a:off x="8464550" y="3863975"/>
              <a:ext cx="73025" cy="73025"/>
            </a:xfrm>
            <a:custGeom>
              <a:avLst/>
              <a:gdLst/>
              <a:ahLst/>
              <a:cxnLst>
                <a:cxn ang="0">
                  <a:pos x="24" y="0"/>
                </a:cxn>
                <a:cxn ang="0">
                  <a:pos x="24" y="0"/>
                </a:cxn>
                <a:cxn ang="0">
                  <a:pos x="32" y="2"/>
                </a:cxn>
                <a:cxn ang="0">
                  <a:pos x="40" y="6"/>
                </a:cxn>
                <a:cxn ang="0">
                  <a:pos x="46" y="14"/>
                </a:cxn>
                <a:cxn ang="0">
                  <a:pos x="46" y="24"/>
                </a:cxn>
                <a:cxn ang="0">
                  <a:pos x="46" y="24"/>
                </a:cxn>
                <a:cxn ang="0">
                  <a:pos x="46" y="32"/>
                </a:cxn>
                <a:cxn ang="0">
                  <a:pos x="40" y="40"/>
                </a:cxn>
                <a:cxn ang="0">
                  <a:pos x="32" y="44"/>
                </a:cxn>
                <a:cxn ang="0">
                  <a:pos x="24" y="46"/>
                </a:cxn>
                <a:cxn ang="0">
                  <a:pos x="24" y="46"/>
                </a:cxn>
                <a:cxn ang="0">
                  <a:pos x="14" y="44"/>
                </a:cxn>
                <a:cxn ang="0">
                  <a:pos x="8" y="40"/>
                </a:cxn>
                <a:cxn ang="0">
                  <a:pos x="2" y="32"/>
                </a:cxn>
                <a:cxn ang="0">
                  <a:pos x="0" y="24"/>
                </a:cxn>
                <a:cxn ang="0">
                  <a:pos x="0" y="24"/>
                </a:cxn>
                <a:cxn ang="0">
                  <a:pos x="2" y="14"/>
                </a:cxn>
                <a:cxn ang="0">
                  <a:pos x="8" y="6"/>
                </a:cxn>
                <a:cxn ang="0">
                  <a:pos x="14" y="2"/>
                </a:cxn>
                <a:cxn ang="0">
                  <a:pos x="24" y="0"/>
                </a:cxn>
                <a:cxn ang="0">
                  <a:pos x="24" y="0"/>
                </a:cxn>
              </a:cxnLst>
              <a:rect l="0" t="0" r="r" b="b"/>
              <a:pathLst>
                <a:path w="46" h="46">
                  <a:moveTo>
                    <a:pt x="24" y="0"/>
                  </a:moveTo>
                  <a:lnTo>
                    <a:pt x="24" y="0"/>
                  </a:lnTo>
                  <a:lnTo>
                    <a:pt x="32" y="2"/>
                  </a:lnTo>
                  <a:lnTo>
                    <a:pt x="40" y="6"/>
                  </a:lnTo>
                  <a:lnTo>
                    <a:pt x="46" y="14"/>
                  </a:lnTo>
                  <a:lnTo>
                    <a:pt x="46" y="24"/>
                  </a:lnTo>
                  <a:lnTo>
                    <a:pt x="46" y="24"/>
                  </a:lnTo>
                  <a:lnTo>
                    <a:pt x="46" y="32"/>
                  </a:lnTo>
                  <a:lnTo>
                    <a:pt x="40" y="40"/>
                  </a:lnTo>
                  <a:lnTo>
                    <a:pt x="32" y="44"/>
                  </a:lnTo>
                  <a:lnTo>
                    <a:pt x="24" y="46"/>
                  </a:lnTo>
                  <a:lnTo>
                    <a:pt x="24" y="46"/>
                  </a:lnTo>
                  <a:lnTo>
                    <a:pt x="14" y="44"/>
                  </a:lnTo>
                  <a:lnTo>
                    <a:pt x="8" y="40"/>
                  </a:lnTo>
                  <a:lnTo>
                    <a:pt x="2" y="32"/>
                  </a:lnTo>
                  <a:lnTo>
                    <a:pt x="0" y="24"/>
                  </a:lnTo>
                  <a:lnTo>
                    <a:pt x="0" y="24"/>
                  </a:lnTo>
                  <a:lnTo>
                    <a:pt x="2" y="14"/>
                  </a:lnTo>
                  <a:lnTo>
                    <a:pt x="8" y="6"/>
                  </a:lnTo>
                  <a:lnTo>
                    <a:pt x="14" y="2"/>
                  </a:lnTo>
                  <a:lnTo>
                    <a:pt x="24" y="0"/>
                  </a:lnTo>
                  <a:lnTo>
                    <a:pt x="24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215"/>
            <p:cNvSpPr>
              <a:spLocks/>
            </p:cNvSpPr>
            <p:nvPr/>
          </p:nvSpPr>
          <p:spPr bwMode="auto">
            <a:xfrm>
              <a:off x="8594725" y="3863975"/>
              <a:ext cx="73025" cy="73025"/>
            </a:xfrm>
            <a:custGeom>
              <a:avLst/>
              <a:gdLst/>
              <a:ahLst/>
              <a:cxnLst>
                <a:cxn ang="0">
                  <a:pos x="24" y="0"/>
                </a:cxn>
                <a:cxn ang="0">
                  <a:pos x="24" y="0"/>
                </a:cxn>
                <a:cxn ang="0">
                  <a:pos x="32" y="2"/>
                </a:cxn>
                <a:cxn ang="0">
                  <a:pos x="40" y="6"/>
                </a:cxn>
                <a:cxn ang="0">
                  <a:pos x="46" y="14"/>
                </a:cxn>
                <a:cxn ang="0">
                  <a:pos x="46" y="24"/>
                </a:cxn>
                <a:cxn ang="0">
                  <a:pos x="46" y="24"/>
                </a:cxn>
                <a:cxn ang="0">
                  <a:pos x="46" y="32"/>
                </a:cxn>
                <a:cxn ang="0">
                  <a:pos x="40" y="40"/>
                </a:cxn>
                <a:cxn ang="0">
                  <a:pos x="32" y="44"/>
                </a:cxn>
                <a:cxn ang="0">
                  <a:pos x="24" y="46"/>
                </a:cxn>
                <a:cxn ang="0">
                  <a:pos x="24" y="46"/>
                </a:cxn>
                <a:cxn ang="0">
                  <a:pos x="14" y="44"/>
                </a:cxn>
                <a:cxn ang="0">
                  <a:pos x="8" y="40"/>
                </a:cxn>
                <a:cxn ang="0">
                  <a:pos x="2" y="32"/>
                </a:cxn>
                <a:cxn ang="0">
                  <a:pos x="0" y="24"/>
                </a:cxn>
                <a:cxn ang="0">
                  <a:pos x="0" y="24"/>
                </a:cxn>
                <a:cxn ang="0">
                  <a:pos x="2" y="14"/>
                </a:cxn>
                <a:cxn ang="0">
                  <a:pos x="8" y="6"/>
                </a:cxn>
                <a:cxn ang="0">
                  <a:pos x="14" y="2"/>
                </a:cxn>
                <a:cxn ang="0">
                  <a:pos x="24" y="0"/>
                </a:cxn>
                <a:cxn ang="0">
                  <a:pos x="24" y="0"/>
                </a:cxn>
              </a:cxnLst>
              <a:rect l="0" t="0" r="r" b="b"/>
              <a:pathLst>
                <a:path w="46" h="46">
                  <a:moveTo>
                    <a:pt x="24" y="0"/>
                  </a:moveTo>
                  <a:lnTo>
                    <a:pt x="24" y="0"/>
                  </a:lnTo>
                  <a:lnTo>
                    <a:pt x="32" y="2"/>
                  </a:lnTo>
                  <a:lnTo>
                    <a:pt x="40" y="6"/>
                  </a:lnTo>
                  <a:lnTo>
                    <a:pt x="46" y="14"/>
                  </a:lnTo>
                  <a:lnTo>
                    <a:pt x="46" y="24"/>
                  </a:lnTo>
                  <a:lnTo>
                    <a:pt x="46" y="24"/>
                  </a:lnTo>
                  <a:lnTo>
                    <a:pt x="46" y="32"/>
                  </a:lnTo>
                  <a:lnTo>
                    <a:pt x="40" y="40"/>
                  </a:lnTo>
                  <a:lnTo>
                    <a:pt x="32" y="44"/>
                  </a:lnTo>
                  <a:lnTo>
                    <a:pt x="24" y="46"/>
                  </a:lnTo>
                  <a:lnTo>
                    <a:pt x="24" y="46"/>
                  </a:lnTo>
                  <a:lnTo>
                    <a:pt x="14" y="44"/>
                  </a:lnTo>
                  <a:lnTo>
                    <a:pt x="8" y="40"/>
                  </a:lnTo>
                  <a:lnTo>
                    <a:pt x="2" y="32"/>
                  </a:lnTo>
                  <a:lnTo>
                    <a:pt x="0" y="24"/>
                  </a:lnTo>
                  <a:lnTo>
                    <a:pt x="0" y="24"/>
                  </a:lnTo>
                  <a:lnTo>
                    <a:pt x="2" y="14"/>
                  </a:lnTo>
                  <a:lnTo>
                    <a:pt x="8" y="6"/>
                  </a:lnTo>
                  <a:lnTo>
                    <a:pt x="14" y="2"/>
                  </a:lnTo>
                  <a:lnTo>
                    <a:pt x="24" y="0"/>
                  </a:lnTo>
                  <a:lnTo>
                    <a:pt x="24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216"/>
            <p:cNvSpPr>
              <a:spLocks/>
            </p:cNvSpPr>
            <p:nvPr/>
          </p:nvSpPr>
          <p:spPr bwMode="auto">
            <a:xfrm>
              <a:off x="8724900" y="3863975"/>
              <a:ext cx="76200" cy="73025"/>
            </a:xfrm>
            <a:custGeom>
              <a:avLst/>
              <a:gdLst/>
              <a:ahLst/>
              <a:cxnLst>
                <a:cxn ang="0">
                  <a:pos x="24" y="0"/>
                </a:cxn>
                <a:cxn ang="0">
                  <a:pos x="24" y="0"/>
                </a:cxn>
                <a:cxn ang="0">
                  <a:pos x="32" y="2"/>
                </a:cxn>
                <a:cxn ang="0">
                  <a:pos x="40" y="6"/>
                </a:cxn>
                <a:cxn ang="0">
                  <a:pos x="46" y="14"/>
                </a:cxn>
                <a:cxn ang="0">
                  <a:pos x="48" y="24"/>
                </a:cxn>
                <a:cxn ang="0">
                  <a:pos x="48" y="24"/>
                </a:cxn>
                <a:cxn ang="0">
                  <a:pos x="46" y="32"/>
                </a:cxn>
                <a:cxn ang="0">
                  <a:pos x="40" y="40"/>
                </a:cxn>
                <a:cxn ang="0">
                  <a:pos x="32" y="44"/>
                </a:cxn>
                <a:cxn ang="0">
                  <a:pos x="24" y="46"/>
                </a:cxn>
                <a:cxn ang="0">
                  <a:pos x="24" y="46"/>
                </a:cxn>
                <a:cxn ang="0">
                  <a:pos x="14" y="44"/>
                </a:cxn>
                <a:cxn ang="0">
                  <a:pos x="8" y="40"/>
                </a:cxn>
                <a:cxn ang="0">
                  <a:pos x="2" y="32"/>
                </a:cxn>
                <a:cxn ang="0">
                  <a:pos x="0" y="24"/>
                </a:cxn>
                <a:cxn ang="0">
                  <a:pos x="0" y="24"/>
                </a:cxn>
                <a:cxn ang="0">
                  <a:pos x="2" y="14"/>
                </a:cxn>
                <a:cxn ang="0">
                  <a:pos x="8" y="6"/>
                </a:cxn>
                <a:cxn ang="0">
                  <a:pos x="14" y="2"/>
                </a:cxn>
                <a:cxn ang="0">
                  <a:pos x="24" y="0"/>
                </a:cxn>
                <a:cxn ang="0">
                  <a:pos x="24" y="0"/>
                </a:cxn>
              </a:cxnLst>
              <a:rect l="0" t="0" r="r" b="b"/>
              <a:pathLst>
                <a:path w="48" h="46">
                  <a:moveTo>
                    <a:pt x="24" y="0"/>
                  </a:moveTo>
                  <a:lnTo>
                    <a:pt x="24" y="0"/>
                  </a:lnTo>
                  <a:lnTo>
                    <a:pt x="32" y="2"/>
                  </a:lnTo>
                  <a:lnTo>
                    <a:pt x="40" y="6"/>
                  </a:lnTo>
                  <a:lnTo>
                    <a:pt x="46" y="14"/>
                  </a:lnTo>
                  <a:lnTo>
                    <a:pt x="48" y="24"/>
                  </a:lnTo>
                  <a:lnTo>
                    <a:pt x="48" y="24"/>
                  </a:lnTo>
                  <a:lnTo>
                    <a:pt x="46" y="32"/>
                  </a:lnTo>
                  <a:lnTo>
                    <a:pt x="40" y="40"/>
                  </a:lnTo>
                  <a:lnTo>
                    <a:pt x="32" y="44"/>
                  </a:lnTo>
                  <a:lnTo>
                    <a:pt x="24" y="46"/>
                  </a:lnTo>
                  <a:lnTo>
                    <a:pt x="24" y="46"/>
                  </a:lnTo>
                  <a:lnTo>
                    <a:pt x="14" y="44"/>
                  </a:lnTo>
                  <a:lnTo>
                    <a:pt x="8" y="40"/>
                  </a:lnTo>
                  <a:lnTo>
                    <a:pt x="2" y="32"/>
                  </a:lnTo>
                  <a:lnTo>
                    <a:pt x="0" y="24"/>
                  </a:lnTo>
                  <a:lnTo>
                    <a:pt x="0" y="24"/>
                  </a:lnTo>
                  <a:lnTo>
                    <a:pt x="2" y="14"/>
                  </a:lnTo>
                  <a:lnTo>
                    <a:pt x="8" y="6"/>
                  </a:lnTo>
                  <a:lnTo>
                    <a:pt x="14" y="2"/>
                  </a:lnTo>
                  <a:lnTo>
                    <a:pt x="24" y="0"/>
                  </a:lnTo>
                  <a:lnTo>
                    <a:pt x="24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0" name="文本框 29"/>
          <p:cNvSpPr txBox="1"/>
          <p:nvPr/>
        </p:nvSpPr>
        <p:spPr>
          <a:xfrm>
            <a:off x="4286033" y="4915555"/>
            <a:ext cx="1709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chemeClr val="bg1"/>
                </a:solidFill>
              </a:rPr>
              <a:t>81,680</a:t>
            </a:r>
            <a:endParaRPr lang="zh-CN" altLang="en-US" sz="3200" dirty="0">
              <a:solidFill>
                <a:schemeClr val="bg1"/>
              </a:solidFill>
            </a:endParaRPr>
          </a:p>
        </p:txBody>
      </p:sp>
      <p:grpSp>
        <p:nvGrpSpPr>
          <p:cNvPr id="31" name="组 30"/>
          <p:cNvGrpSpPr/>
          <p:nvPr/>
        </p:nvGrpSpPr>
        <p:grpSpPr>
          <a:xfrm>
            <a:off x="6470964" y="5007546"/>
            <a:ext cx="609600" cy="606425"/>
            <a:chOff x="8328025" y="3667125"/>
            <a:chExt cx="609600" cy="606425"/>
          </a:xfrm>
          <a:solidFill>
            <a:schemeClr val="bg1"/>
          </a:solidFill>
        </p:grpSpPr>
        <p:sp>
          <p:nvSpPr>
            <p:cNvPr id="32" name="Freeform 213"/>
            <p:cNvSpPr>
              <a:spLocks noEditPoints="1"/>
            </p:cNvSpPr>
            <p:nvPr/>
          </p:nvSpPr>
          <p:spPr bwMode="auto">
            <a:xfrm>
              <a:off x="8328025" y="3667125"/>
              <a:ext cx="609600" cy="606425"/>
            </a:xfrm>
            <a:custGeom>
              <a:avLst/>
              <a:gdLst/>
              <a:ahLst/>
              <a:cxnLst>
                <a:cxn ang="0">
                  <a:pos x="64" y="0"/>
                </a:cxn>
                <a:cxn ang="0">
                  <a:pos x="52" y="0"/>
                </a:cxn>
                <a:cxn ang="0">
                  <a:pos x="28" y="10"/>
                </a:cxn>
                <a:cxn ang="0">
                  <a:pos x="10" y="28"/>
                </a:cxn>
                <a:cxn ang="0">
                  <a:pos x="2" y="50"/>
                </a:cxn>
                <a:cxn ang="0">
                  <a:pos x="0" y="232"/>
                </a:cxn>
                <a:cxn ang="0">
                  <a:pos x="2" y="244"/>
                </a:cxn>
                <a:cxn ang="0">
                  <a:pos x="10" y="266"/>
                </a:cxn>
                <a:cxn ang="0">
                  <a:pos x="28" y="284"/>
                </a:cxn>
                <a:cxn ang="0">
                  <a:pos x="52" y="294"/>
                </a:cxn>
                <a:cxn ang="0">
                  <a:pos x="124" y="296"/>
                </a:cxn>
                <a:cxn ang="0">
                  <a:pos x="230" y="296"/>
                </a:cxn>
                <a:cxn ang="0">
                  <a:pos x="320" y="296"/>
                </a:cxn>
                <a:cxn ang="0">
                  <a:pos x="344" y="290"/>
                </a:cxn>
                <a:cxn ang="0">
                  <a:pos x="364" y="276"/>
                </a:cxn>
                <a:cxn ang="0">
                  <a:pos x="378" y="256"/>
                </a:cxn>
                <a:cxn ang="0">
                  <a:pos x="384" y="232"/>
                </a:cxn>
                <a:cxn ang="0">
                  <a:pos x="384" y="64"/>
                </a:cxn>
                <a:cxn ang="0">
                  <a:pos x="378" y="38"/>
                </a:cxn>
                <a:cxn ang="0">
                  <a:pos x="364" y="18"/>
                </a:cxn>
                <a:cxn ang="0">
                  <a:pos x="344" y="4"/>
                </a:cxn>
                <a:cxn ang="0">
                  <a:pos x="320" y="0"/>
                </a:cxn>
                <a:cxn ang="0">
                  <a:pos x="344" y="232"/>
                </a:cxn>
                <a:cxn ang="0">
                  <a:pos x="342" y="240"/>
                </a:cxn>
                <a:cxn ang="0">
                  <a:pos x="328" y="254"/>
                </a:cxn>
                <a:cxn ang="0">
                  <a:pos x="230" y="256"/>
                </a:cxn>
                <a:cxn ang="0">
                  <a:pos x="204" y="264"/>
                </a:cxn>
                <a:cxn ang="0">
                  <a:pos x="164" y="296"/>
                </a:cxn>
                <a:cxn ang="0">
                  <a:pos x="124" y="256"/>
                </a:cxn>
                <a:cxn ang="0">
                  <a:pos x="64" y="256"/>
                </a:cxn>
                <a:cxn ang="0">
                  <a:pos x="48" y="248"/>
                </a:cxn>
                <a:cxn ang="0">
                  <a:pos x="40" y="232"/>
                </a:cxn>
                <a:cxn ang="0">
                  <a:pos x="40" y="64"/>
                </a:cxn>
                <a:cxn ang="0">
                  <a:pos x="48" y="46"/>
                </a:cxn>
                <a:cxn ang="0">
                  <a:pos x="64" y="40"/>
                </a:cxn>
                <a:cxn ang="0">
                  <a:pos x="320" y="40"/>
                </a:cxn>
                <a:cxn ang="0">
                  <a:pos x="336" y="46"/>
                </a:cxn>
                <a:cxn ang="0">
                  <a:pos x="344" y="64"/>
                </a:cxn>
                <a:cxn ang="0">
                  <a:pos x="344" y="232"/>
                </a:cxn>
              </a:cxnLst>
              <a:rect l="0" t="0" r="r" b="b"/>
              <a:pathLst>
                <a:path w="384" h="382">
                  <a:moveTo>
                    <a:pt x="320" y="0"/>
                  </a:moveTo>
                  <a:lnTo>
                    <a:pt x="64" y="0"/>
                  </a:lnTo>
                  <a:lnTo>
                    <a:pt x="64" y="0"/>
                  </a:lnTo>
                  <a:lnTo>
                    <a:pt x="52" y="0"/>
                  </a:lnTo>
                  <a:lnTo>
                    <a:pt x="40" y="4"/>
                  </a:lnTo>
                  <a:lnTo>
                    <a:pt x="28" y="10"/>
                  </a:lnTo>
                  <a:lnTo>
                    <a:pt x="18" y="18"/>
                  </a:lnTo>
                  <a:lnTo>
                    <a:pt x="10" y="28"/>
                  </a:lnTo>
                  <a:lnTo>
                    <a:pt x="6" y="38"/>
                  </a:lnTo>
                  <a:lnTo>
                    <a:pt x="2" y="50"/>
                  </a:lnTo>
                  <a:lnTo>
                    <a:pt x="0" y="64"/>
                  </a:lnTo>
                  <a:lnTo>
                    <a:pt x="0" y="232"/>
                  </a:lnTo>
                  <a:lnTo>
                    <a:pt x="0" y="232"/>
                  </a:lnTo>
                  <a:lnTo>
                    <a:pt x="2" y="244"/>
                  </a:lnTo>
                  <a:lnTo>
                    <a:pt x="6" y="256"/>
                  </a:lnTo>
                  <a:lnTo>
                    <a:pt x="10" y="266"/>
                  </a:lnTo>
                  <a:lnTo>
                    <a:pt x="18" y="276"/>
                  </a:lnTo>
                  <a:lnTo>
                    <a:pt x="28" y="284"/>
                  </a:lnTo>
                  <a:lnTo>
                    <a:pt x="40" y="290"/>
                  </a:lnTo>
                  <a:lnTo>
                    <a:pt x="52" y="294"/>
                  </a:lnTo>
                  <a:lnTo>
                    <a:pt x="64" y="296"/>
                  </a:lnTo>
                  <a:lnTo>
                    <a:pt x="124" y="296"/>
                  </a:lnTo>
                  <a:lnTo>
                    <a:pt x="124" y="382"/>
                  </a:lnTo>
                  <a:lnTo>
                    <a:pt x="230" y="296"/>
                  </a:lnTo>
                  <a:lnTo>
                    <a:pt x="320" y="296"/>
                  </a:lnTo>
                  <a:lnTo>
                    <a:pt x="320" y="296"/>
                  </a:lnTo>
                  <a:lnTo>
                    <a:pt x="332" y="294"/>
                  </a:lnTo>
                  <a:lnTo>
                    <a:pt x="344" y="290"/>
                  </a:lnTo>
                  <a:lnTo>
                    <a:pt x="356" y="284"/>
                  </a:lnTo>
                  <a:lnTo>
                    <a:pt x="364" y="276"/>
                  </a:lnTo>
                  <a:lnTo>
                    <a:pt x="372" y="266"/>
                  </a:lnTo>
                  <a:lnTo>
                    <a:pt x="378" y="256"/>
                  </a:lnTo>
                  <a:lnTo>
                    <a:pt x="382" y="244"/>
                  </a:lnTo>
                  <a:lnTo>
                    <a:pt x="384" y="232"/>
                  </a:lnTo>
                  <a:lnTo>
                    <a:pt x="384" y="64"/>
                  </a:lnTo>
                  <a:lnTo>
                    <a:pt x="384" y="64"/>
                  </a:lnTo>
                  <a:lnTo>
                    <a:pt x="382" y="50"/>
                  </a:lnTo>
                  <a:lnTo>
                    <a:pt x="378" y="38"/>
                  </a:lnTo>
                  <a:lnTo>
                    <a:pt x="372" y="28"/>
                  </a:lnTo>
                  <a:lnTo>
                    <a:pt x="364" y="18"/>
                  </a:lnTo>
                  <a:lnTo>
                    <a:pt x="356" y="10"/>
                  </a:lnTo>
                  <a:lnTo>
                    <a:pt x="344" y="4"/>
                  </a:lnTo>
                  <a:lnTo>
                    <a:pt x="332" y="0"/>
                  </a:lnTo>
                  <a:lnTo>
                    <a:pt x="320" y="0"/>
                  </a:lnTo>
                  <a:lnTo>
                    <a:pt x="320" y="0"/>
                  </a:lnTo>
                  <a:close/>
                  <a:moveTo>
                    <a:pt x="344" y="232"/>
                  </a:moveTo>
                  <a:lnTo>
                    <a:pt x="344" y="232"/>
                  </a:lnTo>
                  <a:lnTo>
                    <a:pt x="342" y="240"/>
                  </a:lnTo>
                  <a:lnTo>
                    <a:pt x="336" y="248"/>
                  </a:lnTo>
                  <a:lnTo>
                    <a:pt x="328" y="254"/>
                  </a:lnTo>
                  <a:lnTo>
                    <a:pt x="320" y="256"/>
                  </a:lnTo>
                  <a:lnTo>
                    <a:pt x="230" y="256"/>
                  </a:lnTo>
                  <a:lnTo>
                    <a:pt x="216" y="256"/>
                  </a:lnTo>
                  <a:lnTo>
                    <a:pt x="204" y="264"/>
                  </a:lnTo>
                  <a:lnTo>
                    <a:pt x="164" y="298"/>
                  </a:lnTo>
                  <a:lnTo>
                    <a:pt x="164" y="296"/>
                  </a:lnTo>
                  <a:lnTo>
                    <a:pt x="164" y="256"/>
                  </a:lnTo>
                  <a:lnTo>
                    <a:pt x="124" y="256"/>
                  </a:lnTo>
                  <a:lnTo>
                    <a:pt x="64" y="256"/>
                  </a:lnTo>
                  <a:lnTo>
                    <a:pt x="64" y="256"/>
                  </a:lnTo>
                  <a:lnTo>
                    <a:pt x="54" y="254"/>
                  </a:lnTo>
                  <a:lnTo>
                    <a:pt x="48" y="248"/>
                  </a:lnTo>
                  <a:lnTo>
                    <a:pt x="42" y="240"/>
                  </a:lnTo>
                  <a:lnTo>
                    <a:pt x="40" y="232"/>
                  </a:lnTo>
                  <a:lnTo>
                    <a:pt x="40" y="64"/>
                  </a:lnTo>
                  <a:lnTo>
                    <a:pt x="40" y="64"/>
                  </a:lnTo>
                  <a:lnTo>
                    <a:pt x="42" y="54"/>
                  </a:lnTo>
                  <a:lnTo>
                    <a:pt x="48" y="46"/>
                  </a:lnTo>
                  <a:lnTo>
                    <a:pt x="54" y="42"/>
                  </a:lnTo>
                  <a:lnTo>
                    <a:pt x="64" y="40"/>
                  </a:lnTo>
                  <a:lnTo>
                    <a:pt x="320" y="40"/>
                  </a:lnTo>
                  <a:lnTo>
                    <a:pt x="320" y="40"/>
                  </a:lnTo>
                  <a:lnTo>
                    <a:pt x="328" y="42"/>
                  </a:lnTo>
                  <a:lnTo>
                    <a:pt x="336" y="46"/>
                  </a:lnTo>
                  <a:lnTo>
                    <a:pt x="342" y="54"/>
                  </a:lnTo>
                  <a:lnTo>
                    <a:pt x="344" y="64"/>
                  </a:lnTo>
                  <a:lnTo>
                    <a:pt x="344" y="232"/>
                  </a:lnTo>
                  <a:lnTo>
                    <a:pt x="344" y="2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214"/>
            <p:cNvSpPr>
              <a:spLocks/>
            </p:cNvSpPr>
            <p:nvPr/>
          </p:nvSpPr>
          <p:spPr bwMode="auto">
            <a:xfrm>
              <a:off x="8464550" y="3863975"/>
              <a:ext cx="73025" cy="73025"/>
            </a:xfrm>
            <a:custGeom>
              <a:avLst/>
              <a:gdLst/>
              <a:ahLst/>
              <a:cxnLst>
                <a:cxn ang="0">
                  <a:pos x="24" y="0"/>
                </a:cxn>
                <a:cxn ang="0">
                  <a:pos x="24" y="0"/>
                </a:cxn>
                <a:cxn ang="0">
                  <a:pos x="32" y="2"/>
                </a:cxn>
                <a:cxn ang="0">
                  <a:pos x="40" y="6"/>
                </a:cxn>
                <a:cxn ang="0">
                  <a:pos x="46" y="14"/>
                </a:cxn>
                <a:cxn ang="0">
                  <a:pos x="46" y="24"/>
                </a:cxn>
                <a:cxn ang="0">
                  <a:pos x="46" y="24"/>
                </a:cxn>
                <a:cxn ang="0">
                  <a:pos x="46" y="32"/>
                </a:cxn>
                <a:cxn ang="0">
                  <a:pos x="40" y="40"/>
                </a:cxn>
                <a:cxn ang="0">
                  <a:pos x="32" y="44"/>
                </a:cxn>
                <a:cxn ang="0">
                  <a:pos x="24" y="46"/>
                </a:cxn>
                <a:cxn ang="0">
                  <a:pos x="24" y="46"/>
                </a:cxn>
                <a:cxn ang="0">
                  <a:pos x="14" y="44"/>
                </a:cxn>
                <a:cxn ang="0">
                  <a:pos x="8" y="40"/>
                </a:cxn>
                <a:cxn ang="0">
                  <a:pos x="2" y="32"/>
                </a:cxn>
                <a:cxn ang="0">
                  <a:pos x="0" y="24"/>
                </a:cxn>
                <a:cxn ang="0">
                  <a:pos x="0" y="24"/>
                </a:cxn>
                <a:cxn ang="0">
                  <a:pos x="2" y="14"/>
                </a:cxn>
                <a:cxn ang="0">
                  <a:pos x="8" y="6"/>
                </a:cxn>
                <a:cxn ang="0">
                  <a:pos x="14" y="2"/>
                </a:cxn>
                <a:cxn ang="0">
                  <a:pos x="24" y="0"/>
                </a:cxn>
                <a:cxn ang="0">
                  <a:pos x="24" y="0"/>
                </a:cxn>
              </a:cxnLst>
              <a:rect l="0" t="0" r="r" b="b"/>
              <a:pathLst>
                <a:path w="46" h="46">
                  <a:moveTo>
                    <a:pt x="24" y="0"/>
                  </a:moveTo>
                  <a:lnTo>
                    <a:pt x="24" y="0"/>
                  </a:lnTo>
                  <a:lnTo>
                    <a:pt x="32" y="2"/>
                  </a:lnTo>
                  <a:lnTo>
                    <a:pt x="40" y="6"/>
                  </a:lnTo>
                  <a:lnTo>
                    <a:pt x="46" y="14"/>
                  </a:lnTo>
                  <a:lnTo>
                    <a:pt x="46" y="24"/>
                  </a:lnTo>
                  <a:lnTo>
                    <a:pt x="46" y="24"/>
                  </a:lnTo>
                  <a:lnTo>
                    <a:pt x="46" y="32"/>
                  </a:lnTo>
                  <a:lnTo>
                    <a:pt x="40" y="40"/>
                  </a:lnTo>
                  <a:lnTo>
                    <a:pt x="32" y="44"/>
                  </a:lnTo>
                  <a:lnTo>
                    <a:pt x="24" y="46"/>
                  </a:lnTo>
                  <a:lnTo>
                    <a:pt x="24" y="46"/>
                  </a:lnTo>
                  <a:lnTo>
                    <a:pt x="14" y="44"/>
                  </a:lnTo>
                  <a:lnTo>
                    <a:pt x="8" y="40"/>
                  </a:lnTo>
                  <a:lnTo>
                    <a:pt x="2" y="32"/>
                  </a:lnTo>
                  <a:lnTo>
                    <a:pt x="0" y="24"/>
                  </a:lnTo>
                  <a:lnTo>
                    <a:pt x="0" y="24"/>
                  </a:lnTo>
                  <a:lnTo>
                    <a:pt x="2" y="14"/>
                  </a:lnTo>
                  <a:lnTo>
                    <a:pt x="8" y="6"/>
                  </a:lnTo>
                  <a:lnTo>
                    <a:pt x="14" y="2"/>
                  </a:lnTo>
                  <a:lnTo>
                    <a:pt x="24" y="0"/>
                  </a:lnTo>
                  <a:lnTo>
                    <a:pt x="24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215"/>
            <p:cNvSpPr>
              <a:spLocks/>
            </p:cNvSpPr>
            <p:nvPr/>
          </p:nvSpPr>
          <p:spPr bwMode="auto">
            <a:xfrm>
              <a:off x="8594725" y="3863975"/>
              <a:ext cx="73025" cy="73025"/>
            </a:xfrm>
            <a:custGeom>
              <a:avLst/>
              <a:gdLst/>
              <a:ahLst/>
              <a:cxnLst>
                <a:cxn ang="0">
                  <a:pos x="24" y="0"/>
                </a:cxn>
                <a:cxn ang="0">
                  <a:pos x="24" y="0"/>
                </a:cxn>
                <a:cxn ang="0">
                  <a:pos x="32" y="2"/>
                </a:cxn>
                <a:cxn ang="0">
                  <a:pos x="40" y="6"/>
                </a:cxn>
                <a:cxn ang="0">
                  <a:pos x="46" y="14"/>
                </a:cxn>
                <a:cxn ang="0">
                  <a:pos x="46" y="24"/>
                </a:cxn>
                <a:cxn ang="0">
                  <a:pos x="46" y="24"/>
                </a:cxn>
                <a:cxn ang="0">
                  <a:pos x="46" y="32"/>
                </a:cxn>
                <a:cxn ang="0">
                  <a:pos x="40" y="40"/>
                </a:cxn>
                <a:cxn ang="0">
                  <a:pos x="32" y="44"/>
                </a:cxn>
                <a:cxn ang="0">
                  <a:pos x="24" y="46"/>
                </a:cxn>
                <a:cxn ang="0">
                  <a:pos x="24" y="46"/>
                </a:cxn>
                <a:cxn ang="0">
                  <a:pos x="14" y="44"/>
                </a:cxn>
                <a:cxn ang="0">
                  <a:pos x="8" y="40"/>
                </a:cxn>
                <a:cxn ang="0">
                  <a:pos x="2" y="32"/>
                </a:cxn>
                <a:cxn ang="0">
                  <a:pos x="0" y="24"/>
                </a:cxn>
                <a:cxn ang="0">
                  <a:pos x="0" y="24"/>
                </a:cxn>
                <a:cxn ang="0">
                  <a:pos x="2" y="14"/>
                </a:cxn>
                <a:cxn ang="0">
                  <a:pos x="8" y="6"/>
                </a:cxn>
                <a:cxn ang="0">
                  <a:pos x="14" y="2"/>
                </a:cxn>
                <a:cxn ang="0">
                  <a:pos x="24" y="0"/>
                </a:cxn>
                <a:cxn ang="0">
                  <a:pos x="24" y="0"/>
                </a:cxn>
              </a:cxnLst>
              <a:rect l="0" t="0" r="r" b="b"/>
              <a:pathLst>
                <a:path w="46" h="46">
                  <a:moveTo>
                    <a:pt x="24" y="0"/>
                  </a:moveTo>
                  <a:lnTo>
                    <a:pt x="24" y="0"/>
                  </a:lnTo>
                  <a:lnTo>
                    <a:pt x="32" y="2"/>
                  </a:lnTo>
                  <a:lnTo>
                    <a:pt x="40" y="6"/>
                  </a:lnTo>
                  <a:lnTo>
                    <a:pt x="46" y="14"/>
                  </a:lnTo>
                  <a:lnTo>
                    <a:pt x="46" y="24"/>
                  </a:lnTo>
                  <a:lnTo>
                    <a:pt x="46" y="24"/>
                  </a:lnTo>
                  <a:lnTo>
                    <a:pt x="46" y="32"/>
                  </a:lnTo>
                  <a:lnTo>
                    <a:pt x="40" y="40"/>
                  </a:lnTo>
                  <a:lnTo>
                    <a:pt x="32" y="44"/>
                  </a:lnTo>
                  <a:lnTo>
                    <a:pt x="24" y="46"/>
                  </a:lnTo>
                  <a:lnTo>
                    <a:pt x="24" y="46"/>
                  </a:lnTo>
                  <a:lnTo>
                    <a:pt x="14" y="44"/>
                  </a:lnTo>
                  <a:lnTo>
                    <a:pt x="8" y="40"/>
                  </a:lnTo>
                  <a:lnTo>
                    <a:pt x="2" y="32"/>
                  </a:lnTo>
                  <a:lnTo>
                    <a:pt x="0" y="24"/>
                  </a:lnTo>
                  <a:lnTo>
                    <a:pt x="0" y="24"/>
                  </a:lnTo>
                  <a:lnTo>
                    <a:pt x="2" y="14"/>
                  </a:lnTo>
                  <a:lnTo>
                    <a:pt x="8" y="6"/>
                  </a:lnTo>
                  <a:lnTo>
                    <a:pt x="14" y="2"/>
                  </a:lnTo>
                  <a:lnTo>
                    <a:pt x="24" y="0"/>
                  </a:lnTo>
                  <a:lnTo>
                    <a:pt x="24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216"/>
            <p:cNvSpPr>
              <a:spLocks/>
            </p:cNvSpPr>
            <p:nvPr/>
          </p:nvSpPr>
          <p:spPr bwMode="auto">
            <a:xfrm>
              <a:off x="8724900" y="3863975"/>
              <a:ext cx="76200" cy="73025"/>
            </a:xfrm>
            <a:custGeom>
              <a:avLst/>
              <a:gdLst/>
              <a:ahLst/>
              <a:cxnLst>
                <a:cxn ang="0">
                  <a:pos x="24" y="0"/>
                </a:cxn>
                <a:cxn ang="0">
                  <a:pos x="24" y="0"/>
                </a:cxn>
                <a:cxn ang="0">
                  <a:pos x="32" y="2"/>
                </a:cxn>
                <a:cxn ang="0">
                  <a:pos x="40" y="6"/>
                </a:cxn>
                <a:cxn ang="0">
                  <a:pos x="46" y="14"/>
                </a:cxn>
                <a:cxn ang="0">
                  <a:pos x="48" y="24"/>
                </a:cxn>
                <a:cxn ang="0">
                  <a:pos x="48" y="24"/>
                </a:cxn>
                <a:cxn ang="0">
                  <a:pos x="46" y="32"/>
                </a:cxn>
                <a:cxn ang="0">
                  <a:pos x="40" y="40"/>
                </a:cxn>
                <a:cxn ang="0">
                  <a:pos x="32" y="44"/>
                </a:cxn>
                <a:cxn ang="0">
                  <a:pos x="24" y="46"/>
                </a:cxn>
                <a:cxn ang="0">
                  <a:pos x="24" y="46"/>
                </a:cxn>
                <a:cxn ang="0">
                  <a:pos x="14" y="44"/>
                </a:cxn>
                <a:cxn ang="0">
                  <a:pos x="8" y="40"/>
                </a:cxn>
                <a:cxn ang="0">
                  <a:pos x="2" y="32"/>
                </a:cxn>
                <a:cxn ang="0">
                  <a:pos x="0" y="24"/>
                </a:cxn>
                <a:cxn ang="0">
                  <a:pos x="0" y="24"/>
                </a:cxn>
                <a:cxn ang="0">
                  <a:pos x="2" y="14"/>
                </a:cxn>
                <a:cxn ang="0">
                  <a:pos x="8" y="6"/>
                </a:cxn>
                <a:cxn ang="0">
                  <a:pos x="14" y="2"/>
                </a:cxn>
                <a:cxn ang="0">
                  <a:pos x="24" y="0"/>
                </a:cxn>
                <a:cxn ang="0">
                  <a:pos x="24" y="0"/>
                </a:cxn>
              </a:cxnLst>
              <a:rect l="0" t="0" r="r" b="b"/>
              <a:pathLst>
                <a:path w="48" h="46">
                  <a:moveTo>
                    <a:pt x="24" y="0"/>
                  </a:moveTo>
                  <a:lnTo>
                    <a:pt x="24" y="0"/>
                  </a:lnTo>
                  <a:lnTo>
                    <a:pt x="32" y="2"/>
                  </a:lnTo>
                  <a:lnTo>
                    <a:pt x="40" y="6"/>
                  </a:lnTo>
                  <a:lnTo>
                    <a:pt x="46" y="14"/>
                  </a:lnTo>
                  <a:lnTo>
                    <a:pt x="48" y="24"/>
                  </a:lnTo>
                  <a:lnTo>
                    <a:pt x="48" y="24"/>
                  </a:lnTo>
                  <a:lnTo>
                    <a:pt x="46" y="32"/>
                  </a:lnTo>
                  <a:lnTo>
                    <a:pt x="40" y="40"/>
                  </a:lnTo>
                  <a:lnTo>
                    <a:pt x="32" y="44"/>
                  </a:lnTo>
                  <a:lnTo>
                    <a:pt x="24" y="46"/>
                  </a:lnTo>
                  <a:lnTo>
                    <a:pt x="24" y="46"/>
                  </a:lnTo>
                  <a:lnTo>
                    <a:pt x="14" y="44"/>
                  </a:lnTo>
                  <a:lnTo>
                    <a:pt x="8" y="40"/>
                  </a:lnTo>
                  <a:lnTo>
                    <a:pt x="2" y="32"/>
                  </a:lnTo>
                  <a:lnTo>
                    <a:pt x="0" y="24"/>
                  </a:lnTo>
                  <a:lnTo>
                    <a:pt x="0" y="24"/>
                  </a:lnTo>
                  <a:lnTo>
                    <a:pt x="2" y="14"/>
                  </a:lnTo>
                  <a:lnTo>
                    <a:pt x="8" y="6"/>
                  </a:lnTo>
                  <a:lnTo>
                    <a:pt x="14" y="2"/>
                  </a:lnTo>
                  <a:lnTo>
                    <a:pt x="24" y="0"/>
                  </a:lnTo>
                  <a:lnTo>
                    <a:pt x="24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6" name="文本框 35"/>
          <p:cNvSpPr txBox="1"/>
          <p:nvPr/>
        </p:nvSpPr>
        <p:spPr>
          <a:xfrm>
            <a:off x="7150366" y="4941637"/>
            <a:ext cx="1709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chemeClr val="bg1"/>
                </a:solidFill>
              </a:rPr>
              <a:t>81,680</a:t>
            </a:r>
            <a:endParaRPr lang="zh-CN" altLang="en-US" sz="3200" dirty="0">
              <a:solidFill>
                <a:schemeClr val="bg1"/>
              </a:solidFill>
            </a:endParaRPr>
          </a:p>
        </p:txBody>
      </p:sp>
      <p:grpSp>
        <p:nvGrpSpPr>
          <p:cNvPr id="37" name="组 36"/>
          <p:cNvGrpSpPr/>
          <p:nvPr/>
        </p:nvGrpSpPr>
        <p:grpSpPr>
          <a:xfrm>
            <a:off x="9412944" y="4990922"/>
            <a:ext cx="609600" cy="606425"/>
            <a:chOff x="8328025" y="3667125"/>
            <a:chExt cx="609600" cy="606425"/>
          </a:xfrm>
          <a:solidFill>
            <a:schemeClr val="bg1"/>
          </a:solidFill>
        </p:grpSpPr>
        <p:sp>
          <p:nvSpPr>
            <p:cNvPr id="38" name="Freeform 213"/>
            <p:cNvSpPr>
              <a:spLocks noEditPoints="1"/>
            </p:cNvSpPr>
            <p:nvPr/>
          </p:nvSpPr>
          <p:spPr bwMode="auto">
            <a:xfrm>
              <a:off x="8328025" y="3667125"/>
              <a:ext cx="609600" cy="606425"/>
            </a:xfrm>
            <a:custGeom>
              <a:avLst/>
              <a:gdLst/>
              <a:ahLst/>
              <a:cxnLst>
                <a:cxn ang="0">
                  <a:pos x="64" y="0"/>
                </a:cxn>
                <a:cxn ang="0">
                  <a:pos x="52" y="0"/>
                </a:cxn>
                <a:cxn ang="0">
                  <a:pos x="28" y="10"/>
                </a:cxn>
                <a:cxn ang="0">
                  <a:pos x="10" y="28"/>
                </a:cxn>
                <a:cxn ang="0">
                  <a:pos x="2" y="50"/>
                </a:cxn>
                <a:cxn ang="0">
                  <a:pos x="0" y="232"/>
                </a:cxn>
                <a:cxn ang="0">
                  <a:pos x="2" y="244"/>
                </a:cxn>
                <a:cxn ang="0">
                  <a:pos x="10" y="266"/>
                </a:cxn>
                <a:cxn ang="0">
                  <a:pos x="28" y="284"/>
                </a:cxn>
                <a:cxn ang="0">
                  <a:pos x="52" y="294"/>
                </a:cxn>
                <a:cxn ang="0">
                  <a:pos x="124" y="296"/>
                </a:cxn>
                <a:cxn ang="0">
                  <a:pos x="230" y="296"/>
                </a:cxn>
                <a:cxn ang="0">
                  <a:pos x="320" y="296"/>
                </a:cxn>
                <a:cxn ang="0">
                  <a:pos x="344" y="290"/>
                </a:cxn>
                <a:cxn ang="0">
                  <a:pos x="364" y="276"/>
                </a:cxn>
                <a:cxn ang="0">
                  <a:pos x="378" y="256"/>
                </a:cxn>
                <a:cxn ang="0">
                  <a:pos x="384" y="232"/>
                </a:cxn>
                <a:cxn ang="0">
                  <a:pos x="384" y="64"/>
                </a:cxn>
                <a:cxn ang="0">
                  <a:pos x="378" y="38"/>
                </a:cxn>
                <a:cxn ang="0">
                  <a:pos x="364" y="18"/>
                </a:cxn>
                <a:cxn ang="0">
                  <a:pos x="344" y="4"/>
                </a:cxn>
                <a:cxn ang="0">
                  <a:pos x="320" y="0"/>
                </a:cxn>
                <a:cxn ang="0">
                  <a:pos x="344" y="232"/>
                </a:cxn>
                <a:cxn ang="0">
                  <a:pos x="342" y="240"/>
                </a:cxn>
                <a:cxn ang="0">
                  <a:pos x="328" y="254"/>
                </a:cxn>
                <a:cxn ang="0">
                  <a:pos x="230" y="256"/>
                </a:cxn>
                <a:cxn ang="0">
                  <a:pos x="204" y="264"/>
                </a:cxn>
                <a:cxn ang="0">
                  <a:pos x="164" y="296"/>
                </a:cxn>
                <a:cxn ang="0">
                  <a:pos x="124" y="256"/>
                </a:cxn>
                <a:cxn ang="0">
                  <a:pos x="64" y="256"/>
                </a:cxn>
                <a:cxn ang="0">
                  <a:pos x="48" y="248"/>
                </a:cxn>
                <a:cxn ang="0">
                  <a:pos x="40" y="232"/>
                </a:cxn>
                <a:cxn ang="0">
                  <a:pos x="40" y="64"/>
                </a:cxn>
                <a:cxn ang="0">
                  <a:pos x="48" y="46"/>
                </a:cxn>
                <a:cxn ang="0">
                  <a:pos x="64" y="40"/>
                </a:cxn>
                <a:cxn ang="0">
                  <a:pos x="320" y="40"/>
                </a:cxn>
                <a:cxn ang="0">
                  <a:pos x="336" y="46"/>
                </a:cxn>
                <a:cxn ang="0">
                  <a:pos x="344" y="64"/>
                </a:cxn>
                <a:cxn ang="0">
                  <a:pos x="344" y="232"/>
                </a:cxn>
              </a:cxnLst>
              <a:rect l="0" t="0" r="r" b="b"/>
              <a:pathLst>
                <a:path w="384" h="382">
                  <a:moveTo>
                    <a:pt x="320" y="0"/>
                  </a:moveTo>
                  <a:lnTo>
                    <a:pt x="64" y="0"/>
                  </a:lnTo>
                  <a:lnTo>
                    <a:pt x="64" y="0"/>
                  </a:lnTo>
                  <a:lnTo>
                    <a:pt x="52" y="0"/>
                  </a:lnTo>
                  <a:lnTo>
                    <a:pt x="40" y="4"/>
                  </a:lnTo>
                  <a:lnTo>
                    <a:pt x="28" y="10"/>
                  </a:lnTo>
                  <a:lnTo>
                    <a:pt x="18" y="18"/>
                  </a:lnTo>
                  <a:lnTo>
                    <a:pt x="10" y="28"/>
                  </a:lnTo>
                  <a:lnTo>
                    <a:pt x="6" y="38"/>
                  </a:lnTo>
                  <a:lnTo>
                    <a:pt x="2" y="50"/>
                  </a:lnTo>
                  <a:lnTo>
                    <a:pt x="0" y="64"/>
                  </a:lnTo>
                  <a:lnTo>
                    <a:pt x="0" y="232"/>
                  </a:lnTo>
                  <a:lnTo>
                    <a:pt x="0" y="232"/>
                  </a:lnTo>
                  <a:lnTo>
                    <a:pt x="2" y="244"/>
                  </a:lnTo>
                  <a:lnTo>
                    <a:pt x="6" y="256"/>
                  </a:lnTo>
                  <a:lnTo>
                    <a:pt x="10" y="266"/>
                  </a:lnTo>
                  <a:lnTo>
                    <a:pt x="18" y="276"/>
                  </a:lnTo>
                  <a:lnTo>
                    <a:pt x="28" y="284"/>
                  </a:lnTo>
                  <a:lnTo>
                    <a:pt x="40" y="290"/>
                  </a:lnTo>
                  <a:lnTo>
                    <a:pt x="52" y="294"/>
                  </a:lnTo>
                  <a:lnTo>
                    <a:pt x="64" y="296"/>
                  </a:lnTo>
                  <a:lnTo>
                    <a:pt x="124" y="296"/>
                  </a:lnTo>
                  <a:lnTo>
                    <a:pt x="124" y="382"/>
                  </a:lnTo>
                  <a:lnTo>
                    <a:pt x="230" y="296"/>
                  </a:lnTo>
                  <a:lnTo>
                    <a:pt x="320" y="296"/>
                  </a:lnTo>
                  <a:lnTo>
                    <a:pt x="320" y="296"/>
                  </a:lnTo>
                  <a:lnTo>
                    <a:pt x="332" y="294"/>
                  </a:lnTo>
                  <a:lnTo>
                    <a:pt x="344" y="290"/>
                  </a:lnTo>
                  <a:lnTo>
                    <a:pt x="356" y="284"/>
                  </a:lnTo>
                  <a:lnTo>
                    <a:pt x="364" y="276"/>
                  </a:lnTo>
                  <a:lnTo>
                    <a:pt x="372" y="266"/>
                  </a:lnTo>
                  <a:lnTo>
                    <a:pt x="378" y="256"/>
                  </a:lnTo>
                  <a:lnTo>
                    <a:pt x="382" y="244"/>
                  </a:lnTo>
                  <a:lnTo>
                    <a:pt x="384" y="232"/>
                  </a:lnTo>
                  <a:lnTo>
                    <a:pt x="384" y="64"/>
                  </a:lnTo>
                  <a:lnTo>
                    <a:pt x="384" y="64"/>
                  </a:lnTo>
                  <a:lnTo>
                    <a:pt x="382" y="50"/>
                  </a:lnTo>
                  <a:lnTo>
                    <a:pt x="378" y="38"/>
                  </a:lnTo>
                  <a:lnTo>
                    <a:pt x="372" y="28"/>
                  </a:lnTo>
                  <a:lnTo>
                    <a:pt x="364" y="18"/>
                  </a:lnTo>
                  <a:lnTo>
                    <a:pt x="356" y="10"/>
                  </a:lnTo>
                  <a:lnTo>
                    <a:pt x="344" y="4"/>
                  </a:lnTo>
                  <a:lnTo>
                    <a:pt x="332" y="0"/>
                  </a:lnTo>
                  <a:lnTo>
                    <a:pt x="320" y="0"/>
                  </a:lnTo>
                  <a:lnTo>
                    <a:pt x="320" y="0"/>
                  </a:lnTo>
                  <a:close/>
                  <a:moveTo>
                    <a:pt x="344" y="232"/>
                  </a:moveTo>
                  <a:lnTo>
                    <a:pt x="344" y="232"/>
                  </a:lnTo>
                  <a:lnTo>
                    <a:pt x="342" y="240"/>
                  </a:lnTo>
                  <a:lnTo>
                    <a:pt x="336" y="248"/>
                  </a:lnTo>
                  <a:lnTo>
                    <a:pt x="328" y="254"/>
                  </a:lnTo>
                  <a:lnTo>
                    <a:pt x="320" y="256"/>
                  </a:lnTo>
                  <a:lnTo>
                    <a:pt x="230" y="256"/>
                  </a:lnTo>
                  <a:lnTo>
                    <a:pt x="216" y="256"/>
                  </a:lnTo>
                  <a:lnTo>
                    <a:pt x="204" y="264"/>
                  </a:lnTo>
                  <a:lnTo>
                    <a:pt x="164" y="298"/>
                  </a:lnTo>
                  <a:lnTo>
                    <a:pt x="164" y="296"/>
                  </a:lnTo>
                  <a:lnTo>
                    <a:pt x="164" y="256"/>
                  </a:lnTo>
                  <a:lnTo>
                    <a:pt x="124" y="256"/>
                  </a:lnTo>
                  <a:lnTo>
                    <a:pt x="64" y="256"/>
                  </a:lnTo>
                  <a:lnTo>
                    <a:pt x="64" y="256"/>
                  </a:lnTo>
                  <a:lnTo>
                    <a:pt x="54" y="254"/>
                  </a:lnTo>
                  <a:lnTo>
                    <a:pt x="48" y="248"/>
                  </a:lnTo>
                  <a:lnTo>
                    <a:pt x="42" y="240"/>
                  </a:lnTo>
                  <a:lnTo>
                    <a:pt x="40" y="232"/>
                  </a:lnTo>
                  <a:lnTo>
                    <a:pt x="40" y="64"/>
                  </a:lnTo>
                  <a:lnTo>
                    <a:pt x="40" y="64"/>
                  </a:lnTo>
                  <a:lnTo>
                    <a:pt x="42" y="54"/>
                  </a:lnTo>
                  <a:lnTo>
                    <a:pt x="48" y="46"/>
                  </a:lnTo>
                  <a:lnTo>
                    <a:pt x="54" y="42"/>
                  </a:lnTo>
                  <a:lnTo>
                    <a:pt x="64" y="40"/>
                  </a:lnTo>
                  <a:lnTo>
                    <a:pt x="320" y="40"/>
                  </a:lnTo>
                  <a:lnTo>
                    <a:pt x="320" y="40"/>
                  </a:lnTo>
                  <a:lnTo>
                    <a:pt x="328" y="42"/>
                  </a:lnTo>
                  <a:lnTo>
                    <a:pt x="336" y="46"/>
                  </a:lnTo>
                  <a:lnTo>
                    <a:pt x="342" y="54"/>
                  </a:lnTo>
                  <a:lnTo>
                    <a:pt x="344" y="64"/>
                  </a:lnTo>
                  <a:lnTo>
                    <a:pt x="344" y="232"/>
                  </a:lnTo>
                  <a:lnTo>
                    <a:pt x="344" y="2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214"/>
            <p:cNvSpPr>
              <a:spLocks/>
            </p:cNvSpPr>
            <p:nvPr/>
          </p:nvSpPr>
          <p:spPr bwMode="auto">
            <a:xfrm>
              <a:off x="8464550" y="3863975"/>
              <a:ext cx="73025" cy="73025"/>
            </a:xfrm>
            <a:custGeom>
              <a:avLst/>
              <a:gdLst/>
              <a:ahLst/>
              <a:cxnLst>
                <a:cxn ang="0">
                  <a:pos x="24" y="0"/>
                </a:cxn>
                <a:cxn ang="0">
                  <a:pos x="24" y="0"/>
                </a:cxn>
                <a:cxn ang="0">
                  <a:pos x="32" y="2"/>
                </a:cxn>
                <a:cxn ang="0">
                  <a:pos x="40" y="6"/>
                </a:cxn>
                <a:cxn ang="0">
                  <a:pos x="46" y="14"/>
                </a:cxn>
                <a:cxn ang="0">
                  <a:pos x="46" y="24"/>
                </a:cxn>
                <a:cxn ang="0">
                  <a:pos x="46" y="24"/>
                </a:cxn>
                <a:cxn ang="0">
                  <a:pos x="46" y="32"/>
                </a:cxn>
                <a:cxn ang="0">
                  <a:pos x="40" y="40"/>
                </a:cxn>
                <a:cxn ang="0">
                  <a:pos x="32" y="44"/>
                </a:cxn>
                <a:cxn ang="0">
                  <a:pos x="24" y="46"/>
                </a:cxn>
                <a:cxn ang="0">
                  <a:pos x="24" y="46"/>
                </a:cxn>
                <a:cxn ang="0">
                  <a:pos x="14" y="44"/>
                </a:cxn>
                <a:cxn ang="0">
                  <a:pos x="8" y="40"/>
                </a:cxn>
                <a:cxn ang="0">
                  <a:pos x="2" y="32"/>
                </a:cxn>
                <a:cxn ang="0">
                  <a:pos x="0" y="24"/>
                </a:cxn>
                <a:cxn ang="0">
                  <a:pos x="0" y="24"/>
                </a:cxn>
                <a:cxn ang="0">
                  <a:pos x="2" y="14"/>
                </a:cxn>
                <a:cxn ang="0">
                  <a:pos x="8" y="6"/>
                </a:cxn>
                <a:cxn ang="0">
                  <a:pos x="14" y="2"/>
                </a:cxn>
                <a:cxn ang="0">
                  <a:pos x="24" y="0"/>
                </a:cxn>
                <a:cxn ang="0">
                  <a:pos x="24" y="0"/>
                </a:cxn>
              </a:cxnLst>
              <a:rect l="0" t="0" r="r" b="b"/>
              <a:pathLst>
                <a:path w="46" h="46">
                  <a:moveTo>
                    <a:pt x="24" y="0"/>
                  </a:moveTo>
                  <a:lnTo>
                    <a:pt x="24" y="0"/>
                  </a:lnTo>
                  <a:lnTo>
                    <a:pt x="32" y="2"/>
                  </a:lnTo>
                  <a:lnTo>
                    <a:pt x="40" y="6"/>
                  </a:lnTo>
                  <a:lnTo>
                    <a:pt x="46" y="14"/>
                  </a:lnTo>
                  <a:lnTo>
                    <a:pt x="46" y="24"/>
                  </a:lnTo>
                  <a:lnTo>
                    <a:pt x="46" y="24"/>
                  </a:lnTo>
                  <a:lnTo>
                    <a:pt x="46" y="32"/>
                  </a:lnTo>
                  <a:lnTo>
                    <a:pt x="40" y="40"/>
                  </a:lnTo>
                  <a:lnTo>
                    <a:pt x="32" y="44"/>
                  </a:lnTo>
                  <a:lnTo>
                    <a:pt x="24" y="46"/>
                  </a:lnTo>
                  <a:lnTo>
                    <a:pt x="24" y="46"/>
                  </a:lnTo>
                  <a:lnTo>
                    <a:pt x="14" y="44"/>
                  </a:lnTo>
                  <a:lnTo>
                    <a:pt x="8" y="40"/>
                  </a:lnTo>
                  <a:lnTo>
                    <a:pt x="2" y="32"/>
                  </a:lnTo>
                  <a:lnTo>
                    <a:pt x="0" y="24"/>
                  </a:lnTo>
                  <a:lnTo>
                    <a:pt x="0" y="24"/>
                  </a:lnTo>
                  <a:lnTo>
                    <a:pt x="2" y="14"/>
                  </a:lnTo>
                  <a:lnTo>
                    <a:pt x="8" y="6"/>
                  </a:lnTo>
                  <a:lnTo>
                    <a:pt x="14" y="2"/>
                  </a:lnTo>
                  <a:lnTo>
                    <a:pt x="24" y="0"/>
                  </a:lnTo>
                  <a:lnTo>
                    <a:pt x="24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215"/>
            <p:cNvSpPr>
              <a:spLocks/>
            </p:cNvSpPr>
            <p:nvPr/>
          </p:nvSpPr>
          <p:spPr bwMode="auto">
            <a:xfrm>
              <a:off x="8594725" y="3863975"/>
              <a:ext cx="73025" cy="73025"/>
            </a:xfrm>
            <a:custGeom>
              <a:avLst/>
              <a:gdLst/>
              <a:ahLst/>
              <a:cxnLst>
                <a:cxn ang="0">
                  <a:pos x="24" y="0"/>
                </a:cxn>
                <a:cxn ang="0">
                  <a:pos x="24" y="0"/>
                </a:cxn>
                <a:cxn ang="0">
                  <a:pos x="32" y="2"/>
                </a:cxn>
                <a:cxn ang="0">
                  <a:pos x="40" y="6"/>
                </a:cxn>
                <a:cxn ang="0">
                  <a:pos x="46" y="14"/>
                </a:cxn>
                <a:cxn ang="0">
                  <a:pos x="46" y="24"/>
                </a:cxn>
                <a:cxn ang="0">
                  <a:pos x="46" y="24"/>
                </a:cxn>
                <a:cxn ang="0">
                  <a:pos x="46" y="32"/>
                </a:cxn>
                <a:cxn ang="0">
                  <a:pos x="40" y="40"/>
                </a:cxn>
                <a:cxn ang="0">
                  <a:pos x="32" y="44"/>
                </a:cxn>
                <a:cxn ang="0">
                  <a:pos x="24" y="46"/>
                </a:cxn>
                <a:cxn ang="0">
                  <a:pos x="24" y="46"/>
                </a:cxn>
                <a:cxn ang="0">
                  <a:pos x="14" y="44"/>
                </a:cxn>
                <a:cxn ang="0">
                  <a:pos x="8" y="40"/>
                </a:cxn>
                <a:cxn ang="0">
                  <a:pos x="2" y="32"/>
                </a:cxn>
                <a:cxn ang="0">
                  <a:pos x="0" y="24"/>
                </a:cxn>
                <a:cxn ang="0">
                  <a:pos x="0" y="24"/>
                </a:cxn>
                <a:cxn ang="0">
                  <a:pos x="2" y="14"/>
                </a:cxn>
                <a:cxn ang="0">
                  <a:pos x="8" y="6"/>
                </a:cxn>
                <a:cxn ang="0">
                  <a:pos x="14" y="2"/>
                </a:cxn>
                <a:cxn ang="0">
                  <a:pos x="24" y="0"/>
                </a:cxn>
                <a:cxn ang="0">
                  <a:pos x="24" y="0"/>
                </a:cxn>
              </a:cxnLst>
              <a:rect l="0" t="0" r="r" b="b"/>
              <a:pathLst>
                <a:path w="46" h="46">
                  <a:moveTo>
                    <a:pt x="24" y="0"/>
                  </a:moveTo>
                  <a:lnTo>
                    <a:pt x="24" y="0"/>
                  </a:lnTo>
                  <a:lnTo>
                    <a:pt x="32" y="2"/>
                  </a:lnTo>
                  <a:lnTo>
                    <a:pt x="40" y="6"/>
                  </a:lnTo>
                  <a:lnTo>
                    <a:pt x="46" y="14"/>
                  </a:lnTo>
                  <a:lnTo>
                    <a:pt x="46" y="24"/>
                  </a:lnTo>
                  <a:lnTo>
                    <a:pt x="46" y="24"/>
                  </a:lnTo>
                  <a:lnTo>
                    <a:pt x="46" y="32"/>
                  </a:lnTo>
                  <a:lnTo>
                    <a:pt x="40" y="40"/>
                  </a:lnTo>
                  <a:lnTo>
                    <a:pt x="32" y="44"/>
                  </a:lnTo>
                  <a:lnTo>
                    <a:pt x="24" y="46"/>
                  </a:lnTo>
                  <a:lnTo>
                    <a:pt x="24" y="46"/>
                  </a:lnTo>
                  <a:lnTo>
                    <a:pt x="14" y="44"/>
                  </a:lnTo>
                  <a:lnTo>
                    <a:pt x="8" y="40"/>
                  </a:lnTo>
                  <a:lnTo>
                    <a:pt x="2" y="32"/>
                  </a:lnTo>
                  <a:lnTo>
                    <a:pt x="0" y="24"/>
                  </a:lnTo>
                  <a:lnTo>
                    <a:pt x="0" y="24"/>
                  </a:lnTo>
                  <a:lnTo>
                    <a:pt x="2" y="14"/>
                  </a:lnTo>
                  <a:lnTo>
                    <a:pt x="8" y="6"/>
                  </a:lnTo>
                  <a:lnTo>
                    <a:pt x="14" y="2"/>
                  </a:lnTo>
                  <a:lnTo>
                    <a:pt x="24" y="0"/>
                  </a:lnTo>
                  <a:lnTo>
                    <a:pt x="24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216"/>
            <p:cNvSpPr>
              <a:spLocks/>
            </p:cNvSpPr>
            <p:nvPr/>
          </p:nvSpPr>
          <p:spPr bwMode="auto">
            <a:xfrm>
              <a:off x="8724900" y="3863975"/>
              <a:ext cx="76200" cy="73025"/>
            </a:xfrm>
            <a:custGeom>
              <a:avLst/>
              <a:gdLst/>
              <a:ahLst/>
              <a:cxnLst>
                <a:cxn ang="0">
                  <a:pos x="24" y="0"/>
                </a:cxn>
                <a:cxn ang="0">
                  <a:pos x="24" y="0"/>
                </a:cxn>
                <a:cxn ang="0">
                  <a:pos x="32" y="2"/>
                </a:cxn>
                <a:cxn ang="0">
                  <a:pos x="40" y="6"/>
                </a:cxn>
                <a:cxn ang="0">
                  <a:pos x="46" y="14"/>
                </a:cxn>
                <a:cxn ang="0">
                  <a:pos x="48" y="24"/>
                </a:cxn>
                <a:cxn ang="0">
                  <a:pos x="48" y="24"/>
                </a:cxn>
                <a:cxn ang="0">
                  <a:pos x="46" y="32"/>
                </a:cxn>
                <a:cxn ang="0">
                  <a:pos x="40" y="40"/>
                </a:cxn>
                <a:cxn ang="0">
                  <a:pos x="32" y="44"/>
                </a:cxn>
                <a:cxn ang="0">
                  <a:pos x="24" y="46"/>
                </a:cxn>
                <a:cxn ang="0">
                  <a:pos x="24" y="46"/>
                </a:cxn>
                <a:cxn ang="0">
                  <a:pos x="14" y="44"/>
                </a:cxn>
                <a:cxn ang="0">
                  <a:pos x="8" y="40"/>
                </a:cxn>
                <a:cxn ang="0">
                  <a:pos x="2" y="32"/>
                </a:cxn>
                <a:cxn ang="0">
                  <a:pos x="0" y="24"/>
                </a:cxn>
                <a:cxn ang="0">
                  <a:pos x="0" y="24"/>
                </a:cxn>
                <a:cxn ang="0">
                  <a:pos x="2" y="14"/>
                </a:cxn>
                <a:cxn ang="0">
                  <a:pos x="8" y="6"/>
                </a:cxn>
                <a:cxn ang="0">
                  <a:pos x="14" y="2"/>
                </a:cxn>
                <a:cxn ang="0">
                  <a:pos x="24" y="0"/>
                </a:cxn>
                <a:cxn ang="0">
                  <a:pos x="24" y="0"/>
                </a:cxn>
              </a:cxnLst>
              <a:rect l="0" t="0" r="r" b="b"/>
              <a:pathLst>
                <a:path w="48" h="46">
                  <a:moveTo>
                    <a:pt x="24" y="0"/>
                  </a:moveTo>
                  <a:lnTo>
                    <a:pt x="24" y="0"/>
                  </a:lnTo>
                  <a:lnTo>
                    <a:pt x="32" y="2"/>
                  </a:lnTo>
                  <a:lnTo>
                    <a:pt x="40" y="6"/>
                  </a:lnTo>
                  <a:lnTo>
                    <a:pt x="46" y="14"/>
                  </a:lnTo>
                  <a:lnTo>
                    <a:pt x="48" y="24"/>
                  </a:lnTo>
                  <a:lnTo>
                    <a:pt x="48" y="24"/>
                  </a:lnTo>
                  <a:lnTo>
                    <a:pt x="46" y="32"/>
                  </a:lnTo>
                  <a:lnTo>
                    <a:pt x="40" y="40"/>
                  </a:lnTo>
                  <a:lnTo>
                    <a:pt x="32" y="44"/>
                  </a:lnTo>
                  <a:lnTo>
                    <a:pt x="24" y="46"/>
                  </a:lnTo>
                  <a:lnTo>
                    <a:pt x="24" y="46"/>
                  </a:lnTo>
                  <a:lnTo>
                    <a:pt x="14" y="44"/>
                  </a:lnTo>
                  <a:lnTo>
                    <a:pt x="8" y="40"/>
                  </a:lnTo>
                  <a:lnTo>
                    <a:pt x="2" y="32"/>
                  </a:lnTo>
                  <a:lnTo>
                    <a:pt x="0" y="24"/>
                  </a:lnTo>
                  <a:lnTo>
                    <a:pt x="0" y="24"/>
                  </a:lnTo>
                  <a:lnTo>
                    <a:pt x="2" y="14"/>
                  </a:lnTo>
                  <a:lnTo>
                    <a:pt x="8" y="6"/>
                  </a:lnTo>
                  <a:lnTo>
                    <a:pt x="14" y="2"/>
                  </a:lnTo>
                  <a:lnTo>
                    <a:pt x="24" y="0"/>
                  </a:lnTo>
                  <a:lnTo>
                    <a:pt x="24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2" name="文本框 41"/>
          <p:cNvSpPr txBox="1"/>
          <p:nvPr/>
        </p:nvSpPr>
        <p:spPr>
          <a:xfrm>
            <a:off x="10092346" y="4925013"/>
            <a:ext cx="1709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chemeClr val="bg1"/>
                </a:solidFill>
              </a:rPr>
              <a:t>81,680</a:t>
            </a:r>
            <a:endParaRPr lang="zh-CN" altLang="en-US" sz="3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67501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zh-CN" altLang="en-US" dirty="0" smtClean="0"/>
              <a:t>问题场景</a:t>
            </a:r>
            <a:endParaRPr kumimoji="1" lang="zh-CN" altLang="en-US" dirty="0"/>
          </a:p>
        </p:txBody>
      </p:sp>
      <p:graphicFrame>
        <p:nvGraphicFramePr>
          <p:cNvPr id="3" name="图表 2"/>
          <p:cNvGraphicFramePr/>
          <p:nvPr>
            <p:extLst>
              <p:ext uri="{D42A27DB-BD31-4B8C-83A1-F6EECF244321}">
                <p14:modId xmlns:p14="http://schemas.microsoft.com/office/powerpoint/2010/main" val="1760281936"/>
              </p:ext>
            </p:extLst>
          </p:nvPr>
        </p:nvGraphicFramePr>
        <p:xfrm>
          <a:off x="498291" y="1306284"/>
          <a:ext cx="4156836" cy="42513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Freeform 20"/>
          <p:cNvSpPr>
            <a:spLocks noEditPoints="1"/>
          </p:cNvSpPr>
          <p:nvPr/>
        </p:nvSpPr>
        <p:spPr bwMode="auto">
          <a:xfrm>
            <a:off x="5803340" y="1223457"/>
            <a:ext cx="736599" cy="522669"/>
          </a:xfrm>
          <a:custGeom>
            <a:avLst/>
            <a:gdLst/>
            <a:ahLst/>
            <a:cxnLst>
              <a:cxn ang="0">
                <a:pos x="426" y="206"/>
              </a:cxn>
              <a:cxn ang="0">
                <a:pos x="598" y="34"/>
              </a:cxn>
              <a:cxn ang="0">
                <a:pos x="604" y="32"/>
              </a:cxn>
              <a:cxn ang="0">
                <a:pos x="606" y="38"/>
              </a:cxn>
              <a:cxn ang="0">
                <a:pos x="606" y="386"/>
              </a:cxn>
              <a:cxn ang="0">
                <a:pos x="604" y="392"/>
              </a:cxn>
              <a:cxn ang="0">
                <a:pos x="596" y="390"/>
              </a:cxn>
              <a:cxn ang="0">
                <a:pos x="336" y="296"/>
              </a:cxn>
              <a:cxn ang="0">
                <a:pos x="328" y="302"/>
              </a:cxn>
              <a:cxn ang="0">
                <a:pos x="310" y="310"/>
              </a:cxn>
              <a:cxn ang="0">
                <a:pos x="298" y="310"/>
              </a:cxn>
              <a:cxn ang="0">
                <a:pos x="288" y="310"/>
              </a:cxn>
              <a:cxn ang="0">
                <a:pos x="270" y="302"/>
              </a:cxn>
              <a:cxn ang="0">
                <a:pos x="210" y="244"/>
              </a:cxn>
              <a:cxn ang="0">
                <a:pos x="38" y="422"/>
              </a:cxn>
              <a:cxn ang="0">
                <a:pos x="36" y="428"/>
              </a:cxn>
              <a:cxn ang="0">
                <a:pos x="42" y="430"/>
              </a:cxn>
              <a:cxn ang="0">
                <a:pos x="568" y="430"/>
              </a:cxn>
              <a:cxn ang="0">
                <a:pos x="574" y="428"/>
              </a:cxn>
              <a:cxn ang="0">
                <a:pos x="572" y="422"/>
              </a:cxn>
              <a:cxn ang="0">
                <a:pos x="336" y="296"/>
              </a:cxn>
              <a:cxn ang="0">
                <a:pos x="298" y="272"/>
              </a:cxn>
              <a:cxn ang="0">
                <a:pos x="304" y="270"/>
              </a:cxn>
              <a:cxn ang="0">
                <a:pos x="568" y="8"/>
              </a:cxn>
              <a:cxn ang="0">
                <a:pos x="568" y="6"/>
              </a:cxn>
              <a:cxn ang="0">
                <a:pos x="566" y="0"/>
              </a:cxn>
              <a:cxn ang="0">
                <a:pos x="34" y="0"/>
              </a:cxn>
              <a:cxn ang="0">
                <a:pos x="30" y="0"/>
              </a:cxn>
              <a:cxn ang="0">
                <a:pos x="28" y="6"/>
              </a:cxn>
              <a:cxn ang="0">
                <a:pos x="290" y="268"/>
              </a:cxn>
              <a:cxn ang="0">
                <a:pos x="294" y="270"/>
              </a:cxn>
              <a:cxn ang="0">
                <a:pos x="298" y="272"/>
              </a:cxn>
              <a:cxn ang="0">
                <a:pos x="0" y="388"/>
              </a:cxn>
              <a:cxn ang="0">
                <a:pos x="2" y="392"/>
              </a:cxn>
              <a:cxn ang="0">
                <a:pos x="8" y="394"/>
              </a:cxn>
              <a:cxn ang="0">
                <a:pos x="182" y="216"/>
              </a:cxn>
              <a:cxn ang="0">
                <a:pos x="10" y="44"/>
              </a:cxn>
              <a:cxn ang="0">
                <a:pos x="4" y="44"/>
              </a:cxn>
              <a:cxn ang="0">
                <a:pos x="0" y="48"/>
              </a:cxn>
            </a:cxnLst>
            <a:rect l="0" t="0" r="r" b="b"/>
            <a:pathLst>
              <a:path w="606" h="430">
                <a:moveTo>
                  <a:pt x="596" y="390"/>
                </a:moveTo>
                <a:lnTo>
                  <a:pt x="426" y="206"/>
                </a:lnTo>
                <a:lnTo>
                  <a:pt x="598" y="34"/>
                </a:lnTo>
                <a:lnTo>
                  <a:pt x="598" y="34"/>
                </a:lnTo>
                <a:lnTo>
                  <a:pt x="600" y="32"/>
                </a:lnTo>
                <a:lnTo>
                  <a:pt x="604" y="32"/>
                </a:lnTo>
                <a:lnTo>
                  <a:pt x="606" y="34"/>
                </a:lnTo>
                <a:lnTo>
                  <a:pt x="606" y="38"/>
                </a:lnTo>
                <a:lnTo>
                  <a:pt x="606" y="386"/>
                </a:lnTo>
                <a:lnTo>
                  <a:pt x="606" y="386"/>
                </a:lnTo>
                <a:lnTo>
                  <a:pt x="606" y="390"/>
                </a:lnTo>
                <a:lnTo>
                  <a:pt x="604" y="392"/>
                </a:lnTo>
                <a:lnTo>
                  <a:pt x="600" y="392"/>
                </a:lnTo>
                <a:lnTo>
                  <a:pt x="596" y="390"/>
                </a:lnTo>
                <a:lnTo>
                  <a:pt x="596" y="390"/>
                </a:lnTo>
                <a:close/>
                <a:moveTo>
                  <a:pt x="336" y="296"/>
                </a:moveTo>
                <a:lnTo>
                  <a:pt x="336" y="296"/>
                </a:lnTo>
                <a:lnTo>
                  <a:pt x="328" y="302"/>
                </a:lnTo>
                <a:lnTo>
                  <a:pt x="320" y="306"/>
                </a:lnTo>
                <a:lnTo>
                  <a:pt x="310" y="310"/>
                </a:lnTo>
                <a:lnTo>
                  <a:pt x="300" y="310"/>
                </a:lnTo>
                <a:lnTo>
                  <a:pt x="298" y="310"/>
                </a:lnTo>
                <a:lnTo>
                  <a:pt x="298" y="310"/>
                </a:lnTo>
                <a:lnTo>
                  <a:pt x="288" y="310"/>
                </a:lnTo>
                <a:lnTo>
                  <a:pt x="278" y="306"/>
                </a:lnTo>
                <a:lnTo>
                  <a:pt x="270" y="302"/>
                </a:lnTo>
                <a:lnTo>
                  <a:pt x="262" y="296"/>
                </a:lnTo>
                <a:lnTo>
                  <a:pt x="210" y="244"/>
                </a:lnTo>
                <a:lnTo>
                  <a:pt x="38" y="422"/>
                </a:lnTo>
                <a:lnTo>
                  <a:pt x="38" y="422"/>
                </a:lnTo>
                <a:lnTo>
                  <a:pt x="36" y="424"/>
                </a:lnTo>
                <a:lnTo>
                  <a:pt x="36" y="428"/>
                </a:lnTo>
                <a:lnTo>
                  <a:pt x="38" y="430"/>
                </a:lnTo>
                <a:lnTo>
                  <a:pt x="42" y="430"/>
                </a:lnTo>
                <a:lnTo>
                  <a:pt x="568" y="430"/>
                </a:lnTo>
                <a:lnTo>
                  <a:pt x="568" y="430"/>
                </a:lnTo>
                <a:lnTo>
                  <a:pt x="572" y="430"/>
                </a:lnTo>
                <a:lnTo>
                  <a:pt x="574" y="428"/>
                </a:lnTo>
                <a:lnTo>
                  <a:pt x="574" y="424"/>
                </a:lnTo>
                <a:lnTo>
                  <a:pt x="572" y="422"/>
                </a:lnTo>
                <a:lnTo>
                  <a:pt x="398" y="234"/>
                </a:lnTo>
                <a:lnTo>
                  <a:pt x="336" y="296"/>
                </a:lnTo>
                <a:close/>
                <a:moveTo>
                  <a:pt x="298" y="272"/>
                </a:moveTo>
                <a:lnTo>
                  <a:pt x="298" y="272"/>
                </a:lnTo>
                <a:lnTo>
                  <a:pt x="298" y="272"/>
                </a:lnTo>
                <a:lnTo>
                  <a:pt x="304" y="270"/>
                </a:lnTo>
                <a:lnTo>
                  <a:pt x="308" y="268"/>
                </a:lnTo>
                <a:lnTo>
                  <a:pt x="568" y="8"/>
                </a:lnTo>
                <a:lnTo>
                  <a:pt x="568" y="8"/>
                </a:lnTo>
                <a:lnTo>
                  <a:pt x="568" y="6"/>
                </a:lnTo>
                <a:lnTo>
                  <a:pt x="568" y="2"/>
                </a:lnTo>
                <a:lnTo>
                  <a:pt x="566" y="0"/>
                </a:lnTo>
                <a:lnTo>
                  <a:pt x="564" y="0"/>
                </a:lnTo>
                <a:lnTo>
                  <a:pt x="34" y="0"/>
                </a:lnTo>
                <a:lnTo>
                  <a:pt x="34" y="0"/>
                </a:lnTo>
                <a:lnTo>
                  <a:pt x="30" y="0"/>
                </a:lnTo>
                <a:lnTo>
                  <a:pt x="28" y="2"/>
                </a:lnTo>
                <a:lnTo>
                  <a:pt x="28" y="6"/>
                </a:lnTo>
                <a:lnTo>
                  <a:pt x="30" y="8"/>
                </a:lnTo>
                <a:lnTo>
                  <a:pt x="290" y="268"/>
                </a:lnTo>
                <a:lnTo>
                  <a:pt x="290" y="268"/>
                </a:lnTo>
                <a:lnTo>
                  <a:pt x="294" y="270"/>
                </a:lnTo>
                <a:lnTo>
                  <a:pt x="298" y="272"/>
                </a:lnTo>
                <a:lnTo>
                  <a:pt x="298" y="272"/>
                </a:lnTo>
                <a:close/>
                <a:moveTo>
                  <a:pt x="0" y="48"/>
                </a:moveTo>
                <a:lnTo>
                  <a:pt x="0" y="388"/>
                </a:lnTo>
                <a:lnTo>
                  <a:pt x="0" y="388"/>
                </a:lnTo>
                <a:lnTo>
                  <a:pt x="2" y="392"/>
                </a:lnTo>
                <a:lnTo>
                  <a:pt x="4" y="394"/>
                </a:lnTo>
                <a:lnTo>
                  <a:pt x="8" y="394"/>
                </a:lnTo>
                <a:lnTo>
                  <a:pt x="10" y="392"/>
                </a:lnTo>
                <a:lnTo>
                  <a:pt x="182" y="216"/>
                </a:lnTo>
                <a:lnTo>
                  <a:pt x="10" y="44"/>
                </a:lnTo>
                <a:lnTo>
                  <a:pt x="10" y="44"/>
                </a:lnTo>
                <a:lnTo>
                  <a:pt x="8" y="42"/>
                </a:lnTo>
                <a:lnTo>
                  <a:pt x="4" y="44"/>
                </a:lnTo>
                <a:lnTo>
                  <a:pt x="2" y="46"/>
                </a:lnTo>
                <a:lnTo>
                  <a:pt x="0" y="48"/>
                </a:lnTo>
                <a:lnTo>
                  <a:pt x="0" y="48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" name="Freeform 119"/>
          <p:cNvSpPr>
            <a:spLocks noEditPoints="1"/>
          </p:cNvSpPr>
          <p:nvPr/>
        </p:nvSpPr>
        <p:spPr bwMode="auto">
          <a:xfrm>
            <a:off x="5848286" y="2301367"/>
            <a:ext cx="691653" cy="691653"/>
          </a:xfrm>
          <a:custGeom>
            <a:avLst/>
            <a:gdLst/>
            <a:ahLst/>
            <a:cxnLst>
              <a:cxn ang="0">
                <a:pos x="182" y="12"/>
              </a:cxn>
              <a:cxn ang="0">
                <a:pos x="76" y="76"/>
              </a:cxn>
              <a:cxn ang="0">
                <a:pos x="10" y="182"/>
              </a:cxn>
              <a:cxn ang="0">
                <a:pos x="0" y="286"/>
              </a:cxn>
              <a:cxn ang="0">
                <a:pos x="44" y="406"/>
              </a:cxn>
              <a:cxn ang="0">
                <a:pos x="136" y="488"/>
              </a:cxn>
              <a:cxn ang="0">
                <a:pos x="260" y="520"/>
              </a:cxn>
              <a:cxn ang="0">
                <a:pos x="360" y="500"/>
              </a:cxn>
              <a:cxn ang="0">
                <a:pos x="460" y="426"/>
              </a:cxn>
              <a:cxn ang="0">
                <a:pos x="514" y="312"/>
              </a:cxn>
              <a:cxn ang="0">
                <a:pos x="514" y="208"/>
              </a:cxn>
              <a:cxn ang="0">
                <a:pos x="460" y="94"/>
              </a:cxn>
              <a:cxn ang="0">
                <a:pos x="360" y="20"/>
              </a:cxn>
              <a:cxn ang="0">
                <a:pos x="260" y="0"/>
              </a:cxn>
              <a:cxn ang="0">
                <a:pos x="172" y="88"/>
              </a:cxn>
              <a:cxn ang="0">
                <a:pos x="118" y="96"/>
              </a:cxn>
              <a:cxn ang="0">
                <a:pos x="194" y="54"/>
              </a:cxn>
              <a:cxn ang="0">
                <a:pos x="148" y="140"/>
              </a:cxn>
              <a:cxn ang="0">
                <a:pos x="42" y="252"/>
              </a:cxn>
              <a:cxn ang="0">
                <a:pos x="58" y="180"/>
              </a:cxn>
              <a:cxn ang="0">
                <a:pos x="100" y="114"/>
              </a:cxn>
              <a:cxn ang="0">
                <a:pos x="132" y="336"/>
              </a:cxn>
              <a:cxn ang="0">
                <a:pos x="100" y="410"/>
              </a:cxn>
              <a:cxn ang="0">
                <a:pos x="58" y="350"/>
              </a:cxn>
              <a:cxn ang="0">
                <a:pos x="42" y="276"/>
              </a:cxn>
              <a:cxn ang="0">
                <a:pos x="156" y="406"/>
              </a:cxn>
              <a:cxn ang="0">
                <a:pos x="192" y="466"/>
              </a:cxn>
              <a:cxn ang="0">
                <a:pos x="118" y="426"/>
              </a:cxn>
              <a:cxn ang="0">
                <a:pos x="220" y="460"/>
              </a:cxn>
              <a:cxn ang="0">
                <a:pos x="210" y="392"/>
              </a:cxn>
              <a:cxn ang="0">
                <a:pos x="248" y="364"/>
              </a:cxn>
              <a:cxn ang="0">
                <a:pos x="162" y="356"/>
              </a:cxn>
              <a:cxn ang="0">
                <a:pos x="248" y="364"/>
              </a:cxn>
              <a:cxn ang="0">
                <a:pos x="156" y="196"/>
              </a:cxn>
              <a:cxn ang="0">
                <a:pos x="208" y="154"/>
              </a:cxn>
              <a:cxn ang="0">
                <a:pos x="212" y="130"/>
              </a:cxn>
              <a:cxn ang="0">
                <a:pos x="206" y="80"/>
              </a:cxn>
              <a:cxn ang="0">
                <a:pos x="248" y="134"/>
              </a:cxn>
              <a:cxn ang="0">
                <a:pos x="358" y="114"/>
              </a:cxn>
              <a:cxn ang="0">
                <a:pos x="320" y="54"/>
              </a:cxn>
              <a:cxn ang="0">
                <a:pos x="396" y="94"/>
              </a:cxn>
              <a:cxn ang="0">
                <a:pos x="294" y="60"/>
              </a:cxn>
              <a:cxn ang="0">
                <a:pos x="334" y="122"/>
              </a:cxn>
              <a:cxn ang="0">
                <a:pos x="268" y="158"/>
              </a:cxn>
              <a:cxn ang="0">
                <a:pos x="352" y="170"/>
              </a:cxn>
              <a:cxn ang="0">
                <a:pos x="268" y="158"/>
              </a:cxn>
              <a:cxn ang="0">
                <a:pos x="360" y="330"/>
              </a:cxn>
              <a:cxn ang="0">
                <a:pos x="290" y="366"/>
              </a:cxn>
              <a:cxn ang="0">
                <a:pos x="268" y="476"/>
              </a:cxn>
              <a:cxn ang="0">
                <a:pos x="336" y="400"/>
              </a:cxn>
              <a:cxn ang="0">
                <a:pos x="296" y="462"/>
              </a:cxn>
              <a:cxn ang="0">
                <a:pos x="328" y="460"/>
              </a:cxn>
              <a:cxn ang="0">
                <a:pos x="380" y="418"/>
              </a:cxn>
              <a:cxn ang="0">
                <a:pos x="342" y="460"/>
              </a:cxn>
              <a:cxn ang="0">
                <a:pos x="394" y="400"/>
              </a:cxn>
              <a:cxn ang="0">
                <a:pos x="388" y="308"/>
              </a:cxn>
              <a:cxn ang="0">
                <a:pos x="468" y="314"/>
              </a:cxn>
              <a:cxn ang="0">
                <a:pos x="428" y="396"/>
              </a:cxn>
              <a:cxn ang="0">
                <a:pos x="388" y="222"/>
              </a:cxn>
              <a:cxn ang="0">
                <a:pos x="394" y="126"/>
              </a:cxn>
              <a:cxn ang="0">
                <a:pos x="448" y="162"/>
              </a:cxn>
              <a:cxn ang="0">
                <a:pos x="474" y="252"/>
              </a:cxn>
            </a:cxnLst>
            <a:rect l="0" t="0" r="r" b="b"/>
            <a:pathLst>
              <a:path w="520" h="520">
                <a:moveTo>
                  <a:pt x="260" y="0"/>
                </a:moveTo>
                <a:lnTo>
                  <a:pt x="260" y="0"/>
                </a:lnTo>
                <a:lnTo>
                  <a:pt x="232" y="2"/>
                </a:lnTo>
                <a:lnTo>
                  <a:pt x="206" y="6"/>
                </a:lnTo>
                <a:lnTo>
                  <a:pt x="182" y="12"/>
                </a:lnTo>
                <a:lnTo>
                  <a:pt x="158" y="20"/>
                </a:lnTo>
                <a:lnTo>
                  <a:pt x="136" y="32"/>
                </a:lnTo>
                <a:lnTo>
                  <a:pt x="114" y="44"/>
                </a:lnTo>
                <a:lnTo>
                  <a:pt x="94" y="60"/>
                </a:lnTo>
                <a:lnTo>
                  <a:pt x="76" y="76"/>
                </a:lnTo>
                <a:lnTo>
                  <a:pt x="58" y="94"/>
                </a:lnTo>
                <a:lnTo>
                  <a:pt x="44" y="114"/>
                </a:lnTo>
                <a:lnTo>
                  <a:pt x="30" y="136"/>
                </a:lnTo>
                <a:lnTo>
                  <a:pt x="20" y="158"/>
                </a:lnTo>
                <a:lnTo>
                  <a:pt x="10" y="182"/>
                </a:lnTo>
                <a:lnTo>
                  <a:pt x="4" y="208"/>
                </a:lnTo>
                <a:lnTo>
                  <a:pt x="0" y="234"/>
                </a:lnTo>
                <a:lnTo>
                  <a:pt x="0" y="260"/>
                </a:lnTo>
                <a:lnTo>
                  <a:pt x="0" y="260"/>
                </a:lnTo>
                <a:lnTo>
                  <a:pt x="0" y="286"/>
                </a:lnTo>
                <a:lnTo>
                  <a:pt x="4" y="312"/>
                </a:lnTo>
                <a:lnTo>
                  <a:pt x="10" y="338"/>
                </a:lnTo>
                <a:lnTo>
                  <a:pt x="20" y="360"/>
                </a:lnTo>
                <a:lnTo>
                  <a:pt x="30" y="384"/>
                </a:lnTo>
                <a:lnTo>
                  <a:pt x="44" y="406"/>
                </a:lnTo>
                <a:lnTo>
                  <a:pt x="58" y="426"/>
                </a:lnTo>
                <a:lnTo>
                  <a:pt x="76" y="444"/>
                </a:lnTo>
                <a:lnTo>
                  <a:pt x="94" y="460"/>
                </a:lnTo>
                <a:lnTo>
                  <a:pt x="114" y="476"/>
                </a:lnTo>
                <a:lnTo>
                  <a:pt x="136" y="488"/>
                </a:lnTo>
                <a:lnTo>
                  <a:pt x="158" y="500"/>
                </a:lnTo>
                <a:lnTo>
                  <a:pt x="182" y="508"/>
                </a:lnTo>
                <a:lnTo>
                  <a:pt x="206" y="514"/>
                </a:lnTo>
                <a:lnTo>
                  <a:pt x="232" y="518"/>
                </a:lnTo>
                <a:lnTo>
                  <a:pt x="260" y="520"/>
                </a:lnTo>
                <a:lnTo>
                  <a:pt x="260" y="520"/>
                </a:lnTo>
                <a:lnTo>
                  <a:pt x="286" y="518"/>
                </a:lnTo>
                <a:lnTo>
                  <a:pt x="312" y="514"/>
                </a:lnTo>
                <a:lnTo>
                  <a:pt x="336" y="508"/>
                </a:lnTo>
                <a:lnTo>
                  <a:pt x="360" y="500"/>
                </a:lnTo>
                <a:lnTo>
                  <a:pt x="384" y="488"/>
                </a:lnTo>
                <a:lnTo>
                  <a:pt x="404" y="476"/>
                </a:lnTo>
                <a:lnTo>
                  <a:pt x="424" y="460"/>
                </a:lnTo>
                <a:lnTo>
                  <a:pt x="444" y="444"/>
                </a:lnTo>
                <a:lnTo>
                  <a:pt x="460" y="426"/>
                </a:lnTo>
                <a:lnTo>
                  <a:pt x="474" y="406"/>
                </a:lnTo>
                <a:lnTo>
                  <a:pt x="488" y="384"/>
                </a:lnTo>
                <a:lnTo>
                  <a:pt x="498" y="360"/>
                </a:lnTo>
                <a:lnTo>
                  <a:pt x="508" y="338"/>
                </a:lnTo>
                <a:lnTo>
                  <a:pt x="514" y="312"/>
                </a:lnTo>
                <a:lnTo>
                  <a:pt x="518" y="286"/>
                </a:lnTo>
                <a:lnTo>
                  <a:pt x="520" y="260"/>
                </a:lnTo>
                <a:lnTo>
                  <a:pt x="520" y="260"/>
                </a:lnTo>
                <a:lnTo>
                  <a:pt x="518" y="234"/>
                </a:lnTo>
                <a:lnTo>
                  <a:pt x="514" y="208"/>
                </a:lnTo>
                <a:lnTo>
                  <a:pt x="508" y="182"/>
                </a:lnTo>
                <a:lnTo>
                  <a:pt x="498" y="158"/>
                </a:lnTo>
                <a:lnTo>
                  <a:pt x="488" y="136"/>
                </a:lnTo>
                <a:lnTo>
                  <a:pt x="474" y="114"/>
                </a:lnTo>
                <a:lnTo>
                  <a:pt x="460" y="94"/>
                </a:lnTo>
                <a:lnTo>
                  <a:pt x="444" y="76"/>
                </a:lnTo>
                <a:lnTo>
                  <a:pt x="424" y="60"/>
                </a:lnTo>
                <a:lnTo>
                  <a:pt x="404" y="44"/>
                </a:lnTo>
                <a:lnTo>
                  <a:pt x="384" y="32"/>
                </a:lnTo>
                <a:lnTo>
                  <a:pt x="360" y="20"/>
                </a:lnTo>
                <a:lnTo>
                  <a:pt x="336" y="12"/>
                </a:lnTo>
                <a:lnTo>
                  <a:pt x="312" y="6"/>
                </a:lnTo>
                <a:lnTo>
                  <a:pt x="286" y="2"/>
                </a:lnTo>
                <a:lnTo>
                  <a:pt x="260" y="0"/>
                </a:lnTo>
                <a:lnTo>
                  <a:pt x="260" y="0"/>
                </a:lnTo>
                <a:close/>
                <a:moveTo>
                  <a:pt x="194" y="54"/>
                </a:moveTo>
                <a:lnTo>
                  <a:pt x="194" y="54"/>
                </a:lnTo>
                <a:lnTo>
                  <a:pt x="186" y="64"/>
                </a:lnTo>
                <a:lnTo>
                  <a:pt x="186" y="64"/>
                </a:lnTo>
                <a:lnTo>
                  <a:pt x="172" y="88"/>
                </a:lnTo>
                <a:lnTo>
                  <a:pt x="158" y="114"/>
                </a:lnTo>
                <a:lnTo>
                  <a:pt x="158" y="114"/>
                </a:lnTo>
                <a:lnTo>
                  <a:pt x="136" y="106"/>
                </a:lnTo>
                <a:lnTo>
                  <a:pt x="118" y="96"/>
                </a:lnTo>
                <a:lnTo>
                  <a:pt x="118" y="96"/>
                </a:lnTo>
                <a:lnTo>
                  <a:pt x="136" y="82"/>
                </a:lnTo>
                <a:lnTo>
                  <a:pt x="154" y="70"/>
                </a:lnTo>
                <a:lnTo>
                  <a:pt x="174" y="62"/>
                </a:lnTo>
                <a:lnTo>
                  <a:pt x="194" y="54"/>
                </a:lnTo>
                <a:lnTo>
                  <a:pt x="194" y="54"/>
                </a:lnTo>
                <a:close/>
                <a:moveTo>
                  <a:pt x="100" y="114"/>
                </a:moveTo>
                <a:lnTo>
                  <a:pt x="100" y="114"/>
                </a:lnTo>
                <a:lnTo>
                  <a:pt x="122" y="128"/>
                </a:lnTo>
                <a:lnTo>
                  <a:pt x="148" y="140"/>
                </a:lnTo>
                <a:lnTo>
                  <a:pt x="148" y="140"/>
                </a:lnTo>
                <a:lnTo>
                  <a:pt x="140" y="164"/>
                </a:lnTo>
                <a:lnTo>
                  <a:pt x="132" y="192"/>
                </a:lnTo>
                <a:lnTo>
                  <a:pt x="128" y="222"/>
                </a:lnTo>
                <a:lnTo>
                  <a:pt x="124" y="252"/>
                </a:lnTo>
                <a:lnTo>
                  <a:pt x="42" y="252"/>
                </a:lnTo>
                <a:lnTo>
                  <a:pt x="42" y="252"/>
                </a:lnTo>
                <a:lnTo>
                  <a:pt x="44" y="234"/>
                </a:lnTo>
                <a:lnTo>
                  <a:pt x="48" y="216"/>
                </a:lnTo>
                <a:lnTo>
                  <a:pt x="52" y="196"/>
                </a:lnTo>
                <a:lnTo>
                  <a:pt x="58" y="180"/>
                </a:lnTo>
                <a:lnTo>
                  <a:pt x="66" y="162"/>
                </a:lnTo>
                <a:lnTo>
                  <a:pt x="76" y="144"/>
                </a:lnTo>
                <a:lnTo>
                  <a:pt x="88" y="130"/>
                </a:lnTo>
                <a:lnTo>
                  <a:pt x="100" y="114"/>
                </a:lnTo>
                <a:lnTo>
                  <a:pt x="100" y="114"/>
                </a:lnTo>
                <a:close/>
                <a:moveTo>
                  <a:pt x="42" y="276"/>
                </a:moveTo>
                <a:lnTo>
                  <a:pt x="124" y="276"/>
                </a:lnTo>
                <a:lnTo>
                  <a:pt x="124" y="276"/>
                </a:lnTo>
                <a:lnTo>
                  <a:pt x="126" y="308"/>
                </a:lnTo>
                <a:lnTo>
                  <a:pt x="132" y="336"/>
                </a:lnTo>
                <a:lnTo>
                  <a:pt x="138" y="362"/>
                </a:lnTo>
                <a:lnTo>
                  <a:pt x="146" y="386"/>
                </a:lnTo>
                <a:lnTo>
                  <a:pt x="146" y="386"/>
                </a:lnTo>
                <a:lnTo>
                  <a:pt x="120" y="398"/>
                </a:lnTo>
                <a:lnTo>
                  <a:pt x="100" y="410"/>
                </a:lnTo>
                <a:lnTo>
                  <a:pt x="100" y="410"/>
                </a:lnTo>
                <a:lnTo>
                  <a:pt x="88" y="396"/>
                </a:lnTo>
                <a:lnTo>
                  <a:pt x="76" y="382"/>
                </a:lnTo>
                <a:lnTo>
                  <a:pt x="66" y="366"/>
                </a:lnTo>
                <a:lnTo>
                  <a:pt x="58" y="350"/>
                </a:lnTo>
                <a:lnTo>
                  <a:pt x="52" y="332"/>
                </a:lnTo>
                <a:lnTo>
                  <a:pt x="48" y="314"/>
                </a:lnTo>
                <a:lnTo>
                  <a:pt x="44" y="296"/>
                </a:lnTo>
                <a:lnTo>
                  <a:pt x="42" y="276"/>
                </a:lnTo>
                <a:lnTo>
                  <a:pt x="42" y="276"/>
                </a:lnTo>
                <a:close/>
                <a:moveTo>
                  <a:pt x="118" y="426"/>
                </a:moveTo>
                <a:lnTo>
                  <a:pt x="118" y="426"/>
                </a:lnTo>
                <a:lnTo>
                  <a:pt x="136" y="416"/>
                </a:lnTo>
                <a:lnTo>
                  <a:pt x="156" y="406"/>
                </a:lnTo>
                <a:lnTo>
                  <a:pt x="156" y="406"/>
                </a:lnTo>
                <a:lnTo>
                  <a:pt x="170" y="436"/>
                </a:lnTo>
                <a:lnTo>
                  <a:pt x="186" y="460"/>
                </a:lnTo>
                <a:lnTo>
                  <a:pt x="186" y="460"/>
                </a:lnTo>
                <a:lnTo>
                  <a:pt x="192" y="466"/>
                </a:lnTo>
                <a:lnTo>
                  <a:pt x="192" y="466"/>
                </a:lnTo>
                <a:lnTo>
                  <a:pt x="172" y="460"/>
                </a:lnTo>
                <a:lnTo>
                  <a:pt x="154" y="450"/>
                </a:lnTo>
                <a:lnTo>
                  <a:pt x="136" y="438"/>
                </a:lnTo>
                <a:lnTo>
                  <a:pt x="118" y="426"/>
                </a:lnTo>
                <a:lnTo>
                  <a:pt x="118" y="426"/>
                </a:lnTo>
                <a:close/>
                <a:moveTo>
                  <a:pt x="248" y="476"/>
                </a:moveTo>
                <a:lnTo>
                  <a:pt x="248" y="476"/>
                </a:lnTo>
                <a:lnTo>
                  <a:pt x="232" y="476"/>
                </a:lnTo>
                <a:lnTo>
                  <a:pt x="232" y="476"/>
                </a:lnTo>
                <a:lnTo>
                  <a:pt x="220" y="460"/>
                </a:lnTo>
                <a:lnTo>
                  <a:pt x="206" y="444"/>
                </a:lnTo>
                <a:lnTo>
                  <a:pt x="192" y="422"/>
                </a:lnTo>
                <a:lnTo>
                  <a:pt x="180" y="398"/>
                </a:lnTo>
                <a:lnTo>
                  <a:pt x="180" y="398"/>
                </a:lnTo>
                <a:lnTo>
                  <a:pt x="210" y="392"/>
                </a:lnTo>
                <a:lnTo>
                  <a:pt x="228" y="388"/>
                </a:lnTo>
                <a:lnTo>
                  <a:pt x="248" y="388"/>
                </a:lnTo>
                <a:lnTo>
                  <a:pt x="248" y="476"/>
                </a:lnTo>
                <a:close/>
                <a:moveTo>
                  <a:pt x="248" y="364"/>
                </a:moveTo>
                <a:lnTo>
                  <a:pt x="248" y="364"/>
                </a:lnTo>
                <a:lnTo>
                  <a:pt x="224" y="364"/>
                </a:lnTo>
                <a:lnTo>
                  <a:pt x="204" y="368"/>
                </a:lnTo>
                <a:lnTo>
                  <a:pt x="170" y="378"/>
                </a:lnTo>
                <a:lnTo>
                  <a:pt x="170" y="378"/>
                </a:lnTo>
                <a:lnTo>
                  <a:pt x="162" y="356"/>
                </a:lnTo>
                <a:lnTo>
                  <a:pt x="156" y="332"/>
                </a:lnTo>
                <a:lnTo>
                  <a:pt x="150" y="306"/>
                </a:lnTo>
                <a:lnTo>
                  <a:pt x="148" y="276"/>
                </a:lnTo>
                <a:lnTo>
                  <a:pt x="248" y="276"/>
                </a:lnTo>
                <a:lnTo>
                  <a:pt x="248" y="364"/>
                </a:lnTo>
                <a:close/>
                <a:moveTo>
                  <a:pt x="248" y="252"/>
                </a:moveTo>
                <a:lnTo>
                  <a:pt x="150" y="252"/>
                </a:lnTo>
                <a:lnTo>
                  <a:pt x="150" y="252"/>
                </a:lnTo>
                <a:lnTo>
                  <a:pt x="152" y="224"/>
                </a:lnTo>
                <a:lnTo>
                  <a:pt x="156" y="196"/>
                </a:lnTo>
                <a:lnTo>
                  <a:pt x="164" y="170"/>
                </a:lnTo>
                <a:lnTo>
                  <a:pt x="172" y="148"/>
                </a:lnTo>
                <a:lnTo>
                  <a:pt x="172" y="148"/>
                </a:lnTo>
                <a:lnTo>
                  <a:pt x="188" y="152"/>
                </a:lnTo>
                <a:lnTo>
                  <a:pt x="208" y="154"/>
                </a:lnTo>
                <a:lnTo>
                  <a:pt x="248" y="158"/>
                </a:lnTo>
                <a:lnTo>
                  <a:pt x="248" y="252"/>
                </a:lnTo>
                <a:close/>
                <a:moveTo>
                  <a:pt x="248" y="134"/>
                </a:moveTo>
                <a:lnTo>
                  <a:pt x="248" y="134"/>
                </a:lnTo>
                <a:lnTo>
                  <a:pt x="212" y="130"/>
                </a:lnTo>
                <a:lnTo>
                  <a:pt x="182" y="122"/>
                </a:lnTo>
                <a:lnTo>
                  <a:pt x="182" y="122"/>
                </a:lnTo>
                <a:lnTo>
                  <a:pt x="194" y="100"/>
                </a:lnTo>
                <a:lnTo>
                  <a:pt x="206" y="80"/>
                </a:lnTo>
                <a:lnTo>
                  <a:pt x="206" y="80"/>
                </a:lnTo>
                <a:lnTo>
                  <a:pt x="220" y="60"/>
                </a:lnTo>
                <a:lnTo>
                  <a:pt x="234" y="46"/>
                </a:lnTo>
                <a:lnTo>
                  <a:pt x="234" y="46"/>
                </a:lnTo>
                <a:lnTo>
                  <a:pt x="248" y="44"/>
                </a:lnTo>
                <a:lnTo>
                  <a:pt x="248" y="134"/>
                </a:lnTo>
                <a:close/>
                <a:moveTo>
                  <a:pt x="396" y="94"/>
                </a:moveTo>
                <a:lnTo>
                  <a:pt x="396" y="94"/>
                </a:lnTo>
                <a:lnTo>
                  <a:pt x="378" y="104"/>
                </a:lnTo>
                <a:lnTo>
                  <a:pt x="358" y="114"/>
                </a:lnTo>
                <a:lnTo>
                  <a:pt x="358" y="114"/>
                </a:lnTo>
                <a:lnTo>
                  <a:pt x="342" y="88"/>
                </a:lnTo>
                <a:lnTo>
                  <a:pt x="328" y="64"/>
                </a:lnTo>
                <a:lnTo>
                  <a:pt x="328" y="64"/>
                </a:lnTo>
                <a:lnTo>
                  <a:pt x="320" y="54"/>
                </a:lnTo>
                <a:lnTo>
                  <a:pt x="320" y="54"/>
                </a:lnTo>
                <a:lnTo>
                  <a:pt x="340" y="60"/>
                </a:lnTo>
                <a:lnTo>
                  <a:pt x="360" y="70"/>
                </a:lnTo>
                <a:lnTo>
                  <a:pt x="378" y="82"/>
                </a:lnTo>
                <a:lnTo>
                  <a:pt x="396" y="94"/>
                </a:lnTo>
                <a:lnTo>
                  <a:pt x="396" y="94"/>
                </a:lnTo>
                <a:close/>
                <a:moveTo>
                  <a:pt x="268" y="44"/>
                </a:moveTo>
                <a:lnTo>
                  <a:pt x="268" y="44"/>
                </a:lnTo>
                <a:lnTo>
                  <a:pt x="282" y="46"/>
                </a:lnTo>
                <a:lnTo>
                  <a:pt x="282" y="46"/>
                </a:lnTo>
                <a:lnTo>
                  <a:pt x="294" y="60"/>
                </a:lnTo>
                <a:lnTo>
                  <a:pt x="308" y="80"/>
                </a:lnTo>
                <a:lnTo>
                  <a:pt x="308" y="80"/>
                </a:lnTo>
                <a:lnTo>
                  <a:pt x="322" y="98"/>
                </a:lnTo>
                <a:lnTo>
                  <a:pt x="334" y="122"/>
                </a:lnTo>
                <a:lnTo>
                  <a:pt x="334" y="122"/>
                </a:lnTo>
                <a:lnTo>
                  <a:pt x="304" y="130"/>
                </a:lnTo>
                <a:lnTo>
                  <a:pt x="268" y="134"/>
                </a:lnTo>
                <a:lnTo>
                  <a:pt x="268" y="44"/>
                </a:lnTo>
                <a:close/>
                <a:moveTo>
                  <a:pt x="268" y="158"/>
                </a:moveTo>
                <a:lnTo>
                  <a:pt x="268" y="158"/>
                </a:lnTo>
                <a:lnTo>
                  <a:pt x="308" y="154"/>
                </a:lnTo>
                <a:lnTo>
                  <a:pt x="326" y="150"/>
                </a:lnTo>
                <a:lnTo>
                  <a:pt x="344" y="146"/>
                </a:lnTo>
                <a:lnTo>
                  <a:pt x="344" y="146"/>
                </a:lnTo>
                <a:lnTo>
                  <a:pt x="352" y="170"/>
                </a:lnTo>
                <a:lnTo>
                  <a:pt x="358" y="196"/>
                </a:lnTo>
                <a:lnTo>
                  <a:pt x="364" y="224"/>
                </a:lnTo>
                <a:lnTo>
                  <a:pt x="366" y="252"/>
                </a:lnTo>
                <a:lnTo>
                  <a:pt x="268" y="252"/>
                </a:lnTo>
                <a:lnTo>
                  <a:pt x="268" y="158"/>
                </a:lnTo>
                <a:close/>
                <a:moveTo>
                  <a:pt x="268" y="276"/>
                </a:moveTo>
                <a:lnTo>
                  <a:pt x="366" y="276"/>
                </a:lnTo>
                <a:lnTo>
                  <a:pt x="366" y="276"/>
                </a:lnTo>
                <a:lnTo>
                  <a:pt x="364" y="304"/>
                </a:lnTo>
                <a:lnTo>
                  <a:pt x="360" y="330"/>
                </a:lnTo>
                <a:lnTo>
                  <a:pt x="354" y="354"/>
                </a:lnTo>
                <a:lnTo>
                  <a:pt x="346" y="378"/>
                </a:lnTo>
                <a:lnTo>
                  <a:pt x="346" y="378"/>
                </a:lnTo>
                <a:lnTo>
                  <a:pt x="310" y="368"/>
                </a:lnTo>
                <a:lnTo>
                  <a:pt x="290" y="366"/>
                </a:lnTo>
                <a:lnTo>
                  <a:pt x="268" y="364"/>
                </a:lnTo>
                <a:lnTo>
                  <a:pt x="268" y="276"/>
                </a:lnTo>
                <a:close/>
                <a:moveTo>
                  <a:pt x="284" y="476"/>
                </a:moveTo>
                <a:lnTo>
                  <a:pt x="284" y="476"/>
                </a:lnTo>
                <a:lnTo>
                  <a:pt x="268" y="476"/>
                </a:lnTo>
                <a:lnTo>
                  <a:pt x="268" y="388"/>
                </a:lnTo>
                <a:lnTo>
                  <a:pt x="268" y="388"/>
                </a:lnTo>
                <a:lnTo>
                  <a:pt x="288" y="390"/>
                </a:lnTo>
                <a:lnTo>
                  <a:pt x="306" y="392"/>
                </a:lnTo>
                <a:lnTo>
                  <a:pt x="336" y="400"/>
                </a:lnTo>
                <a:lnTo>
                  <a:pt x="336" y="400"/>
                </a:lnTo>
                <a:lnTo>
                  <a:pt x="324" y="422"/>
                </a:lnTo>
                <a:lnTo>
                  <a:pt x="308" y="444"/>
                </a:lnTo>
                <a:lnTo>
                  <a:pt x="308" y="444"/>
                </a:lnTo>
                <a:lnTo>
                  <a:pt x="296" y="462"/>
                </a:lnTo>
                <a:lnTo>
                  <a:pt x="284" y="476"/>
                </a:lnTo>
                <a:lnTo>
                  <a:pt x="284" y="476"/>
                </a:lnTo>
                <a:close/>
                <a:moveTo>
                  <a:pt x="322" y="466"/>
                </a:moveTo>
                <a:lnTo>
                  <a:pt x="322" y="466"/>
                </a:lnTo>
                <a:lnTo>
                  <a:pt x="328" y="460"/>
                </a:lnTo>
                <a:lnTo>
                  <a:pt x="328" y="460"/>
                </a:lnTo>
                <a:lnTo>
                  <a:pt x="344" y="436"/>
                </a:lnTo>
                <a:lnTo>
                  <a:pt x="358" y="408"/>
                </a:lnTo>
                <a:lnTo>
                  <a:pt x="358" y="408"/>
                </a:lnTo>
                <a:lnTo>
                  <a:pt x="380" y="418"/>
                </a:lnTo>
                <a:lnTo>
                  <a:pt x="396" y="426"/>
                </a:lnTo>
                <a:lnTo>
                  <a:pt x="396" y="426"/>
                </a:lnTo>
                <a:lnTo>
                  <a:pt x="380" y="440"/>
                </a:lnTo>
                <a:lnTo>
                  <a:pt x="362" y="450"/>
                </a:lnTo>
                <a:lnTo>
                  <a:pt x="342" y="460"/>
                </a:lnTo>
                <a:lnTo>
                  <a:pt x="322" y="466"/>
                </a:lnTo>
                <a:lnTo>
                  <a:pt x="322" y="466"/>
                </a:lnTo>
                <a:close/>
                <a:moveTo>
                  <a:pt x="414" y="410"/>
                </a:moveTo>
                <a:lnTo>
                  <a:pt x="414" y="410"/>
                </a:lnTo>
                <a:lnTo>
                  <a:pt x="394" y="400"/>
                </a:lnTo>
                <a:lnTo>
                  <a:pt x="368" y="388"/>
                </a:lnTo>
                <a:lnTo>
                  <a:pt x="368" y="388"/>
                </a:lnTo>
                <a:lnTo>
                  <a:pt x="376" y="364"/>
                </a:lnTo>
                <a:lnTo>
                  <a:pt x="384" y="338"/>
                </a:lnTo>
                <a:lnTo>
                  <a:pt x="388" y="308"/>
                </a:lnTo>
                <a:lnTo>
                  <a:pt x="390" y="276"/>
                </a:lnTo>
                <a:lnTo>
                  <a:pt x="474" y="276"/>
                </a:lnTo>
                <a:lnTo>
                  <a:pt x="474" y="276"/>
                </a:lnTo>
                <a:lnTo>
                  <a:pt x="472" y="296"/>
                </a:lnTo>
                <a:lnTo>
                  <a:pt x="468" y="314"/>
                </a:lnTo>
                <a:lnTo>
                  <a:pt x="462" y="332"/>
                </a:lnTo>
                <a:lnTo>
                  <a:pt x="456" y="350"/>
                </a:lnTo>
                <a:lnTo>
                  <a:pt x="448" y="366"/>
                </a:lnTo>
                <a:lnTo>
                  <a:pt x="438" y="382"/>
                </a:lnTo>
                <a:lnTo>
                  <a:pt x="428" y="396"/>
                </a:lnTo>
                <a:lnTo>
                  <a:pt x="414" y="410"/>
                </a:lnTo>
                <a:lnTo>
                  <a:pt x="414" y="410"/>
                </a:lnTo>
                <a:close/>
                <a:moveTo>
                  <a:pt x="390" y="252"/>
                </a:moveTo>
                <a:lnTo>
                  <a:pt x="390" y="252"/>
                </a:lnTo>
                <a:lnTo>
                  <a:pt x="388" y="222"/>
                </a:lnTo>
                <a:lnTo>
                  <a:pt x="382" y="192"/>
                </a:lnTo>
                <a:lnTo>
                  <a:pt x="376" y="164"/>
                </a:lnTo>
                <a:lnTo>
                  <a:pt x="366" y="138"/>
                </a:lnTo>
                <a:lnTo>
                  <a:pt x="366" y="138"/>
                </a:lnTo>
                <a:lnTo>
                  <a:pt x="394" y="126"/>
                </a:lnTo>
                <a:lnTo>
                  <a:pt x="414" y="114"/>
                </a:lnTo>
                <a:lnTo>
                  <a:pt x="414" y="114"/>
                </a:lnTo>
                <a:lnTo>
                  <a:pt x="428" y="130"/>
                </a:lnTo>
                <a:lnTo>
                  <a:pt x="438" y="146"/>
                </a:lnTo>
                <a:lnTo>
                  <a:pt x="448" y="162"/>
                </a:lnTo>
                <a:lnTo>
                  <a:pt x="456" y="180"/>
                </a:lnTo>
                <a:lnTo>
                  <a:pt x="462" y="198"/>
                </a:lnTo>
                <a:lnTo>
                  <a:pt x="468" y="216"/>
                </a:lnTo>
                <a:lnTo>
                  <a:pt x="472" y="234"/>
                </a:lnTo>
                <a:lnTo>
                  <a:pt x="474" y="252"/>
                </a:lnTo>
                <a:lnTo>
                  <a:pt x="390" y="252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" name="Freeform 120"/>
          <p:cNvSpPr>
            <a:spLocks noEditPoints="1"/>
          </p:cNvSpPr>
          <p:nvPr/>
        </p:nvSpPr>
        <p:spPr bwMode="auto">
          <a:xfrm>
            <a:off x="5941452" y="3548261"/>
            <a:ext cx="511175" cy="768350"/>
          </a:xfrm>
          <a:custGeom>
            <a:avLst/>
            <a:gdLst/>
            <a:ahLst/>
            <a:cxnLst>
              <a:cxn ang="0">
                <a:pos x="244" y="342"/>
              </a:cxn>
              <a:cxn ang="0">
                <a:pos x="262" y="292"/>
              </a:cxn>
              <a:cxn ang="0">
                <a:pos x="300" y="228"/>
              </a:cxn>
              <a:cxn ang="0">
                <a:pos x="320" y="184"/>
              </a:cxn>
              <a:cxn ang="0">
                <a:pos x="322" y="158"/>
              </a:cxn>
              <a:cxn ang="0">
                <a:pos x="314" y="110"/>
              </a:cxn>
              <a:cxn ang="0">
                <a:pos x="294" y="70"/>
              </a:cxn>
              <a:cxn ang="0">
                <a:pos x="264" y="36"/>
              </a:cxn>
              <a:cxn ang="0">
                <a:pos x="224" y="12"/>
              </a:cxn>
              <a:cxn ang="0">
                <a:pos x="178" y="2"/>
              </a:cxn>
              <a:cxn ang="0">
                <a:pos x="144" y="2"/>
              </a:cxn>
              <a:cxn ang="0">
                <a:pos x="98" y="12"/>
              </a:cxn>
              <a:cxn ang="0">
                <a:pos x="58" y="36"/>
              </a:cxn>
              <a:cxn ang="0">
                <a:pos x="28" y="70"/>
              </a:cxn>
              <a:cxn ang="0">
                <a:pos x="6" y="110"/>
              </a:cxn>
              <a:cxn ang="0">
                <a:pos x="0" y="158"/>
              </a:cxn>
              <a:cxn ang="0">
                <a:pos x="4" y="186"/>
              </a:cxn>
              <a:cxn ang="0">
                <a:pos x="26" y="236"/>
              </a:cxn>
              <a:cxn ang="0">
                <a:pos x="68" y="310"/>
              </a:cxn>
              <a:cxn ang="0">
                <a:pos x="80" y="356"/>
              </a:cxn>
              <a:cxn ang="0">
                <a:pos x="80" y="404"/>
              </a:cxn>
              <a:cxn ang="0">
                <a:pos x="90" y="432"/>
              </a:cxn>
              <a:cxn ang="0">
                <a:pos x="124" y="468"/>
              </a:cxn>
              <a:cxn ang="0">
                <a:pos x="152" y="482"/>
              </a:cxn>
              <a:cxn ang="0">
                <a:pos x="180" y="480"/>
              </a:cxn>
              <a:cxn ang="0">
                <a:pos x="226" y="440"/>
              </a:cxn>
              <a:cxn ang="0">
                <a:pos x="238" y="424"/>
              </a:cxn>
              <a:cxn ang="0">
                <a:pos x="242" y="384"/>
              </a:cxn>
              <a:cxn ang="0">
                <a:pos x="144" y="382"/>
              </a:cxn>
              <a:cxn ang="0">
                <a:pos x="130" y="362"/>
              </a:cxn>
              <a:cxn ang="0">
                <a:pos x="136" y="348"/>
              </a:cxn>
              <a:cxn ang="0">
                <a:pos x="152" y="342"/>
              </a:cxn>
              <a:cxn ang="0">
                <a:pos x="204" y="52"/>
              </a:cxn>
              <a:cxn ang="0">
                <a:pos x="242" y="78"/>
              </a:cxn>
              <a:cxn ang="0">
                <a:pos x="264" y="106"/>
              </a:cxn>
              <a:cxn ang="0">
                <a:pos x="272" y="132"/>
              </a:cxn>
              <a:cxn ang="0">
                <a:pos x="260" y="150"/>
              </a:cxn>
              <a:cxn ang="0">
                <a:pos x="244" y="150"/>
              </a:cxn>
              <a:cxn ang="0">
                <a:pos x="232" y="134"/>
              </a:cxn>
              <a:cxn ang="0">
                <a:pos x="216" y="108"/>
              </a:cxn>
              <a:cxn ang="0">
                <a:pos x="188" y="90"/>
              </a:cxn>
              <a:cxn ang="0">
                <a:pos x="176" y="84"/>
              </a:cxn>
              <a:cxn ang="0">
                <a:pos x="170" y="72"/>
              </a:cxn>
              <a:cxn ang="0">
                <a:pos x="184" y="52"/>
              </a:cxn>
            </a:cxnLst>
            <a:rect l="0" t="0" r="r" b="b"/>
            <a:pathLst>
              <a:path w="322" h="484">
                <a:moveTo>
                  <a:pt x="152" y="342"/>
                </a:moveTo>
                <a:lnTo>
                  <a:pt x="244" y="342"/>
                </a:lnTo>
                <a:lnTo>
                  <a:pt x="244" y="342"/>
                </a:lnTo>
                <a:lnTo>
                  <a:pt x="248" y="328"/>
                </a:lnTo>
                <a:lnTo>
                  <a:pt x="252" y="316"/>
                </a:lnTo>
                <a:lnTo>
                  <a:pt x="262" y="292"/>
                </a:lnTo>
                <a:lnTo>
                  <a:pt x="274" y="270"/>
                </a:lnTo>
                <a:lnTo>
                  <a:pt x="288" y="250"/>
                </a:lnTo>
                <a:lnTo>
                  <a:pt x="300" y="228"/>
                </a:lnTo>
                <a:lnTo>
                  <a:pt x="312" y="208"/>
                </a:lnTo>
                <a:lnTo>
                  <a:pt x="316" y="196"/>
                </a:lnTo>
                <a:lnTo>
                  <a:pt x="320" y="184"/>
                </a:lnTo>
                <a:lnTo>
                  <a:pt x="322" y="170"/>
                </a:lnTo>
                <a:lnTo>
                  <a:pt x="322" y="158"/>
                </a:lnTo>
                <a:lnTo>
                  <a:pt x="322" y="158"/>
                </a:lnTo>
                <a:lnTo>
                  <a:pt x="322" y="142"/>
                </a:lnTo>
                <a:lnTo>
                  <a:pt x="318" y="126"/>
                </a:lnTo>
                <a:lnTo>
                  <a:pt x="314" y="110"/>
                </a:lnTo>
                <a:lnTo>
                  <a:pt x="310" y="96"/>
                </a:lnTo>
                <a:lnTo>
                  <a:pt x="302" y="82"/>
                </a:lnTo>
                <a:lnTo>
                  <a:pt x="294" y="70"/>
                </a:lnTo>
                <a:lnTo>
                  <a:pt x="286" y="58"/>
                </a:lnTo>
                <a:lnTo>
                  <a:pt x="274" y="46"/>
                </a:lnTo>
                <a:lnTo>
                  <a:pt x="264" y="36"/>
                </a:lnTo>
                <a:lnTo>
                  <a:pt x="250" y="28"/>
                </a:lnTo>
                <a:lnTo>
                  <a:pt x="238" y="20"/>
                </a:lnTo>
                <a:lnTo>
                  <a:pt x="224" y="12"/>
                </a:lnTo>
                <a:lnTo>
                  <a:pt x="208" y="8"/>
                </a:lnTo>
                <a:lnTo>
                  <a:pt x="194" y="4"/>
                </a:lnTo>
                <a:lnTo>
                  <a:pt x="178" y="2"/>
                </a:lnTo>
                <a:lnTo>
                  <a:pt x="160" y="0"/>
                </a:lnTo>
                <a:lnTo>
                  <a:pt x="160" y="0"/>
                </a:lnTo>
                <a:lnTo>
                  <a:pt x="144" y="2"/>
                </a:lnTo>
                <a:lnTo>
                  <a:pt x="128" y="4"/>
                </a:lnTo>
                <a:lnTo>
                  <a:pt x="112" y="8"/>
                </a:lnTo>
                <a:lnTo>
                  <a:pt x="98" y="12"/>
                </a:lnTo>
                <a:lnTo>
                  <a:pt x="84" y="20"/>
                </a:lnTo>
                <a:lnTo>
                  <a:pt x="70" y="28"/>
                </a:lnTo>
                <a:lnTo>
                  <a:pt x="58" y="36"/>
                </a:lnTo>
                <a:lnTo>
                  <a:pt x="46" y="46"/>
                </a:lnTo>
                <a:lnTo>
                  <a:pt x="36" y="58"/>
                </a:lnTo>
                <a:lnTo>
                  <a:pt x="28" y="70"/>
                </a:lnTo>
                <a:lnTo>
                  <a:pt x="20" y="82"/>
                </a:lnTo>
                <a:lnTo>
                  <a:pt x="12" y="96"/>
                </a:lnTo>
                <a:lnTo>
                  <a:pt x="6" y="110"/>
                </a:lnTo>
                <a:lnTo>
                  <a:pt x="2" y="126"/>
                </a:lnTo>
                <a:lnTo>
                  <a:pt x="0" y="142"/>
                </a:lnTo>
                <a:lnTo>
                  <a:pt x="0" y="158"/>
                </a:lnTo>
                <a:lnTo>
                  <a:pt x="0" y="158"/>
                </a:lnTo>
                <a:lnTo>
                  <a:pt x="0" y="172"/>
                </a:lnTo>
                <a:lnTo>
                  <a:pt x="4" y="186"/>
                </a:lnTo>
                <a:lnTo>
                  <a:pt x="8" y="200"/>
                </a:lnTo>
                <a:lnTo>
                  <a:pt x="12" y="212"/>
                </a:lnTo>
                <a:lnTo>
                  <a:pt x="26" y="236"/>
                </a:lnTo>
                <a:lnTo>
                  <a:pt x="40" y="260"/>
                </a:lnTo>
                <a:lnTo>
                  <a:pt x="54" y="284"/>
                </a:lnTo>
                <a:lnTo>
                  <a:pt x="68" y="310"/>
                </a:lnTo>
                <a:lnTo>
                  <a:pt x="72" y="324"/>
                </a:lnTo>
                <a:lnTo>
                  <a:pt x="76" y="338"/>
                </a:lnTo>
                <a:lnTo>
                  <a:pt x="80" y="356"/>
                </a:lnTo>
                <a:lnTo>
                  <a:pt x="80" y="372"/>
                </a:lnTo>
                <a:lnTo>
                  <a:pt x="80" y="404"/>
                </a:lnTo>
                <a:lnTo>
                  <a:pt x="80" y="404"/>
                </a:lnTo>
                <a:lnTo>
                  <a:pt x="82" y="414"/>
                </a:lnTo>
                <a:lnTo>
                  <a:pt x="84" y="424"/>
                </a:lnTo>
                <a:lnTo>
                  <a:pt x="90" y="432"/>
                </a:lnTo>
                <a:lnTo>
                  <a:pt x="96" y="440"/>
                </a:lnTo>
                <a:lnTo>
                  <a:pt x="124" y="468"/>
                </a:lnTo>
                <a:lnTo>
                  <a:pt x="124" y="468"/>
                </a:lnTo>
                <a:lnTo>
                  <a:pt x="132" y="476"/>
                </a:lnTo>
                <a:lnTo>
                  <a:pt x="142" y="480"/>
                </a:lnTo>
                <a:lnTo>
                  <a:pt x="152" y="482"/>
                </a:lnTo>
                <a:lnTo>
                  <a:pt x="160" y="484"/>
                </a:lnTo>
                <a:lnTo>
                  <a:pt x="170" y="482"/>
                </a:lnTo>
                <a:lnTo>
                  <a:pt x="180" y="480"/>
                </a:lnTo>
                <a:lnTo>
                  <a:pt x="188" y="476"/>
                </a:lnTo>
                <a:lnTo>
                  <a:pt x="196" y="468"/>
                </a:lnTo>
                <a:lnTo>
                  <a:pt x="226" y="440"/>
                </a:lnTo>
                <a:lnTo>
                  <a:pt x="226" y="440"/>
                </a:lnTo>
                <a:lnTo>
                  <a:pt x="232" y="432"/>
                </a:lnTo>
                <a:lnTo>
                  <a:pt x="238" y="424"/>
                </a:lnTo>
                <a:lnTo>
                  <a:pt x="240" y="414"/>
                </a:lnTo>
                <a:lnTo>
                  <a:pt x="242" y="404"/>
                </a:lnTo>
                <a:lnTo>
                  <a:pt x="242" y="384"/>
                </a:lnTo>
                <a:lnTo>
                  <a:pt x="152" y="384"/>
                </a:lnTo>
                <a:lnTo>
                  <a:pt x="152" y="384"/>
                </a:lnTo>
                <a:lnTo>
                  <a:pt x="144" y="382"/>
                </a:lnTo>
                <a:lnTo>
                  <a:pt x="136" y="378"/>
                </a:lnTo>
                <a:lnTo>
                  <a:pt x="132" y="370"/>
                </a:lnTo>
                <a:lnTo>
                  <a:pt x="130" y="362"/>
                </a:lnTo>
                <a:lnTo>
                  <a:pt x="130" y="362"/>
                </a:lnTo>
                <a:lnTo>
                  <a:pt x="132" y="356"/>
                </a:lnTo>
                <a:lnTo>
                  <a:pt x="136" y="348"/>
                </a:lnTo>
                <a:lnTo>
                  <a:pt x="144" y="344"/>
                </a:lnTo>
                <a:lnTo>
                  <a:pt x="152" y="342"/>
                </a:lnTo>
                <a:lnTo>
                  <a:pt x="152" y="342"/>
                </a:lnTo>
                <a:close/>
                <a:moveTo>
                  <a:pt x="190" y="50"/>
                </a:moveTo>
                <a:lnTo>
                  <a:pt x="190" y="50"/>
                </a:lnTo>
                <a:lnTo>
                  <a:pt x="204" y="52"/>
                </a:lnTo>
                <a:lnTo>
                  <a:pt x="216" y="58"/>
                </a:lnTo>
                <a:lnTo>
                  <a:pt x="230" y="68"/>
                </a:lnTo>
                <a:lnTo>
                  <a:pt x="242" y="78"/>
                </a:lnTo>
                <a:lnTo>
                  <a:pt x="242" y="78"/>
                </a:lnTo>
                <a:lnTo>
                  <a:pt x="254" y="92"/>
                </a:lnTo>
                <a:lnTo>
                  <a:pt x="264" y="106"/>
                </a:lnTo>
                <a:lnTo>
                  <a:pt x="270" y="120"/>
                </a:lnTo>
                <a:lnTo>
                  <a:pt x="272" y="132"/>
                </a:lnTo>
                <a:lnTo>
                  <a:pt x="272" y="132"/>
                </a:lnTo>
                <a:lnTo>
                  <a:pt x="270" y="140"/>
                </a:lnTo>
                <a:lnTo>
                  <a:pt x="266" y="146"/>
                </a:lnTo>
                <a:lnTo>
                  <a:pt x="260" y="150"/>
                </a:lnTo>
                <a:lnTo>
                  <a:pt x="252" y="152"/>
                </a:lnTo>
                <a:lnTo>
                  <a:pt x="252" y="152"/>
                </a:lnTo>
                <a:lnTo>
                  <a:pt x="244" y="150"/>
                </a:lnTo>
                <a:lnTo>
                  <a:pt x="238" y="146"/>
                </a:lnTo>
                <a:lnTo>
                  <a:pt x="234" y="142"/>
                </a:lnTo>
                <a:lnTo>
                  <a:pt x="232" y="134"/>
                </a:lnTo>
                <a:lnTo>
                  <a:pt x="232" y="134"/>
                </a:lnTo>
                <a:lnTo>
                  <a:pt x="226" y="120"/>
                </a:lnTo>
                <a:lnTo>
                  <a:pt x="216" y="108"/>
                </a:lnTo>
                <a:lnTo>
                  <a:pt x="202" y="98"/>
                </a:lnTo>
                <a:lnTo>
                  <a:pt x="196" y="94"/>
                </a:lnTo>
                <a:lnTo>
                  <a:pt x="188" y="90"/>
                </a:lnTo>
                <a:lnTo>
                  <a:pt x="188" y="90"/>
                </a:lnTo>
                <a:lnTo>
                  <a:pt x="180" y="88"/>
                </a:lnTo>
                <a:lnTo>
                  <a:pt x="176" y="84"/>
                </a:lnTo>
                <a:lnTo>
                  <a:pt x="172" y="78"/>
                </a:lnTo>
                <a:lnTo>
                  <a:pt x="170" y="72"/>
                </a:lnTo>
                <a:lnTo>
                  <a:pt x="170" y="72"/>
                </a:lnTo>
                <a:lnTo>
                  <a:pt x="172" y="64"/>
                </a:lnTo>
                <a:lnTo>
                  <a:pt x="176" y="56"/>
                </a:lnTo>
                <a:lnTo>
                  <a:pt x="184" y="52"/>
                </a:lnTo>
                <a:lnTo>
                  <a:pt x="190" y="50"/>
                </a:lnTo>
                <a:lnTo>
                  <a:pt x="190" y="50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7" name="组 6"/>
          <p:cNvGrpSpPr/>
          <p:nvPr/>
        </p:nvGrpSpPr>
        <p:grpSpPr>
          <a:xfrm>
            <a:off x="5854139" y="4871851"/>
            <a:ext cx="685800" cy="685800"/>
            <a:chOff x="6013450" y="2813050"/>
            <a:chExt cx="685800" cy="685800"/>
          </a:xfrm>
          <a:solidFill>
            <a:schemeClr val="bg1"/>
          </a:solidFill>
        </p:grpSpPr>
        <p:sp>
          <p:nvSpPr>
            <p:cNvPr id="8" name="Freeform 153"/>
            <p:cNvSpPr>
              <a:spLocks noEditPoints="1"/>
            </p:cNvSpPr>
            <p:nvPr/>
          </p:nvSpPr>
          <p:spPr bwMode="auto">
            <a:xfrm>
              <a:off x="6013450" y="2813050"/>
              <a:ext cx="685800" cy="685800"/>
            </a:xfrm>
            <a:custGeom>
              <a:avLst/>
              <a:gdLst/>
              <a:ahLst/>
              <a:cxnLst>
                <a:cxn ang="0">
                  <a:pos x="194" y="2"/>
                </a:cxn>
                <a:cxn ang="0">
                  <a:pos x="132" y="18"/>
                </a:cxn>
                <a:cxn ang="0">
                  <a:pos x="80" y="50"/>
                </a:cxn>
                <a:cxn ang="0">
                  <a:pos x="38" y="96"/>
                </a:cxn>
                <a:cxn ang="0">
                  <a:pos x="10" y="152"/>
                </a:cxn>
                <a:cxn ang="0">
                  <a:pos x="0" y="216"/>
                </a:cxn>
                <a:cxn ang="0">
                  <a:pos x="6" y="260"/>
                </a:cxn>
                <a:cxn ang="0">
                  <a:pos x="26" y="320"/>
                </a:cxn>
                <a:cxn ang="0">
                  <a:pos x="64" y="370"/>
                </a:cxn>
                <a:cxn ang="0">
                  <a:pos x="114" y="406"/>
                </a:cxn>
                <a:cxn ang="0">
                  <a:pos x="174" y="428"/>
                </a:cxn>
                <a:cxn ang="0">
                  <a:pos x="216" y="432"/>
                </a:cxn>
                <a:cxn ang="0">
                  <a:pos x="280" y="422"/>
                </a:cxn>
                <a:cxn ang="0">
                  <a:pos x="338" y="396"/>
                </a:cxn>
                <a:cxn ang="0">
                  <a:pos x="382" y="354"/>
                </a:cxn>
                <a:cxn ang="0">
                  <a:pos x="416" y="300"/>
                </a:cxn>
                <a:cxn ang="0">
                  <a:pos x="432" y="238"/>
                </a:cxn>
                <a:cxn ang="0">
                  <a:pos x="432" y="194"/>
                </a:cxn>
                <a:cxn ang="0">
                  <a:pos x="416" y="132"/>
                </a:cxn>
                <a:cxn ang="0">
                  <a:pos x="382" y="80"/>
                </a:cxn>
                <a:cxn ang="0">
                  <a:pos x="338" y="38"/>
                </a:cxn>
                <a:cxn ang="0">
                  <a:pos x="280" y="10"/>
                </a:cxn>
                <a:cxn ang="0">
                  <a:pos x="216" y="0"/>
                </a:cxn>
                <a:cxn ang="0">
                  <a:pos x="216" y="400"/>
                </a:cxn>
                <a:cxn ang="0">
                  <a:pos x="162" y="390"/>
                </a:cxn>
                <a:cxn ang="0">
                  <a:pos x="114" y="368"/>
                </a:cxn>
                <a:cxn ang="0">
                  <a:pos x="76" y="332"/>
                </a:cxn>
                <a:cxn ang="0">
                  <a:pos x="48" y="288"/>
                </a:cxn>
                <a:cxn ang="0">
                  <a:pos x="34" y="236"/>
                </a:cxn>
                <a:cxn ang="0">
                  <a:pos x="34" y="198"/>
                </a:cxn>
                <a:cxn ang="0">
                  <a:pos x="48" y="146"/>
                </a:cxn>
                <a:cxn ang="0">
                  <a:pos x="76" y="100"/>
                </a:cxn>
                <a:cxn ang="0">
                  <a:pos x="114" y="66"/>
                </a:cxn>
                <a:cxn ang="0">
                  <a:pos x="162" y="42"/>
                </a:cxn>
                <a:cxn ang="0">
                  <a:pos x="216" y="34"/>
                </a:cxn>
                <a:cxn ang="0">
                  <a:pos x="254" y="38"/>
                </a:cxn>
                <a:cxn ang="0">
                  <a:pos x="304" y="56"/>
                </a:cxn>
                <a:cxn ang="0">
                  <a:pos x="346" y="88"/>
                </a:cxn>
                <a:cxn ang="0">
                  <a:pos x="376" y="130"/>
                </a:cxn>
                <a:cxn ang="0">
                  <a:pos x="396" y="180"/>
                </a:cxn>
                <a:cxn ang="0">
                  <a:pos x="400" y="216"/>
                </a:cxn>
                <a:cxn ang="0">
                  <a:pos x="390" y="270"/>
                </a:cxn>
                <a:cxn ang="0">
                  <a:pos x="368" y="318"/>
                </a:cxn>
                <a:cxn ang="0">
                  <a:pos x="332" y="358"/>
                </a:cxn>
                <a:cxn ang="0">
                  <a:pos x="288" y="384"/>
                </a:cxn>
                <a:cxn ang="0">
                  <a:pos x="236" y="398"/>
                </a:cxn>
              </a:cxnLst>
              <a:rect l="0" t="0" r="r" b="b"/>
              <a:pathLst>
                <a:path w="432" h="432">
                  <a:moveTo>
                    <a:pt x="216" y="0"/>
                  </a:moveTo>
                  <a:lnTo>
                    <a:pt x="216" y="0"/>
                  </a:lnTo>
                  <a:lnTo>
                    <a:pt x="194" y="2"/>
                  </a:lnTo>
                  <a:lnTo>
                    <a:pt x="174" y="6"/>
                  </a:lnTo>
                  <a:lnTo>
                    <a:pt x="152" y="10"/>
                  </a:lnTo>
                  <a:lnTo>
                    <a:pt x="132" y="18"/>
                  </a:lnTo>
                  <a:lnTo>
                    <a:pt x="114" y="26"/>
                  </a:lnTo>
                  <a:lnTo>
                    <a:pt x="96" y="38"/>
                  </a:lnTo>
                  <a:lnTo>
                    <a:pt x="80" y="50"/>
                  </a:lnTo>
                  <a:lnTo>
                    <a:pt x="64" y="64"/>
                  </a:lnTo>
                  <a:lnTo>
                    <a:pt x="50" y="80"/>
                  </a:lnTo>
                  <a:lnTo>
                    <a:pt x="38" y="96"/>
                  </a:lnTo>
                  <a:lnTo>
                    <a:pt x="26" y="114"/>
                  </a:lnTo>
                  <a:lnTo>
                    <a:pt x="18" y="132"/>
                  </a:lnTo>
                  <a:lnTo>
                    <a:pt x="10" y="152"/>
                  </a:lnTo>
                  <a:lnTo>
                    <a:pt x="6" y="174"/>
                  </a:lnTo>
                  <a:lnTo>
                    <a:pt x="2" y="194"/>
                  </a:lnTo>
                  <a:lnTo>
                    <a:pt x="0" y="216"/>
                  </a:lnTo>
                  <a:lnTo>
                    <a:pt x="0" y="216"/>
                  </a:lnTo>
                  <a:lnTo>
                    <a:pt x="2" y="238"/>
                  </a:lnTo>
                  <a:lnTo>
                    <a:pt x="6" y="260"/>
                  </a:lnTo>
                  <a:lnTo>
                    <a:pt x="10" y="280"/>
                  </a:lnTo>
                  <a:lnTo>
                    <a:pt x="18" y="300"/>
                  </a:lnTo>
                  <a:lnTo>
                    <a:pt x="26" y="320"/>
                  </a:lnTo>
                  <a:lnTo>
                    <a:pt x="38" y="338"/>
                  </a:lnTo>
                  <a:lnTo>
                    <a:pt x="50" y="354"/>
                  </a:lnTo>
                  <a:lnTo>
                    <a:pt x="64" y="370"/>
                  </a:lnTo>
                  <a:lnTo>
                    <a:pt x="80" y="384"/>
                  </a:lnTo>
                  <a:lnTo>
                    <a:pt x="96" y="396"/>
                  </a:lnTo>
                  <a:lnTo>
                    <a:pt x="114" y="406"/>
                  </a:lnTo>
                  <a:lnTo>
                    <a:pt x="132" y="416"/>
                  </a:lnTo>
                  <a:lnTo>
                    <a:pt x="152" y="422"/>
                  </a:lnTo>
                  <a:lnTo>
                    <a:pt x="174" y="428"/>
                  </a:lnTo>
                  <a:lnTo>
                    <a:pt x="194" y="432"/>
                  </a:lnTo>
                  <a:lnTo>
                    <a:pt x="216" y="432"/>
                  </a:lnTo>
                  <a:lnTo>
                    <a:pt x="216" y="432"/>
                  </a:lnTo>
                  <a:lnTo>
                    <a:pt x="238" y="432"/>
                  </a:lnTo>
                  <a:lnTo>
                    <a:pt x="260" y="428"/>
                  </a:lnTo>
                  <a:lnTo>
                    <a:pt x="280" y="422"/>
                  </a:lnTo>
                  <a:lnTo>
                    <a:pt x="300" y="416"/>
                  </a:lnTo>
                  <a:lnTo>
                    <a:pt x="320" y="406"/>
                  </a:lnTo>
                  <a:lnTo>
                    <a:pt x="338" y="396"/>
                  </a:lnTo>
                  <a:lnTo>
                    <a:pt x="354" y="384"/>
                  </a:lnTo>
                  <a:lnTo>
                    <a:pt x="370" y="370"/>
                  </a:lnTo>
                  <a:lnTo>
                    <a:pt x="382" y="354"/>
                  </a:lnTo>
                  <a:lnTo>
                    <a:pt x="396" y="338"/>
                  </a:lnTo>
                  <a:lnTo>
                    <a:pt x="406" y="320"/>
                  </a:lnTo>
                  <a:lnTo>
                    <a:pt x="416" y="300"/>
                  </a:lnTo>
                  <a:lnTo>
                    <a:pt x="422" y="280"/>
                  </a:lnTo>
                  <a:lnTo>
                    <a:pt x="428" y="260"/>
                  </a:lnTo>
                  <a:lnTo>
                    <a:pt x="432" y="238"/>
                  </a:lnTo>
                  <a:lnTo>
                    <a:pt x="432" y="216"/>
                  </a:lnTo>
                  <a:lnTo>
                    <a:pt x="432" y="216"/>
                  </a:lnTo>
                  <a:lnTo>
                    <a:pt x="432" y="194"/>
                  </a:lnTo>
                  <a:lnTo>
                    <a:pt x="428" y="174"/>
                  </a:lnTo>
                  <a:lnTo>
                    <a:pt x="422" y="152"/>
                  </a:lnTo>
                  <a:lnTo>
                    <a:pt x="416" y="132"/>
                  </a:lnTo>
                  <a:lnTo>
                    <a:pt x="406" y="114"/>
                  </a:lnTo>
                  <a:lnTo>
                    <a:pt x="396" y="96"/>
                  </a:lnTo>
                  <a:lnTo>
                    <a:pt x="382" y="80"/>
                  </a:lnTo>
                  <a:lnTo>
                    <a:pt x="370" y="64"/>
                  </a:lnTo>
                  <a:lnTo>
                    <a:pt x="354" y="50"/>
                  </a:lnTo>
                  <a:lnTo>
                    <a:pt x="338" y="38"/>
                  </a:lnTo>
                  <a:lnTo>
                    <a:pt x="320" y="26"/>
                  </a:lnTo>
                  <a:lnTo>
                    <a:pt x="300" y="18"/>
                  </a:lnTo>
                  <a:lnTo>
                    <a:pt x="280" y="10"/>
                  </a:lnTo>
                  <a:lnTo>
                    <a:pt x="260" y="6"/>
                  </a:lnTo>
                  <a:lnTo>
                    <a:pt x="238" y="2"/>
                  </a:lnTo>
                  <a:lnTo>
                    <a:pt x="216" y="0"/>
                  </a:lnTo>
                  <a:lnTo>
                    <a:pt x="216" y="0"/>
                  </a:lnTo>
                  <a:close/>
                  <a:moveTo>
                    <a:pt x="216" y="400"/>
                  </a:moveTo>
                  <a:lnTo>
                    <a:pt x="216" y="400"/>
                  </a:lnTo>
                  <a:lnTo>
                    <a:pt x="198" y="398"/>
                  </a:lnTo>
                  <a:lnTo>
                    <a:pt x="180" y="396"/>
                  </a:lnTo>
                  <a:lnTo>
                    <a:pt x="162" y="390"/>
                  </a:lnTo>
                  <a:lnTo>
                    <a:pt x="146" y="384"/>
                  </a:lnTo>
                  <a:lnTo>
                    <a:pt x="130" y="378"/>
                  </a:lnTo>
                  <a:lnTo>
                    <a:pt x="114" y="368"/>
                  </a:lnTo>
                  <a:lnTo>
                    <a:pt x="100" y="358"/>
                  </a:lnTo>
                  <a:lnTo>
                    <a:pt x="88" y="346"/>
                  </a:lnTo>
                  <a:lnTo>
                    <a:pt x="76" y="332"/>
                  </a:lnTo>
                  <a:lnTo>
                    <a:pt x="66" y="318"/>
                  </a:lnTo>
                  <a:lnTo>
                    <a:pt x="56" y="304"/>
                  </a:lnTo>
                  <a:lnTo>
                    <a:pt x="48" y="288"/>
                  </a:lnTo>
                  <a:lnTo>
                    <a:pt x="42" y="270"/>
                  </a:lnTo>
                  <a:lnTo>
                    <a:pt x="38" y="254"/>
                  </a:lnTo>
                  <a:lnTo>
                    <a:pt x="34" y="236"/>
                  </a:lnTo>
                  <a:lnTo>
                    <a:pt x="34" y="216"/>
                  </a:lnTo>
                  <a:lnTo>
                    <a:pt x="34" y="216"/>
                  </a:lnTo>
                  <a:lnTo>
                    <a:pt x="34" y="198"/>
                  </a:lnTo>
                  <a:lnTo>
                    <a:pt x="38" y="180"/>
                  </a:lnTo>
                  <a:lnTo>
                    <a:pt x="42" y="162"/>
                  </a:lnTo>
                  <a:lnTo>
                    <a:pt x="48" y="146"/>
                  </a:lnTo>
                  <a:lnTo>
                    <a:pt x="56" y="130"/>
                  </a:lnTo>
                  <a:lnTo>
                    <a:pt x="66" y="114"/>
                  </a:lnTo>
                  <a:lnTo>
                    <a:pt x="76" y="100"/>
                  </a:lnTo>
                  <a:lnTo>
                    <a:pt x="88" y="88"/>
                  </a:lnTo>
                  <a:lnTo>
                    <a:pt x="100" y="76"/>
                  </a:lnTo>
                  <a:lnTo>
                    <a:pt x="114" y="66"/>
                  </a:lnTo>
                  <a:lnTo>
                    <a:pt x="130" y="56"/>
                  </a:lnTo>
                  <a:lnTo>
                    <a:pt x="146" y="48"/>
                  </a:lnTo>
                  <a:lnTo>
                    <a:pt x="162" y="42"/>
                  </a:lnTo>
                  <a:lnTo>
                    <a:pt x="180" y="38"/>
                  </a:lnTo>
                  <a:lnTo>
                    <a:pt x="198" y="36"/>
                  </a:lnTo>
                  <a:lnTo>
                    <a:pt x="216" y="34"/>
                  </a:lnTo>
                  <a:lnTo>
                    <a:pt x="216" y="34"/>
                  </a:lnTo>
                  <a:lnTo>
                    <a:pt x="236" y="36"/>
                  </a:lnTo>
                  <a:lnTo>
                    <a:pt x="254" y="38"/>
                  </a:lnTo>
                  <a:lnTo>
                    <a:pt x="270" y="42"/>
                  </a:lnTo>
                  <a:lnTo>
                    <a:pt x="288" y="48"/>
                  </a:lnTo>
                  <a:lnTo>
                    <a:pt x="304" y="56"/>
                  </a:lnTo>
                  <a:lnTo>
                    <a:pt x="318" y="66"/>
                  </a:lnTo>
                  <a:lnTo>
                    <a:pt x="332" y="76"/>
                  </a:lnTo>
                  <a:lnTo>
                    <a:pt x="346" y="88"/>
                  </a:lnTo>
                  <a:lnTo>
                    <a:pt x="358" y="100"/>
                  </a:lnTo>
                  <a:lnTo>
                    <a:pt x="368" y="114"/>
                  </a:lnTo>
                  <a:lnTo>
                    <a:pt x="376" y="130"/>
                  </a:lnTo>
                  <a:lnTo>
                    <a:pt x="384" y="146"/>
                  </a:lnTo>
                  <a:lnTo>
                    <a:pt x="390" y="162"/>
                  </a:lnTo>
                  <a:lnTo>
                    <a:pt x="396" y="180"/>
                  </a:lnTo>
                  <a:lnTo>
                    <a:pt x="398" y="198"/>
                  </a:lnTo>
                  <a:lnTo>
                    <a:pt x="400" y="216"/>
                  </a:lnTo>
                  <a:lnTo>
                    <a:pt x="400" y="216"/>
                  </a:lnTo>
                  <a:lnTo>
                    <a:pt x="398" y="236"/>
                  </a:lnTo>
                  <a:lnTo>
                    <a:pt x="396" y="254"/>
                  </a:lnTo>
                  <a:lnTo>
                    <a:pt x="390" y="270"/>
                  </a:lnTo>
                  <a:lnTo>
                    <a:pt x="384" y="288"/>
                  </a:lnTo>
                  <a:lnTo>
                    <a:pt x="376" y="304"/>
                  </a:lnTo>
                  <a:lnTo>
                    <a:pt x="368" y="318"/>
                  </a:lnTo>
                  <a:lnTo>
                    <a:pt x="358" y="332"/>
                  </a:lnTo>
                  <a:lnTo>
                    <a:pt x="346" y="346"/>
                  </a:lnTo>
                  <a:lnTo>
                    <a:pt x="332" y="358"/>
                  </a:lnTo>
                  <a:lnTo>
                    <a:pt x="318" y="368"/>
                  </a:lnTo>
                  <a:lnTo>
                    <a:pt x="304" y="378"/>
                  </a:lnTo>
                  <a:lnTo>
                    <a:pt x="288" y="384"/>
                  </a:lnTo>
                  <a:lnTo>
                    <a:pt x="270" y="390"/>
                  </a:lnTo>
                  <a:lnTo>
                    <a:pt x="254" y="396"/>
                  </a:lnTo>
                  <a:lnTo>
                    <a:pt x="236" y="398"/>
                  </a:lnTo>
                  <a:lnTo>
                    <a:pt x="216" y="400"/>
                  </a:lnTo>
                  <a:lnTo>
                    <a:pt x="216" y="40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154"/>
            <p:cNvSpPr>
              <a:spLocks/>
            </p:cNvSpPr>
            <p:nvPr/>
          </p:nvSpPr>
          <p:spPr bwMode="auto">
            <a:xfrm>
              <a:off x="6226175" y="2955925"/>
              <a:ext cx="263525" cy="400050"/>
            </a:xfrm>
            <a:custGeom>
              <a:avLst/>
              <a:gdLst/>
              <a:ahLst/>
              <a:cxnLst>
                <a:cxn ang="0">
                  <a:pos x="164" y="154"/>
                </a:cxn>
                <a:cxn ang="0">
                  <a:pos x="156" y="132"/>
                </a:cxn>
                <a:cxn ang="0">
                  <a:pos x="134" y="112"/>
                </a:cxn>
                <a:cxn ang="0">
                  <a:pos x="84" y="100"/>
                </a:cxn>
                <a:cxn ang="0">
                  <a:pos x="64" y="92"/>
                </a:cxn>
                <a:cxn ang="0">
                  <a:pos x="58" y="80"/>
                </a:cxn>
                <a:cxn ang="0">
                  <a:pos x="62" y="68"/>
                </a:cxn>
                <a:cxn ang="0">
                  <a:pos x="84" y="62"/>
                </a:cxn>
                <a:cxn ang="0">
                  <a:pos x="106" y="66"/>
                </a:cxn>
                <a:cxn ang="0">
                  <a:pos x="116" y="78"/>
                </a:cxn>
                <a:cxn ang="0">
                  <a:pos x="118" y="78"/>
                </a:cxn>
                <a:cxn ang="0">
                  <a:pos x="156" y="82"/>
                </a:cxn>
                <a:cxn ang="0">
                  <a:pos x="162" y="76"/>
                </a:cxn>
                <a:cxn ang="0">
                  <a:pos x="160" y="72"/>
                </a:cxn>
                <a:cxn ang="0">
                  <a:pos x="146" y="48"/>
                </a:cxn>
                <a:cxn ang="0">
                  <a:pos x="122" y="34"/>
                </a:cxn>
                <a:cxn ang="0">
                  <a:pos x="104" y="8"/>
                </a:cxn>
                <a:cxn ang="0">
                  <a:pos x="68" y="0"/>
                </a:cxn>
                <a:cxn ang="0">
                  <a:pos x="62" y="8"/>
                </a:cxn>
                <a:cxn ang="0">
                  <a:pos x="50" y="32"/>
                </a:cxn>
                <a:cxn ang="0">
                  <a:pos x="24" y="50"/>
                </a:cxn>
                <a:cxn ang="0">
                  <a:pos x="12" y="68"/>
                </a:cxn>
                <a:cxn ang="0">
                  <a:pos x="10" y="88"/>
                </a:cxn>
                <a:cxn ang="0">
                  <a:pos x="16" y="116"/>
                </a:cxn>
                <a:cxn ang="0">
                  <a:pos x="30" y="130"/>
                </a:cxn>
                <a:cxn ang="0">
                  <a:pos x="86" y="148"/>
                </a:cxn>
                <a:cxn ang="0">
                  <a:pos x="106" y="156"/>
                </a:cxn>
                <a:cxn ang="0">
                  <a:pos x="114" y="170"/>
                </a:cxn>
                <a:cxn ang="0">
                  <a:pos x="110" y="184"/>
                </a:cxn>
                <a:cxn ang="0">
                  <a:pos x="86" y="188"/>
                </a:cxn>
                <a:cxn ang="0">
                  <a:pos x="66" y="186"/>
                </a:cxn>
                <a:cxn ang="0">
                  <a:pos x="48" y="168"/>
                </a:cxn>
                <a:cxn ang="0">
                  <a:pos x="46" y="164"/>
                </a:cxn>
                <a:cxn ang="0">
                  <a:pos x="4" y="164"/>
                </a:cxn>
                <a:cxn ang="0">
                  <a:pos x="0" y="170"/>
                </a:cxn>
                <a:cxn ang="0">
                  <a:pos x="8" y="192"/>
                </a:cxn>
                <a:cxn ang="0">
                  <a:pos x="30" y="212"/>
                </a:cxn>
                <a:cxn ang="0">
                  <a:pos x="62" y="224"/>
                </a:cxn>
                <a:cxn ang="0">
                  <a:pos x="64" y="250"/>
                </a:cxn>
                <a:cxn ang="0">
                  <a:pos x="96" y="252"/>
                </a:cxn>
                <a:cxn ang="0">
                  <a:pos x="104" y="224"/>
                </a:cxn>
                <a:cxn ang="0">
                  <a:pos x="128" y="216"/>
                </a:cxn>
                <a:cxn ang="0">
                  <a:pos x="148" y="204"/>
                </a:cxn>
                <a:cxn ang="0">
                  <a:pos x="164" y="174"/>
                </a:cxn>
              </a:cxnLst>
              <a:rect l="0" t="0" r="r" b="b"/>
              <a:pathLst>
                <a:path w="166" h="252">
                  <a:moveTo>
                    <a:pt x="166" y="162"/>
                  </a:moveTo>
                  <a:lnTo>
                    <a:pt x="166" y="162"/>
                  </a:lnTo>
                  <a:lnTo>
                    <a:pt x="164" y="154"/>
                  </a:lnTo>
                  <a:lnTo>
                    <a:pt x="164" y="146"/>
                  </a:lnTo>
                  <a:lnTo>
                    <a:pt x="160" y="138"/>
                  </a:lnTo>
                  <a:lnTo>
                    <a:pt x="156" y="132"/>
                  </a:lnTo>
                  <a:lnTo>
                    <a:pt x="156" y="132"/>
                  </a:lnTo>
                  <a:lnTo>
                    <a:pt x="146" y="120"/>
                  </a:lnTo>
                  <a:lnTo>
                    <a:pt x="134" y="112"/>
                  </a:lnTo>
                  <a:lnTo>
                    <a:pt x="134" y="112"/>
                  </a:lnTo>
                  <a:lnTo>
                    <a:pt x="114" y="106"/>
                  </a:lnTo>
                  <a:lnTo>
                    <a:pt x="84" y="100"/>
                  </a:lnTo>
                  <a:lnTo>
                    <a:pt x="84" y="100"/>
                  </a:lnTo>
                  <a:lnTo>
                    <a:pt x="70" y="94"/>
                  </a:lnTo>
                  <a:lnTo>
                    <a:pt x="64" y="92"/>
                  </a:lnTo>
                  <a:lnTo>
                    <a:pt x="64" y="92"/>
                  </a:lnTo>
                  <a:lnTo>
                    <a:pt x="60" y="86"/>
                  </a:lnTo>
                  <a:lnTo>
                    <a:pt x="58" y="80"/>
                  </a:lnTo>
                  <a:lnTo>
                    <a:pt x="58" y="80"/>
                  </a:lnTo>
                  <a:lnTo>
                    <a:pt x="60" y="74"/>
                  </a:lnTo>
                  <a:lnTo>
                    <a:pt x="62" y="68"/>
                  </a:lnTo>
                  <a:lnTo>
                    <a:pt x="70" y="62"/>
                  </a:lnTo>
                  <a:lnTo>
                    <a:pt x="84" y="62"/>
                  </a:lnTo>
                  <a:lnTo>
                    <a:pt x="84" y="62"/>
                  </a:lnTo>
                  <a:lnTo>
                    <a:pt x="92" y="62"/>
                  </a:lnTo>
                  <a:lnTo>
                    <a:pt x="100" y="64"/>
                  </a:lnTo>
                  <a:lnTo>
                    <a:pt x="106" y="66"/>
                  </a:lnTo>
                  <a:lnTo>
                    <a:pt x="112" y="70"/>
                  </a:lnTo>
                  <a:lnTo>
                    <a:pt x="112" y="70"/>
                  </a:lnTo>
                  <a:lnTo>
                    <a:pt x="116" y="78"/>
                  </a:lnTo>
                  <a:lnTo>
                    <a:pt x="118" y="78"/>
                  </a:lnTo>
                  <a:lnTo>
                    <a:pt x="118" y="78"/>
                  </a:lnTo>
                  <a:lnTo>
                    <a:pt x="118" y="78"/>
                  </a:lnTo>
                  <a:lnTo>
                    <a:pt x="120" y="80"/>
                  </a:lnTo>
                  <a:lnTo>
                    <a:pt x="122" y="82"/>
                  </a:lnTo>
                  <a:lnTo>
                    <a:pt x="156" y="82"/>
                  </a:lnTo>
                  <a:lnTo>
                    <a:pt x="156" y="82"/>
                  </a:lnTo>
                  <a:lnTo>
                    <a:pt x="160" y="80"/>
                  </a:lnTo>
                  <a:lnTo>
                    <a:pt x="162" y="76"/>
                  </a:lnTo>
                  <a:lnTo>
                    <a:pt x="162" y="76"/>
                  </a:lnTo>
                  <a:lnTo>
                    <a:pt x="160" y="72"/>
                  </a:lnTo>
                  <a:lnTo>
                    <a:pt x="160" y="72"/>
                  </a:lnTo>
                  <a:lnTo>
                    <a:pt x="156" y="64"/>
                  </a:lnTo>
                  <a:lnTo>
                    <a:pt x="152" y="56"/>
                  </a:lnTo>
                  <a:lnTo>
                    <a:pt x="146" y="48"/>
                  </a:lnTo>
                  <a:lnTo>
                    <a:pt x="138" y="42"/>
                  </a:lnTo>
                  <a:lnTo>
                    <a:pt x="132" y="38"/>
                  </a:lnTo>
                  <a:lnTo>
                    <a:pt x="122" y="34"/>
                  </a:lnTo>
                  <a:lnTo>
                    <a:pt x="104" y="28"/>
                  </a:lnTo>
                  <a:lnTo>
                    <a:pt x="104" y="8"/>
                  </a:lnTo>
                  <a:lnTo>
                    <a:pt x="104" y="8"/>
                  </a:lnTo>
                  <a:lnTo>
                    <a:pt x="102" y="2"/>
                  </a:lnTo>
                  <a:lnTo>
                    <a:pt x="96" y="0"/>
                  </a:lnTo>
                  <a:lnTo>
                    <a:pt x="68" y="0"/>
                  </a:lnTo>
                  <a:lnTo>
                    <a:pt x="68" y="0"/>
                  </a:lnTo>
                  <a:lnTo>
                    <a:pt x="64" y="2"/>
                  </a:lnTo>
                  <a:lnTo>
                    <a:pt x="62" y="8"/>
                  </a:lnTo>
                  <a:lnTo>
                    <a:pt x="62" y="30"/>
                  </a:lnTo>
                  <a:lnTo>
                    <a:pt x="62" y="30"/>
                  </a:lnTo>
                  <a:lnTo>
                    <a:pt x="50" y="32"/>
                  </a:lnTo>
                  <a:lnTo>
                    <a:pt x="40" y="36"/>
                  </a:lnTo>
                  <a:lnTo>
                    <a:pt x="30" y="42"/>
                  </a:lnTo>
                  <a:lnTo>
                    <a:pt x="24" y="50"/>
                  </a:lnTo>
                  <a:lnTo>
                    <a:pt x="24" y="50"/>
                  </a:lnTo>
                  <a:lnTo>
                    <a:pt x="18" y="58"/>
                  </a:lnTo>
                  <a:lnTo>
                    <a:pt x="12" y="68"/>
                  </a:lnTo>
                  <a:lnTo>
                    <a:pt x="10" y="78"/>
                  </a:lnTo>
                  <a:lnTo>
                    <a:pt x="10" y="88"/>
                  </a:lnTo>
                  <a:lnTo>
                    <a:pt x="10" y="88"/>
                  </a:lnTo>
                  <a:lnTo>
                    <a:pt x="10" y="98"/>
                  </a:lnTo>
                  <a:lnTo>
                    <a:pt x="12" y="106"/>
                  </a:lnTo>
                  <a:lnTo>
                    <a:pt x="16" y="116"/>
                  </a:lnTo>
                  <a:lnTo>
                    <a:pt x="22" y="124"/>
                  </a:lnTo>
                  <a:lnTo>
                    <a:pt x="22" y="124"/>
                  </a:lnTo>
                  <a:lnTo>
                    <a:pt x="30" y="130"/>
                  </a:lnTo>
                  <a:lnTo>
                    <a:pt x="44" y="138"/>
                  </a:lnTo>
                  <a:lnTo>
                    <a:pt x="64" y="144"/>
                  </a:lnTo>
                  <a:lnTo>
                    <a:pt x="86" y="148"/>
                  </a:lnTo>
                  <a:lnTo>
                    <a:pt x="86" y="148"/>
                  </a:lnTo>
                  <a:lnTo>
                    <a:pt x="98" y="152"/>
                  </a:lnTo>
                  <a:lnTo>
                    <a:pt x="106" y="156"/>
                  </a:lnTo>
                  <a:lnTo>
                    <a:pt x="106" y="156"/>
                  </a:lnTo>
                  <a:lnTo>
                    <a:pt x="112" y="162"/>
                  </a:lnTo>
                  <a:lnTo>
                    <a:pt x="114" y="170"/>
                  </a:lnTo>
                  <a:lnTo>
                    <a:pt x="114" y="170"/>
                  </a:lnTo>
                  <a:lnTo>
                    <a:pt x="114" y="178"/>
                  </a:lnTo>
                  <a:lnTo>
                    <a:pt x="110" y="184"/>
                  </a:lnTo>
                  <a:lnTo>
                    <a:pt x="100" y="188"/>
                  </a:lnTo>
                  <a:lnTo>
                    <a:pt x="86" y="188"/>
                  </a:lnTo>
                  <a:lnTo>
                    <a:pt x="86" y="188"/>
                  </a:lnTo>
                  <a:lnTo>
                    <a:pt x="76" y="188"/>
                  </a:lnTo>
                  <a:lnTo>
                    <a:pt x="66" y="186"/>
                  </a:lnTo>
                  <a:lnTo>
                    <a:pt x="66" y="186"/>
                  </a:lnTo>
                  <a:lnTo>
                    <a:pt x="56" y="178"/>
                  </a:lnTo>
                  <a:lnTo>
                    <a:pt x="48" y="168"/>
                  </a:lnTo>
                  <a:lnTo>
                    <a:pt x="48" y="168"/>
                  </a:lnTo>
                  <a:lnTo>
                    <a:pt x="48" y="166"/>
                  </a:lnTo>
                  <a:lnTo>
                    <a:pt x="48" y="166"/>
                  </a:lnTo>
                  <a:lnTo>
                    <a:pt x="46" y="164"/>
                  </a:lnTo>
                  <a:lnTo>
                    <a:pt x="44" y="164"/>
                  </a:lnTo>
                  <a:lnTo>
                    <a:pt x="4" y="164"/>
                  </a:lnTo>
                  <a:lnTo>
                    <a:pt x="4" y="164"/>
                  </a:lnTo>
                  <a:lnTo>
                    <a:pt x="0" y="166"/>
                  </a:lnTo>
                  <a:lnTo>
                    <a:pt x="0" y="168"/>
                  </a:lnTo>
                  <a:lnTo>
                    <a:pt x="0" y="170"/>
                  </a:lnTo>
                  <a:lnTo>
                    <a:pt x="0" y="170"/>
                  </a:lnTo>
                  <a:lnTo>
                    <a:pt x="4" y="182"/>
                  </a:lnTo>
                  <a:lnTo>
                    <a:pt x="8" y="192"/>
                  </a:lnTo>
                  <a:lnTo>
                    <a:pt x="16" y="200"/>
                  </a:lnTo>
                  <a:lnTo>
                    <a:pt x="22" y="206"/>
                  </a:lnTo>
                  <a:lnTo>
                    <a:pt x="30" y="212"/>
                  </a:lnTo>
                  <a:lnTo>
                    <a:pt x="40" y="218"/>
                  </a:lnTo>
                  <a:lnTo>
                    <a:pt x="50" y="222"/>
                  </a:lnTo>
                  <a:lnTo>
                    <a:pt x="62" y="224"/>
                  </a:lnTo>
                  <a:lnTo>
                    <a:pt x="62" y="246"/>
                  </a:lnTo>
                  <a:lnTo>
                    <a:pt x="62" y="246"/>
                  </a:lnTo>
                  <a:lnTo>
                    <a:pt x="64" y="250"/>
                  </a:lnTo>
                  <a:lnTo>
                    <a:pt x="68" y="252"/>
                  </a:lnTo>
                  <a:lnTo>
                    <a:pt x="96" y="252"/>
                  </a:lnTo>
                  <a:lnTo>
                    <a:pt x="96" y="252"/>
                  </a:lnTo>
                  <a:lnTo>
                    <a:pt x="102" y="250"/>
                  </a:lnTo>
                  <a:lnTo>
                    <a:pt x="104" y="246"/>
                  </a:lnTo>
                  <a:lnTo>
                    <a:pt x="104" y="224"/>
                  </a:lnTo>
                  <a:lnTo>
                    <a:pt x="104" y="224"/>
                  </a:lnTo>
                  <a:lnTo>
                    <a:pt x="116" y="222"/>
                  </a:lnTo>
                  <a:lnTo>
                    <a:pt x="128" y="216"/>
                  </a:lnTo>
                  <a:lnTo>
                    <a:pt x="138" y="212"/>
                  </a:lnTo>
                  <a:lnTo>
                    <a:pt x="148" y="204"/>
                  </a:lnTo>
                  <a:lnTo>
                    <a:pt x="148" y="204"/>
                  </a:lnTo>
                  <a:lnTo>
                    <a:pt x="156" y="196"/>
                  </a:lnTo>
                  <a:lnTo>
                    <a:pt x="162" y="186"/>
                  </a:lnTo>
                  <a:lnTo>
                    <a:pt x="164" y="174"/>
                  </a:lnTo>
                  <a:lnTo>
                    <a:pt x="166" y="162"/>
                  </a:lnTo>
                  <a:lnTo>
                    <a:pt x="166" y="16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1" name="矩形 10"/>
          <p:cNvSpPr/>
          <p:nvPr/>
        </p:nvSpPr>
        <p:spPr>
          <a:xfrm>
            <a:off x="7016235" y="1069388"/>
            <a:ext cx="4526581" cy="8308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09630">
              <a:lnSpc>
                <a:spcPct val="120000"/>
              </a:lnSpc>
            </a:pPr>
            <a:r>
              <a:rPr lang="zh-CN" altLang="en-US" sz="1333" dirty="0">
                <a:solidFill>
                  <a:srgbClr val="FFFFFF"/>
                </a:solidFill>
                <a:ea typeface="微软雅黑"/>
                <a:cs typeface="Avenir Next Condensed Regular"/>
              </a:rPr>
              <a:t>点击此处添加文本信息，</a:t>
            </a:r>
            <a:r>
              <a:rPr lang="zh-CN" altLang="en-US" sz="1333" dirty="0">
                <a:solidFill>
                  <a:srgbClr val="FFFFFF"/>
                </a:solidFill>
                <a:ea typeface="微软雅黑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333" dirty="0">
                <a:solidFill>
                  <a:srgbClr val="FFFFFF"/>
                </a:solidFill>
                <a:ea typeface="微软雅黑"/>
              </a:rPr>
              <a:t>10</a:t>
            </a:r>
            <a:r>
              <a:rPr lang="zh-CN" altLang="en-US" sz="1333" dirty="0">
                <a:solidFill>
                  <a:srgbClr val="FFFFFF"/>
                </a:solidFill>
                <a:ea typeface="微软雅黑"/>
              </a:rPr>
              <a:t>号字，</a:t>
            </a:r>
            <a:r>
              <a:rPr lang="en-US" altLang="zh-CN" sz="1333" dirty="0">
                <a:solidFill>
                  <a:srgbClr val="FFFFFF"/>
                </a:solidFill>
                <a:ea typeface="微软雅黑"/>
              </a:rPr>
              <a:t>1.3</a:t>
            </a:r>
            <a:r>
              <a:rPr lang="zh-CN" altLang="en-US" sz="1333" dirty="0">
                <a:solidFill>
                  <a:srgbClr val="FFFFFF"/>
                </a:solidFill>
                <a:ea typeface="微软雅黑"/>
              </a:rPr>
              <a:t>倍字间距。</a:t>
            </a:r>
            <a:endParaRPr lang="zh-CN" altLang="zh-CN" sz="1333" dirty="0">
              <a:solidFill>
                <a:srgbClr val="FFFFFF"/>
              </a:solidFill>
              <a:ea typeface="微软雅黑"/>
              <a:cs typeface="Avenir Next Condensed Regular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016235" y="4799348"/>
            <a:ext cx="4526581" cy="8308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09630">
              <a:lnSpc>
                <a:spcPct val="120000"/>
              </a:lnSpc>
            </a:pPr>
            <a:r>
              <a:rPr lang="zh-CN" altLang="en-US" sz="1333" dirty="0">
                <a:solidFill>
                  <a:srgbClr val="FFFFFF"/>
                </a:solidFill>
                <a:ea typeface="微软雅黑"/>
                <a:cs typeface="Avenir Next Condensed Regular"/>
              </a:rPr>
              <a:t>点击此处添加文本信息，</a:t>
            </a:r>
            <a:r>
              <a:rPr lang="zh-CN" altLang="en-US" sz="1333" dirty="0">
                <a:solidFill>
                  <a:srgbClr val="FFFFFF"/>
                </a:solidFill>
                <a:ea typeface="微软雅黑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333" dirty="0">
                <a:solidFill>
                  <a:srgbClr val="FFFFFF"/>
                </a:solidFill>
                <a:ea typeface="微软雅黑"/>
              </a:rPr>
              <a:t>10</a:t>
            </a:r>
            <a:r>
              <a:rPr lang="zh-CN" altLang="en-US" sz="1333" dirty="0">
                <a:solidFill>
                  <a:srgbClr val="FFFFFF"/>
                </a:solidFill>
                <a:ea typeface="微软雅黑"/>
              </a:rPr>
              <a:t>号字，</a:t>
            </a:r>
            <a:r>
              <a:rPr lang="en-US" altLang="zh-CN" sz="1333" dirty="0">
                <a:solidFill>
                  <a:srgbClr val="FFFFFF"/>
                </a:solidFill>
                <a:ea typeface="微软雅黑"/>
              </a:rPr>
              <a:t>1.3</a:t>
            </a:r>
            <a:r>
              <a:rPr lang="zh-CN" altLang="en-US" sz="1333" dirty="0">
                <a:solidFill>
                  <a:srgbClr val="FFFFFF"/>
                </a:solidFill>
                <a:ea typeface="微软雅黑"/>
              </a:rPr>
              <a:t>倍字间距。</a:t>
            </a:r>
            <a:endParaRPr lang="zh-CN" altLang="zh-CN" sz="1333" dirty="0">
              <a:solidFill>
                <a:srgbClr val="FFFFFF"/>
              </a:solidFill>
              <a:ea typeface="微软雅黑"/>
              <a:cs typeface="Avenir Next Condensed Regular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7016235" y="2312708"/>
            <a:ext cx="4526581" cy="8308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09630">
              <a:lnSpc>
                <a:spcPct val="120000"/>
              </a:lnSpc>
            </a:pPr>
            <a:r>
              <a:rPr lang="zh-CN" altLang="en-US" sz="1333" dirty="0">
                <a:solidFill>
                  <a:srgbClr val="FFFFFF"/>
                </a:solidFill>
                <a:ea typeface="微软雅黑"/>
                <a:cs typeface="Avenir Next Condensed Regular"/>
              </a:rPr>
              <a:t>点击此处添加文本信息，</a:t>
            </a:r>
            <a:r>
              <a:rPr lang="zh-CN" altLang="en-US" sz="1333" dirty="0">
                <a:solidFill>
                  <a:srgbClr val="FFFFFF"/>
                </a:solidFill>
                <a:ea typeface="微软雅黑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333" dirty="0">
                <a:solidFill>
                  <a:srgbClr val="FFFFFF"/>
                </a:solidFill>
                <a:ea typeface="微软雅黑"/>
              </a:rPr>
              <a:t>10</a:t>
            </a:r>
            <a:r>
              <a:rPr lang="zh-CN" altLang="en-US" sz="1333" dirty="0">
                <a:solidFill>
                  <a:srgbClr val="FFFFFF"/>
                </a:solidFill>
                <a:ea typeface="微软雅黑"/>
              </a:rPr>
              <a:t>号字，</a:t>
            </a:r>
            <a:r>
              <a:rPr lang="en-US" altLang="zh-CN" sz="1333" dirty="0">
                <a:solidFill>
                  <a:srgbClr val="FFFFFF"/>
                </a:solidFill>
                <a:ea typeface="微软雅黑"/>
              </a:rPr>
              <a:t>1.3</a:t>
            </a:r>
            <a:r>
              <a:rPr lang="zh-CN" altLang="en-US" sz="1333" dirty="0">
                <a:solidFill>
                  <a:srgbClr val="FFFFFF"/>
                </a:solidFill>
                <a:ea typeface="微软雅黑"/>
              </a:rPr>
              <a:t>倍字间距。</a:t>
            </a:r>
            <a:endParaRPr lang="zh-CN" altLang="zh-CN" sz="1333" dirty="0">
              <a:solidFill>
                <a:srgbClr val="FFFFFF"/>
              </a:solidFill>
              <a:ea typeface="微软雅黑"/>
              <a:cs typeface="Avenir Next Condensed Regular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7016235" y="3556028"/>
            <a:ext cx="4526581" cy="8308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09630">
              <a:lnSpc>
                <a:spcPct val="120000"/>
              </a:lnSpc>
            </a:pPr>
            <a:r>
              <a:rPr lang="zh-CN" altLang="en-US" sz="1333" dirty="0">
                <a:solidFill>
                  <a:srgbClr val="FFFFFF"/>
                </a:solidFill>
                <a:ea typeface="微软雅黑"/>
                <a:cs typeface="Avenir Next Condensed Regular"/>
              </a:rPr>
              <a:t>点击此处添加文本信息，</a:t>
            </a:r>
            <a:r>
              <a:rPr lang="zh-CN" altLang="en-US" sz="1333" dirty="0">
                <a:solidFill>
                  <a:srgbClr val="FFFFFF"/>
                </a:solidFill>
                <a:ea typeface="微软雅黑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333" dirty="0">
                <a:solidFill>
                  <a:srgbClr val="FFFFFF"/>
                </a:solidFill>
                <a:ea typeface="微软雅黑"/>
              </a:rPr>
              <a:t>10</a:t>
            </a:r>
            <a:r>
              <a:rPr lang="zh-CN" altLang="en-US" sz="1333" dirty="0">
                <a:solidFill>
                  <a:srgbClr val="FFFFFF"/>
                </a:solidFill>
                <a:ea typeface="微软雅黑"/>
              </a:rPr>
              <a:t>号字，</a:t>
            </a:r>
            <a:r>
              <a:rPr lang="en-US" altLang="zh-CN" sz="1333" dirty="0">
                <a:solidFill>
                  <a:srgbClr val="FFFFFF"/>
                </a:solidFill>
                <a:ea typeface="微软雅黑"/>
              </a:rPr>
              <a:t>1.3</a:t>
            </a:r>
            <a:r>
              <a:rPr lang="zh-CN" altLang="en-US" sz="1333" dirty="0">
                <a:solidFill>
                  <a:srgbClr val="FFFFFF"/>
                </a:solidFill>
                <a:ea typeface="微软雅黑"/>
              </a:rPr>
              <a:t>倍字间距。</a:t>
            </a:r>
            <a:endParaRPr lang="zh-CN" altLang="zh-CN" sz="1333" dirty="0">
              <a:solidFill>
                <a:srgbClr val="FFFFFF"/>
              </a:solidFill>
              <a:ea typeface="微软雅黑"/>
              <a:cs typeface="Avenir Next Condensed Regular"/>
            </a:endParaRPr>
          </a:p>
        </p:txBody>
      </p:sp>
    </p:spTree>
    <p:extLst>
      <p:ext uri="{BB962C8B-B14F-4D97-AF65-F5344CB8AC3E}">
        <p14:creationId xmlns:p14="http://schemas.microsoft.com/office/powerpoint/2010/main" val="5248723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>
            <a:spLocks/>
          </p:cNvSpPr>
          <p:nvPr/>
        </p:nvSpPr>
        <p:spPr bwMode="auto">
          <a:xfrm>
            <a:off x="5121573" y="4315671"/>
            <a:ext cx="1826141" cy="58477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extLst/>
        </p:spPr>
        <p:txBody>
          <a:bodyPr wrap="none">
            <a:spAutoFit/>
          </a:bodyPr>
          <a:lstStyle/>
          <a:p>
            <a:pPr algn="ctr"/>
            <a:r>
              <a:rPr lang="zh-CN" altLang="en-US" sz="3200" dirty="0" smtClean="0">
                <a:solidFill>
                  <a:schemeClr val="bg1"/>
                </a:solidFill>
                <a:latin typeface="HelveticaNeueLT Pro 67 MdCn" panose="020B0606030502030204" pitchFamily="34" charset="0"/>
                <a:ea typeface="Hiragino Sans GB W3" panose="020B0300000000000000" pitchFamily="34" charset="-122"/>
              </a:rPr>
              <a:t>核心需求</a:t>
            </a:r>
            <a:endParaRPr lang="zh-CN" altLang="zh-CN" sz="3200" dirty="0">
              <a:solidFill>
                <a:schemeClr val="bg1"/>
              </a:solidFill>
              <a:latin typeface="HelveticaNeueLT Pro 67 MdCn" panose="020B0606030502030204" pitchFamily="34" charset="0"/>
              <a:ea typeface="Hiragino Sans GB W3" panose="020B0300000000000000" pitchFamily="34" charset="-122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5134322" y="2196662"/>
            <a:ext cx="1711749" cy="1711749"/>
          </a:xfrm>
          <a:prstGeom prst="ellipse">
            <a:avLst/>
          </a:prstGeom>
          <a:solidFill>
            <a:srgbClr val="FFFFFF">
              <a:alpha val="78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10000" dirty="0" smtClean="0">
                <a:solidFill>
                  <a:schemeClr val="accent1"/>
                </a:solidFill>
              </a:rPr>
              <a:t>2</a:t>
            </a:r>
            <a:endParaRPr kumimoji="1" lang="zh-CN" altLang="en-US" sz="10000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5970818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zh-CN" altLang="en-US" dirty="0" smtClean="0"/>
              <a:t>核心需求</a:t>
            </a:r>
            <a:endParaRPr kumimoji="1" lang="zh-CN" altLang="en-US" dirty="0"/>
          </a:p>
        </p:txBody>
      </p:sp>
      <p:sp>
        <p:nvSpPr>
          <p:cNvPr id="3" name="梯形 2"/>
          <p:cNvSpPr/>
          <p:nvPr/>
        </p:nvSpPr>
        <p:spPr>
          <a:xfrm>
            <a:off x="996142" y="1598418"/>
            <a:ext cx="4987636" cy="3954483"/>
          </a:xfrm>
          <a:prstGeom prst="trapezoid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" name="梯形 3"/>
          <p:cNvSpPr/>
          <p:nvPr/>
        </p:nvSpPr>
        <p:spPr>
          <a:xfrm>
            <a:off x="996142" y="2584070"/>
            <a:ext cx="4987636" cy="2968830"/>
          </a:xfrm>
          <a:prstGeom prst="trapezoid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5" name="梯形 4"/>
          <p:cNvSpPr/>
          <p:nvPr/>
        </p:nvSpPr>
        <p:spPr>
          <a:xfrm>
            <a:off x="996142" y="3486593"/>
            <a:ext cx="4987636" cy="2066305"/>
          </a:xfrm>
          <a:prstGeom prst="trapezoid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梯形 5"/>
          <p:cNvSpPr/>
          <p:nvPr/>
        </p:nvSpPr>
        <p:spPr>
          <a:xfrm>
            <a:off x="996142" y="4448496"/>
            <a:ext cx="4987636" cy="1104401"/>
          </a:xfrm>
          <a:prstGeom prst="trapezoid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3137052" y="1750213"/>
            <a:ext cx="705811" cy="705811"/>
          </a:xfrm>
          <a:prstGeom prst="ellipse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60963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Century Gothic"/>
                <a:ea typeface="微软雅黑"/>
                <a:cs typeface=""/>
              </a:rPr>
              <a:t>1</a:t>
            </a:r>
            <a:endParaRPr kumimoji="0" lang="zh-CN" altLang="en-US" sz="3200" b="1" i="0" u="none" strike="noStrike" kern="0" cap="none" spc="0" normalizeH="0" baseline="0" noProof="0" dirty="0" smtClean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Century Gothic"/>
              <a:ea typeface="微软雅黑"/>
              <a:cs typeface="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3137053" y="2682426"/>
            <a:ext cx="705811" cy="705811"/>
          </a:xfrm>
          <a:prstGeom prst="ellipse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60963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Century Gothic"/>
                <a:ea typeface="微软雅黑"/>
                <a:cs typeface=""/>
              </a:rPr>
              <a:t>2</a:t>
            </a:r>
            <a:endParaRPr kumimoji="0" lang="zh-CN" altLang="en-US" sz="3200" b="1" i="0" u="none" strike="noStrike" kern="0" cap="none" spc="0" normalizeH="0" baseline="0" noProof="0" dirty="0" smtClean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Century Gothic"/>
              <a:ea typeface="微软雅黑"/>
              <a:cs typeface="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3137054" y="3625610"/>
            <a:ext cx="705811" cy="705811"/>
          </a:xfrm>
          <a:prstGeom prst="ellipse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60963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1" i="0" u="none" strike="noStrike" kern="0" cap="none" spc="0" normalizeH="0" baseline="0" noProof="0" smtClean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Century Gothic"/>
                <a:ea typeface="微软雅黑"/>
                <a:cs typeface=""/>
              </a:rPr>
              <a:t>3</a:t>
            </a:r>
            <a:endParaRPr kumimoji="0" lang="zh-CN" altLang="en-US" sz="3200" b="1" i="0" u="none" strike="noStrike" kern="0" cap="none" spc="0" normalizeH="0" baseline="0" noProof="0" dirty="0" smtClean="0">
              <a:ln>
                <a:noFill/>
              </a:ln>
              <a:solidFill>
                <a:schemeClr val="accent3"/>
              </a:solidFill>
              <a:effectLst/>
              <a:uLnTx/>
              <a:uFillTx/>
              <a:latin typeface="Century Gothic"/>
              <a:ea typeface="微软雅黑"/>
              <a:cs typeface="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3137052" y="4647790"/>
            <a:ext cx="705811" cy="705811"/>
          </a:xfrm>
          <a:prstGeom prst="ellipse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60963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Century Gothic"/>
                <a:ea typeface="微软雅黑"/>
                <a:cs typeface=""/>
              </a:rPr>
              <a:t>1</a:t>
            </a:r>
            <a:endParaRPr kumimoji="0" lang="zh-CN" altLang="en-US" sz="3200" b="1" i="0" u="none" strike="noStrike" kern="0" cap="none" spc="0" normalizeH="0" baseline="0" noProof="0" dirty="0" smtClean="0">
              <a:ln>
                <a:noFill/>
              </a:ln>
              <a:solidFill>
                <a:schemeClr val="accent5"/>
              </a:solidFill>
              <a:effectLst/>
              <a:uLnTx/>
              <a:uFillTx/>
              <a:latin typeface="Century Gothic"/>
              <a:ea typeface="微软雅黑"/>
              <a:cs typeface=""/>
            </a:endParaRPr>
          </a:p>
        </p:txBody>
      </p:sp>
      <p:grpSp>
        <p:nvGrpSpPr>
          <p:cNvPr id="20" name="组 19"/>
          <p:cNvGrpSpPr/>
          <p:nvPr/>
        </p:nvGrpSpPr>
        <p:grpSpPr>
          <a:xfrm>
            <a:off x="6740907" y="944880"/>
            <a:ext cx="4345615" cy="995016"/>
            <a:chOff x="6740907" y="1229086"/>
            <a:chExt cx="4345615" cy="995016"/>
          </a:xfrm>
        </p:grpSpPr>
        <p:sp>
          <p:nvSpPr>
            <p:cNvPr id="18" name="文本框 8"/>
            <p:cNvSpPr txBox="1"/>
            <p:nvPr/>
          </p:nvSpPr>
          <p:spPr>
            <a:xfrm>
              <a:off x="6766522" y="1598418"/>
              <a:ext cx="4320000" cy="6256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333" dirty="0" smtClean="0">
                  <a:solidFill>
                    <a:schemeClr val="accent4"/>
                  </a:solidFill>
                  <a:latin typeface="STHeitiSC-Light"/>
                  <a:ea typeface="微软雅黑"/>
                </a:rPr>
                <a:t>顶部</a:t>
              </a:r>
              <a:r>
                <a:rPr lang="zh-CN" altLang="en-US" sz="1333" dirty="0">
                  <a:solidFill>
                    <a:schemeClr val="accent4"/>
                  </a:solidFill>
                  <a:latin typeface="Helvetica"/>
                  <a:ea typeface="微软雅黑"/>
                </a:rPr>
                <a:t>“</a:t>
              </a:r>
              <a:r>
                <a:rPr lang="zh-CN" altLang="en-US" sz="1333" dirty="0">
                  <a:solidFill>
                    <a:schemeClr val="accent4"/>
                  </a:solidFill>
                  <a:latin typeface="STHeitiSC-Light"/>
                  <a:ea typeface="微软雅黑"/>
                </a:rPr>
                <a:t>开始</a:t>
              </a:r>
              <a:r>
                <a:rPr lang="zh-CN" altLang="en-US" sz="1333" dirty="0">
                  <a:solidFill>
                    <a:schemeClr val="accent4"/>
                  </a:solidFill>
                  <a:latin typeface="Helvetica"/>
                  <a:ea typeface="微软雅黑"/>
                </a:rPr>
                <a:t>”</a:t>
              </a:r>
              <a:r>
                <a:rPr lang="zh-CN" altLang="en-US" sz="1333" dirty="0">
                  <a:solidFill>
                    <a:schemeClr val="accent4"/>
                  </a:solidFill>
                  <a:latin typeface="STHeitiSC-Light"/>
                  <a:ea typeface="微软雅黑"/>
                </a:rPr>
                <a:t>面板中可以对字体、字号、颜色、行距等进行修改。建议正文</a:t>
              </a:r>
              <a:r>
                <a:rPr lang="en-US" altLang="zh-CN" sz="1333" dirty="0">
                  <a:solidFill>
                    <a:schemeClr val="accent4"/>
                  </a:solidFill>
                  <a:latin typeface="STHeitiSC-Light"/>
                  <a:ea typeface="微软雅黑"/>
                </a:rPr>
                <a:t>10</a:t>
              </a:r>
              <a:r>
                <a:rPr lang="zh-CN" altLang="en-US" sz="1333" dirty="0">
                  <a:solidFill>
                    <a:schemeClr val="accent4"/>
                  </a:solidFill>
                  <a:latin typeface="STHeitiSC-Light"/>
                  <a:ea typeface="微软雅黑"/>
                </a:rPr>
                <a:t>号字，</a:t>
              </a:r>
              <a:r>
                <a:rPr lang="en-US" altLang="zh-CN" sz="1333" dirty="0">
                  <a:solidFill>
                    <a:schemeClr val="accent4"/>
                  </a:solidFill>
                  <a:latin typeface="STHeitiSC-Light"/>
                  <a:ea typeface="微软雅黑"/>
                </a:rPr>
                <a:t>1.3</a:t>
              </a:r>
              <a:r>
                <a:rPr lang="zh-CN" altLang="en-US" sz="1333" dirty="0">
                  <a:solidFill>
                    <a:schemeClr val="accent4"/>
                  </a:solidFill>
                  <a:latin typeface="STHeitiSC-Light"/>
                  <a:ea typeface="微软雅黑"/>
                </a:rPr>
                <a:t>倍字间距。</a:t>
              </a:r>
              <a:endParaRPr lang="en-US" altLang="zh-CN" sz="1333" dirty="0">
                <a:solidFill>
                  <a:schemeClr val="accent4"/>
                </a:solidFill>
                <a:ea typeface="微软雅黑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6740907" y="1229086"/>
              <a:ext cx="1250663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b="1">
                  <a:solidFill>
                    <a:schemeClr val="accent1"/>
                  </a:solidFill>
                  <a:ea typeface="微软雅黑"/>
                </a:rPr>
                <a:t>TEXT HERE</a:t>
              </a:r>
              <a:endParaRPr lang="en-US" altLang="zh-CN" b="1" dirty="0">
                <a:solidFill>
                  <a:schemeClr val="accent1"/>
                </a:solidFill>
                <a:ea typeface="微软雅黑"/>
              </a:endParaRPr>
            </a:p>
          </p:txBody>
        </p:sp>
      </p:grpSp>
      <p:grpSp>
        <p:nvGrpSpPr>
          <p:cNvPr id="21" name="组 20"/>
          <p:cNvGrpSpPr/>
          <p:nvPr/>
        </p:nvGrpSpPr>
        <p:grpSpPr>
          <a:xfrm>
            <a:off x="6740907" y="2164552"/>
            <a:ext cx="4345615" cy="995016"/>
            <a:chOff x="6740907" y="1229086"/>
            <a:chExt cx="4345615" cy="995016"/>
          </a:xfrm>
        </p:grpSpPr>
        <p:sp>
          <p:nvSpPr>
            <p:cNvPr id="22" name="文本框 8"/>
            <p:cNvSpPr txBox="1"/>
            <p:nvPr/>
          </p:nvSpPr>
          <p:spPr>
            <a:xfrm>
              <a:off x="6766522" y="1598418"/>
              <a:ext cx="4320000" cy="6256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333" dirty="0" smtClean="0">
                  <a:solidFill>
                    <a:schemeClr val="accent4"/>
                  </a:solidFill>
                  <a:latin typeface="STHeitiSC-Light"/>
                  <a:ea typeface="微软雅黑"/>
                </a:rPr>
                <a:t>顶部</a:t>
              </a:r>
              <a:r>
                <a:rPr lang="zh-CN" altLang="en-US" sz="1333" dirty="0">
                  <a:solidFill>
                    <a:schemeClr val="accent4"/>
                  </a:solidFill>
                  <a:latin typeface="Helvetica"/>
                  <a:ea typeface="微软雅黑"/>
                </a:rPr>
                <a:t>“</a:t>
              </a:r>
              <a:r>
                <a:rPr lang="zh-CN" altLang="en-US" sz="1333" dirty="0">
                  <a:solidFill>
                    <a:schemeClr val="accent4"/>
                  </a:solidFill>
                  <a:latin typeface="STHeitiSC-Light"/>
                  <a:ea typeface="微软雅黑"/>
                </a:rPr>
                <a:t>开始</a:t>
              </a:r>
              <a:r>
                <a:rPr lang="zh-CN" altLang="en-US" sz="1333" dirty="0">
                  <a:solidFill>
                    <a:schemeClr val="accent4"/>
                  </a:solidFill>
                  <a:latin typeface="Helvetica"/>
                  <a:ea typeface="微软雅黑"/>
                </a:rPr>
                <a:t>”</a:t>
              </a:r>
              <a:r>
                <a:rPr lang="zh-CN" altLang="en-US" sz="1333" dirty="0">
                  <a:solidFill>
                    <a:schemeClr val="accent4"/>
                  </a:solidFill>
                  <a:latin typeface="STHeitiSC-Light"/>
                  <a:ea typeface="微软雅黑"/>
                </a:rPr>
                <a:t>面板中可以对字体、字号、颜色、行距等进行修改。建议正文</a:t>
              </a:r>
              <a:r>
                <a:rPr lang="en-US" altLang="zh-CN" sz="1333" dirty="0">
                  <a:solidFill>
                    <a:schemeClr val="accent4"/>
                  </a:solidFill>
                  <a:latin typeface="STHeitiSC-Light"/>
                  <a:ea typeface="微软雅黑"/>
                </a:rPr>
                <a:t>10</a:t>
              </a:r>
              <a:r>
                <a:rPr lang="zh-CN" altLang="en-US" sz="1333" dirty="0">
                  <a:solidFill>
                    <a:schemeClr val="accent4"/>
                  </a:solidFill>
                  <a:latin typeface="STHeitiSC-Light"/>
                  <a:ea typeface="微软雅黑"/>
                </a:rPr>
                <a:t>号字，</a:t>
              </a:r>
              <a:r>
                <a:rPr lang="en-US" altLang="zh-CN" sz="1333" dirty="0">
                  <a:solidFill>
                    <a:schemeClr val="accent4"/>
                  </a:solidFill>
                  <a:latin typeface="STHeitiSC-Light"/>
                  <a:ea typeface="微软雅黑"/>
                </a:rPr>
                <a:t>1.3</a:t>
              </a:r>
              <a:r>
                <a:rPr lang="zh-CN" altLang="en-US" sz="1333" dirty="0">
                  <a:solidFill>
                    <a:schemeClr val="accent4"/>
                  </a:solidFill>
                  <a:latin typeface="STHeitiSC-Light"/>
                  <a:ea typeface="微软雅黑"/>
                </a:rPr>
                <a:t>倍字间距。</a:t>
              </a:r>
              <a:endParaRPr lang="en-US" altLang="zh-CN" sz="1333" dirty="0">
                <a:solidFill>
                  <a:schemeClr val="accent4"/>
                </a:solidFill>
                <a:ea typeface="微软雅黑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6740907" y="1229086"/>
              <a:ext cx="1250663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b="1">
                  <a:solidFill>
                    <a:schemeClr val="accent2"/>
                  </a:solidFill>
                  <a:ea typeface="微软雅黑"/>
                </a:rPr>
                <a:t>TEXT HERE</a:t>
              </a:r>
              <a:endParaRPr lang="en-US" altLang="zh-CN" b="1" dirty="0">
                <a:solidFill>
                  <a:schemeClr val="accent2"/>
                </a:solidFill>
                <a:ea typeface="微软雅黑"/>
              </a:endParaRPr>
            </a:p>
          </p:txBody>
        </p:sp>
      </p:grpSp>
      <p:grpSp>
        <p:nvGrpSpPr>
          <p:cNvPr id="24" name="组 23"/>
          <p:cNvGrpSpPr/>
          <p:nvPr/>
        </p:nvGrpSpPr>
        <p:grpSpPr>
          <a:xfrm>
            <a:off x="6740907" y="3384224"/>
            <a:ext cx="4345615" cy="995016"/>
            <a:chOff x="6740907" y="1229086"/>
            <a:chExt cx="4345615" cy="995016"/>
          </a:xfrm>
        </p:grpSpPr>
        <p:sp>
          <p:nvSpPr>
            <p:cNvPr id="25" name="文本框 8"/>
            <p:cNvSpPr txBox="1"/>
            <p:nvPr/>
          </p:nvSpPr>
          <p:spPr>
            <a:xfrm>
              <a:off x="6766522" y="1598418"/>
              <a:ext cx="4320000" cy="6256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333" dirty="0" smtClean="0">
                  <a:solidFill>
                    <a:schemeClr val="accent4"/>
                  </a:solidFill>
                  <a:latin typeface="STHeitiSC-Light"/>
                  <a:ea typeface="微软雅黑"/>
                </a:rPr>
                <a:t>顶部</a:t>
              </a:r>
              <a:r>
                <a:rPr lang="zh-CN" altLang="en-US" sz="1333" dirty="0">
                  <a:solidFill>
                    <a:schemeClr val="accent4"/>
                  </a:solidFill>
                  <a:latin typeface="Helvetica"/>
                  <a:ea typeface="微软雅黑"/>
                </a:rPr>
                <a:t>“</a:t>
              </a:r>
              <a:r>
                <a:rPr lang="zh-CN" altLang="en-US" sz="1333" dirty="0">
                  <a:solidFill>
                    <a:schemeClr val="accent4"/>
                  </a:solidFill>
                  <a:latin typeface="STHeitiSC-Light"/>
                  <a:ea typeface="微软雅黑"/>
                </a:rPr>
                <a:t>开始</a:t>
              </a:r>
              <a:r>
                <a:rPr lang="zh-CN" altLang="en-US" sz="1333" dirty="0">
                  <a:solidFill>
                    <a:schemeClr val="accent4"/>
                  </a:solidFill>
                  <a:latin typeface="Helvetica"/>
                  <a:ea typeface="微软雅黑"/>
                </a:rPr>
                <a:t>”</a:t>
              </a:r>
              <a:r>
                <a:rPr lang="zh-CN" altLang="en-US" sz="1333" dirty="0">
                  <a:solidFill>
                    <a:schemeClr val="accent4"/>
                  </a:solidFill>
                  <a:latin typeface="STHeitiSC-Light"/>
                  <a:ea typeface="微软雅黑"/>
                </a:rPr>
                <a:t>面板中可以对字体、字号、颜色、行距等进行修改。建议正文</a:t>
              </a:r>
              <a:r>
                <a:rPr lang="en-US" altLang="zh-CN" sz="1333" dirty="0">
                  <a:solidFill>
                    <a:schemeClr val="accent4"/>
                  </a:solidFill>
                  <a:latin typeface="STHeitiSC-Light"/>
                  <a:ea typeface="微软雅黑"/>
                </a:rPr>
                <a:t>10</a:t>
              </a:r>
              <a:r>
                <a:rPr lang="zh-CN" altLang="en-US" sz="1333" dirty="0">
                  <a:solidFill>
                    <a:schemeClr val="accent4"/>
                  </a:solidFill>
                  <a:latin typeface="STHeitiSC-Light"/>
                  <a:ea typeface="微软雅黑"/>
                </a:rPr>
                <a:t>号字，</a:t>
              </a:r>
              <a:r>
                <a:rPr lang="en-US" altLang="zh-CN" sz="1333" dirty="0">
                  <a:solidFill>
                    <a:schemeClr val="accent4"/>
                  </a:solidFill>
                  <a:latin typeface="STHeitiSC-Light"/>
                  <a:ea typeface="微软雅黑"/>
                </a:rPr>
                <a:t>1.3</a:t>
              </a:r>
              <a:r>
                <a:rPr lang="zh-CN" altLang="en-US" sz="1333" dirty="0">
                  <a:solidFill>
                    <a:schemeClr val="accent4"/>
                  </a:solidFill>
                  <a:latin typeface="STHeitiSC-Light"/>
                  <a:ea typeface="微软雅黑"/>
                </a:rPr>
                <a:t>倍字间距。</a:t>
              </a:r>
              <a:endParaRPr lang="en-US" altLang="zh-CN" sz="1333" dirty="0">
                <a:solidFill>
                  <a:schemeClr val="accent4"/>
                </a:solidFill>
                <a:ea typeface="微软雅黑"/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>
              <a:off x="6740907" y="1229086"/>
              <a:ext cx="1250663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b="1">
                  <a:solidFill>
                    <a:schemeClr val="accent3"/>
                  </a:solidFill>
                  <a:ea typeface="微软雅黑"/>
                </a:rPr>
                <a:t>TEXT HERE</a:t>
              </a:r>
              <a:endParaRPr lang="en-US" altLang="zh-CN" b="1" dirty="0">
                <a:solidFill>
                  <a:schemeClr val="accent3"/>
                </a:solidFill>
                <a:ea typeface="微软雅黑"/>
              </a:endParaRPr>
            </a:p>
          </p:txBody>
        </p:sp>
      </p:grpSp>
      <p:grpSp>
        <p:nvGrpSpPr>
          <p:cNvPr id="27" name="组 26"/>
          <p:cNvGrpSpPr/>
          <p:nvPr/>
        </p:nvGrpSpPr>
        <p:grpSpPr>
          <a:xfrm>
            <a:off x="6740907" y="4603895"/>
            <a:ext cx="4345615" cy="995016"/>
            <a:chOff x="6740907" y="1229086"/>
            <a:chExt cx="4345615" cy="995016"/>
          </a:xfrm>
        </p:grpSpPr>
        <p:sp>
          <p:nvSpPr>
            <p:cNvPr id="28" name="文本框 8"/>
            <p:cNvSpPr txBox="1"/>
            <p:nvPr/>
          </p:nvSpPr>
          <p:spPr>
            <a:xfrm>
              <a:off x="6766522" y="1598418"/>
              <a:ext cx="4320000" cy="6256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333" dirty="0" smtClean="0">
                  <a:solidFill>
                    <a:schemeClr val="accent4"/>
                  </a:solidFill>
                  <a:latin typeface="STHeitiSC-Light"/>
                  <a:ea typeface="微软雅黑"/>
                </a:rPr>
                <a:t>顶部</a:t>
              </a:r>
              <a:r>
                <a:rPr lang="zh-CN" altLang="en-US" sz="1333" dirty="0">
                  <a:solidFill>
                    <a:schemeClr val="accent4"/>
                  </a:solidFill>
                  <a:latin typeface="Helvetica"/>
                  <a:ea typeface="微软雅黑"/>
                </a:rPr>
                <a:t>“</a:t>
              </a:r>
              <a:r>
                <a:rPr lang="zh-CN" altLang="en-US" sz="1333" dirty="0">
                  <a:solidFill>
                    <a:schemeClr val="accent4"/>
                  </a:solidFill>
                  <a:latin typeface="STHeitiSC-Light"/>
                  <a:ea typeface="微软雅黑"/>
                </a:rPr>
                <a:t>开始</a:t>
              </a:r>
              <a:r>
                <a:rPr lang="zh-CN" altLang="en-US" sz="1333" dirty="0">
                  <a:solidFill>
                    <a:schemeClr val="accent4"/>
                  </a:solidFill>
                  <a:latin typeface="Helvetica"/>
                  <a:ea typeface="微软雅黑"/>
                </a:rPr>
                <a:t>”</a:t>
              </a:r>
              <a:r>
                <a:rPr lang="zh-CN" altLang="en-US" sz="1333" dirty="0">
                  <a:solidFill>
                    <a:schemeClr val="accent4"/>
                  </a:solidFill>
                  <a:latin typeface="STHeitiSC-Light"/>
                  <a:ea typeface="微软雅黑"/>
                </a:rPr>
                <a:t>面板中可以对字体、字号、颜色、行距等进行修改。建议正文</a:t>
              </a:r>
              <a:r>
                <a:rPr lang="en-US" altLang="zh-CN" sz="1333" dirty="0">
                  <a:solidFill>
                    <a:schemeClr val="accent4"/>
                  </a:solidFill>
                  <a:latin typeface="STHeitiSC-Light"/>
                  <a:ea typeface="微软雅黑"/>
                </a:rPr>
                <a:t>10</a:t>
              </a:r>
              <a:r>
                <a:rPr lang="zh-CN" altLang="en-US" sz="1333" dirty="0">
                  <a:solidFill>
                    <a:schemeClr val="accent4"/>
                  </a:solidFill>
                  <a:latin typeface="STHeitiSC-Light"/>
                  <a:ea typeface="微软雅黑"/>
                </a:rPr>
                <a:t>号字，</a:t>
              </a:r>
              <a:r>
                <a:rPr lang="en-US" altLang="zh-CN" sz="1333" dirty="0">
                  <a:solidFill>
                    <a:schemeClr val="accent4"/>
                  </a:solidFill>
                  <a:latin typeface="STHeitiSC-Light"/>
                  <a:ea typeface="微软雅黑"/>
                </a:rPr>
                <a:t>1.3</a:t>
              </a:r>
              <a:r>
                <a:rPr lang="zh-CN" altLang="en-US" sz="1333" dirty="0">
                  <a:solidFill>
                    <a:schemeClr val="accent4"/>
                  </a:solidFill>
                  <a:latin typeface="STHeitiSC-Light"/>
                  <a:ea typeface="微软雅黑"/>
                </a:rPr>
                <a:t>倍字间距。</a:t>
              </a:r>
              <a:endParaRPr lang="en-US" altLang="zh-CN" sz="1333" dirty="0">
                <a:solidFill>
                  <a:schemeClr val="accent4"/>
                </a:solidFill>
                <a:ea typeface="微软雅黑"/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>
              <a:off x="6740907" y="1229086"/>
              <a:ext cx="1250663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b="1">
                  <a:solidFill>
                    <a:schemeClr val="accent5"/>
                  </a:solidFill>
                  <a:ea typeface="微软雅黑"/>
                </a:rPr>
                <a:t>TEXT HERE</a:t>
              </a:r>
              <a:endParaRPr lang="en-US" altLang="zh-CN" b="1" dirty="0">
                <a:solidFill>
                  <a:schemeClr val="accent5"/>
                </a:solidFill>
                <a:ea typeface="微软雅黑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6147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zh-CN" altLang="en-US" dirty="0" smtClean="0"/>
              <a:t>核心需求</a:t>
            </a:r>
            <a:endParaRPr kumimoji="1" lang="zh-CN" altLang="en-US" dirty="0"/>
          </a:p>
        </p:txBody>
      </p:sp>
      <p:pic>
        <p:nvPicPr>
          <p:cNvPr id="30" name="图片 29">
            <a:hlinkClick r:id="rId2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7267" y="6206498"/>
            <a:ext cx="1828800" cy="243840"/>
          </a:xfrm>
          <a:prstGeom prst="rect">
            <a:avLst/>
          </a:prstGeom>
        </p:spPr>
      </p:pic>
      <p:sp>
        <p:nvSpPr>
          <p:cNvPr id="31" name="空心弧 30"/>
          <p:cNvSpPr>
            <a:spLocks noChangeAspect="1"/>
          </p:cNvSpPr>
          <p:nvPr/>
        </p:nvSpPr>
        <p:spPr>
          <a:xfrm>
            <a:off x="1443729" y="1640224"/>
            <a:ext cx="3600000" cy="3600000"/>
          </a:xfrm>
          <a:prstGeom prst="blockArc">
            <a:avLst>
              <a:gd name="adj1" fmla="val 1093135"/>
              <a:gd name="adj2" fmla="val 20040895"/>
              <a:gd name="adj3" fmla="val 19104"/>
            </a:avLst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solidFill>
                <a:schemeClr val="tx1"/>
              </a:solidFill>
            </a:endParaRPr>
          </a:p>
        </p:txBody>
      </p:sp>
      <p:sp>
        <p:nvSpPr>
          <p:cNvPr id="32" name="空心弧 31"/>
          <p:cNvSpPr>
            <a:spLocks noChangeAspect="1"/>
          </p:cNvSpPr>
          <p:nvPr/>
        </p:nvSpPr>
        <p:spPr>
          <a:xfrm>
            <a:off x="1323729" y="1520224"/>
            <a:ext cx="3840000" cy="3840000"/>
          </a:xfrm>
          <a:prstGeom prst="blockArc">
            <a:avLst>
              <a:gd name="adj1" fmla="val 1106124"/>
              <a:gd name="adj2" fmla="val 17267002"/>
              <a:gd name="adj3" fmla="val 18336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solidFill>
                <a:schemeClr val="tx1"/>
              </a:solidFill>
            </a:endParaRPr>
          </a:p>
        </p:txBody>
      </p:sp>
      <p:sp>
        <p:nvSpPr>
          <p:cNvPr id="33" name="空心弧 32"/>
          <p:cNvSpPr>
            <a:spLocks noChangeAspect="1"/>
          </p:cNvSpPr>
          <p:nvPr/>
        </p:nvSpPr>
        <p:spPr>
          <a:xfrm>
            <a:off x="1203729" y="1400224"/>
            <a:ext cx="4080000" cy="4080000"/>
          </a:xfrm>
          <a:prstGeom prst="blockArc">
            <a:avLst>
              <a:gd name="adj1" fmla="val 1151168"/>
              <a:gd name="adj2" fmla="val 14453560"/>
              <a:gd name="adj3" fmla="val 18376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solidFill>
                <a:schemeClr val="tx1"/>
              </a:solidFill>
            </a:endParaRPr>
          </a:p>
        </p:txBody>
      </p:sp>
      <p:sp>
        <p:nvSpPr>
          <p:cNvPr id="34" name="空心弧 33"/>
          <p:cNvSpPr>
            <a:spLocks noChangeAspect="1"/>
          </p:cNvSpPr>
          <p:nvPr/>
        </p:nvSpPr>
        <p:spPr>
          <a:xfrm>
            <a:off x="1083729" y="1280224"/>
            <a:ext cx="4320000" cy="4320000"/>
          </a:xfrm>
          <a:prstGeom prst="blockArc">
            <a:avLst>
              <a:gd name="adj1" fmla="val 1134833"/>
              <a:gd name="adj2" fmla="val 12891468"/>
              <a:gd name="adj3" fmla="val 17894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solidFill>
                <a:schemeClr val="tx1"/>
              </a:solidFill>
            </a:endParaRPr>
          </a:p>
        </p:txBody>
      </p:sp>
      <p:sp>
        <p:nvSpPr>
          <p:cNvPr id="35" name="Freeform 119"/>
          <p:cNvSpPr>
            <a:spLocks noEditPoints="1"/>
          </p:cNvSpPr>
          <p:nvPr/>
        </p:nvSpPr>
        <p:spPr bwMode="auto">
          <a:xfrm>
            <a:off x="2499047" y="2695542"/>
            <a:ext cx="1489364" cy="1489364"/>
          </a:xfrm>
          <a:custGeom>
            <a:avLst/>
            <a:gdLst/>
            <a:ahLst/>
            <a:cxnLst>
              <a:cxn ang="0">
                <a:pos x="182" y="12"/>
              </a:cxn>
              <a:cxn ang="0">
                <a:pos x="76" y="76"/>
              </a:cxn>
              <a:cxn ang="0">
                <a:pos x="10" y="182"/>
              </a:cxn>
              <a:cxn ang="0">
                <a:pos x="0" y="286"/>
              </a:cxn>
              <a:cxn ang="0">
                <a:pos x="44" y="406"/>
              </a:cxn>
              <a:cxn ang="0">
                <a:pos x="136" y="488"/>
              </a:cxn>
              <a:cxn ang="0">
                <a:pos x="260" y="520"/>
              </a:cxn>
              <a:cxn ang="0">
                <a:pos x="360" y="500"/>
              </a:cxn>
              <a:cxn ang="0">
                <a:pos x="460" y="426"/>
              </a:cxn>
              <a:cxn ang="0">
                <a:pos x="514" y="312"/>
              </a:cxn>
              <a:cxn ang="0">
                <a:pos x="514" y="208"/>
              </a:cxn>
              <a:cxn ang="0">
                <a:pos x="460" y="94"/>
              </a:cxn>
              <a:cxn ang="0">
                <a:pos x="360" y="20"/>
              </a:cxn>
              <a:cxn ang="0">
                <a:pos x="260" y="0"/>
              </a:cxn>
              <a:cxn ang="0">
                <a:pos x="172" y="88"/>
              </a:cxn>
              <a:cxn ang="0">
                <a:pos x="118" y="96"/>
              </a:cxn>
              <a:cxn ang="0">
                <a:pos x="194" y="54"/>
              </a:cxn>
              <a:cxn ang="0">
                <a:pos x="148" y="140"/>
              </a:cxn>
              <a:cxn ang="0">
                <a:pos x="42" y="252"/>
              </a:cxn>
              <a:cxn ang="0">
                <a:pos x="58" y="180"/>
              </a:cxn>
              <a:cxn ang="0">
                <a:pos x="100" y="114"/>
              </a:cxn>
              <a:cxn ang="0">
                <a:pos x="132" y="336"/>
              </a:cxn>
              <a:cxn ang="0">
                <a:pos x="100" y="410"/>
              </a:cxn>
              <a:cxn ang="0">
                <a:pos x="58" y="350"/>
              </a:cxn>
              <a:cxn ang="0">
                <a:pos x="42" y="276"/>
              </a:cxn>
              <a:cxn ang="0">
                <a:pos x="156" y="406"/>
              </a:cxn>
              <a:cxn ang="0">
                <a:pos x="192" y="466"/>
              </a:cxn>
              <a:cxn ang="0">
                <a:pos x="118" y="426"/>
              </a:cxn>
              <a:cxn ang="0">
                <a:pos x="220" y="460"/>
              </a:cxn>
              <a:cxn ang="0">
                <a:pos x="210" y="392"/>
              </a:cxn>
              <a:cxn ang="0">
                <a:pos x="248" y="364"/>
              </a:cxn>
              <a:cxn ang="0">
                <a:pos x="162" y="356"/>
              </a:cxn>
              <a:cxn ang="0">
                <a:pos x="248" y="364"/>
              </a:cxn>
              <a:cxn ang="0">
                <a:pos x="156" y="196"/>
              </a:cxn>
              <a:cxn ang="0">
                <a:pos x="208" y="154"/>
              </a:cxn>
              <a:cxn ang="0">
                <a:pos x="212" y="130"/>
              </a:cxn>
              <a:cxn ang="0">
                <a:pos x="206" y="80"/>
              </a:cxn>
              <a:cxn ang="0">
                <a:pos x="248" y="134"/>
              </a:cxn>
              <a:cxn ang="0">
                <a:pos x="358" y="114"/>
              </a:cxn>
              <a:cxn ang="0">
                <a:pos x="320" y="54"/>
              </a:cxn>
              <a:cxn ang="0">
                <a:pos x="396" y="94"/>
              </a:cxn>
              <a:cxn ang="0">
                <a:pos x="294" y="60"/>
              </a:cxn>
              <a:cxn ang="0">
                <a:pos x="334" y="122"/>
              </a:cxn>
              <a:cxn ang="0">
                <a:pos x="268" y="158"/>
              </a:cxn>
              <a:cxn ang="0">
                <a:pos x="352" y="170"/>
              </a:cxn>
              <a:cxn ang="0">
                <a:pos x="268" y="158"/>
              </a:cxn>
              <a:cxn ang="0">
                <a:pos x="360" y="330"/>
              </a:cxn>
              <a:cxn ang="0">
                <a:pos x="290" y="366"/>
              </a:cxn>
              <a:cxn ang="0">
                <a:pos x="268" y="476"/>
              </a:cxn>
              <a:cxn ang="0">
                <a:pos x="336" y="400"/>
              </a:cxn>
              <a:cxn ang="0">
                <a:pos x="296" y="462"/>
              </a:cxn>
              <a:cxn ang="0">
                <a:pos x="328" y="460"/>
              </a:cxn>
              <a:cxn ang="0">
                <a:pos x="380" y="418"/>
              </a:cxn>
              <a:cxn ang="0">
                <a:pos x="342" y="460"/>
              </a:cxn>
              <a:cxn ang="0">
                <a:pos x="394" y="400"/>
              </a:cxn>
              <a:cxn ang="0">
                <a:pos x="388" y="308"/>
              </a:cxn>
              <a:cxn ang="0">
                <a:pos x="468" y="314"/>
              </a:cxn>
              <a:cxn ang="0">
                <a:pos x="428" y="396"/>
              </a:cxn>
              <a:cxn ang="0">
                <a:pos x="388" y="222"/>
              </a:cxn>
              <a:cxn ang="0">
                <a:pos x="394" y="126"/>
              </a:cxn>
              <a:cxn ang="0">
                <a:pos x="448" y="162"/>
              </a:cxn>
              <a:cxn ang="0">
                <a:pos x="474" y="252"/>
              </a:cxn>
            </a:cxnLst>
            <a:rect l="0" t="0" r="r" b="b"/>
            <a:pathLst>
              <a:path w="520" h="520">
                <a:moveTo>
                  <a:pt x="260" y="0"/>
                </a:moveTo>
                <a:lnTo>
                  <a:pt x="260" y="0"/>
                </a:lnTo>
                <a:lnTo>
                  <a:pt x="232" y="2"/>
                </a:lnTo>
                <a:lnTo>
                  <a:pt x="206" y="6"/>
                </a:lnTo>
                <a:lnTo>
                  <a:pt x="182" y="12"/>
                </a:lnTo>
                <a:lnTo>
                  <a:pt x="158" y="20"/>
                </a:lnTo>
                <a:lnTo>
                  <a:pt x="136" y="32"/>
                </a:lnTo>
                <a:lnTo>
                  <a:pt x="114" y="44"/>
                </a:lnTo>
                <a:lnTo>
                  <a:pt x="94" y="60"/>
                </a:lnTo>
                <a:lnTo>
                  <a:pt x="76" y="76"/>
                </a:lnTo>
                <a:lnTo>
                  <a:pt x="58" y="94"/>
                </a:lnTo>
                <a:lnTo>
                  <a:pt x="44" y="114"/>
                </a:lnTo>
                <a:lnTo>
                  <a:pt x="30" y="136"/>
                </a:lnTo>
                <a:lnTo>
                  <a:pt x="20" y="158"/>
                </a:lnTo>
                <a:lnTo>
                  <a:pt x="10" y="182"/>
                </a:lnTo>
                <a:lnTo>
                  <a:pt x="4" y="208"/>
                </a:lnTo>
                <a:lnTo>
                  <a:pt x="0" y="234"/>
                </a:lnTo>
                <a:lnTo>
                  <a:pt x="0" y="260"/>
                </a:lnTo>
                <a:lnTo>
                  <a:pt x="0" y="260"/>
                </a:lnTo>
                <a:lnTo>
                  <a:pt x="0" y="286"/>
                </a:lnTo>
                <a:lnTo>
                  <a:pt x="4" y="312"/>
                </a:lnTo>
                <a:lnTo>
                  <a:pt x="10" y="338"/>
                </a:lnTo>
                <a:lnTo>
                  <a:pt x="20" y="360"/>
                </a:lnTo>
                <a:lnTo>
                  <a:pt x="30" y="384"/>
                </a:lnTo>
                <a:lnTo>
                  <a:pt x="44" y="406"/>
                </a:lnTo>
                <a:lnTo>
                  <a:pt x="58" y="426"/>
                </a:lnTo>
                <a:lnTo>
                  <a:pt x="76" y="444"/>
                </a:lnTo>
                <a:lnTo>
                  <a:pt x="94" y="460"/>
                </a:lnTo>
                <a:lnTo>
                  <a:pt x="114" y="476"/>
                </a:lnTo>
                <a:lnTo>
                  <a:pt x="136" y="488"/>
                </a:lnTo>
                <a:lnTo>
                  <a:pt x="158" y="500"/>
                </a:lnTo>
                <a:lnTo>
                  <a:pt x="182" y="508"/>
                </a:lnTo>
                <a:lnTo>
                  <a:pt x="206" y="514"/>
                </a:lnTo>
                <a:lnTo>
                  <a:pt x="232" y="518"/>
                </a:lnTo>
                <a:lnTo>
                  <a:pt x="260" y="520"/>
                </a:lnTo>
                <a:lnTo>
                  <a:pt x="260" y="520"/>
                </a:lnTo>
                <a:lnTo>
                  <a:pt x="286" y="518"/>
                </a:lnTo>
                <a:lnTo>
                  <a:pt x="312" y="514"/>
                </a:lnTo>
                <a:lnTo>
                  <a:pt x="336" y="508"/>
                </a:lnTo>
                <a:lnTo>
                  <a:pt x="360" y="500"/>
                </a:lnTo>
                <a:lnTo>
                  <a:pt x="384" y="488"/>
                </a:lnTo>
                <a:lnTo>
                  <a:pt x="404" y="476"/>
                </a:lnTo>
                <a:lnTo>
                  <a:pt x="424" y="460"/>
                </a:lnTo>
                <a:lnTo>
                  <a:pt x="444" y="444"/>
                </a:lnTo>
                <a:lnTo>
                  <a:pt x="460" y="426"/>
                </a:lnTo>
                <a:lnTo>
                  <a:pt x="474" y="406"/>
                </a:lnTo>
                <a:lnTo>
                  <a:pt x="488" y="384"/>
                </a:lnTo>
                <a:lnTo>
                  <a:pt x="498" y="360"/>
                </a:lnTo>
                <a:lnTo>
                  <a:pt x="508" y="338"/>
                </a:lnTo>
                <a:lnTo>
                  <a:pt x="514" y="312"/>
                </a:lnTo>
                <a:lnTo>
                  <a:pt x="518" y="286"/>
                </a:lnTo>
                <a:lnTo>
                  <a:pt x="520" y="260"/>
                </a:lnTo>
                <a:lnTo>
                  <a:pt x="520" y="260"/>
                </a:lnTo>
                <a:lnTo>
                  <a:pt x="518" y="234"/>
                </a:lnTo>
                <a:lnTo>
                  <a:pt x="514" y="208"/>
                </a:lnTo>
                <a:lnTo>
                  <a:pt x="508" y="182"/>
                </a:lnTo>
                <a:lnTo>
                  <a:pt x="498" y="158"/>
                </a:lnTo>
                <a:lnTo>
                  <a:pt x="488" y="136"/>
                </a:lnTo>
                <a:lnTo>
                  <a:pt x="474" y="114"/>
                </a:lnTo>
                <a:lnTo>
                  <a:pt x="460" y="94"/>
                </a:lnTo>
                <a:lnTo>
                  <a:pt x="444" y="76"/>
                </a:lnTo>
                <a:lnTo>
                  <a:pt x="424" y="60"/>
                </a:lnTo>
                <a:lnTo>
                  <a:pt x="404" y="44"/>
                </a:lnTo>
                <a:lnTo>
                  <a:pt x="384" y="32"/>
                </a:lnTo>
                <a:lnTo>
                  <a:pt x="360" y="20"/>
                </a:lnTo>
                <a:lnTo>
                  <a:pt x="336" y="12"/>
                </a:lnTo>
                <a:lnTo>
                  <a:pt x="312" y="6"/>
                </a:lnTo>
                <a:lnTo>
                  <a:pt x="286" y="2"/>
                </a:lnTo>
                <a:lnTo>
                  <a:pt x="260" y="0"/>
                </a:lnTo>
                <a:lnTo>
                  <a:pt x="260" y="0"/>
                </a:lnTo>
                <a:close/>
                <a:moveTo>
                  <a:pt x="194" y="54"/>
                </a:moveTo>
                <a:lnTo>
                  <a:pt x="194" y="54"/>
                </a:lnTo>
                <a:lnTo>
                  <a:pt x="186" y="64"/>
                </a:lnTo>
                <a:lnTo>
                  <a:pt x="186" y="64"/>
                </a:lnTo>
                <a:lnTo>
                  <a:pt x="172" y="88"/>
                </a:lnTo>
                <a:lnTo>
                  <a:pt x="158" y="114"/>
                </a:lnTo>
                <a:lnTo>
                  <a:pt x="158" y="114"/>
                </a:lnTo>
                <a:lnTo>
                  <a:pt x="136" y="106"/>
                </a:lnTo>
                <a:lnTo>
                  <a:pt x="118" y="96"/>
                </a:lnTo>
                <a:lnTo>
                  <a:pt x="118" y="96"/>
                </a:lnTo>
                <a:lnTo>
                  <a:pt x="136" y="82"/>
                </a:lnTo>
                <a:lnTo>
                  <a:pt x="154" y="70"/>
                </a:lnTo>
                <a:lnTo>
                  <a:pt x="174" y="62"/>
                </a:lnTo>
                <a:lnTo>
                  <a:pt x="194" y="54"/>
                </a:lnTo>
                <a:lnTo>
                  <a:pt x="194" y="54"/>
                </a:lnTo>
                <a:close/>
                <a:moveTo>
                  <a:pt x="100" y="114"/>
                </a:moveTo>
                <a:lnTo>
                  <a:pt x="100" y="114"/>
                </a:lnTo>
                <a:lnTo>
                  <a:pt x="122" y="128"/>
                </a:lnTo>
                <a:lnTo>
                  <a:pt x="148" y="140"/>
                </a:lnTo>
                <a:lnTo>
                  <a:pt x="148" y="140"/>
                </a:lnTo>
                <a:lnTo>
                  <a:pt x="140" y="164"/>
                </a:lnTo>
                <a:lnTo>
                  <a:pt x="132" y="192"/>
                </a:lnTo>
                <a:lnTo>
                  <a:pt x="128" y="222"/>
                </a:lnTo>
                <a:lnTo>
                  <a:pt x="124" y="252"/>
                </a:lnTo>
                <a:lnTo>
                  <a:pt x="42" y="252"/>
                </a:lnTo>
                <a:lnTo>
                  <a:pt x="42" y="252"/>
                </a:lnTo>
                <a:lnTo>
                  <a:pt x="44" y="234"/>
                </a:lnTo>
                <a:lnTo>
                  <a:pt x="48" y="216"/>
                </a:lnTo>
                <a:lnTo>
                  <a:pt x="52" y="196"/>
                </a:lnTo>
                <a:lnTo>
                  <a:pt x="58" y="180"/>
                </a:lnTo>
                <a:lnTo>
                  <a:pt x="66" y="162"/>
                </a:lnTo>
                <a:lnTo>
                  <a:pt x="76" y="144"/>
                </a:lnTo>
                <a:lnTo>
                  <a:pt x="88" y="130"/>
                </a:lnTo>
                <a:lnTo>
                  <a:pt x="100" y="114"/>
                </a:lnTo>
                <a:lnTo>
                  <a:pt x="100" y="114"/>
                </a:lnTo>
                <a:close/>
                <a:moveTo>
                  <a:pt x="42" y="276"/>
                </a:moveTo>
                <a:lnTo>
                  <a:pt x="124" y="276"/>
                </a:lnTo>
                <a:lnTo>
                  <a:pt x="124" y="276"/>
                </a:lnTo>
                <a:lnTo>
                  <a:pt x="126" y="308"/>
                </a:lnTo>
                <a:lnTo>
                  <a:pt x="132" y="336"/>
                </a:lnTo>
                <a:lnTo>
                  <a:pt x="138" y="362"/>
                </a:lnTo>
                <a:lnTo>
                  <a:pt x="146" y="386"/>
                </a:lnTo>
                <a:lnTo>
                  <a:pt x="146" y="386"/>
                </a:lnTo>
                <a:lnTo>
                  <a:pt x="120" y="398"/>
                </a:lnTo>
                <a:lnTo>
                  <a:pt x="100" y="410"/>
                </a:lnTo>
                <a:lnTo>
                  <a:pt x="100" y="410"/>
                </a:lnTo>
                <a:lnTo>
                  <a:pt x="88" y="396"/>
                </a:lnTo>
                <a:lnTo>
                  <a:pt x="76" y="382"/>
                </a:lnTo>
                <a:lnTo>
                  <a:pt x="66" y="366"/>
                </a:lnTo>
                <a:lnTo>
                  <a:pt x="58" y="350"/>
                </a:lnTo>
                <a:lnTo>
                  <a:pt x="52" y="332"/>
                </a:lnTo>
                <a:lnTo>
                  <a:pt x="48" y="314"/>
                </a:lnTo>
                <a:lnTo>
                  <a:pt x="44" y="296"/>
                </a:lnTo>
                <a:lnTo>
                  <a:pt x="42" y="276"/>
                </a:lnTo>
                <a:lnTo>
                  <a:pt x="42" y="276"/>
                </a:lnTo>
                <a:close/>
                <a:moveTo>
                  <a:pt x="118" y="426"/>
                </a:moveTo>
                <a:lnTo>
                  <a:pt x="118" y="426"/>
                </a:lnTo>
                <a:lnTo>
                  <a:pt x="136" y="416"/>
                </a:lnTo>
                <a:lnTo>
                  <a:pt x="156" y="406"/>
                </a:lnTo>
                <a:lnTo>
                  <a:pt x="156" y="406"/>
                </a:lnTo>
                <a:lnTo>
                  <a:pt x="170" y="436"/>
                </a:lnTo>
                <a:lnTo>
                  <a:pt x="186" y="460"/>
                </a:lnTo>
                <a:lnTo>
                  <a:pt x="186" y="460"/>
                </a:lnTo>
                <a:lnTo>
                  <a:pt x="192" y="466"/>
                </a:lnTo>
                <a:lnTo>
                  <a:pt x="192" y="466"/>
                </a:lnTo>
                <a:lnTo>
                  <a:pt x="172" y="460"/>
                </a:lnTo>
                <a:lnTo>
                  <a:pt x="154" y="450"/>
                </a:lnTo>
                <a:lnTo>
                  <a:pt x="136" y="438"/>
                </a:lnTo>
                <a:lnTo>
                  <a:pt x="118" y="426"/>
                </a:lnTo>
                <a:lnTo>
                  <a:pt x="118" y="426"/>
                </a:lnTo>
                <a:close/>
                <a:moveTo>
                  <a:pt x="248" y="476"/>
                </a:moveTo>
                <a:lnTo>
                  <a:pt x="248" y="476"/>
                </a:lnTo>
                <a:lnTo>
                  <a:pt x="232" y="476"/>
                </a:lnTo>
                <a:lnTo>
                  <a:pt x="232" y="476"/>
                </a:lnTo>
                <a:lnTo>
                  <a:pt x="220" y="460"/>
                </a:lnTo>
                <a:lnTo>
                  <a:pt x="206" y="444"/>
                </a:lnTo>
                <a:lnTo>
                  <a:pt x="192" y="422"/>
                </a:lnTo>
                <a:lnTo>
                  <a:pt x="180" y="398"/>
                </a:lnTo>
                <a:lnTo>
                  <a:pt x="180" y="398"/>
                </a:lnTo>
                <a:lnTo>
                  <a:pt x="210" y="392"/>
                </a:lnTo>
                <a:lnTo>
                  <a:pt x="228" y="388"/>
                </a:lnTo>
                <a:lnTo>
                  <a:pt x="248" y="388"/>
                </a:lnTo>
                <a:lnTo>
                  <a:pt x="248" y="476"/>
                </a:lnTo>
                <a:close/>
                <a:moveTo>
                  <a:pt x="248" y="364"/>
                </a:moveTo>
                <a:lnTo>
                  <a:pt x="248" y="364"/>
                </a:lnTo>
                <a:lnTo>
                  <a:pt x="224" y="364"/>
                </a:lnTo>
                <a:lnTo>
                  <a:pt x="204" y="368"/>
                </a:lnTo>
                <a:lnTo>
                  <a:pt x="170" y="378"/>
                </a:lnTo>
                <a:lnTo>
                  <a:pt x="170" y="378"/>
                </a:lnTo>
                <a:lnTo>
                  <a:pt x="162" y="356"/>
                </a:lnTo>
                <a:lnTo>
                  <a:pt x="156" y="332"/>
                </a:lnTo>
                <a:lnTo>
                  <a:pt x="150" y="306"/>
                </a:lnTo>
                <a:lnTo>
                  <a:pt x="148" y="276"/>
                </a:lnTo>
                <a:lnTo>
                  <a:pt x="248" y="276"/>
                </a:lnTo>
                <a:lnTo>
                  <a:pt x="248" y="364"/>
                </a:lnTo>
                <a:close/>
                <a:moveTo>
                  <a:pt x="248" y="252"/>
                </a:moveTo>
                <a:lnTo>
                  <a:pt x="150" y="252"/>
                </a:lnTo>
                <a:lnTo>
                  <a:pt x="150" y="252"/>
                </a:lnTo>
                <a:lnTo>
                  <a:pt x="152" y="224"/>
                </a:lnTo>
                <a:lnTo>
                  <a:pt x="156" y="196"/>
                </a:lnTo>
                <a:lnTo>
                  <a:pt x="164" y="170"/>
                </a:lnTo>
                <a:lnTo>
                  <a:pt x="172" y="148"/>
                </a:lnTo>
                <a:lnTo>
                  <a:pt x="172" y="148"/>
                </a:lnTo>
                <a:lnTo>
                  <a:pt x="188" y="152"/>
                </a:lnTo>
                <a:lnTo>
                  <a:pt x="208" y="154"/>
                </a:lnTo>
                <a:lnTo>
                  <a:pt x="248" y="158"/>
                </a:lnTo>
                <a:lnTo>
                  <a:pt x="248" y="252"/>
                </a:lnTo>
                <a:close/>
                <a:moveTo>
                  <a:pt x="248" y="134"/>
                </a:moveTo>
                <a:lnTo>
                  <a:pt x="248" y="134"/>
                </a:lnTo>
                <a:lnTo>
                  <a:pt x="212" y="130"/>
                </a:lnTo>
                <a:lnTo>
                  <a:pt x="182" y="122"/>
                </a:lnTo>
                <a:lnTo>
                  <a:pt x="182" y="122"/>
                </a:lnTo>
                <a:lnTo>
                  <a:pt x="194" y="100"/>
                </a:lnTo>
                <a:lnTo>
                  <a:pt x="206" y="80"/>
                </a:lnTo>
                <a:lnTo>
                  <a:pt x="206" y="80"/>
                </a:lnTo>
                <a:lnTo>
                  <a:pt x="220" y="60"/>
                </a:lnTo>
                <a:lnTo>
                  <a:pt x="234" y="46"/>
                </a:lnTo>
                <a:lnTo>
                  <a:pt x="234" y="46"/>
                </a:lnTo>
                <a:lnTo>
                  <a:pt x="248" y="44"/>
                </a:lnTo>
                <a:lnTo>
                  <a:pt x="248" y="134"/>
                </a:lnTo>
                <a:close/>
                <a:moveTo>
                  <a:pt x="396" y="94"/>
                </a:moveTo>
                <a:lnTo>
                  <a:pt x="396" y="94"/>
                </a:lnTo>
                <a:lnTo>
                  <a:pt x="378" y="104"/>
                </a:lnTo>
                <a:lnTo>
                  <a:pt x="358" y="114"/>
                </a:lnTo>
                <a:lnTo>
                  <a:pt x="358" y="114"/>
                </a:lnTo>
                <a:lnTo>
                  <a:pt x="342" y="88"/>
                </a:lnTo>
                <a:lnTo>
                  <a:pt x="328" y="64"/>
                </a:lnTo>
                <a:lnTo>
                  <a:pt x="328" y="64"/>
                </a:lnTo>
                <a:lnTo>
                  <a:pt x="320" y="54"/>
                </a:lnTo>
                <a:lnTo>
                  <a:pt x="320" y="54"/>
                </a:lnTo>
                <a:lnTo>
                  <a:pt x="340" y="60"/>
                </a:lnTo>
                <a:lnTo>
                  <a:pt x="360" y="70"/>
                </a:lnTo>
                <a:lnTo>
                  <a:pt x="378" y="82"/>
                </a:lnTo>
                <a:lnTo>
                  <a:pt x="396" y="94"/>
                </a:lnTo>
                <a:lnTo>
                  <a:pt x="396" y="94"/>
                </a:lnTo>
                <a:close/>
                <a:moveTo>
                  <a:pt x="268" y="44"/>
                </a:moveTo>
                <a:lnTo>
                  <a:pt x="268" y="44"/>
                </a:lnTo>
                <a:lnTo>
                  <a:pt x="282" y="46"/>
                </a:lnTo>
                <a:lnTo>
                  <a:pt x="282" y="46"/>
                </a:lnTo>
                <a:lnTo>
                  <a:pt x="294" y="60"/>
                </a:lnTo>
                <a:lnTo>
                  <a:pt x="308" y="80"/>
                </a:lnTo>
                <a:lnTo>
                  <a:pt x="308" y="80"/>
                </a:lnTo>
                <a:lnTo>
                  <a:pt x="322" y="98"/>
                </a:lnTo>
                <a:lnTo>
                  <a:pt x="334" y="122"/>
                </a:lnTo>
                <a:lnTo>
                  <a:pt x="334" y="122"/>
                </a:lnTo>
                <a:lnTo>
                  <a:pt x="304" y="130"/>
                </a:lnTo>
                <a:lnTo>
                  <a:pt x="268" y="134"/>
                </a:lnTo>
                <a:lnTo>
                  <a:pt x="268" y="44"/>
                </a:lnTo>
                <a:close/>
                <a:moveTo>
                  <a:pt x="268" y="158"/>
                </a:moveTo>
                <a:lnTo>
                  <a:pt x="268" y="158"/>
                </a:lnTo>
                <a:lnTo>
                  <a:pt x="308" y="154"/>
                </a:lnTo>
                <a:lnTo>
                  <a:pt x="326" y="150"/>
                </a:lnTo>
                <a:lnTo>
                  <a:pt x="344" y="146"/>
                </a:lnTo>
                <a:lnTo>
                  <a:pt x="344" y="146"/>
                </a:lnTo>
                <a:lnTo>
                  <a:pt x="352" y="170"/>
                </a:lnTo>
                <a:lnTo>
                  <a:pt x="358" y="196"/>
                </a:lnTo>
                <a:lnTo>
                  <a:pt x="364" y="224"/>
                </a:lnTo>
                <a:lnTo>
                  <a:pt x="366" y="252"/>
                </a:lnTo>
                <a:lnTo>
                  <a:pt x="268" y="252"/>
                </a:lnTo>
                <a:lnTo>
                  <a:pt x="268" y="158"/>
                </a:lnTo>
                <a:close/>
                <a:moveTo>
                  <a:pt x="268" y="276"/>
                </a:moveTo>
                <a:lnTo>
                  <a:pt x="366" y="276"/>
                </a:lnTo>
                <a:lnTo>
                  <a:pt x="366" y="276"/>
                </a:lnTo>
                <a:lnTo>
                  <a:pt x="364" y="304"/>
                </a:lnTo>
                <a:lnTo>
                  <a:pt x="360" y="330"/>
                </a:lnTo>
                <a:lnTo>
                  <a:pt x="354" y="354"/>
                </a:lnTo>
                <a:lnTo>
                  <a:pt x="346" y="378"/>
                </a:lnTo>
                <a:lnTo>
                  <a:pt x="346" y="378"/>
                </a:lnTo>
                <a:lnTo>
                  <a:pt x="310" y="368"/>
                </a:lnTo>
                <a:lnTo>
                  <a:pt x="290" y="366"/>
                </a:lnTo>
                <a:lnTo>
                  <a:pt x="268" y="364"/>
                </a:lnTo>
                <a:lnTo>
                  <a:pt x="268" y="276"/>
                </a:lnTo>
                <a:close/>
                <a:moveTo>
                  <a:pt x="284" y="476"/>
                </a:moveTo>
                <a:lnTo>
                  <a:pt x="284" y="476"/>
                </a:lnTo>
                <a:lnTo>
                  <a:pt x="268" y="476"/>
                </a:lnTo>
                <a:lnTo>
                  <a:pt x="268" y="388"/>
                </a:lnTo>
                <a:lnTo>
                  <a:pt x="268" y="388"/>
                </a:lnTo>
                <a:lnTo>
                  <a:pt x="288" y="390"/>
                </a:lnTo>
                <a:lnTo>
                  <a:pt x="306" y="392"/>
                </a:lnTo>
                <a:lnTo>
                  <a:pt x="336" y="400"/>
                </a:lnTo>
                <a:lnTo>
                  <a:pt x="336" y="400"/>
                </a:lnTo>
                <a:lnTo>
                  <a:pt x="324" y="422"/>
                </a:lnTo>
                <a:lnTo>
                  <a:pt x="308" y="444"/>
                </a:lnTo>
                <a:lnTo>
                  <a:pt x="308" y="444"/>
                </a:lnTo>
                <a:lnTo>
                  <a:pt x="296" y="462"/>
                </a:lnTo>
                <a:lnTo>
                  <a:pt x="284" y="476"/>
                </a:lnTo>
                <a:lnTo>
                  <a:pt x="284" y="476"/>
                </a:lnTo>
                <a:close/>
                <a:moveTo>
                  <a:pt x="322" y="466"/>
                </a:moveTo>
                <a:lnTo>
                  <a:pt x="322" y="466"/>
                </a:lnTo>
                <a:lnTo>
                  <a:pt x="328" y="460"/>
                </a:lnTo>
                <a:lnTo>
                  <a:pt x="328" y="460"/>
                </a:lnTo>
                <a:lnTo>
                  <a:pt x="344" y="436"/>
                </a:lnTo>
                <a:lnTo>
                  <a:pt x="358" y="408"/>
                </a:lnTo>
                <a:lnTo>
                  <a:pt x="358" y="408"/>
                </a:lnTo>
                <a:lnTo>
                  <a:pt x="380" y="418"/>
                </a:lnTo>
                <a:lnTo>
                  <a:pt x="396" y="426"/>
                </a:lnTo>
                <a:lnTo>
                  <a:pt x="396" y="426"/>
                </a:lnTo>
                <a:lnTo>
                  <a:pt x="380" y="440"/>
                </a:lnTo>
                <a:lnTo>
                  <a:pt x="362" y="450"/>
                </a:lnTo>
                <a:lnTo>
                  <a:pt x="342" y="460"/>
                </a:lnTo>
                <a:lnTo>
                  <a:pt x="322" y="466"/>
                </a:lnTo>
                <a:lnTo>
                  <a:pt x="322" y="466"/>
                </a:lnTo>
                <a:close/>
                <a:moveTo>
                  <a:pt x="414" y="410"/>
                </a:moveTo>
                <a:lnTo>
                  <a:pt x="414" y="410"/>
                </a:lnTo>
                <a:lnTo>
                  <a:pt x="394" y="400"/>
                </a:lnTo>
                <a:lnTo>
                  <a:pt x="368" y="388"/>
                </a:lnTo>
                <a:lnTo>
                  <a:pt x="368" y="388"/>
                </a:lnTo>
                <a:lnTo>
                  <a:pt x="376" y="364"/>
                </a:lnTo>
                <a:lnTo>
                  <a:pt x="384" y="338"/>
                </a:lnTo>
                <a:lnTo>
                  <a:pt x="388" y="308"/>
                </a:lnTo>
                <a:lnTo>
                  <a:pt x="390" y="276"/>
                </a:lnTo>
                <a:lnTo>
                  <a:pt x="474" y="276"/>
                </a:lnTo>
                <a:lnTo>
                  <a:pt x="474" y="276"/>
                </a:lnTo>
                <a:lnTo>
                  <a:pt x="472" y="296"/>
                </a:lnTo>
                <a:lnTo>
                  <a:pt x="468" y="314"/>
                </a:lnTo>
                <a:lnTo>
                  <a:pt x="462" y="332"/>
                </a:lnTo>
                <a:lnTo>
                  <a:pt x="456" y="350"/>
                </a:lnTo>
                <a:lnTo>
                  <a:pt x="448" y="366"/>
                </a:lnTo>
                <a:lnTo>
                  <a:pt x="438" y="382"/>
                </a:lnTo>
                <a:lnTo>
                  <a:pt x="428" y="396"/>
                </a:lnTo>
                <a:lnTo>
                  <a:pt x="414" y="410"/>
                </a:lnTo>
                <a:lnTo>
                  <a:pt x="414" y="410"/>
                </a:lnTo>
                <a:close/>
                <a:moveTo>
                  <a:pt x="390" y="252"/>
                </a:moveTo>
                <a:lnTo>
                  <a:pt x="390" y="252"/>
                </a:lnTo>
                <a:lnTo>
                  <a:pt x="388" y="222"/>
                </a:lnTo>
                <a:lnTo>
                  <a:pt x="382" y="192"/>
                </a:lnTo>
                <a:lnTo>
                  <a:pt x="376" y="164"/>
                </a:lnTo>
                <a:lnTo>
                  <a:pt x="366" y="138"/>
                </a:lnTo>
                <a:lnTo>
                  <a:pt x="366" y="138"/>
                </a:lnTo>
                <a:lnTo>
                  <a:pt x="394" y="126"/>
                </a:lnTo>
                <a:lnTo>
                  <a:pt x="414" y="114"/>
                </a:lnTo>
                <a:lnTo>
                  <a:pt x="414" y="114"/>
                </a:lnTo>
                <a:lnTo>
                  <a:pt x="428" y="130"/>
                </a:lnTo>
                <a:lnTo>
                  <a:pt x="438" y="146"/>
                </a:lnTo>
                <a:lnTo>
                  <a:pt x="448" y="162"/>
                </a:lnTo>
                <a:lnTo>
                  <a:pt x="456" y="180"/>
                </a:lnTo>
                <a:lnTo>
                  <a:pt x="462" y="198"/>
                </a:lnTo>
                <a:lnTo>
                  <a:pt x="468" y="216"/>
                </a:lnTo>
                <a:lnTo>
                  <a:pt x="472" y="234"/>
                </a:lnTo>
                <a:lnTo>
                  <a:pt x="474" y="252"/>
                </a:lnTo>
                <a:lnTo>
                  <a:pt x="390" y="252"/>
                </a:lnTo>
                <a:close/>
              </a:path>
            </a:pathLst>
          </a:cu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36" name="组 35"/>
          <p:cNvGrpSpPr/>
          <p:nvPr/>
        </p:nvGrpSpPr>
        <p:grpSpPr>
          <a:xfrm>
            <a:off x="6990289" y="944880"/>
            <a:ext cx="4345615" cy="995016"/>
            <a:chOff x="6740907" y="1229086"/>
            <a:chExt cx="4345615" cy="995016"/>
          </a:xfrm>
        </p:grpSpPr>
        <p:sp>
          <p:nvSpPr>
            <p:cNvPr id="37" name="文本框 8"/>
            <p:cNvSpPr txBox="1"/>
            <p:nvPr/>
          </p:nvSpPr>
          <p:spPr>
            <a:xfrm>
              <a:off x="6766522" y="1598418"/>
              <a:ext cx="4320000" cy="6256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333" dirty="0" smtClean="0">
                  <a:solidFill>
                    <a:schemeClr val="accent4"/>
                  </a:solidFill>
                  <a:latin typeface="STHeitiSC-Light"/>
                  <a:ea typeface="微软雅黑"/>
                </a:rPr>
                <a:t>顶部</a:t>
              </a:r>
              <a:r>
                <a:rPr lang="zh-CN" altLang="en-US" sz="1333" dirty="0">
                  <a:solidFill>
                    <a:schemeClr val="accent4"/>
                  </a:solidFill>
                  <a:latin typeface="Helvetica"/>
                  <a:ea typeface="微软雅黑"/>
                </a:rPr>
                <a:t>“</a:t>
              </a:r>
              <a:r>
                <a:rPr lang="zh-CN" altLang="en-US" sz="1333" dirty="0">
                  <a:solidFill>
                    <a:schemeClr val="accent4"/>
                  </a:solidFill>
                  <a:latin typeface="STHeitiSC-Light"/>
                  <a:ea typeface="微软雅黑"/>
                </a:rPr>
                <a:t>开始</a:t>
              </a:r>
              <a:r>
                <a:rPr lang="zh-CN" altLang="en-US" sz="1333" dirty="0">
                  <a:solidFill>
                    <a:schemeClr val="accent4"/>
                  </a:solidFill>
                  <a:latin typeface="Helvetica"/>
                  <a:ea typeface="微软雅黑"/>
                </a:rPr>
                <a:t>”</a:t>
              </a:r>
              <a:r>
                <a:rPr lang="zh-CN" altLang="en-US" sz="1333" dirty="0">
                  <a:solidFill>
                    <a:schemeClr val="accent4"/>
                  </a:solidFill>
                  <a:latin typeface="STHeitiSC-Light"/>
                  <a:ea typeface="微软雅黑"/>
                </a:rPr>
                <a:t>面板中可以对字体、字号、颜色、行距等进行修改。建议正文</a:t>
              </a:r>
              <a:r>
                <a:rPr lang="en-US" altLang="zh-CN" sz="1333" dirty="0">
                  <a:solidFill>
                    <a:schemeClr val="accent4"/>
                  </a:solidFill>
                  <a:latin typeface="STHeitiSC-Light"/>
                  <a:ea typeface="微软雅黑"/>
                </a:rPr>
                <a:t>10</a:t>
              </a:r>
              <a:r>
                <a:rPr lang="zh-CN" altLang="en-US" sz="1333" dirty="0">
                  <a:solidFill>
                    <a:schemeClr val="accent4"/>
                  </a:solidFill>
                  <a:latin typeface="STHeitiSC-Light"/>
                  <a:ea typeface="微软雅黑"/>
                </a:rPr>
                <a:t>号字，</a:t>
              </a:r>
              <a:r>
                <a:rPr lang="en-US" altLang="zh-CN" sz="1333" dirty="0">
                  <a:solidFill>
                    <a:schemeClr val="accent4"/>
                  </a:solidFill>
                  <a:latin typeface="STHeitiSC-Light"/>
                  <a:ea typeface="微软雅黑"/>
                </a:rPr>
                <a:t>1.3</a:t>
              </a:r>
              <a:r>
                <a:rPr lang="zh-CN" altLang="en-US" sz="1333" dirty="0">
                  <a:solidFill>
                    <a:schemeClr val="accent4"/>
                  </a:solidFill>
                  <a:latin typeface="STHeitiSC-Light"/>
                  <a:ea typeface="微软雅黑"/>
                </a:rPr>
                <a:t>倍字间距。</a:t>
              </a:r>
              <a:endParaRPr lang="en-US" altLang="zh-CN" sz="1333" dirty="0">
                <a:solidFill>
                  <a:schemeClr val="accent4"/>
                </a:solidFill>
                <a:ea typeface="微软雅黑"/>
              </a:endParaRPr>
            </a:p>
          </p:txBody>
        </p:sp>
        <p:sp>
          <p:nvSpPr>
            <p:cNvPr id="38" name="矩形 37"/>
            <p:cNvSpPr/>
            <p:nvPr/>
          </p:nvSpPr>
          <p:spPr>
            <a:xfrm>
              <a:off x="6740907" y="1229086"/>
              <a:ext cx="1250663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b="1">
                  <a:solidFill>
                    <a:schemeClr val="accent1"/>
                  </a:solidFill>
                  <a:ea typeface="微软雅黑"/>
                </a:rPr>
                <a:t>TEXT HERE</a:t>
              </a:r>
              <a:endParaRPr lang="en-US" altLang="zh-CN" b="1" dirty="0">
                <a:solidFill>
                  <a:schemeClr val="accent1"/>
                </a:solidFill>
                <a:ea typeface="微软雅黑"/>
              </a:endParaRPr>
            </a:p>
          </p:txBody>
        </p:sp>
      </p:grpSp>
      <p:grpSp>
        <p:nvGrpSpPr>
          <p:cNvPr id="39" name="组 38"/>
          <p:cNvGrpSpPr/>
          <p:nvPr/>
        </p:nvGrpSpPr>
        <p:grpSpPr>
          <a:xfrm>
            <a:off x="6990289" y="2164552"/>
            <a:ext cx="4345615" cy="995016"/>
            <a:chOff x="6740907" y="1229086"/>
            <a:chExt cx="4345615" cy="995016"/>
          </a:xfrm>
        </p:grpSpPr>
        <p:sp>
          <p:nvSpPr>
            <p:cNvPr id="40" name="文本框 8"/>
            <p:cNvSpPr txBox="1"/>
            <p:nvPr/>
          </p:nvSpPr>
          <p:spPr>
            <a:xfrm>
              <a:off x="6766522" y="1598418"/>
              <a:ext cx="4320000" cy="6256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333" dirty="0" smtClean="0">
                  <a:solidFill>
                    <a:schemeClr val="accent4"/>
                  </a:solidFill>
                  <a:latin typeface="STHeitiSC-Light"/>
                  <a:ea typeface="微软雅黑"/>
                </a:rPr>
                <a:t>顶部</a:t>
              </a:r>
              <a:r>
                <a:rPr lang="zh-CN" altLang="en-US" sz="1333" dirty="0">
                  <a:solidFill>
                    <a:schemeClr val="accent4"/>
                  </a:solidFill>
                  <a:latin typeface="Helvetica"/>
                  <a:ea typeface="微软雅黑"/>
                </a:rPr>
                <a:t>“</a:t>
              </a:r>
              <a:r>
                <a:rPr lang="zh-CN" altLang="en-US" sz="1333" dirty="0">
                  <a:solidFill>
                    <a:schemeClr val="accent4"/>
                  </a:solidFill>
                  <a:latin typeface="STHeitiSC-Light"/>
                  <a:ea typeface="微软雅黑"/>
                </a:rPr>
                <a:t>开始</a:t>
              </a:r>
              <a:r>
                <a:rPr lang="zh-CN" altLang="en-US" sz="1333" dirty="0">
                  <a:solidFill>
                    <a:schemeClr val="accent4"/>
                  </a:solidFill>
                  <a:latin typeface="Helvetica"/>
                  <a:ea typeface="微软雅黑"/>
                </a:rPr>
                <a:t>”</a:t>
              </a:r>
              <a:r>
                <a:rPr lang="zh-CN" altLang="en-US" sz="1333" dirty="0">
                  <a:solidFill>
                    <a:schemeClr val="accent4"/>
                  </a:solidFill>
                  <a:latin typeface="STHeitiSC-Light"/>
                  <a:ea typeface="微软雅黑"/>
                </a:rPr>
                <a:t>面板中可以对字体、字号、颜色、行距等进行修改。建议正文</a:t>
              </a:r>
              <a:r>
                <a:rPr lang="en-US" altLang="zh-CN" sz="1333" dirty="0">
                  <a:solidFill>
                    <a:schemeClr val="accent4"/>
                  </a:solidFill>
                  <a:latin typeface="STHeitiSC-Light"/>
                  <a:ea typeface="微软雅黑"/>
                </a:rPr>
                <a:t>10</a:t>
              </a:r>
              <a:r>
                <a:rPr lang="zh-CN" altLang="en-US" sz="1333" dirty="0">
                  <a:solidFill>
                    <a:schemeClr val="accent4"/>
                  </a:solidFill>
                  <a:latin typeface="STHeitiSC-Light"/>
                  <a:ea typeface="微软雅黑"/>
                </a:rPr>
                <a:t>号字，</a:t>
              </a:r>
              <a:r>
                <a:rPr lang="en-US" altLang="zh-CN" sz="1333" dirty="0">
                  <a:solidFill>
                    <a:schemeClr val="accent4"/>
                  </a:solidFill>
                  <a:latin typeface="STHeitiSC-Light"/>
                  <a:ea typeface="微软雅黑"/>
                </a:rPr>
                <a:t>1.3</a:t>
              </a:r>
              <a:r>
                <a:rPr lang="zh-CN" altLang="en-US" sz="1333" dirty="0">
                  <a:solidFill>
                    <a:schemeClr val="accent4"/>
                  </a:solidFill>
                  <a:latin typeface="STHeitiSC-Light"/>
                  <a:ea typeface="微软雅黑"/>
                </a:rPr>
                <a:t>倍字间距。</a:t>
              </a:r>
              <a:endParaRPr lang="en-US" altLang="zh-CN" sz="1333" dirty="0">
                <a:solidFill>
                  <a:schemeClr val="accent4"/>
                </a:solidFill>
                <a:ea typeface="微软雅黑"/>
              </a:endParaRPr>
            </a:p>
          </p:txBody>
        </p:sp>
        <p:sp>
          <p:nvSpPr>
            <p:cNvPr id="41" name="矩形 40"/>
            <p:cNvSpPr/>
            <p:nvPr/>
          </p:nvSpPr>
          <p:spPr>
            <a:xfrm>
              <a:off x="6740907" y="1229086"/>
              <a:ext cx="1250663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b="1">
                  <a:solidFill>
                    <a:schemeClr val="accent2"/>
                  </a:solidFill>
                  <a:ea typeface="微软雅黑"/>
                </a:rPr>
                <a:t>TEXT HERE</a:t>
              </a:r>
              <a:endParaRPr lang="en-US" altLang="zh-CN" b="1" dirty="0">
                <a:solidFill>
                  <a:schemeClr val="accent2"/>
                </a:solidFill>
                <a:ea typeface="微软雅黑"/>
              </a:endParaRPr>
            </a:p>
          </p:txBody>
        </p:sp>
      </p:grpSp>
      <p:grpSp>
        <p:nvGrpSpPr>
          <p:cNvPr id="42" name="组 41"/>
          <p:cNvGrpSpPr/>
          <p:nvPr/>
        </p:nvGrpSpPr>
        <p:grpSpPr>
          <a:xfrm>
            <a:off x="6990289" y="3384224"/>
            <a:ext cx="4345615" cy="995016"/>
            <a:chOff x="6740907" y="1229086"/>
            <a:chExt cx="4345615" cy="995016"/>
          </a:xfrm>
        </p:grpSpPr>
        <p:sp>
          <p:nvSpPr>
            <p:cNvPr id="43" name="文本框 42"/>
            <p:cNvSpPr txBox="1"/>
            <p:nvPr/>
          </p:nvSpPr>
          <p:spPr>
            <a:xfrm>
              <a:off x="6766522" y="1598418"/>
              <a:ext cx="4320000" cy="6256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333" dirty="0" smtClean="0">
                  <a:solidFill>
                    <a:schemeClr val="accent4"/>
                  </a:solidFill>
                  <a:latin typeface="STHeitiSC-Light"/>
                  <a:ea typeface="微软雅黑"/>
                </a:rPr>
                <a:t>顶部</a:t>
              </a:r>
              <a:r>
                <a:rPr lang="zh-CN" altLang="en-US" sz="1333" dirty="0">
                  <a:solidFill>
                    <a:schemeClr val="accent4"/>
                  </a:solidFill>
                  <a:latin typeface="Helvetica"/>
                  <a:ea typeface="微软雅黑"/>
                </a:rPr>
                <a:t>“</a:t>
              </a:r>
              <a:r>
                <a:rPr lang="zh-CN" altLang="en-US" sz="1333" dirty="0">
                  <a:solidFill>
                    <a:schemeClr val="accent4"/>
                  </a:solidFill>
                  <a:latin typeface="STHeitiSC-Light"/>
                  <a:ea typeface="微软雅黑"/>
                </a:rPr>
                <a:t>开始</a:t>
              </a:r>
              <a:r>
                <a:rPr lang="zh-CN" altLang="en-US" sz="1333" dirty="0">
                  <a:solidFill>
                    <a:schemeClr val="accent4"/>
                  </a:solidFill>
                  <a:latin typeface="Helvetica"/>
                  <a:ea typeface="微软雅黑"/>
                </a:rPr>
                <a:t>”</a:t>
              </a:r>
              <a:r>
                <a:rPr lang="zh-CN" altLang="en-US" sz="1333" dirty="0">
                  <a:solidFill>
                    <a:schemeClr val="accent4"/>
                  </a:solidFill>
                  <a:latin typeface="STHeitiSC-Light"/>
                  <a:ea typeface="微软雅黑"/>
                </a:rPr>
                <a:t>面板中可以对字体、字号、颜色、行距等进行修改。建议正文</a:t>
              </a:r>
              <a:r>
                <a:rPr lang="en-US" altLang="zh-CN" sz="1333" dirty="0">
                  <a:solidFill>
                    <a:schemeClr val="accent4"/>
                  </a:solidFill>
                  <a:latin typeface="STHeitiSC-Light"/>
                  <a:ea typeface="微软雅黑"/>
                </a:rPr>
                <a:t>10</a:t>
              </a:r>
              <a:r>
                <a:rPr lang="zh-CN" altLang="en-US" sz="1333" dirty="0">
                  <a:solidFill>
                    <a:schemeClr val="accent4"/>
                  </a:solidFill>
                  <a:latin typeface="STHeitiSC-Light"/>
                  <a:ea typeface="微软雅黑"/>
                </a:rPr>
                <a:t>号字，</a:t>
              </a:r>
              <a:r>
                <a:rPr lang="en-US" altLang="zh-CN" sz="1333" dirty="0">
                  <a:solidFill>
                    <a:schemeClr val="accent4"/>
                  </a:solidFill>
                  <a:latin typeface="STHeitiSC-Light"/>
                  <a:ea typeface="微软雅黑"/>
                </a:rPr>
                <a:t>1.3</a:t>
              </a:r>
              <a:r>
                <a:rPr lang="zh-CN" altLang="en-US" sz="1333" dirty="0">
                  <a:solidFill>
                    <a:schemeClr val="accent4"/>
                  </a:solidFill>
                  <a:latin typeface="STHeitiSC-Light"/>
                  <a:ea typeface="微软雅黑"/>
                </a:rPr>
                <a:t>倍字间距。</a:t>
              </a:r>
              <a:endParaRPr lang="en-US" altLang="zh-CN" sz="1333" dirty="0">
                <a:solidFill>
                  <a:schemeClr val="accent4"/>
                </a:solidFill>
                <a:ea typeface="微软雅黑"/>
              </a:endParaRPr>
            </a:p>
          </p:txBody>
        </p:sp>
        <p:sp>
          <p:nvSpPr>
            <p:cNvPr id="44" name="矩形 43"/>
            <p:cNvSpPr/>
            <p:nvPr/>
          </p:nvSpPr>
          <p:spPr>
            <a:xfrm>
              <a:off x="6740907" y="1229086"/>
              <a:ext cx="1250663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b="1">
                  <a:solidFill>
                    <a:schemeClr val="accent3"/>
                  </a:solidFill>
                  <a:ea typeface="微软雅黑"/>
                </a:rPr>
                <a:t>TEXT HERE</a:t>
              </a:r>
              <a:endParaRPr lang="en-US" altLang="zh-CN" b="1" dirty="0">
                <a:solidFill>
                  <a:schemeClr val="accent3"/>
                </a:solidFill>
                <a:ea typeface="微软雅黑"/>
              </a:endParaRPr>
            </a:p>
          </p:txBody>
        </p:sp>
      </p:grpSp>
      <p:grpSp>
        <p:nvGrpSpPr>
          <p:cNvPr id="45" name="组 44"/>
          <p:cNvGrpSpPr/>
          <p:nvPr/>
        </p:nvGrpSpPr>
        <p:grpSpPr>
          <a:xfrm>
            <a:off x="6990289" y="4603895"/>
            <a:ext cx="4345615" cy="995016"/>
            <a:chOff x="6740907" y="1229086"/>
            <a:chExt cx="4345615" cy="995016"/>
          </a:xfrm>
        </p:grpSpPr>
        <p:sp>
          <p:nvSpPr>
            <p:cNvPr id="46" name="文本框 8"/>
            <p:cNvSpPr txBox="1"/>
            <p:nvPr/>
          </p:nvSpPr>
          <p:spPr>
            <a:xfrm>
              <a:off x="6766522" y="1598418"/>
              <a:ext cx="4320000" cy="6256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333" dirty="0" smtClean="0">
                  <a:solidFill>
                    <a:schemeClr val="accent4"/>
                  </a:solidFill>
                  <a:latin typeface="STHeitiSC-Light"/>
                  <a:ea typeface="微软雅黑"/>
                </a:rPr>
                <a:t>顶部</a:t>
              </a:r>
              <a:r>
                <a:rPr lang="zh-CN" altLang="en-US" sz="1333" dirty="0">
                  <a:solidFill>
                    <a:schemeClr val="accent4"/>
                  </a:solidFill>
                  <a:latin typeface="Helvetica"/>
                  <a:ea typeface="微软雅黑"/>
                </a:rPr>
                <a:t>“</a:t>
              </a:r>
              <a:r>
                <a:rPr lang="zh-CN" altLang="en-US" sz="1333" dirty="0">
                  <a:solidFill>
                    <a:schemeClr val="accent4"/>
                  </a:solidFill>
                  <a:latin typeface="STHeitiSC-Light"/>
                  <a:ea typeface="微软雅黑"/>
                </a:rPr>
                <a:t>开始</a:t>
              </a:r>
              <a:r>
                <a:rPr lang="zh-CN" altLang="en-US" sz="1333" dirty="0">
                  <a:solidFill>
                    <a:schemeClr val="accent4"/>
                  </a:solidFill>
                  <a:latin typeface="Helvetica"/>
                  <a:ea typeface="微软雅黑"/>
                </a:rPr>
                <a:t>”</a:t>
              </a:r>
              <a:r>
                <a:rPr lang="zh-CN" altLang="en-US" sz="1333" dirty="0">
                  <a:solidFill>
                    <a:schemeClr val="accent4"/>
                  </a:solidFill>
                  <a:latin typeface="STHeitiSC-Light"/>
                  <a:ea typeface="微软雅黑"/>
                </a:rPr>
                <a:t>面板中可以对字体、字号、颜色、行距等进行修改。建议正文</a:t>
              </a:r>
              <a:r>
                <a:rPr lang="en-US" altLang="zh-CN" sz="1333" dirty="0">
                  <a:solidFill>
                    <a:schemeClr val="accent4"/>
                  </a:solidFill>
                  <a:latin typeface="STHeitiSC-Light"/>
                  <a:ea typeface="微软雅黑"/>
                </a:rPr>
                <a:t>10</a:t>
              </a:r>
              <a:r>
                <a:rPr lang="zh-CN" altLang="en-US" sz="1333" dirty="0">
                  <a:solidFill>
                    <a:schemeClr val="accent4"/>
                  </a:solidFill>
                  <a:latin typeface="STHeitiSC-Light"/>
                  <a:ea typeface="微软雅黑"/>
                </a:rPr>
                <a:t>号字，</a:t>
              </a:r>
              <a:r>
                <a:rPr lang="en-US" altLang="zh-CN" sz="1333" dirty="0">
                  <a:solidFill>
                    <a:schemeClr val="accent4"/>
                  </a:solidFill>
                  <a:latin typeface="STHeitiSC-Light"/>
                  <a:ea typeface="微软雅黑"/>
                </a:rPr>
                <a:t>1.3</a:t>
              </a:r>
              <a:r>
                <a:rPr lang="zh-CN" altLang="en-US" sz="1333" dirty="0">
                  <a:solidFill>
                    <a:schemeClr val="accent4"/>
                  </a:solidFill>
                  <a:latin typeface="STHeitiSC-Light"/>
                  <a:ea typeface="微软雅黑"/>
                </a:rPr>
                <a:t>倍字间距。</a:t>
              </a:r>
              <a:endParaRPr lang="en-US" altLang="zh-CN" sz="1333" dirty="0">
                <a:solidFill>
                  <a:schemeClr val="accent4"/>
                </a:solidFill>
                <a:ea typeface="微软雅黑"/>
              </a:endParaRPr>
            </a:p>
          </p:txBody>
        </p:sp>
        <p:sp>
          <p:nvSpPr>
            <p:cNvPr id="47" name="矩形 46"/>
            <p:cNvSpPr/>
            <p:nvPr/>
          </p:nvSpPr>
          <p:spPr>
            <a:xfrm>
              <a:off x="6740907" y="1229086"/>
              <a:ext cx="1250663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b="1">
                  <a:solidFill>
                    <a:schemeClr val="accent5"/>
                  </a:solidFill>
                  <a:ea typeface="微软雅黑"/>
                </a:rPr>
                <a:t>TEXT HERE</a:t>
              </a:r>
              <a:endParaRPr lang="en-US" altLang="zh-CN" b="1" dirty="0">
                <a:solidFill>
                  <a:schemeClr val="accent5"/>
                </a:solidFill>
                <a:ea typeface="微软雅黑"/>
              </a:endParaRPr>
            </a:p>
          </p:txBody>
        </p:sp>
      </p:grpSp>
      <p:sp>
        <p:nvSpPr>
          <p:cNvPr id="48" name="Freeform 43"/>
          <p:cNvSpPr>
            <a:spLocks noEditPoints="1"/>
          </p:cNvSpPr>
          <p:nvPr/>
        </p:nvSpPr>
        <p:spPr bwMode="auto">
          <a:xfrm>
            <a:off x="5967665" y="4788562"/>
            <a:ext cx="628882" cy="632010"/>
          </a:xfrm>
          <a:custGeom>
            <a:avLst/>
            <a:gdLst/>
            <a:ahLst/>
            <a:cxnLst>
              <a:cxn ang="0">
                <a:pos x="12" y="0"/>
              </a:cxn>
              <a:cxn ang="0">
                <a:pos x="8" y="2"/>
              </a:cxn>
              <a:cxn ang="0">
                <a:pos x="0" y="10"/>
              </a:cxn>
              <a:cxn ang="0">
                <a:pos x="0" y="390"/>
              </a:cxn>
              <a:cxn ang="0">
                <a:pos x="0" y="396"/>
              </a:cxn>
              <a:cxn ang="0">
                <a:pos x="8" y="404"/>
              </a:cxn>
              <a:cxn ang="0">
                <a:pos x="390" y="404"/>
              </a:cxn>
              <a:cxn ang="0">
                <a:pos x="394" y="404"/>
              </a:cxn>
              <a:cxn ang="0">
                <a:pos x="402" y="396"/>
              </a:cxn>
              <a:cxn ang="0">
                <a:pos x="402" y="14"/>
              </a:cxn>
              <a:cxn ang="0">
                <a:pos x="402" y="10"/>
              </a:cxn>
              <a:cxn ang="0">
                <a:pos x="394" y="2"/>
              </a:cxn>
              <a:cxn ang="0">
                <a:pos x="390" y="0"/>
              </a:cxn>
              <a:cxn ang="0">
                <a:pos x="48" y="366"/>
              </a:cxn>
              <a:cxn ang="0">
                <a:pos x="44" y="366"/>
              </a:cxn>
              <a:cxn ang="0">
                <a:pos x="38" y="360"/>
              </a:cxn>
              <a:cxn ang="0">
                <a:pos x="38" y="152"/>
              </a:cxn>
              <a:cxn ang="0">
                <a:pos x="106" y="366"/>
              </a:cxn>
              <a:cxn ang="0">
                <a:pos x="38" y="112"/>
              </a:cxn>
              <a:cxn ang="0">
                <a:pos x="38" y="50"/>
              </a:cxn>
              <a:cxn ang="0">
                <a:pos x="40" y="42"/>
              </a:cxn>
              <a:cxn ang="0">
                <a:pos x="48" y="38"/>
              </a:cxn>
              <a:cxn ang="0">
                <a:pos x="354" y="38"/>
              </a:cxn>
              <a:cxn ang="0">
                <a:pos x="362" y="42"/>
              </a:cxn>
              <a:cxn ang="0">
                <a:pos x="364" y="50"/>
              </a:cxn>
              <a:cxn ang="0">
                <a:pos x="146" y="112"/>
              </a:cxn>
              <a:cxn ang="0">
                <a:pos x="38" y="112"/>
              </a:cxn>
              <a:cxn ang="0">
                <a:pos x="364" y="356"/>
              </a:cxn>
              <a:cxn ang="0">
                <a:pos x="362" y="364"/>
              </a:cxn>
              <a:cxn ang="0">
                <a:pos x="354" y="366"/>
              </a:cxn>
              <a:cxn ang="0">
                <a:pos x="146" y="152"/>
              </a:cxn>
              <a:cxn ang="0">
                <a:pos x="364" y="356"/>
              </a:cxn>
            </a:cxnLst>
            <a:rect l="0" t="0" r="r" b="b"/>
            <a:pathLst>
              <a:path w="402" h="404">
                <a:moveTo>
                  <a:pt x="390" y="0"/>
                </a:moveTo>
                <a:lnTo>
                  <a:pt x="12" y="0"/>
                </a:lnTo>
                <a:lnTo>
                  <a:pt x="12" y="0"/>
                </a:lnTo>
                <a:lnTo>
                  <a:pt x="8" y="2"/>
                </a:lnTo>
                <a:lnTo>
                  <a:pt x="4" y="4"/>
                </a:lnTo>
                <a:lnTo>
                  <a:pt x="0" y="10"/>
                </a:lnTo>
                <a:lnTo>
                  <a:pt x="0" y="14"/>
                </a:lnTo>
                <a:lnTo>
                  <a:pt x="0" y="390"/>
                </a:lnTo>
                <a:lnTo>
                  <a:pt x="0" y="390"/>
                </a:lnTo>
                <a:lnTo>
                  <a:pt x="0" y="396"/>
                </a:lnTo>
                <a:lnTo>
                  <a:pt x="4" y="400"/>
                </a:lnTo>
                <a:lnTo>
                  <a:pt x="8" y="404"/>
                </a:lnTo>
                <a:lnTo>
                  <a:pt x="12" y="404"/>
                </a:lnTo>
                <a:lnTo>
                  <a:pt x="390" y="404"/>
                </a:lnTo>
                <a:lnTo>
                  <a:pt x="390" y="404"/>
                </a:lnTo>
                <a:lnTo>
                  <a:pt x="394" y="404"/>
                </a:lnTo>
                <a:lnTo>
                  <a:pt x="398" y="400"/>
                </a:lnTo>
                <a:lnTo>
                  <a:pt x="402" y="396"/>
                </a:lnTo>
                <a:lnTo>
                  <a:pt x="402" y="390"/>
                </a:lnTo>
                <a:lnTo>
                  <a:pt x="402" y="14"/>
                </a:lnTo>
                <a:lnTo>
                  <a:pt x="402" y="14"/>
                </a:lnTo>
                <a:lnTo>
                  <a:pt x="402" y="10"/>
                </a:lnTo>
                <a:lnTo>
                  <a:pt x="398" y="4"/>
                </a:lnTo>
                <a:lnTo>
                  <a:pt x="394" y="2"/>
                </a:lnTo>
                <a:lnTo>
                  <a:pt x="390" y="0"/>
                </a:lnTo>
                <a:lnTo>
                  <a:pt x="390" y="0"/>
                </a:lnTo>
                <a:close/>
                <a:moveTo>
                  <a:pt x="106" y="366"/>
                </a:moveTo>
                <a:lnTo>
                  <a:pt x="48" y="366"/>
                </a:lnTo>
                <a:lnTo>
                  <a:pt x="48" y="366"/>
                </a:lnTo>
                <a:lnTo>
                  <a:pt x="44" y="366"/>
                </a:lnTo>
                <a:lnTo>
                  <a:pt x="40" y="364"/>
                </a:lnTo>
                <a:lnTo>
                  <a:pt x="38" y="360"/>
                </a:lnTo>
                <a:lnTo>
                  <a:pt x="38" y="356"/>
                </a:lnTo>
                <a:lnTo>
                  <a:pt x="38" y="152"/>
                </a:lnTo>
                <a:lnTo>
                  <a:pt x="106" y="152"/>
                </a:lnTo>
                <a:lnTo>
                  <a:pt x="106" y="366"/>
                </a:lnTo>
                <a:lnTo>
                  <a:pt x="106" y="366"/>
                </a:lnTo>
                <a:close/>
                <a:moveTo>
                  <a:pt x="38" y="112"/>
                </a:moveTo>
                <a:lnTo>
                  <a:pt x="38" y="50"/>
                </a:lnTo>
                <a:lnTo>
                  <a:pt x="38" y="50"/>
                </a:lnTo>
                <a:lnTo>
                  <a:pt x="38" y="46"/>
                </a:lnTo>
                <a:lnTo>
                  <a:pt x="40" y="42"/>
                </a:lnTo>
                <a:lnTo>
                  <a:pt x="44" y="40"/>
                </a:lnTo>
                <a:lnTo>
                  <a:pt x="48" y="38"/>
                </a:lnTo>
                <a:lnTo>
                  <a:pt x="354" y="38"/>
                </a:lnTo>
                <a:lnTo>
                  <a:pt x="354" y="38"/>
                </a:lnTo>
                <a:lnTo>
                  <a:pt x="358" y="40"/>
                </a:lnTo>
                <a:lnTo>
                  <a:pt x="362" y="42"/>
                </a:lnTo>
                <a:lnTo>
                  <a:pt x="364" y="46"/>
                </a:lnTo>
                <a:lnTo>
                  <a:pt x="364" y="50"/>
                </a:lnTo>
                <a:lnTo>
                  <a:pt x="364" y="112"/>
                </a:lnTo>
                <a:lnTo>
                  <a:pt x="146" y="112"/>
                </a:lnTo>
                <a:lnTo>
                  <a:pt x="106" y="112"/>
                </a:lnTo>
                <a:lnTo>
                  <a:pt x="38" y="112"/>
                </a:lnTo>
                <a:close/>
                <a:moveTo>
                  <a:pt x="364" y="356"/>
                </a:moveTo>
                <a:lnTo>
                  <a:pt x="364" y="356"/>
                </a:lnTo>
                <a:lnTo>
                  <a:pt x="364" y="360"/>
                </a:lnTo>
                <a:lnTo>
                  <a:pt x="362" y="364"/>
                </a:lnTo>
                <a:lnTo>
                  <a:pt x="358" y="366"/>
                </a:lnTo>
                <a:lnTo>
                  <a:pt x="354" y="366"/>
                </a:lnTo>
                <a:lnTo>
                  <a:pt x="146" y="366"/>
                </a:lnTo>
                <a:lnTo>
                  <a:pt x="146" y="152"/>
                </a:lnTo>
                <a:lnTo>
                  <a:pt x="364" y="152"/>
                </a:lnTo>
                <a:lnTo>
                  <a:pt x="364" y="356"/>
                </a:lnTo>
                <a:lnTo>
                  <a:pt x="364" y="356"/>
                </a:lnTo>
                <a:close/>
              </a:path>
            </a:pathLst>
          </a:cu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" name="Freeform 91"/>
          <p:cNvSpPr>
            <a:spLocks noEditPoints="1"/>
          </p:cNvSpPr>
          <p:nvPr/>
        </p:nvSpPr>
        <p:spPr bwMode="auto">
          <a:xfrm>
            <a:off x="5872336" y="1119554"/>
            <a:ext cx="825640" cy="672356"/>
          </a:xfrm>
          <a:custGeom>
            <a:avLst/>
            <a:gdLst/>
            <a:ahLst/>
            <a:cxnLst>
              <a:cxn ang="0">
                <a:pos x="386" y="0"/>
              </a:cxn>
              <a:cxn ang="0">
                <a:pos x="356" y="6"/>
              </a:cxn>
              <a:cxn ang="0">
                <a:pos x="334" y="22"/>
              </a:cxn>
              <a:cxn ang="0">
                <a:pos x="318" y="46"/>
              </a:cxn>
              <a:cxn ang="0">
                <a:pos x="312" y="74"/>
              </a:cxn>
              <a:cxn ang="0">
                <a:pos x="314" y="90"/>
              </a:cxn>
              <a:cxn ang="0">
                <a:pos x="386" y="238"/>
              </a:cxn>
              <a:cxn ang="0">
                <a:pos x="452" y="106"/>
              </a:cxn>
              <a:cxn ang="0">
                <a:pos x="460" y="74"/>
              </a:cxn>
              <a:cxn ang="0">
                <a:pos x="458" y="60"/>
              </a:cxn>
              <a:cxn ang="0">
                <a:pos x="448" y="32"/>
              </a:cxn>
              <a:cxn ang="0">
                <a:pos x="428" y="12"/>
              </a:cxn>
              <a:cxn ang="0">
                <a:pos x="400" y="2"/>
              </a:cxn>
              <a:cxn ang="0">
                <a:pos x="386" y="0"/>
              </a:cxn>
              <a:cxn ang="0">
                <a:pos x="386" y="118"/>
              </a:cxn>
              <a:cxn ang="0">
                <a:pos x="368" y="116"/>
              </a:cxn>
              <a:cxn ang="0">
                <a:pos x="354" y="106"/>
              </a:cxn>
              <a:cxn ang="0">
                <a:pos x="344" y="92"/>
              </a:cxn>
              <a:cxn ang="0">
                <a:pos x="340" y="74"/>
              </a:cxn>
              <a:cxn ang="0">
                <a:pos x="342" y="66"/>
              </a:cxn>
              <a:cxn ang="0">
                <a:pos x="348" y="50"/>
              </a:cxn>
              <a:cxn ang="0">
                <a:pos x="360" y="38"/>
              </a:cxn>
              <a:cxn ang="0">
                <a:pos x="376" y="30"/>
              </a:cxn>
              <a:cxn ang="0">
                <a:pos x="386" y="30"/>
              </a:cxn>
              <a:cxn ang="0">
                <a:pos x="402" y="34"/>
              </a:cxn>
              <a:cxn ang="0">
                <a:pos x="418" y="42"/>
              </a:cxn>
              <a:cxn ang="0">
                <a:pos x="426" y="56"/>
              </a:cxn>
              <a:cxn ang="0">
                <a:pos x="430" y="74"/>
              </a:cxn>
              <a:cxn ang="0">
                <a:pos x="430" y="84"/>
              </a:cxn>
              <a:cxn ang="0">
                <a:pos x="422" y="100"/>
              </a:cxn>
              <a:cxn ang="0">
                <a:pos x="410" y="112"/>
              </a:cxn>
              <a:cxn ang="0">
                <a:pos x="394" y="118"/>
              </a:cxn>
              <a:cxn ang="0">
                <a:pos x="386" y="118"/>
              </a:cxn>
              <a:cxn ang="0">
                <a:pos x="434" y="314"/>
              </a:cxn>
              <a:cxn ang="0">
                <a:pos x="344" y="232"/>
              </a:cxn>
              <a:cxn ang="0">
                <a:pos x="348" y="228"/>
              </a:cxn>
              <a:cxn ang="0">
                <a:pos x="326" y="208"/>
              </a:cxn>
              <a:cxn ang="0">
                <a:pos x="148" y="208"/>
              </a:cxn>
              <a:cxn ang="0">
                <a:pos x="0" y="326"/>
              </a:cxn>
              <a:cxn ang="0">
                <a:pos x="238" y="326"/>
              </a:cxn>
              <a:cxn ang="0">
                <a:pos x="474" y="326"/>
              </a:cxn>
              <a:cxn ang="0">
                <a:pos x="408" y="260"/>
              </a:cxn>
              <a:cxn ang="0">
                <a:pos x="40" y="314"/>
              </a:cxn>
              <a:cxn ang="0">
                <a:pos x="126" y="228"/>
              </a:cxn>
              <a:cxn ang="0">
                <a:pos x="108" y="348"/>
              </a:cxn>
              <a:cxn ang="0">
                <a:pos x="140" y="342"/>
              </a:cxn>
              <a:cxn ang="0">
                <a:pos x="164" y="232"/>
              </a:cxn>
              <a:cxn ang="0">
                <a:pos x="222" y="300"/>
              </a:cxn>
              <a:cxn ang="0">
                <a:pos x="252" y="194"/>
              </a:cxn>
              <a:cxn ang="0">
                <a:pos x="314" y="236"/>
              </a:cxn>
              <a:cxn ang="0">
                <a:pos x="252" y="300"/>
              </a:cxn>
            </a:cxnLst>
            <a:rect l="0" t="0" r="r" b="b"/>
            <a:pathLst>
              <a:path w="474" h="386">
                <a:moveTo>
                  <a:pt x="386" y="0"/>
                </a:moveTo>
                <a:lnTo>
                  <a:pt x="386" y="0"/>
                </a:lnTo>
                <a:lnTo>
                  <a:pt x="370" y="2"/>
                </a:lnTo>
                <a:lnTo>
                  <a:pt x="356" y="6"/>
                </a:lnTo>
                <a:lnTo>
                  <a:pt x="344" y="12"/>
                </a:lnTo>
                <a:lnTo>
                  <a:pt x="334" y="22"/>
                </a:lnTo>
                <a:lnTo>
                  <a:pt x="324" y="32"/>
                </a:lnTo>
                <a:lnTo>
                  <a:pt x="318" y="46"/>
                </a:lnTo>
                <a:lnTo>
                  <a:pt x="312" y="60"/>
                </a:lnTo>
                <a:lnTo>
                  <a:pt x="312" y="74"/>
                </a:lnTo>
                <a:lnTo>
                  <a:pt x="312" y="74"/>
                </a:lnTo>
                <a:lnTo>
                  <a:pt x="314" y="90"/>
                </a:lnTo>
                <a:lnTo>
                  <a:pt x="318" y="106"/>
                </a:lnTo>
                <a:lnTo>
                  <a:pt x="386" y="238"/>
                </a:lnTo>
                <a:lnTo>
                  <a:pt x="452" y="106"/>
                </a:lnTo>
                <a:lnTo>
                  <a:pt x="452" y="106"/>
                </a:lnTo>
                <a:lnTo>
                  <a:pt x="458" y="90"/>
                </a:lnTo>
                <a:lnTo>
                  <a:pt x="460" y="74"/>
                </a:lnTo>
                <a:lnTo>
                  <a:pt x="460" y="74"/>
                </a:lnTo>
                <a:lnTo>
                  <a:pt x="458" y="60"/>
                </a:lnTo>
                <a:lnTo>
                  <a:pt x="454" y="46"/>
                </a:lnTo>
                <a:lnTo>
                  <a:pt x="448" y="32"/>
                </a:lnTo>
                <a:lnTo>
                  <a:pt x="438" y="22"/>
                </a:lnTo>
                <a:lnTo>
                  <a:pt x="428" y="12"/>
                </a:lnTo>
                <a:lnTo>
                  <a:pt x="414" y="6"/>
                </a:lnTo>
                <a:lnTo>
                  <a:pt x="400" y="2"/>
                </a:lnTo>
                <a:lnTo>
                  <a:pt x="386" y="0"/>
                </a:lnTo>
                <a:lnTo>
                  <a:pt x="386" y="0"/>
                </a:lnTo>
                <a:close/>
                <a:moveTo>
                  <a:pt x="386" y="118"/>
                </a:moveTo>
                <a:lnTo>
                  <a:pt x="386" y="118"/>
                </a:lnTo>
                <a:lnTo>
                  <a:pt x="376" y="118"/>
                </a:lnTo>
                <a:lnTo>
                  <a:pt x="368" y="116"/>
                </a:lnTo>
                <a:lnTo>
                  <a:pt x="360" y="112"/>
                </a:lnTo>
                <a:lnTo>
                  <a:pt x="354" y="106"/>
                </a:lnTo>
                <a:lnTo>
                  <a:pt x="348" y="100"/>
                </a:lnTo>
                <a:lnTo>
                  <a:pt x="344" y="92"/>
                </a:lnTo>
                <a:lnTo>
                  <a:pt x="342" y="84"/>
                </a:lnTo>
                <a:lnTo>
                  <a:pt x="340" y="74"/>
                </a:lnTo>
                <a:lnTo>
                  <a:pt x="340" y="74"/>
                </a:lnTo>
                <a:lnTo>
                  <a:pt x="342" y="66"/>
                </a:lnTo>
                <a:lnTo>
                  <a:pt x="344" y="56"/>
                </a:lnTo>
                <a:lnTo>
                  <a:pt x="348" y="50"/>
                </a:lnTo>
                <a:lnTo>
                  <a:pt x="354" y="42"/>
                </a:lnTo>
                <a:lnTo>
                  <a:pt x="360" y="38"/>
                </a:lnTo>
                <a:lnTo>
                  <a:pt x="368" y="34"/>
                </a:lnTo>
                <a:lnTo>
                  <a:pt x="376" y="30"/>
                </a:lnTo>
                <a:lnTo>
                  <a:pt x="386" y="30"/>
                </a:lnTo>
                <a:lnTo>
                  <a:pt x="386" y="30"/>
                </a:lnTo>
                <a:lnTo>
                  <a:pt x="394" y="30"/>
                </a:lnTo>
                <a:lnTo>
                  <a:pt x="402" y="34"/>
                </a:lnTo>
                <a:lnTo>
                  <a:pt x="410" y="38"/>
                </a:lnTo>
                <a:lnTo>
                  <a:pt x="418" y="42"/>
                </a:lnTo>
                <a:lnTo>
                  <a:pt x="422" y="50"/>
                </a:lnTo>
                <a:lnTo>
                  <a:pt x="426" y="56"/>
                </a:lnTo>
                <a:lnTo>
                  <a:pt x="430" y="66"/>
                </a:lnTo>
                <a:lnTo>
                  <a:pt x="430" y="74"/>
                </a:lnTo>
                <a:lnTo>
                  <a:pt x="430" y="74"/>
                </a:lnTo>
                <a:lnTo>
                  <a:pt x="430" y="84"/>
                </a:lnTo>
                <a:lnTo>
                  <a:pt x="426" y="92"/>
                </a:lnTo>
                <a:lnTo>
                  <a:pt x="422" y="100"/>
                </a:lnTo>
                <a:lnTo>
                  <a:pt x="418" y="106"/>
                </a:lnTo>
                <a:lnTo>
                  <a:pt x="410" y="112"/>
                </a:lnTo>
                <a:lnTo>
                  <a:pt x="402" y="116"/>
                </a:lnTo>
                <a:lnTo>
                  <a:pt x="394" y="118"/>
                </a:lnTo>
                <a:lnTo>
                  <a:pt x="386" y="118"/>
                </a:lnTo>
                <a:lnTo>
                  <a:pt x="386" y="118"/>
                </a:lnTo>
                <a:close/>
                <a:moveTo>
                  <a:pt x="408" y="260"/>
                </a:moveTo>
                <a:lnTo>
                  <a:pt x="434" y="314"/>
                </a:lnTo>
                <a:lnTo>
                  <a:pt x="366" y="348"/>
                </a:lnTo>
                <a:lnTo>
                  <a:pt x="344" y="232"/>
                </a:lnTo>
                <a:lnTo>
                  <a:pt x="348" y="228"/>
                </a:lnTo>
                <a:lnTo>
                  <a:pt x="348" y="228"/>
                </a:lnTo>
                <a:lnTo>
                  <a:pt x="334" y="200"/>
                </a:lnTo>
                <a:lnTo>
                  <a:pt x="326" y="208"/>
                </a:lnTo>
                <a:lnTo>
                  <a:pt x="238" y="148"/>
                </a:lnTo>
                <a:lnTo>
                  <a:pt x="148" y="208"/>
                </a:lnTo>
                <a:lnTo>
                  <a:pt x="88" y="148"/>
                </a:lnTo>
                <a:lnTo>
                  <a:pt x="0" y="326"/>
                </a:lnTo>
                <a:lnTo>
                  <a:pt x="118" y="386"/>
                </a:lnTo>
                <a:lnTo>
                  <a:pt x="238" y="326"/>
                </a:lnTo>
                <a:lnTo>
                  <a:pt x="356" y="386"/>
                </a:lnTo>
                <a:lnTo>
                  <a:pt x="474" y="326"/>
                </a:lnTo>
                <a:lnTo>
                  <a:pt x="424" y="226"/>
                </a:lnTo>
                <a:lnTo>
                  <a:pt x="408" y="260"/>
                </a:lnTo>
                <a:close/>
                <a:moveTo>
                  <a:pt x="108" y="348"/>
                </a:moveTo>
                <a:lnTo>
                  <a:pt x="40" y="314"/>
                </a:lnTo>
                <a:lnTo>
                  <a:pt x="96" y="198"/>
                </a:lnTo>
                <a:lnTo>
                  <a:pt x="126" y="228"/>
                </a:lnTo>
                <a:lnTo>
                  <a:pt x="130" y="232"/>
                </a:lnTo>
                <a:lnTo>
                  <a:pt x="108" y="348"/>
                </a:lnTo>
                <a:close/>
                <a:moveTo>
                  <a:pt x="222" y="300"/>
                </a:moveTo>
                <a:lnTo>
                  <a:pt x="140" y="342"/>
                </a:lnTo>
                <a:lnTo>
                  <a:pt x="160" y="236"/>
                </a:lnTo>
                <a:lnTo>
                  <a:pt x="164" y="232"/>
                </a:lnTo>
                <a:lnTo>
                  <a:pt x="222" y="194"/>
                </a:lnTo>
                <a:lnTo>
                  <a:pt x="222" y="300"/>
                </a:lnTo>
                <a:close/>
                <a:moveTo>
                  <a:pt x="252" y="300"/>
                </a:moveTo>
                <a:lnTo>
                  <a:pt x="252" y="194"/>
                </a:lnTo>
                <a:lnTo>
                  <a:pt x="310" y="232"/>
                </a:lnTo>
                <a:lnTo>
                  <a:pt x="314" y="236"/>
                </a:lnTo>
                <a:lnTo>
                  <a:pt x="334" y="342"/>
                </a:lnTo>
                <a:lnTo>
                  <a:pt x="252" y="300"/>
                </a:lnTo>
                <a:close/>
              </a:path>
            </a:pathLst>
          </a:cu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" name="Freeform 110"/>
          <p:cNvSpPr>
            <a:spLocks noEditPoints="1"/>
          </p:cNvSpPr>
          <p:nvPr/>
        </p:nvSpPr>
        <p:spPr bwMode="auto">
          <a:xfrm>
            <a:off x="5990498" y="3507401"/>
            <a:ext cx="694264" cy="698276"/>
          </a:xfrm>
          <a:custGeom>
            <a:avLst/>
            <a:gdLst/>
            <a:ahLst/>
            <a:cxnLst>
              <a:cxn ang="0">
                <a:pos x="0" y="348"/>
              </a:cxn>
              <a:cxn ang="0">
                <a:pos x="42" y="64"/>
              </a:cxn>
              <a:cxn ang="0">
                <a:pos x="42" y="130"/>
              </a:cxn>
              <a:cxn ang="0">
                <a:pos x="42" y="196"/>
              </a:cxn>
              <a:cxn ang="0">
                <a:pos x="42" y="260"/>
              </a:cxn>
              <a:cxn ang="0">
                <a:pos x="64" y="228"/>
              </a:cxn>
              <a:cxn ang="0">
                <a:pos x="70" y="210"/>
              </a:cxn>
              <a:cxn ang="0">
                <a:pos x="90" y="196"/>
              </a:cxn>
              <a:cxn ang="0">
                <a:pos x="136" y="160"/>
              </a:cxn>
              <a:cxn ang="0">
                <a:pos x="130" y="142"/>
              </a:cxn>
              <a:cxn ang="0">
                <a:pos x="140" y="118"/>
              </a:cxn>
              <a:cxn ang="0">
                <a:pos x="162" y="108"/>
              </a:cxn>
              <a:cxn ang="0">
                <a:pos x="180" y="114"/>
              </a:cxn>
              <a:cxn ang="0">
                <a:pos x="194" y="134"/>
              </a:cxn>
              <a:cxn ang="0">
                <a:pos x="232" y="180"/>
              </a:cxn>
              <a:cxn ang="0">
                <a:pos x="250" y="174"/>
              </a:cxn>
              <a:cxn ang="0">
                <a:pos x="284" y="88"/>
              </a:cxn>
              <a:cxn ang="0">
                <a:pos x="282" y="70"/>
              </a:cxn>
              <a:cxn ang="0">
                <a:pos x="296" y="48"/>
              </a:cxn>
              <a:cxn ang="0">
                <a:pos x="314" y="44"/>
              </a:cxn>
              <a:cxn ang="0">
                <a:pos x="338" y="52"/>
              </a:cxn>
              <a:cxn ang="0">
                <a:pos x="346" y="76"/>
              </a:cxn>
              <a:cxn ang="0">
                <a:pos x="342" y="94"/>
              </a:cxn>
              <a:cxn ang="0">
                <a:pos x="320" y="108"/>
              </a:cxn>
              <a:cxn ang="0">
                <a:pos x="272" y="184"/>
              </a:cxn>
              <a:cxn ang="0">
                <a:pos x="282" y="206"/>
              </a:cxn>
              <a:cxn ang="0">
                <a:pos x="276" y="224"/>
              </a:cxn>
              <a:cxn ang="0">
                <a:pos x="256" y="238"/>
              </a:cxn>
              <a:cxn ang="0">
                <a:pos x="236" y="236"/>
              </a:cxn>
              <a:cxn ang="0">
                <a:pos x="220" y="218"/>
              </a:cxn>
              <a:cxn ang="0">
                <a:pos x="218" y="196"/>
              </a:cxn>
              <a:cxn ang="0">
                <a:pos x="162" y="174"/>
              </a:cxn>
              <a:cxn ang="0">
                <a:pos x="124" y="210"/>
              </a:cxn>
              <a:cxn ang="0">
                <a:pos x="130" y="234"/>
              </a:cxn>
              <a:cxn ang="0">
                <a:pos x="116" y="254"/>
              </a:cxn>
              <a:cxn ang="0">
                <a:pos x="98" y="260"/>
              </a:cxn>
              <a:cxn ang="0">
                <a:pos x="74" y="250"/>
              </a:cxn>
              <a:cxn ang="0">
                <a:pos x="64" y="228"/>
              </a:cxn>
              <a:cxn ang="0">
                <a:pos x="304" y="80"/>
              </a:cxn>
              <a:cxn ang="0">
                <a:pos x="314" y="86"/>
              </a:cxn>
              <a:cxn ang="0">
                <a:pos x="326" y="76"/>
              </a:cxn>
              <a:cxn ang="0">
                <a:pos x="318" y="66"/>
              </a:cxn>
              <a:cxn ang="0">
                <a:pos x="306" y="68"/>
              </a:cxn>
              <a:cxn ang="0">
                <a:pos x="238" y="206"/>
              </a:cxn>
              <a:cxn ang="0">
                <a:pos x="244" y="216"/>
              </a:cxn>
              <a:cxn ang="0">
                <a:pos x="256" y="214"/>
              </a:cxn>
              <a:cxn ang="0">
                <a:pos x="260" y="202"/>
              </a:cxn>
              <a:cxn ang="0">
                <a:pos x="250" y="196"/>
              </a:cxn>
              <a:cxn ang="0">
                <a:pos x="238" y="206"/>
              </a:cxn>
              <a:cxn ang="0">
                <a:pos x="152" y="146"/>
              </a:cxn>
              <a:cxn ang="0">
                <a:pos x="162" y="152"/>
              </a:cxn>
              <a:cxn ang="0">
                <a:pos x="174" y="142"/>
              </a:cxn>
              <a:cxn ang="0">
                <a:pos x="166" y="130"/>
              </a:cxn>
              <a:cxn ang="0">
                <a:pos x="154" y="134"/>
              </a:cxn>
              <a:cxn ang="0">
                <a:pos x="86" y="228"/>
              </a:cxn>
              <a:cxn ang="0">
                <a:pos x="92" y="238"/>
              </a:cxn>
              <a:cxn ang="0">
                <a:pos x="104" y="236"/>
              </a:cxn>
              <a:cxn ang="0">
                <a:pos x="108" y="224"/>
              </a:cxn>
              <a:cxn ang="0">
                <a:pos x="98" y="218"/>
              </a:cxn>
              <a:cxn ang="0">
                <a:pos x="86" y="228"/>
              </a:cxn>
            </a:cxnLst>
            <a:rect l="0" t="0" r="r" b="b"/>
            <a:pathLst>
              <a:path w="346" h="348">
                <a:moveTo>
                  <a:pt x="22" y="326"/>
                </a:moveTo>
                <a:lnTo>
                  <a:pt x="346" y="326"/>
                </a:lnTo>
                <a:lnTo>
                  <a:pt x="346" y="348"/>
                </a:lnTo>
                <a:lnTo>
                  <a:pt x="0" y="348"/>
                </a:lnTo>
                <a:lnTo>
                  <a:pt x="0" y="0"/>
                </a:lnTo>
                <a:lnTo>
                  <a:pt x="22" y="0"/>
                </a:lnTo>
                <a:lnTo>
                  <a:pt x="22" y="64"/>
                </a:lnTo>
                <a:lnTo>
                  <a:pt x="42" y="64"/>
                </a:lnTo>
                <a:lnTo>
                  <a:pt x="42" y="86"/>
                </a:lnTo>
                <a:lnTo>
                  <a:pt x="22" y="86"/>
                </a:lnTo>
                <a:lnTo>
                  <a:pt x="22" y="130"/>
                </a:lnTo>
                <a:lnTo>
                  <a:pt x="42" y="130"/>
                </a:lnTo>
                <a:lnTo>
                  <a:pt x="42" y="152"/>
                </a:lnTo>
                <a:lnTo>
                  <a:pt x="22" y="152"/>
                </a:lnTo>
                <a:lnTo>
                  <a:pt x="22" y="196"/>
                </a:lnTo>
                <a:lnTo>
                  <a:pt x="42" y="196"/>
                </a:lnTo>
                <a:lnTo>
                  <a:pt x="42" y="218"/>
                </a:lnTo>
                <a:lnTo>
                  <a:pt x="22" y="218"/>
                </a:lnTo>
                <a:lnTo>
                  <a:pt x="22" y="260"/>
                </a:lnTo>
                <a:lnTo>
                  <a:pt x="42" y="260"/>
                </a:lnTo>
                <a:lnTo>
                  <a:pt x="42" y="282"/>
                </a:lnTo>
                <a:lnTo>
                  <a:pt x="22" y="282"/>
                </a:lnTo>
                <a:lnTo>
                  <a:pt x="22" y="326"/>
                </a:lnTo>
                <a:close/>
                <a:moveTo>
                  <a:pt x="64" y="228"/>
                </a:moveTo>
                <a:lnTo>
                  <a:pt x="64" y="228"/>
                </a:lnTo>
                <a:lnTo>
                  <a:pt x="66" y="222"/>
                </a:lnTo>
                <a:lnTo>
                  <a:pt x="68" y="216"/>
                </a:lnTo>
                <a:lnTo>
                  <a:pt x="70" y="210"/>
                </a:lnTo>
                <a:lnTo>
                  <a:pt x="74" y="204"/>
                </a:lnTo>
                <a:lnTo>
                  <a:pt x="78" y="200"/>
                </a:lnTo>
                <a:lnTo>
                  <a:pt x="84" y="198"/>
                </a:lnTo>
                <a:lnTo>
                  <a:pt x="90" y="196"/>
                </a:lnTo>
                <a:lnTo>
                  <a:pt x="98" y="196"/>
                </a:lnTo>
                <a:lnTo>
                  <a:pt x="98" y="196"/>
                </a:lnTo>
                <a:lnTo>
                  <a:pt x="106" y="196"/>
                </a:lnTo>
                <a:lnTo>
                  <a:pt x="136" y="160"/>
                </a:lnTo>
                <a:lnTo>
                  <a:pt x="136" y="160"/>
                </a:lnTo>
                <a:lnTo>
                  <a:pt x="132" y="150"/>
                </a:lnTo>
                <a:lnTo>
                  <a:pt x="130" y="142"/>
                </a:lnTo>
                <a:lnTo>
                  <a:pt x="130" y="142"/>
                </a:lnTo>
                <a:lnTo>
                  <a:pt x="130" y="134"/>
                </a:lnTo>
                <a:lnTo>
                  <a:pt x="132" y="128"/>
                </a:lnTo>
                <a:lnTo>
                  <a:pt x="136" y="122"/>
                </a:lnTo>
                <a:lnTo>
                  <a:pt x="140" y="118"/>
                </a:lnTo>
                <a:lnTo>
                  <a:pt x="144" y="114"/>
                </a:lnTo>
                <a:lnTo>
                  <a:pt x="150" y="110"/>
                </a:lnTo>
                <a:lnTo>
                  <a:pt x="156" y="110"/>
                </a:lnTo>
                <a:lnTo>
                  <a:pt x="162" y="108"/>
                </a:lnTo>
                <a:lnTo>
                  <a:pt x="162" y="108"/>
                </a:lnTo>
                <a:lnTo>
                  <a:pt x="168" y="110"/>
                </a:lnTo>
                <a:lnTo>
                  <a:pt x="174" y="110"/>
                </a:lnTo>
                <a:lnTo>
                  <a:pt x="180" y="114"/>
                </a:lnTo>
                <a:lnTo>
                  <a:pt x="186" y="118"/>
                </a:lnTo>
                <a:lnTo>
                  <a:pt x="190" y="122"/>
                </a:lnTo>
                <a:lnTo>
                  <a:pt x="192" y="128"/>
                </a:lnTo>
                <a:lnTo>
                  <a:pt x="194" y="134"/>
                </a:lnTo>
                <a:lnTo>
                  <a:pt x="194" y="142"/>
                </a:lnTo>
                <a:lnTo>
                  <a:pt x="194" y="142"/>
                </a:lnTo>
                <a:lnTo>
                  <a:pt x="194" y="150"/>
                </a:lnTo>
                <a:lnTo>
                  <a:pt x="232" y="180"/>
                </a:lnTo>
                <a:lnTo>
                  <a:pt x="232" y="180"/>
                </a:lnTo>
                <a:lnTo>
                  <a:pt x="240" y="176"/>
                </a:lnTo>
                <a:lnTo>
                  <a:pt x="250" y="174"/>
                </a:lnTo>
                <a:lnTo>
                  <a:pt x="250" y="174"/>
                </a:lnTo>
                <a:lnTo>
                  <a:pt x="254" y="174"/>
                </a:lnTo>
                <a:lnTo>
                  <a:pt x="290" y="98"/>
                </a:lnTo>
                <a:lnTo>
                  <a:pt x="290" y="98"/>
                </a:lnTo>
                <a:lnTo>
                  <a:pt x="284" y="88"/>
                </a:lnTo>
                <a:lnTo>
                  <a:pt x="282" y="82"/>
                </a:lnTo>
                <a:lnTo>
                  <a:pt x="282" y="76"/>
                </a:lnTo>
                <a:lnTo>
                  <a:pt x="282" y="76"/>
                </a:lnTo>
                <a:lnTo>
                  <a:pt x="282" y="70"/>
                </a:lnTo>
                <a:lnTo>
                  <a:pt x="284" y="64"/>
                </a:lnTo>
                <a:lnTo>
                  <a:pt x="288" y="58"/>
                </a:lnTo>
                <a:lnTo>
                  <a:pt x="292" y="52"/>
                </a:lnTo>
                <a:lnTo>
                  <a:pt x="296" y="48"/>
                </a:lnTo>
                <a:lnTo>
                  <a:pt x="302" y="46"/>
                </a:lnTo>
                <a:lnTo>
                  <a:pt x="308" y="44"/>
                </a:lnTo>
                <a:lnTo>
                  <a:pt x="314" y="44"/>
                </a:lnTo>
                <a:lnTo>
                  <a:pt x="314" y="44"/>
                </a:lnTo>
                <a:lnTo>
                  <a:pt x="320" y="44"/>
                </a:lnTo>
                <a:lnTo>
                  <a:pt x="328" y="46"/>
                </a:lnTo>
                <a:lnTo>
                  <a:pt x="332" y="48"/>
                </a:lnTo>
                <a:lnTo>
                  <a:pt x="338" y="52"/>
                </a:lnTo>
                <a:lnTo>
                  <a:pt x="342" y="58"/>
                </a:lnTo>
                <a:lnTo>
                  <a:pt x="344" y="64"/>
                </a:lnTo>
                <a:lnTo>
                  <a:pt x="346" y="70"/>
                </a:lnTo>
                <a:lnTo>
                  <a:pt x="346" y="76"/>
                </a:lnTo>
                <a:lnTo>
                  <a:pt x="346" y="76"/>
                </a:lnTo>
                <a:lnTo>
                  <a:pt x="346" y="82"/>
                </a:lnTo>
                <a:lnTo>
                  <a:pt x="344" y="88"/>
                </a:lnTo>
                <a:lnTo>
                  <a:pt x="342" y="94"/>
                </a:lnTo>
                <a:lnTo>
                  <a:pt x="338" y="98"/>
                </a:lnTo>
                <a:lnTo>
                  <a:pt x="332" y="102"/>
                </a:lnTo>
                <a:lnTo>
                  <a:pt x="328" y="106"/>
                </a:lnTo>
                <a:lnTo>
                  <a:pt x="320" y="108"/>
                </a:lnTo>
                <a:lnTo>
                  <a:pt x="314" y="108"/>
                </a:lnTo>
                <a:lnTo>
                  <a:pt x="314" y="108"/>
                </a:lnTo>
                <a:lnTo>
                  <a:pt x="310" y="108"/>
                </a:lnTo>
                <a:lnTo>
                  <a:pt x="272" y="184"/>
                </a:lnTo>
                <a:lnTo>
                  <a:pt x="272" y="184"/>
                </a:lnTo>
                <a:lnTo>
                  <a:pt x="280" y="194"/>
                </a:lnTo>
                <a:lnTo>
                  <a:pt x="282" y="200"/>
                </a:lnTo>
                <a:lnTo>
                  <a:pt x="282" y="206"/>
                </a:lnTo>
                <a:lnTo>
                  <a:pt x="282" y="206"/>
                </a:lnTo>
                <a:lnTo>
                  <a:pt x="282" y="212"/>
                </a:lnTo>
                <a:lnTo>
                  <a:pt x="280" y="218"/>
                </a:lnTo>
                <a:lnTo>
                  <a:pt x="276" y="224"/>
                </a:lnTo>
                <a:lnTo>
                  <a:pt x="272" y="230"/>
                </a:lnTo>
                <a:lnTo>
                  <a:pt x="268" y="234"/>
                </a:lnTo>
                <a:lnTo>
                  <a:pt x="262" y="236"/>
                </a:lnTo>
                <a:lnTo>
                  <a:pt x="256" y="238"/>
                </a:lnTo>
                <a:lnTo>
                  <a:pt x="250" y="238"/>
                </a:lnTo>
                <a:lnTo>
                  <a:pt x="250" y="238"/>
                </a:lnTo>
                <a:lnTo>
                  <a:pt x="242" y="238"/>
                </a:lnTo>
                <a:lnTo>
                  <a:pt x="236" y="236"/>
                </a:lnTo>
                <a:lnTo>
                  <a:pt x="230" y="234"/>
                </a:lnTo>
                <a:lnTo>
                  <a:pt x="226" y="230"/>
                </a:lnTo>
                <a:lnTo>
                  <a:pt x="222" y="224"/>
                </a:lnTo>
                <a:lnTo>
                  <a:pt x="220" y="218"/>
                </a:lnTo>
                <a:lnTo>
                  <a:pt x="218" y="212"/>
                </a:lnTo>
                <a:lnTo>
                  <a:pt x="216" y="206"/>
                </a:lnTo>
                <a:lnTo>
                  <a:pt x="216" y="206"/>
                </a:lnTo>
                <a:lnTo>
                  <a:pt x="218" y="196"/>
                </a:lnTo>
                <a:lnTo>
                  <a:pt x="180" y="168"/>
                </a:lnTo>
                <a:lnTo>
                  <a:pt x="180" y="168"/>
                </a:lnTo>
                <a:lnTo>
                  <a:pt x="172" y="172"/>
                </a:lnTo>
                <a:lnTo>
                  <a:pt x="162" y="174"/>
                </a:lnTo>
                <a:lnTo>
                  <a:pt x="162" y="174"/>
                </a:lnTo>
                <a:lnTo>
                  <a:pt x="152" y="172"/>
                </a:lnTo>
                <a:lnTo>
                  <a:pt x="124" y="210"/>
                </a:lnTo>
                <a:lnTo>
                  <a:pt x="124" y="210"/>
                </a:lnTo>
                <a:lnTo>
                  <a:pt x="128" y="218"/>
                </a:lnTo>
                <a:lnTo>
                  <a:pt x="130" y="228"/>
                </a:lnTo>
                <a:lnTo>
                  <a:pt x="130" y="228"/>
                </a:lnTo>
                <a:lnTo>
                  <a:pt x="130" y="234"/>
                </a:lnTo>
                <a:lnTo>
                  <a:pt x="128" y="240"/>
                </a:lnTo>
                <a:lnTo>
                  <a:pt x="124" y="246"/>
                </a:lnTo>
                <a:lnTo>
                  <a:pt x="120" y="250"/>
                </a:lnTo>
                <a:lnTo>
                  <a:pt x="116" y="254"/>
                </a:lnTo>
                <a:lnTo>
                  <a:pt x="110" y="258"/>
                </a:lnTo>
                <a:lnTo>
                  <a:pt x="104" y="260"/>
                </a:lnTo>
                <a:lnTo>
                  <a:pt x="98" y="260"/>
                </a:lnTo>
                <a:lnTo>
                  <a:pt x="98" y="260"/>
                </a:lnTo>
                <a:lnTo>
                  <a:pt x="90" y="260"/>
                </a:lnTo>
                <a:lnTo>
                  <a:pt x="84" y="258"/>
                </a:lnTo>
                <a:lnTo>
                  <a:pt x="78" y="254"/>
                </a:lnTo>
                <a:lnTo>
                  <a:pt x="74" y="250"/>
                </a:lnTo>
                <a:lnTo>
                  <a:pt x="70" y="246"/>
                </a:lnTo>
                <a:lnTo>
                  <a:pt x="68" y="240"/>
                </a:lnTo>
                <a:lnTo>
                  <a:pt x="66" y="234"/>
                </a:lnTo>
                <a:lnTo>
                  <a:pt x="64" y="228"/>
                </a:lnTo>
                <a:lnTo>
                  <a:pt x="64" y="228"/>
                </a:lnTo>
                <a:close/>
                <a:moveTo>
                  <a:pt x="304" y="76"/>
                </a:moveTo>
                <a:lnTo>
                  <a:pt x="304" y="76"/>
                </a:lnTo>
                <a:lnTo>
                  <a:pt x="304" y="80"/>
                </a:lnTo>
                <a:lnTo>
                  <a:pt x="306" y="84"/>
                </a:lnTo>
                <a:lnTo>
                  <a:pt x="310" y="86"/>
                </a:lnTo>
                <a:lnTo>
                  <a:pt x="314" y="86"/>
                </a:lnTo>
                <a:lnTo>
                  <a:pt x="314" y="86"/>
                </a:lnTo>
                <a:lnTo>
                  <a:pt x="318" y="86"/>
                </a:lnTo>
                <a:lnTo>
                  <a:pt x="322" y="84"/>
                </a:lnTo>
                <a:lnTo>
                  <a:pt x="324" y="80"/>
                </a:lnTo>
                <a:lnTo>
                  <a:pt x="326" y="76"/>
                </a:lnTo>
                <a:lnTo>
                  <a:pt x="326" y="76"/>
                </a:lnTo>
                <a:lnTo>
                  <a:pt x="324" y="72"/>
                </a:lnTo>
                <a:lnTo>
                  <a:pt x="322" y="68"/>
                </a:lnTo>
                <a:lnTo>
                  <a:pt x="318" y="66"/>
                </a:lnTo>
                <a:lnTo>
                  <a:pt x="314" y="64"/>
                </a:lnTo>
                <a:lnTo>
                  <a:pt x="314" y="64"/>
                </a:lnTo>
                <a:lnTo>
                  <a:pt x="310" y="66"/>
                </a:lnTo>
                <a:lnTo>
                  <a:pt x="306" y="68"/>
                </a:lnTo>
                <a:lnTo>
                  <a:pt x="304" y="72"/>
                </a:lnTo>
                <a:lnTo>
                  <a:pt x="304" y="76"/>
                </a:lnTo>
                <a:lnTo>
                  <a:pt x="304" y="76"/>
                </a:lnTo>
                <a:close/>
                <a:moveTo>
                  <a:pt x="238" y="206"/>
                </a:moveTo>
                <a:lnTo>
                  <a:pt x="238" y="206"/>
                </a:lnTo>
                <a:lnTo>
                  <a:pt x="240" y="210"/>
                </a:lnTo>
                <a:lnTo>
                  <a:pt x="242" y="214"/>
                </a:lnTo>
                <a:lnTo>
                  <a:pt x="244" y="216"/>
                </a:lnTo>
                <a:lnTo>
                  <a:pt x="250" y="218"/>
                </a:lnTo>
                <a:lnTo>
                  <a:pt x="250" y="218"/>
                </a:lnTo>
                <a:lnTo>
                  <a:pt x="254" y="216"/>
                </a:lnTo>
                <a:lnTo>
                  <a:pt x="256" y="214"/>
                </a:lnTo>
                <a:lnTo>
                  <a:pt x="260" y="210"/>
                </a:lnTo>
                <a:lnTo>
                  <a:pt x="260" y="206"/>
                </a:lnTo>
                <a:lnTo>
                  <a:pt x="260" y="206"/>
                </a:lnTo>
                <a:lnTo>
                  <a:pt x="260" y="202"/>
                </a:lnTo>
                <a:lnTo>
                  <a:pt x="256" y="198"/>
                </a:lnTo>
                <a:lnTo>
                  <a:pt x="254" y="196"/>
                </a:lnTo>
                <a:lnTo>
                  <a:pt x="250" y="196"/>
                </a:lnTo>
                <a:lnTo>
                  <a:pt x="250" y="196"/>
                </a:lnTo>
                <a:lnTo>
                  <a:pt x="244" y="196"/>
                </a:lnTo>
                <a:lnTo>
                  <a:pt x="242" y="198"/>
                </a:lnTo>
                <a:lnTo>
                  <a:pt x="240" y="202"/>
                </a:lnTo>
                <a:lnTo>
                  <a:pt x="238" y="206"/>
                </a:lnTo>
                <a:lnTo>
                  <a:pt x="238" y="206"/>
                </a:lnTo>
                <a:close/>
                <a:moveTo>
                  <a:pt x="152" y="142"/>
                </a:moveTo>
                <a:lnTo>
                  <a:pt x="152" y="142"/>
                </a:lnTo>
                <a:lnTo>
                  <a:pt x="152" y="146"/>
                </a:lnTo>
                <a:lnTo>
                  <a:pt x="154" y="148"/>
                </a:lnTo>
                <a:lnTo>
                  <a:pt x="158" y="152"/>
                </a:lnTo>
                <a:lnTo>
                  <a:pt x="162" y="152"/>
                </a:lnTo>
                <a:lnTo>
                  <a:pt x="162" y="152"/>
                </a:lnTo>
                <a:lnTo>
                  <a:pt x="166" y="152"/>
                </a:lnTo>
                <a:lnTo>
                  <a:pt x="170" y="148"/>
                </a:lnTo>
                <a:lnTo>
                  <a:pt x="172" y="146"/>
                </a:lnTo>
                <a:lnTo>
                  <a:pt x="174" y="142"/>
                </a:lnTo>
                <a:lnTo>
                  <a:pt x="174" y="142"/>
                </a:lnTo>
                <a:lnTo>
                  <a:pt x="172" y="136"/>
                </a:lnTo>
                <a:lnTo>
                  <a:pt x="170" y="134"/>
                </a:lnTo>
                <a:lnTo>
                  <a:pt x="166" y="130"/>
                </a:lnTo>
                <a:lnTo>
                  <a:pt x="162" y="130"/>
                </a:lnTo>
                <a:lnTo>
                  <a:pt x="162" y="130"/>
                </a:lnTo>
                <a:lnTo>
                  <a:pt x="158" y="130"/>
                </a:lnTo>
                <a:lnTo>
                  <a:pt x="154" y="134"/>
                </a:lnTo>
                <a:lnTo>
                  <a:pt x="152" y="136"/>
                </a:lnTo>
                <a:lnTo>
                  <a:pt x="152" y="142"/>
                </a:lnTo>
                <a:lnTo>
                  <a:pt x="152" y="142"/>
                </a:lnTo>
                <a:close/>
                <a:moveTo>
                  <a:pt x="86" y="228"/>
                </a:moveTo>
                <a:lnTo>
                  <a:pt x="86" y="228"/>
                </a:lnTo>
                <a:lnTo>
                  <a:pt x="88" y="232"/>
                </a:lnTo>
                <a:lnTo>
                  <a:pt x="90" y="236"/>
                </a:lnTo>
                <a:lnTo>
                  <a:pt x="92" y="238"/>
                </a:lnTo>
                <a:lnTo>
                  <a:pt x="98" y="238"/>
                </a:lnTo>
                <a:lnTo>
                  <a:pt x="98" y="238"/>
                </a:lnTo>
                <a:lnTo>
                  <a:pt x="102" y="238"/>
                </a:lnTo>
                <a:lnTo>
                  <a:pt x="104" y="236"/>
                </a:lnTo>
                <a:lnTo>
                  <a:pt x="108" y="232"/>
                </a:lnTo>
                <a:lnTo>
                  <a:pt x="108" y="228"/>
                </a:lnTo>
                <a:lnTo>
                  <a:pt x="108" y="228"/>
                </a:lnTo>
                <a:lnTo>
                  <a:pt x="108" y="224"/>
                </a:lnTo>
                <a:lnTo>
                  <a:pt x="104" y="220"/>
                </a:lnTo>
                <a:lnTo>
                  <a:pt x="102" y="218"/>
                </a:lnTo>
                <a:lnTo>
                  <a:pt x="98" y="218"/>
                </a:lnTo>
                <a:lnTo>
                  <a:pt x="98" y="218"/>
                </a:lnTo>
                <a:lnTo>
                  <a:pt x="92" y="218"/>
                </a:lnTo>
                <a:lnTo>
                  <a:pt x="90" y="220"/>
                </a:lnTo>
                <a:lnTo>
                  <a:pt x="88" y="224"/>
                </a:lnTo>
                <a:lnTo>
                  <a:pt x="86" y="228"/>
                </a:lnTo>
                <a:lnTo>
                  <a:pt x="86" y="228"/>
                </a:lnTo>
                <a:close/>
              </a:path>
            </a:pathLst>
          </a:cu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" name="Freeform 112"/>
          <p:cNvSpPr>
            <a:spLocks noEditPoints="1"/>
          </p:cNvSpPr>
          <p:nvPr/>
        </p:nvSpPr>
        <p:spPr bwMode="auto">
          <a:xfrm>
            <a:off x="5916332" y="2339437"/>
            <a:ext cx="835970" cy="678390"/>
          </a:xfrm>
          <a:custGeom>
            <a:avLst/>
            <a:gdLst/>
            <a:ahLst/>
            <a:cxnLst>
              <a:cxn ang="0">
                <a:pos x="402" y="294"/>
              </a:cxn>
              <a:cxn ang="0">
                <a:pos x="490" y="198"/>
              </a:cxn>
              <a:cxn ang="0">
                <a:pos x="574" y="146"/>
              </a:cxn>
              <a:cxn ang="0">
                <a:pos x="490" y="92"/>
              </a:cxn>
              <a:cxn ang="0">
                <a:pos x="408" y="146"/>
              </a:cxn>
              <a:cxn ang="0">
                <a:pos x="312" y="220"/>
              </a:cxn>
              <a:cxn ang="0">
                <a:pos x="244" y="164"/>
              </a:cxn>
              <a:cxn ang="0">
                <a:pos x="228" y="96"/>
              </a:cxn>
              <a:cxn ang="0">
                <a:pos x="116" y="70"/>
              </a:cxn>
              <a:cxn ang="0">
                <a:pos x="156" y="30"/>
              </a:cxn>
              <a:cxn ang="0">
                <a:pos x="70" y="2"/>
              </a:cxn>
              <a:cxn ang="0">
                <a:pos x="14" y="44"/>
              </a:cxn>
              <a:cxn ang="0">
                <a:pos x="100" y="72"/>
              </a:cxn>
              <a:cxn ang="0">
                <a:pos x="58" y="136"/>
              </a:cxn>
              <a:cxn ang="0">
                <a:pos x="74" y="212"/>
              </a:cxn>
              <a:cxn ang="0">
                <a:pos x="0" y="242"/>
              </a:cxn>
              <a:cxn ang="0">
                <a:pos x="50" y="290"/>
              </a:cxn>
              <a:cxn ang="0">
                <a:pos x="124" y="260"/>
              </a:cxn>
              <a:cxn ang="0">
                <a:pos x="110" y="186"/>
              </a:cxn>
              <a:cxn ang="0">
                <a:pos x="208" y="242"/>
              </a:cxn>
              <a:cxn ang="0">
                <a:pos x="182" y="314"/>
              </a:cxn>
              <a:cxn ang="0">
                <a:pos x="186" y="390"/>
              </a:cxn>
              <a:cxn ang="0">
                <a:pos x="60" y="436"/>
              </a:cxn>
              <a:cxn ang="0">
                <a:pos x="146" y="506"/>
              </a:cxn>
              <a:cxn ang="0">
                <a:pos x="274" y="462"/>
              </a:cxn>
              <a:cxn ang="0">
                <a:pos x="232" y="400"/>
              </a:cxn>
              <a:cxn ang="0">
                <a:pos x="338" y="362"/>
              </a:cxn>
              <a:cxn ang="0">
                <a:pos x="442" y="408"/>
              </a:cxn>
              <a:cxn ang="0">
                <a:pos x="492" y="478"/>
              </a:cxn>
              <a:cxn ang="0">
                <a:pos x="618" y="450"/>
              </a:cxn>
              <a:cxn ang="0">
                <a:pos x="568" y="380"/>
              </a:cxn>
              <a:cxn ang="0">
                <a:pos x="538" y="132"/>
              </a:cxn>
              <a:cxn ang="0">
                <a:pos x="512" y="170"/>
              </a:cxn>
              <a:cxn ang="0">
                <a:pos x="436" y="150"/>
              </a:cxn>
              <a:cxn ang="0">
                <a:pos x="490" y="120"/>
              </a:cxn>
              <a:cxn ang="0">
                <a:pos x="86" y="14"/>
              </a:cxn>
              <a:cxn ang="0">
                <a:pos x="144" y="40"/>
              </a:cxn>
              <a:cxn ang="0">
                <a:pos x="36" y="48"/>
              </a:cxn>
              <a:cxn ang="0">
                <a:pos x="104" y="266"/>
              </a:cxn>
              <a:cxn ang="0">
                <a:pos x="14" y="256"/>
              </a:cxn>
              <a:cxn ang="0">
                <a:pos x="62" y="224"/>
              </a:cxn>
              <a:cxn ang="0">
                <a:pos x="86" y="136"/>
              </a:cxn>
              <a:cxn ang="0">
                <a:pos x="158" y="106"/>
              </a:cxn>
              <a:cxn ang="0">
                <a:pos x="230" y="136"/>
              </a:cxn>
              <a:cxn ang="0">
                <a:pos x="158" y="166"/>
              </a:cxn>
              <a:cxn ang="0">
                <a:pos x="86" y="136"/>
              </a:cxn>
              <a:cxn ang="0">
                <a:pos x="186" y="480"/>
              </a:cxn>
              <a:cxn ang="0">
                <a:pos x="86" y="454"/>
              </a:cxn>
              <a:cxn ang="0">
                <a:pos x="150" y="416"/>
              </a:cxn>
              <a:cxn ang="0">
                <a:pos x="248" y="444"/>
              </a:cxn>
              <a:cxn ang="0">
                <a:pos x="230" y="312"/>
              </a:cxn>
              <a:cxn ang="0">
                <a:pos x="248" y="264"/>
              </a:cxn>
              <a:cxn ang="0">
                <a:pos x="350" y="274"/>
              </a:cxn>
              <a:cxn ang="0">
                <a:pos x="330" y="324"/>
              </a:cxn>
              <a:cxn ang="0">
                <a:pos x="490" y="450"/>
              </a:cxn>
              <a:cxn ang="0">
                <a:pos x="472" y="416"/>
              </a:cxn>
              <a:cxn ang="0">
                <a:pos x="570" y="408"/>
              </a:cxn>
              <a:cxn ang="0">
                <a:pos x="588" y="442"/>
              </a:cxn>
            </a:cxnLst>
            <a:rect l="0" t="0" r="r" b="b"/>
            <a:pathLst>
              <a:path w="626" h="508">
                <a:moveTo>
                  <a:pt x="530" y="376"/>
                </a:moveTo>
                <a:lnTo>
                  <a:pt x="530" y="376"/>
                </a:lnTo>
                <a:lnTo>
                  <a:pt x="502" y="378"/>
                </a:lnTo>
                <a:lnTo>
                  <a:pt x="478" y="384"/>
                </a:lnTo>
                <a:lnTo>
                  <a:pt x="398" y="310"/>
                </a:lnTo>
                <a:lnTo>
                  <a:pt x="398" y="310"/>
                </a:lnTo>
                <a:lnTo>
                  <a:pt x="400" y="302"/>
                </a:lnTo>
                <a:lnTo>
                  <a:pt x="402" y="294"/>
                </a:lnTo>
                <a:lnTo>
                  <a:pt x="402" y="294"/>
                </a:lnTo>
                <a:lnTo>
                  <a:pt x="400" y="282"/>
                </a:lnTo>
                <a:lnTo>
                  <a:pt x="396" y="270"/>
                </a:lnTo>
                <a:lnTo>
                  <a:pt x="390" y="258"/>
                </a:lnTo>
                <a:lnTo>
                  <a:pt x="380" y="250"/>
                </a:lnTo>
                <a:lnTo>
                  <a:pt x="444" y="190"/>
                </a:lnTo>
                <a:lnTo>
                  <a:pt x="444" y="190"/>
                </a:lnTo>
                <a:lnTo>
                  <a:pt x="466" y="196"/>
                </a:lnTo>
                <a:lnTo>
                  <a:pt x="490" y="198"/>
                </a:lnTo>
                <a:lnTo>
                  <a:pt x="490" y="198"/>
                </a:lnTo>
                <a:lnTo>
                  <a:pt x="508" y="198"/>
                </a:lnTo>
                <a:lnTo>
                  <a:pt x="524" y="194"/>
                </a:lnTo>
                <a:lnTo>
                  <a:pt x="538" y="190"/>
                </a:lnTo>
                <a:lnTo>
                  <a:pt x="550" y="182"/>
                </a:lnTo>
                <a:lnTo>
                  <a:pt x="560" y="176"/>
                </a:lnTo>
                <a:lnTo>
                  <a:pt x="566" y="166"/>
                </a:lnTo>
                <a:lnTo>
                  <a:pt x="572" y="156"/>
                </a:lnTo>
                <a:lnTo>
                  <a:pt x="574" y="146"/>
                </a:lnTo>
                <a:lnTo>
                  <a:pt x="574" y="146"/>
                </a:lnTo>
                <a:lnTo>
                  <a:pt x="572" y="134"/>
                </a:lnTo>
                <a:lnTo>
                  <a:pt x="566" y="124"/>
                </a:lnTo>
                <a:lnTo>
                  <a:pt x="560" y="116"/>
                </a:lnTo>
                <a:lnTo>
                  <a:pt x="550" y="108"/>
                </a:lnTo>
                <a:lnTo>
                  <a:pt x="538" y="102"/>
                </a:lnTo>
                <a:lnTo>
                  <a:pt x="524" y="96"/>
                </a:lnTo>
                <a:lnTo>
                  <a:pt x="508" y="94"/>
                </a:lnTo>
                <a:lnTo>
                  <a:pt x="490" y="92"/>
                </a:lnTo>
                <a:lnTo>
                  <a:pt x="490" y="92"/>
                </a:lnTo>
                <a:lnTo>
                  <a:pt x="474" y="94"/>
                </a:lnTo>
                <a:lnTo>
                  <a:pt x="458" y="96"/>
                </a:lnTo>
                <a:lnTo>
                  <a:pt x="444" y="102"/>
                </a:lnTo>
                <a:lnTo>
                  <a:pt x="432" y="108"/>
                </a:lnTo>
                <a:lnTo>
                  <a:pt x="422" y="116"/>
                </a:lnTo>
                <a:lnTo>
                  <a:pt x="414" y="124"/>
                </a:lnTo>
                <a:lnTo>
                  <a:pt x="410" y="134"/>
                </a:lnTo>
                <a:lnTo>
                  <a:pt x="408" y="146"/>
                </a:lnTo>
                <a:lnTo>
                  <a:pt x="408" y="146"/>
                </a:lnTo>
                <a:lnTo>
                  <a:pt x="410" y="156"/>
                </a:lnTo>
                <a:lnTo>
                  <a:pt x="414" y="166"/>
                </a:lnTo>
                <a:lnTo>
                  <a:pt x="422" y="176"/>
                </a:lnTo>
                <a:lnTo>
                  <a:pt x="432" y="184"/>
                </a:lnTo>
                <a:lnTo>
                  <a:pt x="370" y="240"/>
                </a:lnTo>
                <a:lnTo>
                  <a:pt x="370" y="240"/>
                </a:lnTo>
                <a:lnTo>
                  <a:pt x="354" y="232"/>
                </a:lnTo>
                <a:lnTo>
                  <a:pt x="334" y="224"/>
                </a:lnTo>
                <a:lnTo>
                  <a:pt x="312" y="220"/>
                </a:lnTo>
                <a:lnTo>
                  <a:pt x="290" y="218"/>
                </a:lnTo>
                <a:lnTo>
                  <a:pt x="290" y="218"/>
                </a:lnTo>
                <a:lnTo>
                  <a:pt x="266" y="220"/>
                </a:lnTo>
                <a:lnTo>
                  <a:pt x="242" y="224"/>
                </a:lnTo>
                <a:lnTo>
                  <a:pt x="210" y="184"/>
                </a:lnTo>
                <a:lnTo>
                  <a:pt x="210" y="184"/>
                </a:lnTo>
                <a:lnTo>
                  <a:pt x="228" y="176"/>
                </a:lnTo>
                <a:lnTo>
                  <a:pt x="236" y="170"/>
                </a:lnTo>
                <a:lnTo>
                  <a:pt x="244" y="164"/>
                </a:lnTo>
                <a:lnTo>
                  <a:pt x="250" y="158"/>
                </a:lnTo>
                <a:lnTo>
                  <a:pt x="254" y="150"/>
                </a:lnTo>
                <a:lnTo>
                  <a:pt x="256" y="144"/>
                </a:lnTo>
                <a:lnTo>
                  <a:pt x="256" y="136"/>
                </a:lnTo>
                <a:lnTo>
                  <a:pt x="256" y="136"/>
                </a:lnTo>
                <a:lnTo>
                  <a:pt x="254" y="124"/>
                </a:lnTo>
                <a:lnTo>
                  <a:pt x="250" y="114"/>
                </a:lnTo>
                <a:lnTo>
                  <a:pt x="240" y="104"/>
                </a:lnTo>
                <a:lnTo>
                  <a:pt x="228" y="96"/>
                </a:lnTo>
                <a:lnTo>
                  <a:pt x="214" y="88"/>
                </a:lnTo>
                <a:lnTo>
                  <a:pt x="196" y="84"/>
                </a:lnTo>
                <a:lnTo>
                  <a:pt x="178" y="80"/>
                </a:lnTo>
                <a:lnTo>
                  <a:pt x="158" y="80"/>
                </a:lnTo>
                <a:lnTo>
                  <a:pt x="158" y="80"/>
                </a:lnTo>
                <a:lnTo>
                  <a:pt x="140" y="80"/>
                </a:lnTo>
                <a:lnTo>
                  <a:pt x="124" y="82"/>
                </a:lnTo>
                <a:lnTo>
                  <a:pt x="124" y="82"/>
                </a:lnTo>
                <a:lnTo>
                  <a:pt x="116" y="70"/>
                </a:lnTo>
                <a:lnTo>
                  <a:pt x="116" y="70"/>
                </a:lnTo>
                <a:lnTo>
                  <a:pt x="132" y="64"/>
                </a:lnTo>
                <a:lnTo>
                  <a:pt x="146" y="56"/>
                </a:lnTo>
                <a:lnTo>
                  <a:pt x="152" y="52"/>
                </a:lnTo>
                <a:lnTo>
                  <a:pt x="154" y="48"/>
                </a:lnTo>
                <a:lnTo>
                  <a:pt x="156" y="42"/>
                </a:lnTo>
                <a:lnTo>
                  <a:pt x="158" y="36"/>
                </a:lnTo>
                <a:lnTo>
                  <a:pt x="158" y="36"/>
                </a:lnTo>
                <a:lnTo>
                  <a:pt x="156" y="30"/>
                </a:lnTo>
                <a:lnTo>
                  <a:pt x="152" y="22"/>
                </a:lnTo>
                <a:lnTo>
                  <a:pt x="146" y="16"/>
                </a:lnTo>
                <a:lnTo>
                  <a:pt x="136" y="10"/>
                </a:lnTo>
                <a:lnTo>
                  <a:pt x="126" y="6"/>
                </a:lnTo>
                <a:lnTo>
                  <a:pt x="114" y="4"/>
                </a:lnTo>
                <a:lnTo>
                  <a:pt x="100" y="2"/>
                </a:lnTo>
                <a:lnTo>
                  <a:pt x="86" y="0"/>
                </a:lnTo>
                <a:lnTo>
                  <a:pt x="86" y="0"/>
                </a:lnTo>
                <a:lnTo>
                  <a:pt x="70" y="2"/>
                </a:lnTo>
                <a:lnTo>
                  <a:pt x="56" y="4"/>
                </a:lnTo>
                <a:lnTo>
                  <a:pt x="44" y="6"/>
                </a:lnTo>
                <a:lnTo>
                  <a:pt x="34" y="10"/>
                </a:lnTo>
                <a:lnTo>
                  <a:pt x="24" y="16"/>
                </a:lnTo>
                <a:lnTo>
                  <a:pt x="18" y="22"/>
                </a:lnTo>
                <a:lnTo>
                  <a:pt x="14" y="30"/>
                </a:lnTo>
                <a:lnTo>
                  <a:pt x="12" y="36"/>
                </a:lnTo>
                <a:lnTo>
                  <a:pt x="12" y="36"/>
                </a:lnTo>
                <a:lnTo>
                  <a:pt x="14" y="44"/>
                </a:lnTo>
                <a:lnTo>
                  <a:pt x="18" y="52"/>
                </a:lnTo>
                <a:lnTo>
                  <a:pt x="24" y="58"/>
                </a:lnTo>
                <a:lnTo>
                  <a:pt x="34" y="62"/>
                </a:lnTo>
                <a:lnTo>
                  <a:pt x="44" y="66"/>
                </a:lnTo>
                <a:lnTo>
                  <a:pt x="56" y="70"/>
                </a:lnTo>
                <a:lnTo>
                  <a:pt x="70" y="72"/>
                </a:lnTo>
                <a:lnTo>
                  <a:pt x="86" y="72"/>
                </a:lnTo>
                <a:lnTo>
                  <a:pt x="86" y="72"/>
                </a:lnTo>
                <a:lnTo>
                  <a:pt x="100" y="72"/>
                </a:lnTo>
                <a:lnTo>
                  <a:pt x="110" y="86"/>
                </a:lnTo>
                <a:lnTo>
                  <a:pt x="110" y="86"/>
                </a:lnTo>
                <a:lnTo>
                  <a:pt x="90" y="94"/>
                </a:lnTo>
                <a:lnTo>
                  <a:pt x="80" y="100"/>
                </a:lnTo>
                <a:lnTo>
                  <a:pt x="72" y="106"/>
                </a:lnTo>
                <a:lnTo>
                  <a:pt x="66" y="112"/>
                </a:lnTo>
                <a:lnTo>
                  <a:pt x="62" y="120"/>
                </a:lnTo>
                <a:lnTo>
                  <a:pt x="60" y="128"/>
                </a:lnTo>
                <a:lnTo>
                  <a:pt x="58" y="136"/>
                </a:lnTo>
                <a:lnTo>
                  <a:pt x="58" y="136"/>
                </a:lnTo>
                <a:lnTo>
                  <a:pt x="60" y="142"/>
                </a:lnTo>
                <a:lnTo>
                  <a:pt x="62" y="150"/>
                </a:lnTo>
                <a:lnTo>
                  <a:pt x="64" y="156"/>
                </a:lnTo>
                <a:lnTo>
                  <a:pt x="70" y="162"/>
                </a:lnTo>
                <a:lnTo>
                  <a:pt x="82" y="172"/>
                </a:lnTo>
                <a:lnTo>
                  <a:pt x="98" y="180"/>
                </a:lnTo>
                <a:lnTo>
                  <a:pt x="74" y="212"/>
                </a:lnTo>
                <a:lnTo>
                  <a:pt x="74" y="212"/>
                </a:lnTo>
                <a:lnTo>
                  <a:pt x="62" y="212"/>
                </a:lnTo>
                <a:lnTo>
                  <a:pt x="62" y="212"/>
                </a:lnTo>
                <a:lnTo>
                  <a:pt x="50" y="212"/>
                </a:lnTo>
                <a:lnTo>
                  <a:pt x="38" y="214"/>
                </a:lnTo>
                <a:lnTo>
                  <a:pt x="26" y="218"/>
                </a:lnTo>
                <a:lnTo>
                  <a:pt x="18" y="222"/>
                </a:lnTo>
                <a:lnTo>
                  <a:pt x="10" y="228"/>
                </a:lnTo>
                <a:lnTo>
                  <a:pt x="4" y="236"/>
                </a:lnTo>
                <a:lnTo>
                  <a:pt x="0" y="242"/>
                </a:lnTo>
                <a:lnTo>
                  <a:pt x="0" y="250"/>
                </a:lnTo>
                <a:lnTo>
                  <a:pt x="0" y="250"/>
                </a:lnTo>
                <a:lnTo>
                  <a:pt x="0" y="260"/>
                </a:lnTo>
                <a:lnTo>
                  <a:pt x="4" y="266"/>
                </a:lnTo>
                <a:lnTo>
                  <a:pt x="10" y="274"/>
                </a:lnTo>
                <a:lnTo>
                  <a:pt x="18" y="280"/>
                </a:lnTo>
                <a:lnTo>
                  <a:pt x="26" y="284"/>
                </a:lnTo>
                <a:lnTo>
                  <a:pt x="38" y="288"/>
                </a:lnTo>
                <a:lnTo>
                  <a:pt x="50" y="290"/>
                </a:lnTo>
                <a:lnTo>
                  <a:pt x="62" y="290"/>
                </a:lnTo>
                <a:lnTo>
                  <a:pt x="62" y="290"/>
                </a:lnTo>
                <a:lnTo>
                  <a:pt x="74" y="290"/>
                </a:lnTo>
                <a:lnTo>
                  <a:pt x="86" y="288"/>
                </a:lnTo>
                <a:lnTo>
                  <a:pt x="98" y="284"/>
                </a:lnTo>
                <a:lnTo>
                  <a:pt x="106" y="280"/>
                </a:lnTo>
                <a:lnTo>
                  <a:pt x="114" y="274"/>
                </a:lnTo>
                <a:lnTo>
                  <a:pt x="120" y="266"/>
                </a:lnTo>
                <a:lnTo>
                  <a:pt x="124" y="260"/>
                </a:lnTo>
                <a:lnTo>
                  <a:pt x="124" y="250"/>
                </a:lnTo>
                <a:lnTo>
                  <a:pt x="124" y="250"/>
                </a:lnTo>
                <a:lnTo>
                  <a:pt x="124" y="246"/>
                </a:lnTo>
                <a:lnTo>
                  <a:pt x="122" y="240"/>
                </a:lnTo>
                <a:lnTo>
                  <a:pt x="114" y="230"/>
                </a:lnTo>
                <a:lnTo>
                  <a:pt x="104" y="222"/>
                </a:lnTo>
                <a:lnTo>
                  <a:pt x="88" y="216"/>
                </a:lnTo>
                <a:lnTo>
                  <a:pt x="110" y="186"/>
                </a:lnTo>
                <a:lnTo>
                  <a:pt x="110" y="186"/>
                </a:lnTo>
                <a:lnTo>
                  <a:pt x="132" y="190"/>
                </a:lnTo>
                <a:lnTo>
                  <a:pt x="158" y="192"/>
                </a:lnTo>
                <a:lnTo>
                  <a:pt x="158" y="192"/>
                </a:lnTo>
                <a:lnTo>
                  <a:pt x="178" y="190"/>
                </a:lnTo>
                <a:lnTo>
                  <a:pt x="196" y="188"/>
                </a:lnTo>
                <a:lnTo>
                  <a:pt x="230" y="230"/>
                </a:lnTo>
                <a:lnTo>
                  <a:pt x="230" y="230"/>
                </a:lnTo>
                <a:lnTo>
                  <a:pt x="218" y="236"/>
                </a:lnTo>
                <a:lnTo>
                  <a:pt x="208" y="242"/>
                </a:lnTo>
                <a:lnTo>
                  <a:pt x="200" y="248"/>
                </a:lnTo>
                <a:lnTo>
                  <a:pt x="192" y="256"/>
                </a:lnTo>
                <a:lnTo>
                  <a:pt x="186" y="264"/>
                </a:lnTo>
                <a:lnTo>
                  <a:pt x="182" y="274"/>
                </a:lnTo>
                <a:lnTo>
                  <a:pt x="178" y="284"/>
                </a:lnTo>
                <a:lnTo>
                  <a:pt x="178" y="294"/>
                </a:lnTo>
                <a:lnTo>
                  <a:pt x="178" y="294"/>
                </a:lnTo>
                <a:lnTo>
                  <a:pt x="178" y="304"/>
                </a:lnTo>
                <a:lnTo>
                  <a:pt x="182" y="314"/>
                </a:lnTo>
                <a:lnTo>
                  <a:pt x="186" y="324"/>
                </a:lnTo>
                <a:lnTo>
                  <a:pt x="192" y="332"/>
                </a:lnTo>
                <a:lnTo>
                  <a:pt x="200" y="340"/>
                </a:lnTo>
                <a:lnTo>
                  <a:pt x="210" y="348"/>
                </a:lnTo>
                <a:lnTo>
                  <a:pt x="222" y="354"/>
                </a:lnTo>
                <a:lnTo>
                  <a:pt x="234" y="360"/>
                </a:lnTo>
                <a:lnTo>
                  <a:pt x="204" y="392"/>
                </a:lnTo>
                <a:lnTo>
                  <a:pt x="204" y="392"/>
                </a:lnTo>
                <a:lnTo>
                  <a:pt x="186" y="390"/>
                </a:lnTo>
                <a:lnTo>
                  <a:pt x="168" y="390"/>
                </a:lnTo>
                <a:lnTo>
                  <a:pt x="168" y="390"/>
                </a:lnTo>
                <a:lnTo>
                  <a:pt x="146" y="390"/>
                </a:lnTo>
                <a:lnTo>
                  <a:pt x="124" y="394"/>
                </a:lnTo>
                <a:lnTo>
                  <a:pt x="106" y="400"/>
                </a:lnTo>
                <a:lnTo>
                  <a:pt x="90" y="406"/>
                </a:lnTo>
                <a:lnTo>
                  <a:pt x="76" y="416"/>
                </a:lnTo>
                <a:lnTo>
                  <a:pt x="68" y="426"/>
                </a:lnTo>
                <a:lnTo>
                  <a:pt x="60" y="436"/>
                </a:lnTo>
                <a:lnTo>
                  <a:pt x="58" y="448"/>
                </a:lnTo>
                <a:lnTo>
                  <a:pt x="58" y="448"/>
                </a:lnTo>
                <a:lnTo>
                  <a:pt x="60" y="462"/>
                </a:lnTo>
                <a:lnTo>
                  <a:pt x="68" y="472"/>
                </a:lnTo>
                <a:lnTo>
                  <a:pt x="76" y="482"/>
                </a:lnTo>
                <a:lnTo>
                  <a:pt x="90" y="492"/>
                </a:lnTo>
                <a:lnTo>
                  <a:pt x="106" y="498"/>
                </a:lnTo>
                <a:lnTo>
                  <a:pt x="124" y="504"/>
                </a:lnTo>
                <a:lnTo>
                  <a:pt x="146" y="506"/>
                </a:lnTo>
                <a:lnTo>
                  <a:pt x="168" y="508"/>
                </a:lnTo>
                <a:lnTo>
                  <a:pt x="168" y="508"/>
                </a:lnTo>
                <a:lnTo>
                  <a:pt x="190" y="506"/>
                </a:lnTo>
                <a:lnTo>
                  <a:pt x="210" y="504"/>
                </a:lnTo>
                <a:lnTo>
                  <a:pt x="230" y="498"/>
                </a:lnTo>
                <a:lnTo>
                  <a:pt x="246" y="492"/>
                </a:lnTo>
                <a:lnTo>
                  <a:pt x="258" y="482"/>
                </a:lnTo>
                <a:lnTo>
                  <a:pt x="268" y="472"/>
                </a:lnTo>
                <a:lnTo>
                  <a:pt x="274" y="462"/>
                </a:lnTo>
                <a:lnTo>
                  <a:pt x="276" y="448"/>
                </a:lnTo>
                <a:lnTo>
                  <a:pt x="276" y="448"/>
                </a:lnTo>
                <a:lnTo>
                  <a:pt x="276" y="440"/>
                </a:lnTo>
                <a:lnTo>
                  <a:pt x="272" y="432"/>
                </a:lnTo>
                <a:lnTo>
                  <a:pt x="268" y="424"/>
                </a:lnTo>
                <a:lnTo>
                  <a:pt x="260" y="418"/>
                </a:lnTo>
                <a:lnTo>
                  <a:pt x="252" y="410"/>
                </a:lnTo>
                <a:lnTo>
                  <a:pt x="242" y="404"/>
                </a:lnTo>
                <a:lnTo>
                  <a:pt x="232" y="400"/>
                </a:lnTo>
                <a:lnTo>
                  <a:pt x="218" y="396"/>
                </a:lnTo>
                <a:lnTo>
                  <a:pt x="246" y="364"/>
                </a:lnTo>
                <a:lnTo>
                  <a:pt x="246" y="364"/>
                </a:lnTo>
                <a:lnTo>
                  <a:pt x="268" y="368"/>
                </a:lnTo>
                <a:lnTo>
                  <a:pt x="290" y="370"/>
                </a:lnTo>
                <a:lnTo>
                  <a:pt x="290" y="370"/>
                </a:lnTo>
                <a:lnTo>
                  <a:pt x="306" y="368"/>
                </a:lnTo>
                <a:lnTo>
                  <a:pt x="324" y="366"/>
                </a:lnTo>
                <a:lnTo>
                  <a:pt x="338" y="362"/>
                </a:lnTo>
                <a:lnTo>
                  <a:pt x="352" y="356"/>
                </a:lnTo>
                <a:lnTo>
                  <a:pt x="366" y="350"/>
                </a:lnTo>
                <a:lnTo>
                  <a:pt x="376" y="342"/>
                </a:lnTo>
                <a:lnTo>
                  <a:pt x="386" y="334"/>
                </a:lnTo>
                <a:lnTo>
                  <a:pt x="394" y="324"/>
                </a:lnTo>
                <a:lnTo>
                  <a:pt x="464" y="390"/>
                </a:lnTo>
                <a:lnTo>
                  <a:pt x="464" y="390"/>
                </a:lnTo>
                <a:lnTo>
                  <a:pt x="452" y="398"/>
                </a:lnTo>
                <a:lnTo>
                  <a:pt x="442" y="408"/>
                </a:lnTo>
                <a:lnTo>
                  <a:pt x="436" y="418"/>
                </a:lnTo>
                <a:lnTo>
                  <a:pt x="434" y="428"/>
                </a:lnTo>
                <a:lnTo>
                  <a:pt x="434" y="428"/>
                </a:lnTo>
                <a:lnTo>
                  <a:pt x="436" y="440"/>
                </a:lnTo>
                <a:lnTo>
                  <a:pt x="442" y="450"/>
                </a:lnTo>
                <a:lnTo>
                  <a:pt x="450" y="458"/>
                </a:lnTo>
                <a:lnTo>
                  <a:pt x="462" y="466"/>
                </a:lnTo>
                <a:lnTo>
                  <a:pt x="476" y="472"/>
                </a:lnTo>
                <a:lnTo>
                  <a:pt x="492" y="478"/>
                </a:lnTo>
                <a:lnTo>
                  <a:pt x="510" y="480"/>
                </a:lnTo>
                <a:lnTo>
                  <a:pt x="530" y="482"/>
                </a:lnTo>
                <a:lnTo>
                  <a:pt x="530" y="482"/>
                </a:lnTo>
                <a:lnTo>
                  <a:pt x="550" y="480"/>
                </a:lnTo>
                <a:lnTo>
                  <a:pt x="568" y="478"/>
                </a:lnTo>
                <a:lnTo>
                  <a:pt x="584" y="472"/>
                </a:lnTo>
                <a:lnTo>
                  <a:pt x="598" y="466"/>
                </a:lnTo>
                <a:lnTo>
                  <a:pt x="610" y="458"/>
                </a:lnTo>
                <a:lnTo>
                  <a:pt x="618" y="450"/>
                </a:lnTo>
                <a:lnTo>
                  <a:pt x="624" y="440"/>
                </a:lnTo>
                <a:lnTo>
                  <a:pt x="626" y="428"/>
                </a:lnTo>
                <a:lnTo>
                  <a:pt x="626" y="428"/>
                </a:lnTo>
                <a:lnTo>
                  <a:pt x="624" y="418"/>
                </a:lnTo>
                <a:lnTo>
                  <a:pt x="618" y="408"/>
                </a:lnTo>
                <a:lnTo>
                  <a:pt x="610" y="400"/>
                </a:lnTo>
                <a:lnTo>
                  <a:pt x="598" y="392"/>
                </a:lnTo>
                <a:lnTo>
                  <a:pt x="584" y="384"/>
                </a:lnTo>
                <a:lnTo>
                  <a:pt x="568" y="380"/>
                </a:lnTo>
                <a:lnTo>
                  <a:pt x="550" y="378"/>
                </a:lnTo>
                <a:lnTo>
                  <a:pt x="530" y="376"/>
                </a:lnTo>
                <a:lnTo>
                  <a:pt x="530" y="376"/>
                </a:lnTo>
                <a:close/>
                <a:moveTo>
                  <a:pt x="490" y="120"/>
                </a:moveTo>
                <a:lnTo>
                  <a:pt x="490" y="120"/>
                </a:lnTo>
                <a:lnTo>
                  <a:pt x="502" y="120"/>
                </a:lnTo>
                <a:lnTo>
                  <a:pt x="512" y="122"/>
                </a:lnTo>
                <a:lnTo>
                  <a:pt x="530" y="128"/>
                </a:lnTo>
                <a:lnTo>
                  <a:pt x="538" y="132"/>
                </a:lnTo>
                <a:lnTo>
                  <a:pt x="542" y="136"/>
                </a:lnTo>
                <a:lnTo>
                  <a:pt x="546" y="140"/>
                </a:lnTo>
                <a:lnTo>
                  <a:pt x="546" y="146"/>
                </a:lnTo>
                <a:lnTo>
                  <a:pt x="546" y="146"/>
                </a:lnTo>
                <a:lnTo>
                  <a:pt x="546" y="150"/>
                </a:lnTo>
                <a:lnTo>
                  <a:pt x="542" y="154"/>
                </a:lnTo>
                <a:lnTo>
                  <a:pt x="538" y="160"/>
                </a:lnTo>
                <a:lnTo>
                  <a:pt x="530" y="164"/>
                </a:lnTo>
                <a:lnTo>
                  <a:pt x="512" y="170"/>
                </a:lnTo>
                <a:lnTo>
                  <a:pt x="502" y="172"/>
                </a:lnTo>
                <a:lnTo>
                  <a:pt x="490" y="172"/>
                </a:lnTo>
                <a:lnTo>
                  <a:pt x="490" y="172"/>
                </a:lnTo>
                <a:lnTo>
                  <a:pt x="480" y="172"/>
                </a:lnTo>
                <a:lnTo>
                  <a:pt x="468" y="170"/>
                </a:lnTo>
                <a:lnTo>
                  <a:pt x="450" y="164"/>
                </a:lnTo>
                <a:lnTo>
                  <a:pt x="444" y="160"/>
                </a:lnTo>
                <a:lnTo>
                  <a:pt x="438" y="154"/>
                </a:lnTo>
                <a:lnTo>
                  <a:pt x="436" y="150"/>
                </a:lnTo>
                <a:lnTo>
                  <a:pt x="434" y="146"/>
                </a:lnTo>
                <a:lnTo>
                  <a:pt x="434" y="146"/>
                </a:lnTo>
                <a:lnTo>
                  <a:pt x="436" y="140"/>
                </a:lnTo>
                <a:lnTo>
                  <a:pt x="438" y="136"/>
                </a:lnTo>
                <a:lnTo>
                  <a:pt x="444" y="132"/>
                </a:lnTo>
                <a:lnTo>
                  <a:pt x="450" y="128"/>
                </a:lnTo>
                <a:lnTo>
                  <a:pt x="468" y="122"/>
                </a:lnTo>
                <a:lnTo>
                  <a:pt x="480" y="120"/>
                </a:lnTo>
                <a:lnTo>
                  <a:pt x="490" y="120"/>
                </a:lnTo>
                <a:lnTo>
                  <a:pt x="490" y="120"/>
                </a:lnTo>
                <a:close/>
                <a:moveTo>
                  <a:pt x="26" y="36"/>
                </a:moveTo>
                <a:lnTo>
                  <a:pt x="26" y="36"/>
                </a:lnTo>
                <a:lnTo>
                  <a:pt x="28" y="32"/>
                </a:lnTo>
                <a:lnTo>
                  <a:pt x="30" y="28"/>
                </a:lnTo>
                <a:lnTo>
                  <a:pt x="36" y="24"/>
                </a:lnTo>
                <a:lnTo>
                  <a:pt x="42" y="22"/>
                </a:lnTo>
                <a:lnTo>
                  <a:pt x="62" y="16"/>
                </a:lnTo>
                <a:lnTo>
                  <a:pt x="86" y="14"/>
                </a:lnTo>
                <a:lnTo>
                  <a:pt x="86" y="14"/>
                </a:lnTo>
                <a:lnTo>
                  <a:pt x="108" y="16"/>
                </a:lnTo>
                <a:lnTo>
                  <a:pt x="128" y="22"/>
                </a:lnTo>
                <a:lnTo>
                  <a:pt x="134" y="24"/>
                </a:lnTo>
                <a:lnTo>
                  <a:pt x="140" y="28"/>
                </a:lnTo>
                <a:lnTo>
                  <a:pt x="144" y="32"/>
                </a:lnTo>
                <a:lnTo>
                  <a:pt x="144" y="36"/>
                </a:lnTo>
                <a:lnTo>
                  <a:pt x="144" y="36"/>
                </a:lnTo>
                <a:lnTo>
                  <a:pt x="144" y="40"/>
                </a:lnTo>
                <a:lnTo>
                  <a:pt x="140" y="44"/>
                </a:lnTo>
                <a:lnTo>
                  <a:pt x="134" y="48"/>
                </a:lnTo>
                <a:lnTo>
                  <a:pt x="128" y="52"/>
                </a:lnTo>
                <a:lnTo>
                  <a:pt x="108" y="58"/>
                </a:lnTo>
                <a:lnTo>
                  <a:pt x="86" y="60"/>
                </a:lnTo>
                <a:lnTo>
                  <a:pt x="86" y="60"/>
                </a:lnTo>
                <a:lnTo>
                  <a:pt x="62" y="58"/>
                </a:lnTo>
                <a:lnTo>
                  <a:pt x="42" y="52"/>
                </a:lnTo>
                <a:lnTo>
                  <a:pt x="36" y="48"/>
                </a:lnTo>
                <a:lnTo>
                  <a:pt x="30" y="44"/>
                </a:lnTo>
                <a:lnTo>
                  <a:pt x="28" y="40"/>
                </a:lnTo>
                <a:lnTo>
                  <a:pt x="26" y="36"/>
                </a:lnTo>
                <a:lnTo>
                  <a:pt x="26" y="36"/>
                </a:lnTo>
                <a:close/>
                <a:moveTo>
                  <a:pt x="112" y="250"/>
                </a:moveTo>
                <a:lnTo>
                  <a:pt x="112" y="250"/>
                </a:lnTo>
                <a:lnTo>
                  <a:pt x="110" y="256"/>
                </a:lnTo>
                <a:lnTo>
                  <a:pt x="108" y="262"/>
                </a:lnTo>
                <a:lnTo>
                  <a:pt x="104" y="266"/>
                </a:lnTo>
                <a:lnTo>
                  <a:pt x="96" y="270"/>
                </a:lnTo>
                <a:lnTo>
                  <a:pt x="82" y="276"/>
                </a:lnTo>
                <a:lnTo>
                  <a:pt x="62" y="278"/>
                </a:lnTo>
                <a:lnTo>
                  <a:pt x="62" y="278"/>
                </a:lnTo>
                <a:lnTo>
                  <a:pt x="44" y="276"/>
                </a:lnTo>
                <a:lnTo>
                  <a:pt x="28" y="270"/>
                </a:lnTo>
                <a:lnTo>
                  <a:pt x="22" y="266"/>
                </a:lnTo>
                <a:lnTo>
                  <a:pt x="16" y="262"/>
                </a:lnTo>
                <a:lnTo>
                  <a:pt x="14" y="256"/>
                </a:lnTo>
                <a:lnTo>
                  <a:pt x="12" y="250"/>
                </a:lnTo>
                <a:lnTo>
                  <a:pt x="12" y="250"/>
                </a:lnTo>
                <a:lnTo>
                  <a:pt x="14" y="246"/>
                </a:lnTo>
                <a:lnTo>
                  <a:pt x="16" y="240"/>
                </a:lnTo>
                <a:lnTo>
                  <a:pt x="22" y="236"/>
                </a:lnTo>
                <a:lnTo>
                  <a:pt x="28" y="232"/>
                </a:lnTo>
                <a:lnTo>
                  <a:pt x="44" y="226"/>
                </a:lnTo>
                <a:lnTo>
                  <a:pt x="62" y="224"/>
                </a:lnTo>
                <a:lnTo>
                  <a:pt x="62" y="224"/>
                </a:lnTo>
                <a:lnTo>
                  <a:pt x="82" y="226"/>
                </a:lnTo>
                <a:lnTo>
                  <a:pt x="96" y="232"/>
                </a:lnTo>
                <a:lnTo>
                  <a:pt x="104" y="236"/>
                </a:lnTo>
                <a:lnTo>
                  <a:pt x="108" y="240"/>
                </a:lnTo>
                <a:lnTo>
                  <a:pt x="110" y="246"/>
                </a:lnTo>
                <a:lnTo>
                  <a:pt x="112" y="250"/>
                </a:lnTo>
                <a:lnTo>
                  <a:pt x="112" y="250"/>
                </a:lnTo>
                <a:close/>
                <a:moveTo>
                  <a:pt x="86" y="136"/>
                </a:moveTo>
                <a:lnTo>
                  <a:pt x="86" y="136"/>
                </a:lnTo>
                <a:lnTo>
                  <a:pt x="86" y="130"/>
                </a:lnTo>
                <a:lnTo>
                  <a:pt x="90" y="126"/>
                </a:lnTo>
                <a:lnTo>
                  <a:pt x="96" y="120"/>
                </a:lnTo>
                <a:lnTo>
                  <a:pt x="104" y="116"/>
                </a:lnTo>
                <a:lnTo>
                  <a:pt x="116" y="112"/>
                </a:lnTo>
                <a:lnTo>
                  <a:pt x="128" y="108"/>
                </a:lnTo>
                <a:lnTo>
                  <a:pt x="142" y="106"/>
                </a:lnTo>
                <a:lnTo>
                  <a:pt x="158" y="106"/>
                </a:lnTo>
                <a:lnTo>
                  <a:pt x="158" y="106"/>
                </a:lnTo>
                <a:lnTo>
                  <a:pt x="174" y="106"/>
                </a:lnTo>
                <a:lnTo>
                  <a:pt x="188" y="108"/>
                </a:lnTo>
                <a:lnTo>
                  <a:pt x="200" y="112"/>
                </a:lnTo>
                <a:lnTo>
                  <a:pt x="210" y="116"/>
                </a:lnTo>
                <a:lnTo>
                  <a:pt x="218" y="120"/>
                </a:lnTo>
                <a:lnTo>
                  <a:pt x="226" y="126"/>
                </a:lnTo>
                <a:lnTo>
                  <a:pt x="228" y="130"/>
                </a:lnTo>
                <a:lnTo>
                  <a:pt x="230" y="136"/>
                </a:lnTo>
                <a:lnTo>
                  <a:pt x="230" y="136"/>
                </a:lnTo>
                <a:lnTo>
                  <a:pt x="228" y="140"/>
                </a:lnTo>
                <a:lnTo>
                  <a:pt x="226" y="146"/>
                </a:lnTo>
                <a:lnTo>
                  <a:pt x="218" y="150"/>
                </a:lnTo>
                <a:lnTo>
                  <a:pt x="210" y="154"/>
                </a:lnTo>
                <a:lnTo>
                  <a:pt x="200" y="160"/>
                </a:lnTo>
                <a:lnTo>
                  <a:pt x="188" y="162"/>
                </a:lnTo>
                <a:lnTo>
                  <a:pt x="174" y="164"/>
                </a:lnTo>
                <a:lnTo>
                  <a:pt x="158" y="166"/>
                </a:lnTo>
                <a:lnTo>
                  <a:pt x="158" y="166"/>
                </a:lnTo>
                <a:lnTo>
                  <a:pt x="142" y="164"/>
                </a:lnTo>
                <a:lnTo>
                  <a:pt x="128" y="162"/>
                </a:lnTo>
                <a:lnTo>
                  <a:pt x="116" y="160"/>
                </a:lnTo>
                <a:lnTo>
                  <a:pt x="104" y="154"/>
                </a:lnTo>
                <a:lnTo>
                  <a:pt x="96" y="150"/>
                </a:lnTo>
                <a:lnTo>
                  <a:pt x="90" y="146"/>
                </a:lnTo>
                <a:lnTo>
                  <a:pt x="86" y="140"/>
                </a:lnTo>
                <a:lnTo>
                  <a:pt x="86" y="136"/>
                </a:lnTo>
                <a:lnTo>
                  <a:pt x="86" y="136"/>
                </a:lnTo>
                <a:close/>
                <a:moveTo>
                  <a:pt x="250" y="448"/>
                </a:moveTo>
                <a:lnTo>
                  <a:pt x="250" y="448"/>
                </a:lnTo>
                <a:lnTo>
                  <a:pt x="248" y="454"/>
                </a:lnTo>
                <a:lnTo>
                  <a:pt x="244" y="460"/>
                </a:lnTo>
                <a:lnTo>
                  <a:pt x="238" y="466"/>
                </a:lnTo>
                <a:lnTo>
                  <a:pt x="228" y="470"/>
                </a:lnTo>
                <a:lnTo>
                  <a:pt x="216" y="474"/>
                </a:lnTo>
                <a:lnTo>
                  <a:pt x="202" y="478"/>
                </a:lnTo>
                <a:lnTo>
                  <a:pt x="186" y="480"/>
                </a:lnTo>
                <a:lnTo>
                  <a:pt x="168" y="482"/>
                </a:lnTo>
                <a:lnTo>
                  <a:pt x="168" y="482"/>
                </a:lnTo>
                <a:lnTo>
                  <a:pt x="150" y="480"/>
                </a:lnTo>
                <a:lnTo>
                  <a:pt x="134" y="478"/>
                </a:lnTo>
                <a:lnTo>
                  <a:pt x="120" y="474"/>
                </a:lnTo>
                <a:lnTo>
                  <a:pt x="108" y="470"/>
                </a:lnTo>
                <a:lnTo>
                  <a:pt x="98" y="466"/>
                </a:lnTo>
                <a:lnTo>
                  <a:pt x="92" y="460"/>
                </a:lnTo>
                <a:lnTo>
                  <a:pt x="86" y="454"/>
                </a:lnTo>
                <a:lnTo>
                  <a:pt x="86" y="448"/>
                </a:lnTo>
                <a:lnTo>
                  <a:pt x="86" y="448"/>
                </a:lnTo>
                <a:lnTo>
                  <a:pt x="86" y="444"/>
                </a:lnTo>
                <a:lnTo>
                  <a:pt x="92" y="438"/>
                </a:lnTo>
                <a:lnTo>
                  <a:pt x="98" y="432"/>
                </a:lnTo>
                <a:lnTo>
                  <a:pt x="108" y="428"/>
                </a:lnTo>
                <a:lnTo>
                  <a:pt x="120" y="422"/>
                </a:lnTo>
                <a:lnTo>
                  <a:pt x="134" y="420"/>
                </a:lnTo>
                <a:lnTo>
                  <a:pt x="150" y="416"/>
                </a:lnTo>
                <a:lnTo>
                  <a:pt x="168" y="416"/>
                </a:lnTo>
                <a:lnTo>
                  <a:pt x="168" y="416"/>
                </a:lnTo>
                <a:lnTo>
                  <a:pt x="186" y="416"/>
                </a:lnTo>
                <a:lnTo>
                  <a:pt x="202" y="420"/>
                </a:lnTo>
                <a:lnTo>
                  <a:pt x="216" y="422"/>
                </a:lnTo>
                <a:lnTo>
                  <a:pt x="228" y="428"/>
                </a:lnTo>
                <a:lnTo>
                  <a:pt x="238" y="432"/>
                </a:lnTo>
                <a:lnTo>
                  <a:pt x="244" y="438"/>
                </a:lnTo>
                <a:lnTo>
                  <a:pt x="248" y="444"/>
                </a:lnTo>
                <a:lnTo>
                  <a:pt x="250" y="448"/>
                </a:lnTo>
                <a:lnTo>
                  <a:pt x="250" y="448"/>
                </a:lnTo>
                <a:close/>
                <a:moveTo>
                  <a:pt x="290" y="330"/>
                </a:moveTo>
                <a:lnTo>
                  <a:pt x="290" y="330"/>
                </a:lnTo>
                <a:lnTo>
                  <a:pt x="274" y="330"/>
                </a:lnTo>
                <a:lnTo>
                  <a:pt x="260" y="326"/>
                </a:lnTo>
                <a:lnTo>
                  <a:pt x="248" y="324"/>
                </a:lnTo>
                <a:lnTo>
                  <a:pt x="238" y="318"/>
                </a:lnTo>
                <a:lnTo>
                  <a:pt x="230" y="312"/>
                </a:lnTo>
                <a:lnTo>
                  <a:pt x="222" y="306"/>
                </a:lnTo>
                <a:lnTo>
                  <a:pt x="218" y="300"/>
                </a:lnTo>
                <a:lnTo>
                  <a:pt x="218" y="294"/>
                </a:lnTo>
                <a:lnTo>
                  <a:pt x="218" y="294"/>
                </a:lnTo>
                <a:lnTo>
                  <a:pt x="218" y="288"/>
                </a:lnTo>
                <a:lnTo>
                  <a:pt x="222" y="280"/>
                </a:lnTo>
                <a:lnTo>
                  <a:pt x="230" y="274"/>
                </a:lnTo>
                <a:lnTo>
                  <a:pt x="238" y="270"/>
                </a:lnTo>
                <a:lnTo>
                  <a:pt x="248" y="264"/>
                </a:lnTo>
                <a:lnTo>
                  <a:pt x="260" y="260"/>
                </a:lnTo>
                <a:lnTo>
                  <a:pt x="274" y="258"/>
                </a:lnTo>
                <a:lnTo>
                  <a:pt x="290" y="258"/>
                </a:lnTo>
                <a:lnTo>
                  <a:pt x="290" y="258"/>
                </a:lnTo>
                <a:lnTo>
                  <a:pt x="304" y="258"/>
                </a:lnTo>
                <a:lnTo>
                  <a:pt x="318" y="260"/>
                </a:lnTo>
                <a:lnTo>
                  <a:pt x="330" y="264"/>
                </a:lnTo>
                <a:lnTo>
                  <a:pt x="342" y="270"/>
                </a:lnTo>
                <a:lnTo>
                  <a:pt x="350" y="274"/>
                </a:lnTo>
                <a:lnTo>
                  <a:pt x="356" y="280"/>
                </a:lnTo>
                <a:lnTo>
                  <a:pt x="360" y="288"/>
                </a:lnTo>
                <a:lnTo>
                  <a:pt x="362" y="294"/>
                </a:lnTo>
                <a:lnTo>
                  <a:pt x="362" y="294"/>
                </a:lnTo>
                <a:lnTo>
                  <a:pt x="360" y="300"/>
                </a:lnTo>
                <a:lnTo>
                  <a:pt x="356" y="306"/>
                </a:lnTo>
                <a:lnTo>
                  <a:pt x="350" y="312"/>
                </a:lnTo>
                <a:lnTo>
                  <a:pt x="342" y="318"/>
                </a:lnTo>
                <a:lnTo>
                  <a:pt x="330" y="324"/>
                </a:lnTo>
                <a:lnTo>
                  <a:pt x="318" y="326"/>
                </a:lnTo>
                <a:lnTo>
                  <a:pt x="304" y="330"/>
                </a:lnTo>
                <a:lnTo>
                  <a:pt x="290" y="330"/>
                </a:lnTo>
                <a:lnTo>
                  <a:pt x="290" y="330"/>
                </a:lnTo>
                <a:close/>
                <a:moveTo>
                  <a:pt x="530" y="456"/>
                </a:moveTo>
                <a:lnTo>
                  <a:pt x="530" y="456"/>
                </a:lnTo>
                <a:lnTo>
                  <a:pt x="516" y="454"/>
                </a:lnTo>
                <a:lnTo>
                  <a:pt x="502" y="452"/>
                </a:lnTo>
                <a:lnTo>
                  <a:pt x="490" y="450"/>
                </a:lnTo>
                <a:lnTo>
                  <a:pt x="480" y="446"/>
                </a:lnTo>
                <a:lnTo>
                  <a:pt x="472" y="442"/>
                </a:lnTo>
                <a:lnTo>
                  <a:pt x="466" y="438"/>
                </a:lnTo>
                <a:lnTo>
                  <a:pt x="462" y="434"/>
                </a:lnTo>
                <a:lnTo>
                  <a:pt x="460" y="428"/>
                </a:lnTo>
                <a:lnTo>
                  <a:pt x="460" y="428"/>
                </a:lnTo>
                <a:lnTo>
                  <a:pt x="462" y="424"/>
                </a:lnTo>
                <a:lnTo>
                  <a:pt x="466" y="420"/>
                </a:lnTo>
                <a:lnTo>
                  <a:pt x="472" y="416"/>
                </a:lnTo>
                <a:lnTo>
                  <a:pt x="480" y="412"/>
                </a:lnTo>
                <a:lnTo>
                  <a:pt x="490" y="408"/>
                </a:lnTo>
                <a:lnTo>
                  <a:pt x="502" y="406"/>
                </a:lnTo>
                <a:lnTo>
                  <a:pt x="516" y="404"/>
                </a:lnTo>
                <a:lnTo>
                  <a:pt x="530" y="402"/>
                </a:lnTo>
                <a:lnTo>
                  <a:pt x="530" y="402"/>
                </a:lnTo>
                <a:lnTo>
                  <a:pt x="546" y="404"/>
                </a:lnTo>
                <a:lnTo>
                  <a:pt x="558" y="406"/>
                </a:lnTo>
                <a:lnTo>
                  <a:pt x="570" y="408"/>
                </a:lnTo>
                <a:lnTo>
                  <a:pt x="580" y="412"/>
                </a:lnTo>
                <a:lnTo>
                  <a:pt x="588" y="416"/>
                </a:lnTo>
                <a:lnTo>
                  <a:pt x="594" y="420"/>
                </a:lnTo>
                <a:lnTo>
                  <a:pt x="598" y="424"/>
                </a:lnTo>
                <a:lnTo>
                  <a:pt x="600" y="428"/>
                </a:lnTo>
                <a:lnTo>
                  <a:pt x="600" y="428"/>
                </a:lnTo>
                <a:lnTo>
                  <a:pt x="598" y="434"/>
                </a:lnTo>
                <a:lnTo>
                  <a:pt x="594" y="438"/>
                </a:lnTo>
                <a:lnTo>
                  <a:pt x="588" y="442"/>
                </a:lnTo>
                <a:lnTo>
                  <a:pt x="580" y="446"/>
                </a:lnTo>
                <a:lnTo>
                  <a:pt x="570" y="450"/>
                </a:lnTo>
                <a:lnTo>
                  <a:pt x="558" y="452"/>
                </a:lnTo>
                <a:lnTo>
                  <a:pt x="546" y="454"/>
                </a:lnTo>
                <a:lnTo>
                  <a:pt x="530" y="456"/>
                </a:lnTo>
                <a:lnTo>
                  <a:pt x="530" y="456"/>
                </a:lnTo>
                <a:close/>
              </a:path>
            </a:pathLst>
          </a:cu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45497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图表 2"/>
          <p:cNvGraphicFramePr/>
          <p:nvPr>
            <p:extLst>
              <p:ext uri="{D42A27DB-BD31-4B8C-83A1-F6EECF244321}">
                <p14:modId xmlns:p14="http://schemas.microsoft.com/office/powerpoint/2010/main" val="1402720418"/>
              </p:ext>
            </p:extLst>
          </p:nvPr>
        </p:nvGraphicFramePr>
        <p:xfrm>
          <a:off x="761999" y="1361492"/>
          <a:ext cx="10831755" cy="260090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文本框 7"/>
          <p:cNvSpPr txBox="1"/>
          <p:nvPr/>
        </p:nvSpPr>
        <p:spPr>
          <a:xfrm>
            <a:off x="1485784" y="4301539"/>
            <a:ext cx="2680646" cy="530912"/>
          </a:xfrm>
          <a:prstGeom prst="rect">
            <a:avLst/>
          </a:prstGeom>
          <a:noFill/>
        </p:spPr>
        <p:txBody>
          <a:bodyPr wrap="square" lIns="91424" tIns="45712" rIns="91424" bIns="45712" rtlCol="0">
            <a:spAutoFit/>
          </a:bodyPr>
          <a:lstStyle/>
          <a:p>
            <a:r>
              <a:rPr kumimoji="1" lang="zh-CN" altLang="en-US" sz="1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  <a:endParaRPr kumimoji="1" lang="en-US" altLang="zh-CN" sz="1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kumimoji="1" lang="en-US" altLang="zh-CN" sz="1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ADD</a:t>
            </a:r>
            <a:r>
              <a:rPr kumimoji="1" lang="zh-CN" altLang="en-US" sz="1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kumimoji="1" lang="en-US" altLang="zh-CN" sz="1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YOUR</a:t>
            </a:r>
            <a:r>
              <a:rPr kumimoji="1" lang="zh-CN" altLang="en-US" sz="1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kumimoji="1" lang="en-US" altLang="zh-CN" sz="1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TITLE</a:t>
            </a:r>
            <a:r>
              <a:rPr kumimoji="1" lang="zh-CN" altLang="en-US" sz="1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kumimoji="1" lang="en-US" altLang="zh-CN" sz="1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HERE</a:t>
            </a:r>
            <a:endParaRPr kumimoji="1" lang="zh-CN" altLang="en-US" sz="1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8"/>
          <p:cNvSpPr txBox="1"/>
          <p:nvPr/>
        </p:nvSpPr>
        <p:spPr>
          <a:xfrm>
            <a:off x="1485783" y="4757864"/>
            <a:ext cx="2521067" cy="1692755"/>
          </a:xfrm>
          <a:prstGeom prst="rect">
            <a:avLst/>
          </a:prstGeom>
          <a:noFill/>
        </p:spPr>
        <p:txBody>
          <a:bodyPr wrap="square" lIns="91424" tIns="45712" rIns="91424" bIns="45712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rgbClr val="10315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点击此处添加文本信息</a:t>
            </a:r>
            <a:endParaRPr lang="en-US" altLang="zh-CN" sz="1000" dirty="0">
              <a:solidFill>
                <a:srgbClr val="10315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双击图标可以对图表图形及文字的颜色、边框等进行选择。点击图表然后右键选择“编辑数据”即自动跳转到</a:t>
            </a:r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中对图表的数据信息进行编辑。点击图标，在屏幕上方的“图标布局”面板中可以对图表的标题、坐标轴、图例、数据标签、网格线、趋势线等进行编辑。</a:t>
            </a:r>
            <a:endParaRPr lang="en-US" altLang="zh-CN" sz="1000" dirty="0">
              <a:solidFill>
                <a:srgbClr val="10315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968812" y="4315481"/>
            <a:ext cx="516970" cy="516970"/>
          </a:xfrm>
          <a:prstGeom prst="ellipse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b="1" dirty="0" smtClean="0"/>
              <a:t>1</a:t>
            </a:r>
            <a:endParaRPr lang="zh-CN" altLang="en-US" sz="3200" b="1" dirty="0"/>
          </a:p>
        </p:txBody>
      </p:sp>
      <p:sp>
        <p:nvSpPr>
          <p:cNvPr id="7" name="文本框 10"/>
          <p:cNvSpPr txBox="1"/>
          <p:nvPr/>
        </p:nvSpPr>
        <p:spPr>
          <a:xfrm>
            <a:off x="5041784" y="4301539"/>
            <a:ext cx="2680646" cy="530912"/>
          </a:xfrm>
          <a:prstGeom prst="rect">
            <a:avLst/>
          </a:prstGeom>
          <a:noFill/>
        </p:spPr>
        <p:txBody>
          <a:bodyPr wrap="square" lIns="91424" tIns="45712" rIns="91424" bIns="45712" rtlCol="0">
            <a:spAutoFit/>
          </a:bodyPr>
          <a:lstStyle/>
          <a:p>
            <a:r>
              <a:rPr kumimoji="1" lang="zh-CN" altLang="en-US" sz="1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  <a:endParaRPr kumimoji="1" lang="en-US" altLang="zh-CN" sz="1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kumimoji="1" lang="en-US" altLang="zh-CN" sz="1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ADD</a:t>
            </a:r>
            <a:r>
              <a:rPr kumimoji="1" lang="zh-CN" altLang="en-US" sz="1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kumimoji="1" lang="en-US" altLang="zh-CN" sz="1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YOUR</a:t>
            </a:r>
            <a:r>
              <a:rPr kumimoji="1" lang="zh-CN" altLang="en-US" sz="1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kumimoji="1" lang="en-US" altLang="zh-CN" sz="1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TITLE</a:t>
            </a:r>
            <a:r>
              <a:rPr kumimoji="1" lang="zh-CN" altLang="en-US" sz="1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kumimoji="1" lang="en-US" altLang="zh-CN" sz="1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HERE</a:t>
            </a:r>
            <a:endParaRPr kumimoji="1" lang="zh-CN" altLang="en-US" sz="1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11"/>
          <p:cNvSpPr txBox="1"/>
          <p:nvPr/>
        </p:nvSpPr>
        <p:spPr>
          <a:xfrm>
            <a:off x="5041783" y="4757864"/>
            <a:ext cx="2521067" cy="1692755"/>
          </a:xfrm>
          <a:prstGeom prst="rect">
            <a:avLst/>
          </a:prstGeom>
          <a:noFill/>
        </p:spPr>
        <p:txBody>
          <a:bodyPr wrap="square" lIns="91424" tIns="45712" rIns="91424" bIns="45712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rgbClr val="10315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点击此处添加文本信息</a:t>
            </a:r>
            <a:endParaRPr lang="en-US" altLang="zh-CN" sz="1000" dirty="0">
              <a:solidFill>
                <a:srgbClr val="10315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双击图标可以对图表图形及文字的颜色、边框等进行选择。点击图表然后右键选择“编辑数据”即自动跳转到</a:t>
            </a:r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中对图表的数据信息进行编辑。点击图标，在屏幕上方的“图标布局”面板中可以对图表的标题、坐标轴、图例、数据标签、网格线、趋势线等进行编辑。</a:t>
            </a:r>
            <a:endParaRPr lang="en-US" altLang="zh-CN" sz="1000" dirty="0">
              <a:solidFill>
                <a:srgbClr val="10315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4524812" y="4315481"/>
            <a:ext cx="516970" cy="516970"/>
          </a:xfrm>
          <a:prstGeom prst="ellipse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b="1" dirty="0" smtClean="0"/>
              <a:t>2</a:t>
            </a:r>
            <a:endParaRPr lang="zh-CN" altLang="en-US" sz="3200" b="1" dirty="0"/>
          </a:p>
        </p:txBody>
      </p:sp>
      <p:sp>
        <p:nvSpPr>
          <p:cNvPr id="10" name="文本框 13"/>
          <p:cNvSpPr txBox="1"/>
          <p:nvPr/>
        </p:nvSpPr>
        <p:spPr>
          <a:xfrm>
            <a:off x="8597784" y="4301539"/>
            <a:ext cx="2680646" cy="530912"/>
          </a:xfrm>
          <a:prstGeom prst="rect">
            <a:avLst/>
          </a:prstGeom>
          <a:noFill/>
        </p:spPr>
        <p:txBody>
          <a:bodyPr wrap="square" lIns="91424" tIns="45712" rIns="91424" bIns="45712" rtlCol="0">
            <a:spAutoFit/>
          </a:bodyPr>
          <a:lstStyle/>
          <a:p>
            <a:r>
              <a:rPr kumimoji="1" lang="zh-CN" altLang="en-US" sz="1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  <a:endParaRPr kumimoji="1" lang="en-US" altLang="zh-CN" sz="1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kumimoji="1" lang="en-US" altLang="zh-CN" sz="1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ADD</a:t>
            </a:r>
            <a:r>
              <a:rPr kumimoji="1" lang="zh-CN" altLang="en-US" sz="1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kumimoji="1" lang="en-US" altLang="zh-CN" sz="1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YOUR</a:t>
            </a:r>
            <a:r>
              <a:rPr kumimoji="1" lang="zh-CN" altLang="en-US" sz="1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kumimoji="1" lang="en-US" altLang="zh-CN" sz="1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TITLE</a:t>
            </a:r>
            <a:r>
              <a:rPr kumimoji="1" lang="zh-CN" altLang="en-US" sz="1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kumimoji="1" lang="en-US" altLang="zh-CN" sz="1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HERE</a:t>
            </a:r>
            <a:endParaRPr kumimoji="1" lang="zh-CN" altLang="en-US" sz="1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14"/>
          <p:cNvSpPr txBox="1"/>
          <p:nvPr/>
        </p:nvSpPr>
        <p:spPr>
          <a:xfrm>
            <a:off x="8597783" y="4757864"/>
            <a:ext cx="2521067" cy="1692755"/>
          </a:xfrm>
          <a:prstGeom prst="rect">
            <a:avLst/>
          </a:prstGeom>
          <a:noFill/>
        </p:spPr>
        <p:txBody>
          <a:bodyPr wrap="square" lIns="91424" tIns="45712" rIns="91424" bIns="45712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rgbClr val="10315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点击此处添加文本信息</a:t>
            </a:r>
            <a:endParaRPr lang="en-US" altLang="zh-CN" sz="1000" dirty="0">
              <a:solidFill>
                <a:srgbClr val="10315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双击图标可以对图表图形及文字的颜色、边框等进行选择。点击图表然后右键选择“编辑数据”即自动跳转到</a:t>
            </a:r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中对图表的数据信息进行编辑。点击图标，在屏幕上方的“图标布局”面板中可以对图表的标题、坐标轴、图例、数据标签、网格线、趋势线等进行编辑。</a:t>
            </a:r>
            <a:endParaRPr lang="en-US" altLang="zh-CN" sz="1000" dirty="0">
              <a:solidFill>
                <a:srgbClr val="10315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8080812" y="4315481"/>
            <a:ext cx="516970" cy="516970"/>
          </a:xfrm>
          <a:prstGeom prst="ellipse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b="1" dirty="0" smtClean="0"/>
              <a:t>3</a:t>
            </a:r>
            <a:endParaRPr lang="zh-CN" altLang="en-US" sz="3200" b="1" dirty="0"/>
          </a:p>
        </p:txBody>
      </p:sp>
      <p:sp>
        <p:nvSpPr>
          <p:cNvPr id="13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415164" y="258233"/>
            <a:ext cx="3074796" cy="686647"/>
          </a:xfrm>
        </p:spPr>
        <p:txBody>
          <a:bodyPr/>
          <a:lstStyle/>
          <a:p>
            <a:r>
              <a:rPr kumimoji="1" lang="zh-CN" altLang="en-US" dirty="0" smtClean="0"/>
              <a:t>核心需求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057089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清风素材 https://12sc.taobao.com/">
  <a:themeElements>
    <a:clrScheme name="自定义 49">
      <a:dk1>
        <a:srgbClr val="000000"/>
      </a:dk1>
      <a:lt1>
        <a:srgbClr val="FFFFFF"/>
      </a:lt1>
      <a:dk2>
        <a:srgbClr val="000000"/>
      </a:dk2>
      <a:lt2>
        <a:srgbClr val="FFFDFD"/>
      </a:lt2>
      <a:accent1>
        <a:srgbClr val="3FAF00"/>
      </a:accent1>
      <a:accent2>
        <a:srgbClr val="7ED100"/>
      </a:accent2>
      <a:accent3>
        <a:srgbClr val="BCEF00"/>
      </a:accent3>
      <a:accent4>
        <a:srgbClr val="515151"/>
      </a:accent4>
      <a:accent5>
        <a:srgbClr val="919191"/>
      </a:accent5>
      <a:accent6>
        <a:srgbClr val="CACACA"/>
      </a:accent6>
      <a:hlink>
        <a:srgbClr val="0563C1"/>
      </a:hlink>
      <a:folHlink>
        <a:srgbClr val="954F72"/>
      </a:folHlink>
    </a:clrScheme>
    <a:fontScheme name="Century Gothic">
      <a:maj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像素">
    <a:dk1>
      <a:srgbClr val="103154"/>
    </a:dk1>
    <a:lt1>
      <a:srgbClr val="FFFFFF"/>
    </a:lt1>
    <a:dk2>
      <a:srgbClr val="00BFC3"/>
    </a:dk2>
    <a:lt2>
      <a:srgbClr val="0096FF"/>
    </a:lt2>
    <a:accent1>
      <a:srgbClr val="FF7F01"/>
    </a:accent1>
    <a:accent2>
      <a:srgbClr val="F1B015"/>
    </a:accent2>
    <a:accent3>
      <a:srgbClr val="FBEC85"/>
    </a:accent3>
    <a:accent4>
      <a:srgbClr val="D2C2F1"/>
    </a:accent4>
    <a:accent5>
      <a:srgbClr val="DA5AF4"/>
    </a:accent5>
    <a:accent6>
      <a:srgbClr val="9D09D1"/>
    </a:accent6>
    <a:hlink>
      <a:srgbClr val="1286C9"/>
    </a:hlink>
    <a:folHlink>
      <a:srgbClr val="A8C2E7"/>
    </a:folHlink>
  </a:clrScheme>
  <a:fontScheme name="奥斯汀">
    <a:majorFont>
      <a:latin typeface="Century Gothic"/>
      <a:ea typeface=""/>
      <a:cs typeface=""/>
      <a:font script="Jpan" typeface="ＭＳ ゴシック"/>
      <a:font script="Hang" typeface="HY중고딕"/>
      <a:font script="Hans" typeface="微软雅黑"/>
      <a:font script="Hant" typeface="微軟正黑體"/>
      <a:font script="Arab" typeface="Tahoma"/>
      <a:font script="Hebr" typeface="Gisha"/>
      <a:font script="Thai" typeface="DilleniaUPC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ahoma"/>
      <a:font script="Uigh" typeface="Microsoft Uighur"/>
      <a:font script="Geor" typeface="Sylfaen"/>
    </a:majorFont>
    <a:minorFont>
      <a:latin typeface="Century Gothic"/>
      <a:ea typeface=""/>
      <a:cs typeface=""/>
      <a:font script="Jpan" typeface="ＭＳ ゴシック"/>
      <a:font script="Hang" typeface="HY중고딕"/>
      <a:font script="Hans" typeface="微软雅黑"/>
      <a:font script="Hant" typeface="微軟正黑體"/>
      <a:font script="Arab" typeface="Tahoma"/>
      <a:font script="Hebr" typeface="Gisha"/>
      <a:font script="Thai" typeface="DilleniaUPC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Verdana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tint val="100000"/>
              <a:shade val="100000"/>
              <a:satMod val="130000"/>
            </a:schemeClr>
          </a:gs>
          <a:gs pos="100000">
            <a:schemeClr val="phClr">
              <a:tint val="50000"/>
              <a:shade val="100000"/>
              <a:satMod val="350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98</TotalTime>
  <Words>2369</Words>
  <Application>Microsoft Office PowerPoint</Application>
  <PresentationFormat>自定义</PresentationFormat>
  <Paragraphs>167</Paragraphs>
  <Slides>24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5" baseType="lpstr">
      <vt:lpstr>清风素材 https://12sc.taobao.com/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清风素材</dc:creator>
  <cp:keywords>12sc.taobao.com</cp:keywords>
  <dc:description>12sc.taobao.com</dc:description>
  <cp:lastModifiedBy>Administrator</cp:lastModifiedBy>
  <cp:revision>63</cp:revision>
  <dcterms:created xsi:type="dcterms:W3CDTF">2015-08-18T02:51:41Z</dcterms:created>
  <dcterms:modified xsi:type="dcterms:W3CDTF">2016-09-26T03:45:06Z</dcterms:modified>
  <cp:category>12sc.taobao.com</cp:category>
  <cp:contentStatus>12sc.taobao.com</cp:contentStatus>
</cp:coreProperties>
</file>