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1" r:id="rId2"/>
    <p:sldId id="289" r:id="rId3"/>
    <p:sldId id="293" r:id="rId4"/>
    <p:sldId id="259" r:id="rId5"/>
    <p:sldId id="290" r:id="rId6"/>
    <p:sldId id="294" r:id="rId7"/>
    <p:sldId id="295" r:id="rId8"/>
    <p:sldId id="305" r:id="rId9"/>
    <p:sldId id="306" r:id="rId10"/>
    <p:sldId id="320" r:id="rId11"/>
    <p:sldId id="319" r:id="rId12"/>
    <p:sldId id="299" r:id="rId13"/>
    <p:sldId id="310" r:id="rId14"/>
    <p:sldId id="277" r:id="rId15"/>
    <p:sldId id="318" r:id="rId16"/>
    <p:sldId id="321" r:id="rId17"/>
    <p:sldId id="261" r:id="rId18"/>
    <p:sldId id="312" r:id="rId19"/>
    <p:sldId id="313" r:id="rId20"/>
    <p:sldId id="300" r:id="rId21"/>
    <p:sldId id="302" r:id="rId22"/>
    <p:sldId id="301" r:id="rId23"/>
    <p:sldId id="265" r:id="rId24"/>
    <p:sldId id="283" r:id="rId25"/>
    <p:sldId id="266" r:id="rId26"/>
    <p:sldId id="284" r:id="rId27"/>
    <p:sldId id="267" r:id="rId28"/>
    <p:sldId id="285" r:id="rId29"/>
    <p:sldId id="268" r:id="rId30"/>
    <p:sldId id="314" r:id="rId31"/>
    <p:sldId id="269" r:id="rId32"/>
    <p:sldId id="287" r:id="rId33"/>
    <p:sldId id="270" r:id="rId34"/>
    <p:sldId id="297" r:id="rId35"/>
    <p:sldId id="298" r:id="rId36"/>
    <p:sldId id="316" r:id="rId37"/>
    <p:sldId id="315" r:id="rId38"/>
    <p:sldId id="292" r:id="rId39"/>
  </p:sldIdLst>
  <p:sldSz cx="12192000" cy="6858000"/>
  <p:notesSz cx="6858000" cy="9144000"/>
  <p:embeddedFontLst>
    <p:embeddedFont>
      <p:font typeface="Segoe UI Light 8" charset="0"/>
      <p:regular r:id="rId40"/>
    </p:embeddedFont>
    <p:embeddedFont>
      <p:font typeface="微软雅黑 Light" pitchFamily="34" charset="-122"/>
      <p:regular r:id="rId41"/>
    </p:embeddedFont>
    <p:embeddedFont>
      <p:font typeface="微软雅黑" pitchFamily="34" charset="-122"/>
      <p:regular r:id="rId42"/>
      <p:bold r:id="rId43"/>
    </p:embeddedFont>
    <p:embeddedFont>
      <p:font typeface="Calibri" pitchFamily="34" charset="0"/>
      <p:regular r:id="rId44"/>
      <p:bold r:id="rId45"/>
      <p:italic r:id="rId46"/>
      <p:boldItalic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5"/>
    <a:srgbClr val="BFBFBF"/>
    <a:srgbClr val="BABBBD"/>
    <a:srgbClr val="7F7F7F"/>
    <a:srgbClr val="A50021"/>
    <a:srgbClr val="D9D9D9"/>
    <a:srgbClr val="2E2E2E"/>
    <a:srgbClr val="54545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9" autoAdjust="0"/>
    <p:restoredTop sz="94660"/>
  </p:normalViewPr>
  <p:slideViewPr>
    <p:cSldViewPr snapToGrid="0">
      <p:cViewPr varScale="1">
        <p:scale>
          <a:sx n="65" d="100"/>
          <a:sy n="65" d="100"/>
        </p:scale>
        <p:origin x="-930" y="-114"/>
      </p:cViewPr>
      <p:guideLst>
        <p:guide orient="horz" pos="2160"/>
        <p:guide pos="438"/>
        <p:guide pos="72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11721999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0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4" name="椭圆 3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8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9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2" name="弦形 11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5" name="圆角矩形 24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6" name="圆角矩形 25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1" name="圆角矩形 20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2" name="圆角矩形 21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7" name="圆角矩形 16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8" name="圆角矩形 17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7" name="直角三角形 36"/>
          <p:cNvSpPr/>
          <p:nvPr userDrawn="1"/>
        </p:nvSpPr>
        <p:spPr>
          <a:xfrm rot="10800000">
            <a:off x="0" y="1279158"/>
            <a:ext cx="462012" cy="23365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 userDrawn="1"/>
        </p:nvSpPr>
        <p:spPr>
          <a:xfrm rot="10800000" flipH="1">
            <a:off x="11729988" y="1283488"/>
            <a:ext cx="462012" cy="23365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253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90233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721999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1996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BD121-88C6-4CF9-9055-7891A6236E98}" type="datetimeFigureOut">
              <a:rPr lang="zh-CN" altLang="en-US" smtClean="0"/>
              <a:pPr/>
              <a:t>2015/10/13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BC46C-698D-4811-981A-0F11BF1ACD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1369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0" y="0"/>
            <a:ext cx="12192000" cy="97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206067" y="227340"/>
            <a:ext cx="3929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《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僵尸玩过界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读书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笔记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7" name="等腰三角形 106"/>
          <p:cNvSpPr/>
          <p:nvPr/>
        </p:nvSpPr>
        <p:spPr>
          <a:xfrm rot="10800000">
            <a:off x="1282700" y="818520"/>
            <a:ext cx="571500" cy="546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732878" y="5183292"/>
            <a:ext cx="8726243" cy="166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1500" dirty="0" smtClean="0">
                <a:solidFill>
                  <a:schemeClr val="tx1"/>
                </a:solidFill>
              </a:rPr>
              <a:t>末日生存指南</a:t>
            </a:r>
            <a:endParaRPr lang="zh-CN" altLang="en-US" sz="115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8035" y="2984500"/>
            <a:ext cx="101759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 smtClean="0">
                <a:latin typeface="+mj-ea"/>
                <a:ea typeface="+mj-ea"/>
              </a:rPr>
              <a:t>僵尸世界的</a:t>
            </a:r>
            <a:endParaRPr lang="zh-CN" altLang="en-US" sz="13800" b="1" dirty="0">
              <a:latin typeface="+mj-ea"/>
              <a:ea typeface="+mj-ea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319193" y="6914225"/>
            <a:ext cx="955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+mj-ea"/>
                <a:ea typeface="+mj-ea"/>
              </a:rPr>
              <a:t>How To Survive In  Zombie World</a:t>
            </a:r>
            <a:endParaRPr lang="zh-CN" altLang="en-US" sz="4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52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0"/>
          <a:stretch/>
        </p:blipFill>
        <p:spPr>
          <a:xfrm>
            <a:off x="1562462" y="1174864"/>
            <a:ext cx="3674925" cy="522593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742290" y="2260264"/>
            <a:ext cx="3460632" cy="2057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400" b="1" dirty="0" smtClean="0">
                <a:solidFill>
                  <a:schemeClr val="bg1"/>
                </a:solidFill>
                <a:latin typeface="+mj-ea"/>
                <a:ea typeface="+mj-ea"/>
              </a:rPr>
              <a:t>僵尸</a:t>
            </a:r>
            <a:endParaRPr lang="en-US" altLang="zh-CN" sz="12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5306" y="5692811"/>
            <a:ext cx="48397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300" dirty="0" smtClean="0">
                <a:solidFill>
                  <a:schemeClr val="bg1"/>
                </a:solidFill>
                <a:latin typeface="+mn-ea"/>
              </a:rPr>
              <a:t>死理性派的末日生存指南</a:t>
            </a:r>
            <a:endParaRPr lang="zh-CN" altLang="en-US" sz="3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6262" y="2329314"/>
            <a:ext cx="5154763" cy="4071485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9" name="文本框 18"/>
          <p:cNvSpPr txBox="1"/>
          <p:nvPr/>
        </p:nvSpPr>
        <p:spPr>
          <a:xfrm>
            <a:off x="5745303" y="3887379"/>
            <a:ext cx="5095992" cy="2057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400" b="1" dirty="0" smtClean="0">
                <a:solidFill>
                  <a:schemeClr val="bg1"/>
                </a:solidFill>
                <a:latin typeface="+mj-ea"/>
                <a:ea typeface="+mj-ea"/>
              </a:rPr>
              <a:t>玩过界</a:t>
            </a:r>
            <a:endParaRPr lang="en-US" altLang="zh-CN" sz="12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6261" y="1174864"/>
            <a:ext cx="5154763" cy="8337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solidFill>
                  <a:schemeClr val="accent2"/>
                </a:solidFill>
              </a:rPr>
              <a:t>然后把研究结果写成了书：</a:t>
            </a:r>
            <a:endParaRPr lang="zh-CN" altLang="en-US" sz="3000" dirty="0">
              <a:solidFill>
                <a:schemeClr val="accent2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>
            <a:off x="5367491" y="1416802"/>
            <a:ext cx="399737" cy="34986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135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1612144" y="5443661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7331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5615675" y="733133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图文框 5"/>
          <p:cNvSpPr/>
          <p:nvPr/>
        </p:nvSpPr>
        <p:spPr>
          <a:xfrm>
            <a:off x="2417861" y="1920760"/>
            <a:ext cx="7091899" cy="2495823"/>
          </a:xfrm>
          <a:prstGeom prst="frame">
            <a:avLst>
              <a:gd name="adj1" fmla="val 26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Freeform 98"/>
          <p:cNvSpPr>
            <a:spLocks/>
          </p:cNvSpPr>
          <p:nvPr/>
        </p:nvSpPr>
        <p:spPr bwMode="auto">
          <a:xfrm flipV="1">
            <a:off x="1854210" y="3707349"/>
            <a:ext cx="1702310" cy="1831389"/>
          </a:xfrm>
          <a:custGeom>
            <a:avLst/>
            <a:gdLst>
              <a:gd name="T0" fmla="*/ 2213 w 2911"/>
              <a:gd name="T1" fmla="*/ 3569 h 3838"/>
              <a:gd name="T2" fmla="*/ 2792 w 2911"/>
              <a:gd name="T3" fmla="*/ 3838 h 3838"/>
              <a:gd name="T4" fmla="*/ 2869 w 2911"/>
              <a:gd name="T5" fmla="*/ 3773 h 3838"/>
              <a:gd name="T6" fmla="*/ 2584 w 2911"/>
              <a:gd name="T7" fmla="*/ 3406 h 3838"/>
              <a:gd name="T8" fmla="*/ 1860 w 2911"/>
              <a:gd name="T9" fmla="*/ 3098 h 3838"/>
              <a:gd name="T10" fmla="*/ 1450 w 2911"/>
              <a:gd name="T11" fmla="*/ 3026 h 3838"/>
              <a:gd name="T12" fmla="*/ 1562 w 2911"/>
              <a:gd name="T13" fmla="*/ 96 h 3838"/>
              <a:gd name="T14" fmla="*/ 1321 w 2911"/>
              <a:gd name="T15" fmla="*/ 18 h 3838"/>
              <a:gd name="T16" fmla="*/ 1218 w 2911"/>
              <a:gd name="T17" fmla="*/ 602 h 3838"/>
              <a:gd name="T18" fmla="*/ 1093 w 2911"/>
              <a:gd name="T19" fmla="*/ 1787 h 3838"/>
              <a:gd name="T20" fmla="*/ 1043 w 2911"/>
              <a:gd name="T21" fmla="*/ 1840 h 3838"/>
              <a:gd name="T22" fmla="*/ 866 w 2911"/>
              <a:gd name="T23" fmla="*/ 116 h 3838"/>
              <a:gd name="T24" fmla="*/ 611 w 2911"/>
              <a:gd name="T25" fmla="*/ 17 h 3838"/>
              <a:gd name="T26" fmla="*/ 635 w 2911"/>
              <a:gd name="T27" fmla="*/ 1307 h 3838"/>
              <a:gd name="T28" fmla="*/ 623 w 2911"/>
              <a:gd name="T29" fmla="*/ 2921 h 3838"/>
              <a:gd name="T30" fmla="*/ 558 w 2911"/>
              <a:gd name="T31" fmla="*/ 2575 h 3838"/>
              <a:gd name="T32" fmla="*/ 255 w 2911"/>
              <a:gd name="T33" fmla="*/ 1957 h 3838"/>
              <a:gd name="T34" fmla="*/ 34 w 2911"/>
              <a:gd name="T35" fmla="*/ 2013 h 3838"/>
              <a:gd name="T36" fmla="*/ 360 w 2911"/>
              <a:gd name="T37" fmla="*/ 2785 h 3838"/>
              <a:gd name="T38" fmla="*/ 654 w 2911"/>
              <a:gd name="T39" fmla="*/ 3395 h 3838"/>
              <a:gd name="T40" fmla="*/ 1506 w 2911"/>
              <a:gd name="T41" fmla="*/ 3369 h 3838"/>
              <a:gd name="T42" fmla="*/ 2213 w 2911"/>
              <a:gd name="T43" fmla="*/ 3569 h 3838"/>
              <a:gd name="connsiteX0" fmla="*/ 7498 w 9765"/>
              <a:gd name="connsiteY0" fmla="*/ 9260 h 9961"/>
              <a:gd name="connsiteX1" fmla="*/ 9487 w 9765"/>
              <a:gd name="connsiteY1" fmla="*/ 9961 h 9961"/>
              <a:gd name="connsiteX2" fmla="*/ 9752 w 9765"/>
              <a:gd name="connsiteY2" fmla="*/ 9792 h 9961"/>
              <a:gd name="connsiteX3" fmla="*/ 8773 w 9765"/>
              <a:gd name="connsiteY3" fmla="*/ 8835 h 9961"/>
              <a:gd name="connsiteX4" fmla="*/ 6286 w 9765"/>
              <a:gd name="connsiteY4" fmla="*/ 8033 h 9961"/>
              <a:gd name="connsiteX5" fmla="*/ 4877 w 9765"/>
              <a:gd name="connsiteY5" fmla="*/ 7845 h 9961"/>
              <a:gd name="connsiteX6" fmla="*/ 5262 w 9765"/>
              <a:gd name="connsiteY6" fmla="*/ 211 h 9961"/>
              <a:gd name="connsiteX7" fmla="*/ 4434 w 9765"/>
              <a:gd name="connsiteY7" fmla="*/ 8 h 9961"/>
              <a:gd name="connsiteX8" fmla="*/ 4080 w 9765"/>
              <a:gd name="connsiteY8" fmla="*/ 1530 h 9961"/>
              <a:gd name="connsiteX9" fmla="*/ 3651 w 9765"/>
              <a:gd name="connsiteY9" fmla="*/ 4617 h 9961"/>
              <a:gd name="connsiteX10" fmla="*/ 3479 w 9765"/>
              <a:gd name="connsiteY10" fmla="*/ 4755 h 9961"/>
              <a:gd name="connsiteX11" fmla="*/ 2871 w 9765"/>
              <a:gd name="connsiteY11" fmla="*/ 263 h 9961"/>
              <a:gd name="connsiteX12" fmla="*/ 1995 w 9765"/>
              <a:gd name="connsiteY12" fmla="*/ 5 h 9961"/>
              <a:gd name="connsiteX13" fmla="*/ 2077 w 9765"/>
              <a:gd name="connsiteY13" fmla="*/ 3366 h 9961"/>
              <a:gd name="connsiteX14" fmla="*/ 2036 w 9765"/>
              <a:gd name="connsiteY14" fmla="*/ 7572 h 9961"/>
              <a:gd name="connsiteX15" fmla="*/ 1813 w 9765"/>
              <a:gd name="connsiteY15" fmla="*/ 6670 h 9961"/>
              <a:gd name="connsiteX16" fmla="*/ 772 w 9765"/>
              <a:gd name="connsiteY16" fmla="*/ 5060 h 9961"/>
              <a:gd name="connsiteX17" fmla="*/ 13 w 9765"/>
              <a:gd name="connsiteY17" fmla="*/ 5206 h 9961"/>
              <a:gd name="connsiteX18" fmla="*/ 1133 w 9765"/>
              <a:gd name="connsiteY18" fmla="*/ 7217 h 9961"/>
              <a:gd name="connsiteX19" fmla="*/ 2143 w 9765"/>
              <a:gd name="connsiteY19" fmla="*/ 8807 h 9961"/>
              <a:gd name="connsiteX20" fmla="*/ 5069 w 9765"/>
              <a:gd name="connsiteY20" fmla="*/ 8739 h 9961"/>
              <a:gd name="connsiteX21" fmla="*/ 7498 w 9765"/>
              <a:gd name="connsiteY21" fmla="*/ 9260 h 9961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296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296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47 w 10010"/>
              <a:gd name="connsiteY21" fmla="*/ 9182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9839"/>
              <a:gd name="connsiteX1" fmla="*/ 9303 w 10010"/>
              <a:gd name="connsiteY1" fmla="*/ 9810 h 9839"/>
              <a:gd name="connsiteX2" fmla="*/ 9987 w 10010"/>
              <a:gd name="connsiteY2" fmla="*/ 9830 h 9839"/>
              <a:gd name="connsiteX3" fmla="*/ 8984 w 10010"/>
              <a:gd name="connsiteY3" fmla="*/ 8870 h 9839"/>
              <a:gd name="connsiteX4" fmla="*/ 6437 w 10010"/>
              <a:gd name="connsiteY4" fmla="*/ 8064 h 9839"/>
              <a:gd name="connsiteX5" fmla="*/ 4994 w 10010"/>
              <a:gd name="connsiteY5" fmla="*/ 7876 h 9839"/>
              <a:gd name="connsiteX6" fmla="*/ 5389 w 10010"/>
              <a:gd name="connsiteY6" fmla="*/ 212 h 9839"/>
              <a:gd name="connsiteX7" fmla="*/ 4541 w 10010"/>
              <a:gd name="connsiteY7" fmla="*/ 8 h 9839"/>
              <a:gd name="connsiteX8" fmla="*/ 4178 w 10010"/>
              <a:gd name="connsiteY8" fmla="*/ 1536 h 9839"/>
              <a:gd name="connsiteX9" fmla="*/ 3739 w 10010"/>
              <a:gd name="connsiteY9" fmla="*/ 4635 h 9839"/>
              <a:gd name="connsiteX10" fmla="*/ 3563 w 10010"/>
              <a:gd name="connsiteY10" fmla="*/ 4774 h 9839"/>
              <a:gd name="connsiteX11" fmla="*/ 2940 w 10010"/>
              <a:gd name="connsiteY11" fmla="*/ 264 h 9839"/>
              <a:gd name="connsiteX12" fmla="*/ 2043 w 10010"/>
              <a:gd name="connsiteY12" fmla="*/ 5 h 9839"/>
              <a:gd name="connsiteX13" fmla="*/ 2127 w 10010"/>
              <a:gd name="connsiteY13" fmla="*/ 3379 h 9839"/>
              <a:gd name="connsiteX14" fmla="*/ 2085 w 10010"/>
              <a:gd name="connsiteY14" fmla="*/ 7602 h 9839"/>
              <a:gd name="connsiteX15" fmla="*/ 1857 w 10010"/>
              <a:gd name="connsiteY15" fmla="*/ 6696 h 9839"/>
              <a:gd name="connsiteX16" fmla="*/ 791 w 10010"/>
              <a:gd name="connsiteY16" fmla="*/ 5080 h 9839"/>
              <a:gd name="connsiteX17" fmla="*/ 13 w 10010"/>
              <a:gd name="connsiteY17" fmla="*/ 5226 h 9839"/>
              <a:gd name="connsiteX18" fmla="*/ 1160 w 10010"/>
              <a:gd name="connsiteY18" fmla="*/ 7245 h 9839"/>
              <a:gd name="connsiteX19" fmla="*/ 2195 w 10010"/>
              <a:gd name="connsiteY19" fmla="*/ 8841 h 9839"/>
              <a:gd name="connsiteX20" fmla="*/ 5191 w 10010"/>
              <a:gd name="connsiteY20" fmla="*/ 8773 h 9839"/>
              <a:gd name="connsiteX21" fmla="*/ 7678 w 10010"/>
              <a:gd name="connsiteY21" fmla="*/ 9113 h 9839"/>
              <a:gd name="connsiteX0" fmla="*/ 7670 w 9589"/>
              <a:gd name="connsiteY0" fmla="*/ 9262 h 9971"/>
              <a:gd name="connsiteX1" fmla="*/ 9294 w 9589"/>
              <a:gd name="connsiteY1" fmla="*/ 9971 h 9971"/>
              <a:gd name="connsiteX2" fmla="*/ 9542 w 9589"/>
              <a:gd name="connsiteY2" fmla="*/ 9764 h 9971"/>
              <a:gd name="connsiteX3" fmla="*/ 8975 w 9589"/>
              <a:gd name="connsiteY3" fmla="*/ 9015 h 9971"/>
              <a:gd name="connsiteX4" fmla="*/ 6431 w 9589"/>
              <a:gd name="connsiteY4" fmla="*/ 8196 h 9971"/>
              <a:gd name="connsiteX5" fmla="*/ 4989 w 9589"/>
              <a:gd name="connsiteY5" fmla="*/ 8005 h 9971"/>
              <a:gd name="connsiteX6" fmla="*/ 5384 w 9589"/>
              <a:gd name="connsiteY6" fmla="*/ 215 h 9971"/>
              <a:gd name="connsiteX7" fmla="*/ 4536 w 9589"/>
              <a:gd name="connsiteY7" fmla="*/ 8 h 9971"/>
              <a:gd name="connsiteX8" fmla="*/ 4174 w 9589"/>
              <a:gd name="connsiteY8" fmla="*/ 1561 h 9971"/>
              <a:gd name="connsiteX9" fmla="*/ 3735 w 9589"/>
              <a:gd name="connsiteY9" fmla="*/ 4711 h 9971"/>
              <a:gd name="connsiteX10" fmla="*/ 3559 w 9589"/>
              <a:gd name="connsiteY10" fmla="*/ 4852 h 9971"/>
              <a:gd name="connsiteX11" fmla="*/ 2937 w 9589"/>
              <a:gd name="connsiteY11" fmla="*/ 268 h 9971"/>
              <a:gd name="connsiteX12" fmla="*/ 2041 w 9589"/>
              <a:gd name="connsiteY12" fmla="*/ 5 h 9971"/>
              <a:gd name="connsiteX13" fmla="*/ 2125 w 9589"/>
              <a:gd name="connsiteY13" fmla="*/ 3434 h 9971"/>
              <a:gd name="connsiteX14" fmla="*/ 2083 w 9589"/>
              <a:gd name="connsiteY14" fmla="*/ 7726 h 9971"/>
              <a:gd name="connsiteX15" fmla="*/ 1855 w 9589"/>
              <a:gd name="connsiteY15" fmla="*/ 6806 h 9971"/>
              <a:gd name="connsiteX16" fmla="*/ 790 w 9589"/>
              <a:gd name="connsiteY16" fmla="*/ 5163 h 9971"/>
              <a:gd name="connsiteX17" fmla="*/ 13 w 9589"/>
              <a:gd name="connsiteY17" fmla="*/ 5312 h 9971"/>
              <a:gd name="connsiteX18" fmla="*/ 1159 w 9589"/>
              <a:gd name="connsiteY18" fmla="*/ 7364 h 9971"/>
              <a:gd name="connsiteX19" fmla="*/ 2193 w 9589"/>
              <a:gd name="connsiteY19" fmla="*/ 8986 h 9971"/>
              <a:gd name="connsiteX20" fmla="*/ 5186 w 9589"/>
              <a:gd name="connsiteY20" fmla="*/ 8917 h 9971"/>
              <a:gd name="connsiteX21" fmla="*/ 7670 w 9589"/>
              <a:gd name="connsiteY21" fmla="*/ 9262 h 9971"/>
              <a:gd name="connsiteX0" fmla="*/ 7999 w 10000"/>
              <a:gd name="connsiteY0" fmla="*/ 9289 h 9829"/>
              <a:gd name="connsiteX1" fmla="*/ 9334 w 10000"/>
              <a:gd name="connsiteY1" fmla="*/ 9829 h 9829"/>
              <a:gd name="connsiteX2" fmla="*/ 9951 w 10000"/>
              <a:gd name="connsiteY2" fmla="*/ 9792 h 9829"/>
              <a:gd name="connsiteX3" fmla="*/ 9360 w 10000"/>
              <a:gd name="connsiteY3" fmla="*/ 9041 h 9829"/>
              <a:gd name="connsiteX4" fmla="*/ 6707 w 10000"/>
              <a:gd name="connsiteY4" fmla="*/ 8220 h 9829"/>
              <a:gd name="connsiteX5" fmla="*/ 5203 w 10000"/>
              <a:gd name="connsiteY5" fmla="*/ 8028 h 9829"/>
              <a:gd name="connsiteX6" fmla="*/ 5615 w 10000"/>
              <a:gd name="connsiteY6" fmla="*/ 216 h 9829"/>
              <a:gd name="connsiteX7" fmla="*/ 4730 w 10000"/>
              <a:gd name="connsiteY7" fmla="*/ 8 h 9829"/>
              <a:gd name="connsiteX8" fmla="*/ 4353 w 10000"/>
              <a:gd name="connsiteY8" fmla="*/ 1566 h 9829"/>
              <a:gd name="connsiteX9" fmla="*/ 3895 w 10000"/>
              <a:gd name="connsiteY9" fmla="*/ 4725 h 9829"/>
              <a:gd name="connsiteX10" fmla="*/ 3712 w 10000"/>
              <a:gd name="connsiteY10" fmla="*/ 4866 h 9829"/>
              <a:gd name="connsiteX11" fmla="*/ 3063 w 10000"/>
              <a:gd name="connsiteY11" fmla="*/ 269 h 9829"/>
              <a:gd name="connsiteX12" fmla="*/ 2128 w 10000"/>
              <a:gd name="connsiteY12" fmla="*/ 5 h 9829"/>
              <a:gd name="connsiteX13" fmla="*/ 2216 w 10000"/>
              <a:gd name="connsiteY13" fmla="*/ 3444 h 9829"/>
              <a:gd name="connsiteX14" fmla="*/ 2172 w 10000"/>
              <a:gd name="connsiteY14" fmla="*/ 7748 h 9829"/>
              <a:gd name="connsiteX15" fmla="*/ 1935 w 10000"/>
              <a:gd name="connsiteY15" fmla="*/ 6826 h 9829"/>
              <a:gd name="connsiteX16" fmla="*/ 824 w 10000"/>
              <a:gd name="connsiteY16" fmla="*/ 5178 h 9829"/>
              <a:gd name="connsiteX17" fmla="*/ 14 w 10000"/>
              <a:gd name="connsiteY17" fmla="*/ 5327 h 9829"/>
              <a:gd name="connsiteX18" fmla="*/ 1209 w 10000"/>
              <a:gd name="connsiteY18" fmla="*/ 7385 h 9829"/>
              <a:gd name="connsiteX19" fmla="*/ 2287 w 10000"/>
              <a:gd name="connsiteY19" fmla="*/ 9012 h 9829"/>
              <a:gd name="connsiteX20" fmla="*/ 5408 w 10000"/>
              <a:gd name="connsiteY20" fmla="*/ 8943 h 9829"/>
              <a:gd name="connsiteX21" fmla="*/ 7999 w 10000"/>
              <a:gd name="connsiteY21" fmla="*/ 9289 h 9829"/>
              <a:gd name="connsiteX0" fmla="*/ 7999 w 9732"/>
              <a:gd name="connsiteY0" fmla="*/ 9451 h 10000"/>
              <a:gd name="connsiteX1" fmla="*/ 9334 w 9732"/>
              <a:gd name="connsiteY1" fmla="*/ 10000 h 10000"/>
              <a:gd name="connsiteX2" fmla="*/ 9617 w 9732"/>
              <a:gd name="connsiteY2" fmla="*/ 9684 h 10000"/>
              <a:gd name="connsiteX3" fmla="*/ 9360 w 9732"/>
              <a:gd name="connsiteY3" fmla="*/ 9198 h 10000"/>
              <a:gd name="connsiteX4" fmla="*/ 6707 w 9732"/>
              <a:gd name="connsiteY4" fmla="*/ 8363 h 10000"/>
              <a:gd name="connsiteX5" fmla="*/ 5203 w 9732"/>
              <a:gd name="connsiteY5" fmla="*/ 8168 h 10000"/>
              <a:gd name="connsiteX6" fmla="*/ 5615 w 9732"/>
              <a:gd name="connsiteY6" fmla="*/ 220 h 10000"/>
              <a:gd name="connsiteX7" fmla="*/ 4730 w 9732"/>
              <a:gd name="connsiteY7" fmla="*/ 8 h 10000"/>
              <a:gd name="connsiteX8" fmla="*/ 4353 w 9732"/>
              <a:gd name="connsiteY8" fmla="*/ 1593 h 10000"/>
              <a:gd name="connsiteX9" fmla="*/ 3895 w 9732"/>
              <a:gd name="connsiteY9" fmla="*/ 4807 h 10000"/>
              <a:gd name="connsiteX10" fmla="*/ 3712 w 9732"/>
              <a:gd name="connsiteY10" fmla="*/ 4951 h 10000"/>
              <a:gd name="connsiteX11" fmla="*/ 3063 w 9732"/>
              <a:gd name="connsiteY11" fmla="*/ 274 h 10000"/>
              <a:gd name="connsiteX12" fmla="*/ 2128 w 9732"/>
              <a:gd name="connsiteY12" fmla="*/ 5 h 10000"/>
              <a:gd name="connsiteX13" fmla="*/ 2216 w 9732"/>
              <a:gd name="connsiteY13" fmla="*/ 3504 h 10000"/>
              <a:gd name="connsiteX14" fmla="*/ 2172 w 9732"/>
              <a:gd name="connsiteY14" fmla="*/ 7883 h 10000"/>
              <a:gd name="connsiteX15" fmla="*/ 1935 w 9732"/>
              <a:gd name="connsiteY15" fmla="*/ 6945 h 10000"/>
              <a:gd name="connsiteX16" fmla="*/ 824 w 9732"/>
              <a:gd name="connsiteY16" fmla="*/ 5268 h 10000"/>
              <a:gd name="connsiteX17" fmla="*/ 14 w 9732"/>
              <a:gd name="connsiteY17" fmla="*/ 5420 h 10000"/>
              <a:gd name="connsiteX18" fmla="*/ 1209 w 9732"/>
              <a:gd name="connsiteY18" fmla="*/ 7513 h 10000"/>
              <a:gd name="connsiteX19" fmla="*/ 2287 w 9732"/>
              <a:gd name="connsiteY19" fmla="*/ 9169 h 10000"/>
              <a:gd name="connsiteX20" fmla="*/ 5408 w 9732"/>
              <a:gd name="connsiteY20" fmla="*/ 9099 h 10000"/>
              <a:gd name="connsiteX21" fmla="*/ 7999 w 9732"/>
              <a:gd name="connsiteY21" fmla="*/ 9451 h 10000"/>
              <a:gd name="connsiteX0" fmla="*/ 8219 w 9870"/>
              <a:gd name="connsiteY0" fmla="*/ 9451 h 10000"/>
              <a:gd name="connsiteX1" fmla="*/ 9591 w 9870"/>
              <a:gd name="connsiteY1" fmla="*/ 10000 h 10000"/>
              <a:gd name="connsiteX2" fmla="*/ 9618 w 9870"/>
              <a:gd name="connsiteY2" fmla="*/ 9198 h 10000"/>
              <a:gd name="connsiteX3" fmla="*/ 6892 w 9870"/>
              <a:gd name="connsiteY3" fmla="*/ 8363 h 10000"/>
              <a:gd name="connsiteX4" fmla="*/ 5346 w 9870"/>
              <a:gd name="connsiteY4" fmla="*/ 8168 h 10000"/>
              <a:gd name="connsiteX5" fmla="*/ 5770 w 9870"/>
              <a:gd name="connsiteY5" fmla="*/ 220 h 10000"/>
              <a:gd name="connsiteX6" fmla="*/ 4860 w 9870"/>
              <a:gd name="connsiteY6" fmla="*/ 8 h 10000"/>
              <a:gd name="connsiteX7" fmla="*/ 4473 w 9870"/>
              <a:gd name="connsiteY7" fmla="*/ 1593 h 10000"/>
              <a:gd name="connsiteX8" fmla="*/ 4002 w 9870"/>
              <a:gd name="connsiteY8" fmla="*/ 4807 h 10000"/>
              <a:gd name="connsiteX9" fmla="*/ 3814 w 9870"/>
              <a:gd name="connsiteY9" fmla="*/ 4951 h 10000"/>
              <a:gd name="connsiteX10" fmla="*/ 3147 w 9870"/>
              <a:gd name="connsiteY10" fmla="*/ 274 h 10000"/>
              <a:gd name="connsiteX11" fmla="*/ 2187 w 9870"/>
              <a:gd name="connsiteY11" fmla="*/ 5 h 10000"/>
              <a:gd name="connsiteX12" fmla="*/ 2277 w 9870"/>
              <a:gd name="connsiteY12" fmla="*/ 3504 h 10000"/>
              <a:gd name="connsiteX13" fmla="*/ 2232 w 9870"/>
              <a:gd name="connsiteY13" fmla="*/ 7883 h 10000"/>
              <a:gd name="connsiteX14" fmla="*/ 1988 w 9870"/>
              <a:gd name="connsiteY14" fmla="*/ 6945 h 10000"/>
              <a:gd name="connsiteX15" fmla="*/ 847 w 9870"/>
              <a:gd name="connsiteY15" fmla="*/ 5268 h 10000"/>
              <a:gd name="connsiteX16" fmla="*/ 14 w 9870"/>
              <a:gd name="connsiteY16" fmla="*/ 5420 h 10000"/>
              <a:gd name="connsiteX17" fmla="*/ 1242 w 9870"/>
              <a:gd name="connsiteY17" fmla="*/ 7513 h 10000"/>
              <a:gd name="connsiteX18" fmla="*/ 2350 w 9870"/>
              <a:gd name="connsiteY18" fmla="*/ 9169 h 10000"/>
              <a:gd name="connsiteX19" fmla="*/ 5557 w 9870"/>
              <a:gd name="connsiteY19" fmla="*/ 9099 h 10000"/>
              <a:gd name="connsiteX20" fmla="*/ 8219 w 9870"/>
              <a:gd name="connsiteY20" fmla="*/ 9451 h 10000"/>
              <a:gd name="connsiteX0" fmla="*/ 8327 w 9989"/>
              <a:gd name="connsiteY0" fmla="*/ 9451 h 10023"/>
              <a:gd name="connsiteX1" fmla="*/ 9692 w 9989"/>
              <a:gd name="connsiteY1" fmla="*/ 10023 h 10023"/>
              <a:gd name="connsiteX2" fmla="*/ 9745 w 9989"/>
              <a:gd name="connsiteY2" fmla="*/ 9198 h 10023"/>
              <a:gd name="connsiteX3" fmla="*/ 6983 w 9989"/>
              <a:gd name="connsiteY3" fmla="*/ 8363 h 10023"/>
              <a:gd name="connsiteX4" fmla="*/ 5416 w 9989"/>
              <a:gd name="connsiteY4" fmla="*/ 8168 h 10023"/>
              <a:gd name="connsiteX5" fmla="*/ 5846 w 9989"/>
              <a:gd name="connsiteY5" fmla="*/ 220 h 10023"/>
              <a:gd name="connsiteX6" fmla="*/ 4924 w 9989"/>
              <a:gd name="connsiteY6" fmla="*/ 8 h 10023"/>
              <a:gd name="connsiteX7" fmla="*/ 4532 w 9989"/>
              <a:gd name="connsiteY7" fmla="*/ 1593 h 10023"/>
              <a:gd name="connsiteX8" fmla="*/ 4055 w 9989"/>
              <a:gd name="connsiteY8" fmla="*/ 4807 h 10023"/>
              <a:gd name="connsiteX9" fmla="*/ 3864 w 9989"/>
              <a:gd name="connsiteY9" fmla="*/ 4951 h 10023"/>
              <a:gd name="connsiteX10" fmla="*/ 3188 w 9989"/>
              <a:gd name="connsiteY10" fmla="*/ 274 h 10023"/>
              <a:gd name="connsiteX11" fmla="*/ 2216 w 9989"/>
              <a:gd name="connsiteY11" fmla="*/ 5 h 10023"/>
              <a:gd name="connsiteX12" fmla="*/ 2307 w 9989"/>
              <a:gd name="connsiteY12" fmla="*/ 3504 h 10023"/>
              <a:gd name="connsiteX13" fmla="*/ 2261 w 9989"/>
              <a:gd name="connsiteY13" fmla="*/ 7883 h 10023"/>
              <a:gd name="connsiteX14" fmla="*/ 2014 w 9989"/>
              <a:gd name="connsiteY14" fmla="*/ 6945 h 10023"/>
              <a:gd name="connsiteX15" fmla="*/ 858 w 9989"/>
              <a:gd name="connsiteY15" fmla="*/ 5268 h 10023"/>
              <a:gd name="connsiteX16" fmla="*/ 14 w 9989"/>
              <a:gd name="connsiteY16" fmla="*/ 5420 h 10023"/>
              <a:gd name="connsiteX17" fmla="*/ 1258 w 9989"/>
              <a:gd name="connsiteY17" fmla="*/ 7513 h 10023"/>
              <a:gd name="connsiteX18" fmla="*/ 2381 w 9989"/>
              <a:gd name="connsiteY18" fmla="*/ 9169 h 10023"/>
              <a:gd name="connsiteX19" fmla="*/ 5630 w 9989"/>
              <a:gd name="connsiteY19" fmla="*/ 9099 h 10023"/>
              <a:gd name="connsiteX20" fmla="*/ 8327 w 9989"/>
              <a:gd name="connsiteY20" fmla="*/ 9451 h 1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989" h="10023">
                <a:moveTo>
                  <a:pt x="8327" y="9451"/>
                </a:moveTo>
                <a:cubicBezTo>
                  <a:pt x="9004" y="9605"/>
                  <a:pt x="8833" y="10009"/>
                  <a:pt x="9692" y="10023"/>
                </a:cubicBezTo>
                <a:cubicBezTo>
                  <a:pt x="9928" y="9981"/>
                  <a:pt x="10197" y="9475"/>
                  <a:pt x="9745" y="9198"/>
                </a:cubicBezTo>
                <a:cubicBezTo>
                  <a:pt x="9294" y="8921"/>
                  <a:pt x="8401" y="8464"/>
                  <a:pt x="6983" y="8363"/>
                </a:cubicBezTo>
                <a:cubicBezTo>
                  <a:pt x="5563" y="8263"/>
                  <a:pt x="5933" y="8252"/>
                  <a:pt x="5416" y="8168"/>
                </a:cubicBezTo>
                <a:cubicBezTo>
                  <a:pt x="5356" y="5515"/>
                  <a:pt x="5543" y="2865"/>
                  <a:pt x="5846" y="220"/>
                </a:cubicBezTo>
                <a:cubicBezTo>
                  <a:pt x="5630" y="-8"/>
                  <a:pt x="5272" y="-8"/>
                  <a:pt x="4924" y="8"/>
                </a:cubicBezTo>
                <a:cubicBezTo>
                  <a:pt x="4536" y="493"/>
                  <a:pt x="4670" y="1066"/>
                  <a:pt x="4532" y="1593"/>
                </a:cubicBezTo>
                <a:cubicBezTo>
                  <a:pt x="4463" y="2670"/>
                  <a:pt x="4219" y="3736"/>
                  <a:pt x="4055" y="4807"/>
                </a:cubicBezTo>
                <a:cubicBezTo>
                  <a:pt x="4005" y="4842"/>
                  <a:pt x="3909" y="4915"/>
                  <a:pt x="3864" y="4951"/>
                </a:cubicBezTo>
                <a:cubicBezTo>
                  <a:pt x="3468" y="3410"/>
                  <a:pt x="3455" y="1823"/>
                  <a:pt x="3188" y="274"/>
                </a:cubicBezTo>
                <a:cubicBezTo>
                  <a:pt x="3074" y="-41"/>
                  <a:pt x="2570" y="0"/>
                  <a:pt x="2216" y="5"/>
                </a:cubicBezTo>
                <a:cubicBezTo>
                  <a:pt x="2048" y="1168"/>
                  <a:pt x="2354" y="2339"/>
                  <a:pt x="2307" y="3504"/>
                </a:cubicBezTo>
                <a:cubicBezTo>
                  <a:pt x="2273" y="4964"/>
                  <a:pt x="2354" y="6426"/>
                  <a:pt x="2261" y="7883"/>
                </a:cubicBezTo>
                <a:cubicBezTo>
                  <a:pt x="2148" y="7575"/>
                  <a:pt x="2105" y="7256"/>
                  <a:pt x="2014" y="6945"/>
                </a:cubicBezTo>
                <a:cubicBezTo>
                  <a:pt x="1693" y="6364"/>
                  <a:pt x="1097" y="5873"/>
                  <a:pt x="858" y="5268"/>
                </a:cubicBezTo>
                <a:cubicBezTo>
                  <a:pt x="719" y="4937"/>
                  <a:pt x="-117" y="5051"/>
                  <a:pt x="14" y="5420"/>
                </a:cubicBezTo>
                <a:cubicBezTo>
                  <a:pt x="198" y="6174"/>
                  <a:pt x="1087" y="6808"/>
                  <a:pt x="1258" y="7513"/>
                </a:cubicBezTo>
                <a:cubicBezTo>
                  <a:pt x="1366" y="8119"/>
                  <a:pt x="1366" y="8969"/>
                  <a:pt x="2381" y="9169"/>
                </a:cubicBezTo>
                <a:cubicBezTo>
                  <a:pt x="3464" y="9218"/>
                  <a:pt x="4559" y="9234"/>
                  <a:pt x="5630" y="9099"/>
                </a:cubicBezTo>
                <a:cubicBezTo>
                  <a:pt x="6530" y="9215"/>
                  <a:pt x="7650" y="9297"/>
                  <a:pt x="8327" y="94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5565" y="5981691"/>
            <a:ext cx="12100870" cy="929937"/>
            <a:chOff x="91130" y="5865289"/>
            <a:chExt cx="12954501" cy="995537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30" y="5865289"/>
              <a:ext cx="1564415" cy="995537"/>
              <a:chOff x="206633" y="5495793"/>
              <a:chExt cx="2145054" cy="1365034"/>
            </a:xfrm>
          </p:grpSpPr>
          <p:sp>
            <p:nvSpPr>
              <p:cNvPr id="10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719440" y="5865289"/>
              <a:ext cx="1564415" cy="995537"/>
              <a:chOff x="206633" y="5495793"/>
              <a:chExt cx="2145054" cy="1365034"/>
            </a:xfrm>
          </p:grpSpPr>
          <p:sp>
            <p:nvSpPr>
              <p:cNvPr id="1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345101" y="5865289"/>
              <a:ext cx="1564415" cy="995537"/>
              <a:chOff x="206633" y="5495793"/>
              <a:chExt cx="2145054" cy="1365034"/>
            </a:xfrm>
          </p:grpSpPr>
          <p:sp>
            <p:nvSpPr>
              <p:cNvPr id="2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973411" y="5865289"/>
              <a:ext cx="1564415" cy="995537"/>
              <a:chOff x="206633" y="5495793"/>
              <a:chExt cx="2145054" cy="1365034"/>
            </a:xfrm>
          </p:grpSpPr>
          <p:sp>
            <p:nvSpPr>
              <p:cNvPr id="2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613039" y="5865289"/>
              <a:ext cx="1564415" cy="995537"/>
              <a:chOff x="206633" y="5495793"/>
              <a:chExt cx="2145054" cy="1365034"/>
            </a:xfrm>
          </p:grpSpPr>
          <p:sp>
            <p:nvSpPr>
              <p:cNvPr id="3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241349" y="5865289"/>
              <a:ext cx="1564415" cy="995537"/>
              <a:chOff x="206633" y="5495793"/>
              <a:chExt cx="2145054" cy="1365034"/>
            </a:xfrm>
          </p:grpSpPr>
          <p:sp>
            <p:nvSpPr>
              <p:cNvPr id="3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9852906" y="5865289"/>
              <a:ext cx="1564415" cy="995537"/>
              <a:chOff x="206633" y="5495793"/>
              <a:chExt cx="2145054" cy="1365034"/>
            </a:xfrm>
          </p:grpSpPr>
          <p:sp>
            <p:nvSpPr>
              <p:cNvPr id="4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481216" y="5865289"/>
              <a:ext cx="1564415" cy="995537"/>
              <a:chOff x="206633" y="5495793"/>
              <a:chExt cx="2145054" cy="1365034"/>
            </a:xfrm>
          </p:grpSpPr>
          <p:sp>
            <p:nvSpPr>
              <p:cNvPr id="4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434666" y="1528162"/>
            <a:ext cx="2141665" cy="2478974"/>
            <a:chOff x="5070234" y="2241677"/>
            <a:chExt cx="2051532" cy="2374646"/>
          </a:xfrm>
        </p:grpSpPr>
        <p:sp>
          <p:nvSpPr>
            <p:cNvPr id="53" name="椭圆 52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651276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6384038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8" name="同心圆 57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任意多边形 58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795469" y="2998706"/>
            <a:ext cx="5262979" cy="769441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+mj-ea"/>
                <a:ea typeface="+mj-ea"/>
              </a:rPr>
              <a:t>僵尸综合症</a:t>
            </a:r>
            <a:r>
              <a:rPr lang="zh-CN" altLang="en-US" sz="4400" dirty="0" smtClean="0">
                <a:latin typeface="+mn-ea"/>
              </a:rPr>
              <a:t>是一种病</a:t>
            </a:r>
            <a:endParaRPr lang="zh-CN" altLang="en-US" sz="4400" dirty="0"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72797" y="243210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</a:rPr>
              <a:t>书中认为</a:t>
            </a:r>
            <a:r>
              <a:rPr lang="zh-CN" altLang="en-US" sz="3200" dirty="0">
                <a:latin typeface="+mn-ea"/>
              </a:rPr>
              <a:t>：</a:t>
            </a:r>
          </a:p>
        </p:txBody>
      </p:sp>
    </p:spTree>
    <p:extLst>
      <p:ext uri="{BB962C8B-B14F-4D97-AF65-F5344CB8AC3E}">
        <p14:creationId xmlns="" xmlns:p14="http://schemas.microsoft.com/office/powerpoint/2010/main" val="423184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05176" y="2093762"/>
            <a:ext cx="5506708" cy="2670477"/>
            <a:chOff x="3305176" y="2705769"/>
            <a:chExt cx="5506708" cy="2670477"/>
          </a:xfrm>
        </p:grpSpPr>
        <p:sp>
          <p:nvSpPr>
            <p:cNvPr id="49" name="椭圆 48"/>
            <p:cNvSpPr/>
            <p:nvPr/>
          </p:nvSpPr>
          <p:spPr>
            <a:xfrm>
              <a:off x="3305176" y="2922011"/>
              <a:ext cx="2255298" cy="22552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endParaRPr>
            </a:p>
          </p:txBody>
        </p:sp>
        <p:sp>
          <p:nvSpPr>
            <p:cNvPr id="40" name="同心圆 39"/>
            <p:cNvSpPr/>
            <p:nvPr/>
          </p:nvSpPr>
          <p:spPr>
            <a:xfrm>
              <a:off x="3356097" y="2972932"/>
              <a:ext cx="2153457" cy="2153457"/>
            </a:xfrm>
            <a:prstGeom prst="donut">
              <a:avLst>
                <a:gd name="adj" fmla="val 468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82293" y="2887257"/>
              <a:ext cx="295465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僵尸的</a:t>
              </a:r>
              <a:endPara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812427" y="4782431"/>
              <a:ext cx="2970108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19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Integrated </a:t>
              </a:r>
              <a:r>
                <a:rPr lang="en-US" altLang="zh-CN" sz="19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Diagnostics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380116" y="2705769"/>
              <a:ext cx="5431768" cy="2670477"/>
              <a:chOff x="3134716" y="1804069"/>
              <a:chExt cx="5851609" cy="2670477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134716" y="1804069"/>
                <a:ext cx="585160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134716" y="4474546"/>
                <a:ext cx="585160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9"/>
            <p:cNvSpPr txBox="1"/>
            <p:nvPr/>
          </p:nvSpPr>
          <p:spPr>
            <a:xfrm>
              <a:off x="5782293" y="3951236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5400" noProof="0" dirty="0">
                  <a:solidFill>
                    <a:prstClr val="white"/>
                  </a:solidFill>
                  <a:latin typeface="微软雅黑 Light"/>
                  <a:ea typeface="微软雅黑 Light"/>
                </a:rPr>
                <a:t>科学</a:t>
              </a:r>
              <a:r>
                <a:rPr kumimoji="0" lang="zh-CN" alt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诊断</a:t>
              </a:r>
              <a:endParaRPr kumimoji="0" lang="en-US" altLang="zh-CN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695666" y="3086636"/>
              <a:ext cx="0" cy="199003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4044656" y="3784712"/>
              <a:ext cx="891411" cy="997719"/>
            </a:xfrm>
            <a:custGeom>
              <a:avLst/>
              <a:gdLst>
                <a:gd name="T0" fmla="*/ 757 w 1807"/>
                <a:gd name="T1" fmla="*/ 12 h 2029"/>
                <a:gd name="T2" fmla="*/ 1056 w 1807"/>
                <a:gd name="T3" fmla="*/ 124 h 2029"/>
                <a:gd name="T4" fmla="*/ 1441 w 1807"/>
                <a:gd name="T5" fmla="*/ 225 h 2029"/>
                <a:gd name="T6" fmla="*/ 1479 w 1807"/>
                <a:gd name="T7" fmla="*/ 270 h 2029"/>
                <a:gd name="T8" fmla="*/ 1547 w 1807"/>
                <a:gd name="T9" fmla="*/ 319 h 2029"/>
                <a:gd name="T10" fmla="*/ 1613 w 1807"/>
                <a:gd name="T11" fmla="*/ 242 h 2029"/>
                <a:gd name="T12" fmla="*/ 1783 w 1807"/>
                <a:gd name="T13" fmla="*/ 288 h 2029"/>
                <a:gd name="T14" fmla="*/ 1804 w 1807"/>
                <a:gd name="T15" fmla="*/ 344 h 2029"/>
                <a:gd name="T16" fmla="*/ 1700 w 1807"/>
                <a:gd name="T17" fmla="*/ 467 h 2029"/>
                <a:gd name="T18" fmla="*/ 1281 w 1807"/>
                <a:gd name="T19" fmla="*/ 423 h 2029"/>
                <a:gd name="T20" fmla="*/ 1173 w 1807"/>
                <a:gd name="T21" fmla="*/ 432 h 2029"/>
                <a:gd name="T22" fmla="*/ 1555 w 1807"/>
                <a:gd name="T23" fmla="*/ 686 h 2029"/>
                <a:gd name="T24" fmla="*/ 1635 w 1807"/>
                <a:gd name="T25" fmla="*/ 815 h 2029"/>
                <a:gd name="T26" fmla="*/ 1582 w 1807"/>
                <a:gd name="T27" fmla="*/ 885 h 2029"/>
                <a:gd name="T28" fmla="*/ 1490 w 1807"/>
                <a:gd name="T29" fmla="*/ 902 h 2029"/>
                <a:gd name="T30" fmla="*/ 1168 w 1807"/>
                <a:gd name="T31" fmla="*/ 752 h 2029"/>
                <a:gd name="T32" fmla="*/ 1133 w 1807"/>
                <a:gd name="T33" fmla="*/ 704 h 2029"/>
                <a:gd name="T34" fmla="*/ 1077 w 1807"/>
                <a:gd name="T35" fmla="*/ 680 h 2029"/>
                <a:gd name="T36" fmla="*/ 800 w 1807"/>
                <a:gd name="T37" fmla="*/ 851 h 2029"/>
                <a:gd name="T38" fmla="*/ 962 w 1807"/>
                <a:gd name="T39" fmla="*/ 988 h 2029"/>
                <a:gd name="T40" fmla="*/ 965 w 1807"/>
                <a:gd name="T41" fmla="*/ 1066 h 2029"/>
                <a:gd name="T42" fmla="*/ 1071 w 1807"/>
                <a:gd name="T43" fmla="*/ 1074 h 2029"/>
                <a:gd name="T44" fmla="*/ 1249 w 1807"/>
                <a:gd name="T45" fmla="*/ 1332 h 2029"/>
                <a:gd name="T46" fmla="*/ 1288 w 1807"/>
                <a:gd name="T47" fmla="*/ 1544 h 2029"/>
                <a:gd name="T48" fmla="*/ 1308 w 1807"/>
                <a:gd name="T49" fmla="*/ 1699 h 2029"/>
                <a:gd name="T50" fmla="*/ 1277 w 1807"/>
                <a:gd name="T51" fmla="*/ 1840 h 2029"/>
                <a:gd name="T52" fmla="*/ 1323 w 1807"/>
                <a:gd name="T53" fmla="*/ 1914 h 2029"/>
                <a:gd name="T54" fmla="*/ 1046 w 1807"/>
                <a:gd name="T55" fmla="*/ 1956 h 2029"/>
                <a:gd name="T56" fmla="*/ 989 w 1807"/>
                <a:gd name="T57" fmla="*/ 1629 h 2029"/>
                <a:gd name="T58" fmla="*/ 944 w 1807"/>
                <a:gd name="T59" fmla="*/ 1377 h 2029"/>
                <a:gd name="T60" fmla="*/ 837 w 1807"/>
                <a:gd name="T61" fmla="*/ 1200 h 2029"/>
                <a:gd name="T62" fmla="*/ 798 w 1807"/>
                <a:gd name="T63" fmla="*/ 1251 h 2029"/>
                <a:gd name="T64" fmla="*/ 544 w 1807"/>
                <a:gd name="T65" fmla="*/ 1156 h 2029"/>
                <a:gd name="T66" fmla="*/ 315 w 1807"/>
                <a:gd name="T67" fmla="*/ 1648 h 2029"/>
                <a:gd name="T68" fmla="*/ 329 w 1807"/>
                <a:gd name="T69" fmla="*/ 1849 h 2029"/>
                <a:gd name="T70" fmla="*/ 163 w 1807"/>
                <a:gd name="T71" fmla="*/ 2028 h 2029"/>
                <a:gd name="T72" fmla="*/ 34 w 1807"/>
                <a:gd name="T73" fmla="*/ 1963 h 2029"/>
                <a:gd name="T74" fmla="*/ 28 w 1807"/>
                <a:gd name="T75" fmla="*/ 1779 h 2029"/>
                <a:gd name="T76" fmla="*/ 181 w 1807"/>
                <a:gd name="T77" fmla="*/ 1483 h 2029"/>
                <a:gd name="T78" fmla="*/ 229 w 1807"/>
                <a:gd name="T79" fmla="*/ 1370 h 2029"/>
                <a:gd name="T80" fmla="*/ 225 w 1807"/>
                <a:gd name="T81" fmla="*/ 1146 h 2029"/>
                <a:gd name="T82" fmla="*/ 328 w 1807"/>
                <a:gd name="T83" fmla="*/ 1045 h 2029"/>
                <a:gd name="T84" fmla="*/ 297 w 1807"/>
                <a:gd name="T85" fmla="*/ 913 h 2029"/>
                <a:gd name="T86" fmla="*/ 265 w 1807"/>
                <a:gd name="T87" fmla="*/ 812 h 2029"/>
                <a:gd name="T88" fmla="*/ 382 w 1807"/>
                <a:gd name="T89" fmla="*/ 505 h 2029"/>
                <a:gd name="T90" fmla="*/ 527 w 1807"/>
                <a:gd name="T91" fmla="*/ 513 h 2029"/>
                <a:gd name="T92" fmla="*/ 581 w 1807"/>
                <a:gd name="T93" fmla="*/ 299 h 2029"/>
                <a:gd name="T94" fmla="*/ 578 w 1807"/>
                <a:gd name="T95" fmla="*/ 156 h 2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07" h="2029">
                  <a:moveTo>
                    <a:pt x="644" y="63"/>
                  </a:moveTo>
                  <a:cubicBezTo>
                    <a:pt x="676" y="35"/>
                    <a:pt x="716" y="20"/>
                    <a:pt x="757" y="12"/>
                  </a:cubicBezTo>
                  <a:cubicBezTo>
                    <a:pt x="830" y="0"/>
                    <a:pt x="906" y="17"/>
                    <a:pt x="968" y="57"/>
                  </a:cubicBezTo>
                  <a:cubicBezTo>
                    <a:pt x="998" y="78"/>
                    <a:pt x="1022" y="108"/>
                    <a:pt x="1056" y="124"/>
                  </a:cubicBezTo>
                  <a:cubicBezTo>
                    <a:pt x="1126" y="161"/>
                    <a:pt x="1204" y="178"/>
                    <a:pt x="1281" y="195"/>
                  </a:cubicBezTo>
                  <a:cubicBezTo>
                    <a:pt x="1334" y="206"/>
                    <a:pt x="1387" y="216"/>
                    <a:pt x="1441" y="225"/>
                  </a:cubicBezTo>
                  <a:cubicBezTo>
                    <a:pt x="1409" y="252"/>
                    <a:pt x="1372" y="271"/>
                    <a:pt x="1341" y="299"/>
                  </a:cubicBezTo>
                  <a:cubicBezTo>
                    <a:pt x="1388" y="294"/>
                    <a:pt x="1433" y="279"/>
                    <a:pt x="1479" y="270"/>
                  </a:cubicBezTo>
                  <a:cubicBezTo>
                    <a:pt x="1485" y="269"/>
                    <a:pt x="1493" y="264"/>
                    <a:pt x="1499" y="270"/>
                  </a:cubicBezTo>
                  <a:cubicBezTo>
                    <a:pt x="1515" y="286"/>
                    <a:pt x="1531" y="303"/>
                    <a:pt x="1547" y="319"/>
                  </a:cubicBezTo>
                  <a:cubicBezTo>
                    <a:pt x="1557" y="298"/>
                    <a:pt x="1555" y="274"/>
                    <a:pt x="1562" y="253"/>
                  </a:cubicBezTo>
                  <a:cubicBezTo>
                    <a:pt x="1575" y="239"/>
                    <a:pt x="1596" y="242"/>
                    <a:pt x="1613" y="242"/>
                  </a:cubicBezTo>
                  <a:cubicBezTo>
                    <a:pt x="1645" y="244"/>
                    <a:pt x="1677" y="240"/>
                    <a:pt x="1709" y="244"/>
                  </a:cubicBezTo>
                  <a:cubicBezTo>
                    <a:pt x="1738" y="248"/>
                    <a:pt x="1764" y="265"/>
                    <a:pt x="1783" y="288"/>
                  </a:cubicBezTo>
                  <a:cubicBezTo>
                    <a:pt x="1779" y="311"/>
                    <a:pt x="1770" y="333"/>
                    <a:pt x="1770" y="356"/>
                  </a:cubicBezTo>
                  <a:cubicBezTo>
                    <a:pt x="1781" y="353"/>
                    <a:pt x="1793" y="348"/>
                    <a:pt x="1804" y="344"/>
                  </a:cubicBezTo>
                  <a:cubicBezTo>
                    <a:pt x="1807" y="372"/>
                    <a:pt x="1797" y="401"/>
                    <a:pt x="1781" y="424"/>
                  </a:cubicBezTo>
                  <a:cubicBezTo>
                    <a:pt x="1761" y="448"/>
                    <a:pt x="1731" y="465"/>
                    <a:pt x="1700" y="467"/>
                  </a:cubicBezTo>
                  <a:cubicBezTo>
                    <a:pt x="1603" y="472"/>
                    <a:pt x="1506" y="465"/>
                    <a:pt x="1411" y="449"/>
                  </a:cubicBezTo>
                  <a:cubicBezTo>
                    <a:pt x="1367" y="444"/>
                    <a:pt x="1325" y="430"/>
                    <a:pt x="1281" y="423"/>
                  </a:cubicBezTo>
                  <a:cubicBezTo>
                    <a:pt x="1235" y="413"/>
                    <a:pt x="1190" y="396"/>
                    <a:pt x="1144" y="385"/>
                  </a:cubicBezTo>
                  <a:cubicBezTo>
                    <a:pt x="1151" y="402"/>
                    <a:pt x="1163" y="416"/>
                    <a:pt x="1173" y="432"/>
                  </a:cubicBezTo>
                  <a:cubicBezTo>
                    <a:pt x="1205" y="482"/>
                    <a:pt x="1239" y="535"/>
                    <a:pt x="1293" y="564"/>
                  </a:cubicBezTo>
                  <a:cubicBezTo>
                    <a:pt x="1376" y="612"/>
                    <a:pt x="1465" y="650"/>
                    <a:pt x="1555" y="686"/>
                  </a:cubicBezTo>
                  <a:cubicBezTo>
                    <a:pt x="1580" y="694"/>
                    <a:pt x="1604" y="709"/>
                    <a:pt x="1618" y="732"/>
                  </a:cubicBezTo>
                  <a:cubicBezTo>
                    <a:pt x="1635" y="755"/>
                    <a:pt x="1638" y="786"/>
                    <a:pt x="1635" y="815"/>
                  </a:cubicBezTo>
                  <a:cubicBezTo>
                    <a:pt x="1622" y="819"/>
                    <a:pt x="1608" y="822"/>
                    <a:pt x="1595" y="826"/>
                  </a:cubicBezTo>
                  <a:cubicBezTo>
                    <a:pt x="1589" y="845"/>
                    <a:pt x="1587" y="865"/>
                    <a:pt x="1582" y="885"/>
                  </a:cubicBezTo>
                  <a:cubicBezTo>
                    <a:pt x="1581" y="893"/>
                    <a:pt x="1572" y="896"/>
                    <a:pt x="1565" y="900"/>
                  </a:cubicBezTo>
                  <a:cubicBezTo>
                    <a:pt x="1541" y="909"/>
                    <a:pt x="1514" y="911"/>
                    <a:pt x="1490" y="902"/>
                  </a:cubicBezTo>
                  <a:cubicBezTo>
                    <a:pt x="1441" y="884"/>
                    <a:pt x="1393" y="864"/>
                    <a:pt x="1345" y="844"/>
                  </a:cubicBezTo>
                  <a:cubicBezTo>
                    <a:pt x="1285" y="815"/>
                    <a:pt x="1224" y="789"/>
                    <a:pt x="1168" y="752"/>
                  </a:cubicBezTo>
                  <a:cubicBezTo>
                    <a:pt x="1178" y="746"/>
                    <a:pt x="1188" y="741"/>
                    <a:pt x="1197" y="734"/>
                  </a:cubicBezTo>
                  <a:cubicBezTo>
                    <a:pt x="1176" y="723"/>
                    <a:pt x="1155" y="714"/>
                    <a:pt x="1133" y="704"/>
                  </a:cubicBezTo>
                  <a:cubicBezTo>
                    <a:pt x="1129" y="684"/>
                    <a:pt x="1125" y="663"/>
                    <a:pt x="1121" y="643"/>
                  </a:cubicBezTo>
                  <a:cubicBezTo>
                    <a:pt x="1103" y="651"/>
                    <a:pt x="1092" y="668"/>
                    <a:pt x="1077" y="680"/>
                  </a:cubicBezTo>
                  <a:cubicBezTo>
                    <a:pt x="1037" y="639"/>
                    <a:pt x="1007" y="590"/>
                    <a:pt x="974" y="544"/>
                  </a:cubicBezTo>
                  <a:cubicBezTo>
                    <a:pt x="915" y="646"/>
                    <a:pt x="859" y="749"/>
                    <a:pt x="800" y="851"/>
                  </a:cubicBezTo>
                  <a:cubicBezTo>
                    <a:pt x="799" y="856"/>
                    <a:pt x="793" y="862"/>
                    <a:pt x="799" y="865"/>
                  </a:cubicBezTo>
                  <a:cubicBezTo>
                    <a:pt x="853" y="907"/>
                    <a:pt x="909" y="945"/>
                    <a:pt x="962" y="988"/>
                  </a:cubicBezTo>
                  <a:cubicBezTo>
                    <a:pt x="963" y="1013"/>
                    <a:pt x="962" y="1038"/>
                    <a:pt x="963" y="1063"/>
                  </a:cubicBezTo>
                  <a:cubicBezTo>
                    <a:pt x="965" y="1066"/>
                    <a:pt x="965" y="1066"/>
                    <a:pt x="965" y="1066"/>
                  </a:cubicBezTo>
                  <a:cubicBezTo>
                    <a:pt x="996" y="1067"/>
                    <a:pt x="1026" y="1065"/>
                    <a:pt x="1056" y="1066"/>
                  </a:cubicBezTo>
                  <a:cubicBezTo>
                    <a:pt x="1062" y="1066"/>
                    <a:pt x="1066" y="1071"/>
                    <a:pt x="1071" y="1074"/>
                  </a:cubicBezTo>
                  <a:cubicBezTo>
                    <a:pt x="1119" y="1117"/>
                    <a:pt x="1169" y="1158"/>
                    <a:pt x="1206" y="1211"/>
                  </a:cubicBezTo>
                  <a:cubicBezTo>
                    <a:pt x="1229" y="1248"/>
                    <a:pt x="1238" y="1290"/>
                    <a:pt x="1249" y="1332"/>
                  </a:cubicBezTo>
                  <a:cubicBezTo>
                    <a:pt x="1260" y="1372"/>
                    <a:pt x="1265" y="1413"/>
                    <a:pt x="1274" y="1453"/>
                  </a:cubicBezTo>
                  <a:cubicBezTo>
                    <a:pt x="1280" y="1483"/>
                    <a:pt x="1283" y="1514"/>
                    <a:pt x="1288" y="1544"/>
                  </a:cubicBezTo>
                  <a:cubicBezTo>
                    <a:pt x="1297" y="1586"/>
                    <a:pt x="1300" y="1630"/>
                    <a:pt x="1306" y="1673"/>
                  </a:cubicBezTo>
                  <a:cubicBezTo>
                    <a:pt x="1307" y="1682"/>
                    <a:pt x="1308" y="1690"/>
                    <a:pt x="1308" y="1699"/>
                  </a:cubicBezTo>
                  <a:cubicBezTo>
                    <a:pt x="1305" y="1706"/>
                    <a:pt x="1301" y="1713"/>
                    <a:pt x="1299" y="1722"/>
                  </a:cubicBezTo>
                  <a:cubicBezTo>
                    <a:pt x="1292" y="1761"/>
                    <a:pt x="1282" y="1800"/>
                    <a:pt x="1277" y="1840"/>
                  </a:cubicBezTo>
                  <a:cubicBezTo>
                    <a:pt x="1293" y="1829"/>
                    <a:pt x="1306" y="1814"/>
                    <a:pt x="1323" y="1804"/>
                  </a:cubicBezTo>
                  <a:cubicBezTo>
                    <a:pt x="1326" y="1840"/>
                    <a:pt x="1332" y="1878"/>
                    <a:pt x="1323" y="1914"/>
                  </a:cubicBezTo>
                  <a:cubicBezTo>
                    <a:pt x="1305" y="1981"/>
                    <a:pt x="1238" y="2029"/>
                    <a:pt x="1169" y="2027"/>
                  </a:cubicBezTo>
                  <a:cubicBezTo>
                    <a:pt x="1120" y="2024"/>
                    <a:pt x="1072" y="1998"/>
                    <a:pt x="1046" y="1956"/>
                  </a:cubicBezTo>
                  <a:cubicBezTo>
                    <a:pt x="1020" y="1916"/>
                    <a:pt x="1019" y="1867"/>
                    <a:pt x="1014" y="1822"/>
                  </a:cubicBezTo>
                  <a:cubicBezTo>
                    <a:pt x="1008" y="1757"/>
                    <a:pt x="996" y="1694"/>
                    <a:pt x="989" y="1629"/>
                  </a:cubicBezTo>
                  <a:cubicBezTo>
                    <a:pt x="984" y="1581"/>
                    <a:pt x="973" y="1533"/>
                    <a:pt x="966" y="1485"/>
                  </a:cubicBezTo>
                  <a:cubicBezTo>
                    <a:pt x="960" y="1448"/>
                    <a:pt x="951" y="1413"/>
                    <a:pt x="944" y="1377"/>
                  </a:cubicBezTo>
                  <a:cubicBezTo>
                    <a:pt x="927" y="1349"/>
                    <a:pt x="889" y="1337"/>
                    <a:pt x="881" y="1304"/>
                  </a:cubicBezTo>
                  <a:cubicBezTo>
                    <a:pt x="866" y="1269"/>
                    <a:pt x="854" y="1233"/>
                    <a:pt x="837" y="1200"/>
                  </a:cubicBezTo>
                  <a:cubicBezTo>
                    <a:pt x="829" y="1221"/>
                    <a:pt x="824" y="1243"/>
                    <a:pt x="819" y="1264"/>
                  </a:cubicBezTo>
                  <a:cubicBezTo>
                    <a:pt x="811" y="1261"/>
                    <a:pt x="804" y="1256"/>
                    <a:pt x="798" y="1251"/>
                  </a:cubicBezTo>
                  <a:cubicBezTo>
                    <a:pt x="723" y="1192"/>
                    <a:pt x="646" y="1135"/>
                    <a:pt x="569" y="1080"/>
                  </a:cubicBezTo>
                  <a:cubicBezTo>
                    <a:pt x="558" y="1104"/>
                    <a:pt x="553" y="1131"/>
                    <a:pt x="544" y="1156"/>
                  </a:cubicBezTo>
                  <a:cubicBezTo>
                    <a:pt x="496" y="1308"/>
                    <a:pt x="449" y="1461"/>
                    <a:pt x="402" y="1613"/>
                  </a:cubicBezTo>
                  <a:cubicBezTo>
                    <a:pt x="373" y="1626"/>
                    <a:pt x="342" y="1633"/>
                    <a:pt x="315" y="1648"/>
                  </a:cubicBezTo>
                  <a:cubicBezTo>
                    <a:pt x="336" y="1662"/>
                    <a:pt x="358" y="1673"/>
                    <a:pt x="379" y="1687"/>
                  </a:cubicBezTo>
                  <a:cubicBezTo>
                    <a:pt x="363" y="1741"/>
                    <a:pt x="345" y="1795"/>
                    <a:pt x="329" y="1849"/>
                  </a:cubicBezTo>
                  <a:cubicBezTo>
                    <a:pt x="316" y="1886"/>
                    <a:pt x="309" y="1925"/>
                    <a:pt x="288" y="1959"/>
                  </a:cubicBezTo>
                  <a:cubicBezTo>
                    <a:pt x="261" y="2000"/>
                    <a:pt x="213" y="2026"/>
                    <a:pt x="163" y="2028"/>
                  </a:cubicBezTo>
                  <a:cubicBezTo>
                    <a:pt x="151" y="2028"/>
                    <a:pt x="151" y="2028"/>
                    <a:pt x="151" y="2028"/>
                  </a:cubicBezTo>
                  <a:cubicBezTo>
                    <a:pt x="105" y="2024"/>
                    <a:pt x="61" y="2001"/>
                    <a:pt x="34" y="1963"/>
                  </a:cubicBezTo>
                  <a:cubicBezTo>
                    <a:pt x="11" y="1929"/>
                    <a:pt x="0" y="1887"/>
                    <a:pt x="8" y="1846"/>
                  </a:cubicBezTo>
                  <a:cubicBezTo>
                    <a:pt x="13" y="1823"/>
                    <a:pt x="22" y="1801"/>
                    <a:pt x="28" y="1779"/>
                  </a:cubicBezTo>
                  <a:cubicBezTo>
                    <a:pt x="61" y="1673"/>
                    <a:pt x="93" y="1567"/>
                    <a:pt x="127" y="1461"/>
                  </a:cubicBezTo>
                  <a:cubicBezTo>
                    <a:pt x="145" y="1469"/>
                    <a:pt x="163" y="1477"/>
                    <a:pt x="181" y="1483"/>
                  </a:cubicBezTo>
                  <a:cubicBezTo>
                    <a:pt x="178" y="1460"/>
                    <a:pt x="172" y="1437"/>
                    <a:pt x="166" y="1414"/>
                  </a:cubicBezTo>
                  <a:cubicBezTo>
                    <a:pt x="186" y="1398"/>
                    <a:pt x="210" y="1387"/>
                    <a:pt x="229" y="1370"/>
                  </a:cubicBezTo>
                  <a:cubicBezTo>
                    <a:pt x="207" y="1361"/>
                    <a:pt x="185" y="1353"/>
                    <a:pt x="162" y="1345"/>
                  </a:cubicBezTo>
                  <a:cubicBezTo>
                    <a:pt x="183" y="1279"/>
                    <a:pt x="203" y="1212"/>
                    <a:pt x="225" y="1146"/>
                  </a:cubicBezTo>
                  <a:cubicBezTo>
                    <a:pt x="236" y="1152"/>
                    <a:pt x="247" y="1158"/>
                    <a:pt x="258" y="1163"/>
                  </a:cubicBezTo>
                  <a:cubicBezTo>
                    <a:pt x="281" y="1123"/>
                    <a:pt x="304" y="1084"/>
                    <a:pt x="328" y="1045"/>
                  </a:cubicBezTo>
                  <a:cubicBezTo>
                    <a:pt x="300" y="1052"/>
                    <a:pt x="275" y="1066"/>
                    <a:pt x="247" y="1072"/>
                  </a:cubicBezTo>
                  <a:cubicBezTo>
                    <a:pt x="264" y="1019"/>
                    <a:pt x="280" y="966"/>
                    <a:pt x="297" y="913"/>
                  </a:cubicBezTo>
                  <a:cubicBezTo>
                    <a:pt x="298" y="908"/>
                    <a:pt x="301" y="903"/>
                    <a:pt x="298" y="898"/>
                  </a:cubicBezTo>
                  <a:cubicBezTo>
                    <a:pt x="284" y="871"/>
                    <a:pt x="269" y="843"/>
                    <a:pt x="265" y="812"/>
                  </a:cubicBezTo>
                  <a:cubicBezTo>
                    <a:pt x="258" y="767"/>
                    <a:pt x="262" y="719"/>
                    <a:pt x="285" y="679"/>
                  </a:cubicBezTo>
                  <a:cubicBezTo>
                    <a:pt x="317" y="621"/>
                    <a:pt x="350" y="563"/>
                    <a:pt x="382" y="505"/>
                  </a:cubicBezTo>
                  <a:cubicBezTo>
                    <a:pt x="406" y="464"/>
                    <a:pt x="427" y="422"/>
                    <a:pt x="452" y="382"/>
                  </a:cubicBezTo>
                  <a:cubicBezTo>
                    <a:pt x="479" y="425"/>
                    <a:pt x="500" y="471"/>
                    <a:pt x="527" y="513"/>
                  </a:cubicBezTo>
                  <a:cubicBezTo>
                    <a:pt x="532" y="463"/>
                    <a:pt x="530" y="412"/>
                    <a:pt x="535" y="362"/>
                  </a:cubicBezTo>
                  <a:cubicBezTo>
                    <a:pt x="548" y="339"/>
                    <a:pt x="569" y="322"/>
                    <a:pt x="581" y="299"/>
                  </a:cubicBezTo>
                  <a:cubicBezTo>
                    <a:pt x="558" y="291"/>
                    <a:pt x="535" y="283"/>
                    <a:pt x="513" y="272"/>
                  </a:cubicBezTo>
                  <a:cubicBezTo>
                    <a:pt x="534" y="233"/>
                    <a:pt x="557" y="195"/>
                    <a:pt x="578" y="156"/>
                  </a:cubicBezTo>
                  <a:cubicBezTo>
                    <a:pt x="597" y="124"/>
                    <a:pt x="614" y="87"/>
                    <a:pt x="644" y="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9703188">
              <a:off x="4243654" y="3341488"/>
              <a:ext cx="446879" cy="443223"/>
            </a:xfrm>
            <a:custGeom>
              <a:avLst/>
              <a:gdLst>
                <a:gd name="T0" fmla="*/ 263 w 549"/>
                <a:gd name="T1" fmla="*/ 0 h 546"/>
                <a:gd name="T2" fmla="*/ 283 w 549"/>
                <a:gd name="T3" fmla="*/ 0 h 546"/>
                <a:gd name="T4" fmla="*/ 404 w 549"/>
                <a:gd name="T5" fmla="*/ 33 h 546"/>
                <a:gd name="T6" fmla="*/ 406 w 549"/>
                <a:gd name="T7" fmla="*/ 118 h 546"/>
                <a:gd name="T8" fmla="*/ 497 w 549"/>
                <a:gd name="T9" fmla="*/ 118 h 546"/>
                <a:gd name="T10" fmla="*/ 542 w 549"/>
                <a:gd name="T11" fmla="*/ 236 h 546"/>
                <a:gd name="T12" fmla="*/ 496 w 549"/>
                <a:gd name="T13" fmla="*/ 423 h 546"/>
                <a:gd name="T14" fmla="*/ 321 w 549"/>
                <a:gd name="T15" fmla="*/ 535 h 546"/>
                <a:gd name="T16" fmla="*/ 126 w 549"/>
                <a:gd name="T17" fmla="*/ 495 h 546"/>
                <a:gd name="T18" fmla="*/ 16 w 549"/>
                <a:gd name="T19" fmla="*/ 346 h 546"/>
                <a:gd name="T20" fmla="*/ 15 w 549"/>
                <a:gd name="T21" fmla="*/ 197 h 546"/>
                <a:gd name="T22" fmla="*/ 91 w 549"/>
                <a:gd name="T23" fmla="*/ 196 h 546"/>
                <a:gd name="T24" fmla="*/ 34 w 549"/>
                <a:gd name="T25" fmla="*/ 147 h 546"/>
                <a:gd name="T26" fmla="*/ 62 w 549"/>
                <a:gd name="T27" fmla="*/ 105 h 546"/>
                <a:gd name="T28" fmla="*/ 263 w 549"/>
                <a:gd name="T2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9" h="546">
                  <a:moveTo>
                    <a:pt x="263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325" y="1"/>
                    <a:pt x="367" y="14"/>
                    <a:pt x="404" y="33"/>
                  </a:cubicBezTo>
                  <a:cubicBezTo>
                    <a:pt x="405" y="62"/>
                    <a:pt x="402" y="90"/>
                    <a:pt x="406" y="118"/>
                  </a:cubicBezTo>
                  <a:cubicBezTo>
                    <a:pt x="437" y="118"/>
                    <a:pt x="467" y="118"/>
                    <a:pt x="497" y="118"/>
                  </a:cubicBezTo>
                  <a:cubicBezTo>
                    <a:pt x="521" y="153"/>
                    <a:pt x="536" y="194"/>
                    <a:pt x="542" y="236"/>
                  </a:cubicBezTo>
                  <a:cubicBezTo>
                    <a:pt x="549" y="301"/>
                    <a:pt x="535" y="370"/>
                    <a:pt x="496" y="423"/>
                  </a:cubicBezTo>
                  <a:cubicBezTo>
                    <a:pt x="456" y="482"/>
                    <a:pt x="392" y="524"/>
                    <a:pt x="321" y="535"/>
                  </a:cubicBezTo>
                  <a:cubicBezTo>
                    <a:pt x="254" y="546"/>
                    <a:pt x="183" y="533"/>
                    <a:pt x="126" y="495"/>
                  </a:cubicBezTo>
                  <a:cubicBezTo>
                    <a:pt x="73" y="460"/>
                    <a:pt x="33" y="407"/>
                    <a:pt x="16" y="346"/>
                  </a:cubicBezTo>
                  <a:cubicBezTo>
                    <a:pt x="0" y="298"/>
                    <a:pt x="2" y="245"/>
                    <a:pt x="15" y="197"/>
                  </a:cubicBezTo>
                  <a:cubicBezTo>
                    <a:pt x="41" y="196"/>
                    <a:pt x="66" y="198"/>
                    <a:pt x="91" y="196"/>
                  </a:cubicBezTo>
                  <a:cubicBezTo>
                    <a:pt x="75" y="177"/>
                    <a:pt x="53" y="164"/>
                    <a:pt x="34" y="147"/>
                  </a:cubicBezTo>
                  <a:cubicBezTo>
                    <a:pt x="43" y="133"/>
                    <a:pt x="51" y="118"/>
                    <a:pt x="62" y="105"/>
                  </a:cubicBezTo>
                  <a:cubicBezTo>
                    <a:pt x="109" y="43"/>
                    <a:pt x="185" y="5"/>
                    <a:pt x="2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42009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354597" y="942307"/>
            <a:ext cx="3482806" cy="52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科学家们认为</a:t>
            </a:r>
            <a:endParaRPr lang="zh-CN" altLang="en-US" sz="2800" dirty="0"/>
          </a:p>
        </p:txBody>
      </p:sp>
      <p:grpSp>
        <p:nvGrpSpPr>
          <p:cNvPr id="97" name="组合 96"/>
          <p:cNvGrpSpPr/>
          <p:nvPr/>
        </p:nvGrpSpPr>
        <p:grpSpPr>
          <a:xfrm>
            <a:off x="4215557" y="1900192"/>
            <a:ext cx="3760886" cy="3131379"/>
            <a:chOff x="4215557" y="2082958"/>
            <a:chExt cx="3760886" cy="3131379"/>
          </a:xfrm>
        </p:grpSpPr>
        <p:sp>
          <p:nvSpPr>
            <p:cNvPr id="81" name="椭圆 80"/>
            <p:cNvSpPr/>
            <p:nvPr/>
          </p:nvSpPr>
          <p:spPr>
            <a:xfrm flipH="1">
              <a:off x="6391914" y="5076368"/>
              <a:ext cx="1584529" cy="1379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flipH="1">
              <a:off x="4215557" y="5076368"/>
              <a:ext cx="1584529" cy="1379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4770491" y="4014985"/>
              <a:ext cx="615309" cy="1119304"/>
            </a:xfrm>
            <a:custGeom>
              <a:avLst/>
              <a:gdLst>
                <a:gd name="T0" fmla="*/ 116 w 222"/>
                <a:gd name="T1" fmla="*/ 183 h 405"/>
                <a:gd name="T2" fmla="*/ 116 w 222"/>
                <a:gd name="T3" fmla="*/ 74 h 405"/>
                <a:gd name="T4" fmla="*/ 96 w 222"/>
                <a:gd name="T5" fmla="*/ 13 h 405"/>
                <a:gd name="T6" fmla="*/ 64 w 222"/>
                <a:gd name="T7" fmla="*/ 1 h 405"/>
                <a:gd name="T8" fmla="*/ 19 w 222"/>
                <a:gd name="T9" fmla="*/ 18 h 405"/>
                <a:gd name="T10" fmla="*/ 2 w 222"/>
                <a:gd name="T11" fmla="*/ 71 h 405"/>
                <a:gd name="T12" fmla="*/ 2 w 222"/>
                <a:gd name="T13" fmla="*/ 209 h 405"/>
                <a:gd name="T14" fmla="*/ 61 w 222"/>
                <a:gd name="T15" fmla="*/ 268 h 405"/>
                <a:gd name="T16" fmla="*/ 155 w 222"/>
                <a:gd name="T17" fmla="*/ 268 h 405"/>
                <a:gd name="T18" fmla="*/ 177 w 222"/>
                <a:gd name="T19" fmla="*/ 405 h 405"/>
                <a:gd name="T20" fmla="*/ 222 w 222"/>
                <a:gd name="T21" fmla="*/ 405 h 405"/>
                <a:gd name="T22" fmla="*/ 222 w 222"/>
                <a:gd name="T23" fmla="*/ 209 h 405"/>
                <a:gd name="T24" fmla="*/ 116 w 222"/>
                <a:gd name="T25" fmla="*/ 18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405">
                  <a:moveTo>
                    <a:pt x="116" y="183"/>
                  </a:moveTo>
                  <a:cubicBezTo>
                    <a:pt x="116" y="178"/>
                    <a:pt x="116" y="74"/>
                    <a:pt x="116" y="74"/>
                  </a:cubicBezTo>
                  <a:cubicBezTo>
                    <a:pt x="116" y="46"/>
                    <a:pt x="109" y="25"/>
                    <a:pt x="96" y="13"/>
                  </a:cubicBezTo>
                  <a:cubicBezTo>
                    <a:pt x="82" y="0"/>
                    <a:pt x="66" y="1"/>
                    <a:pt x="64" y="1"/>
                  </a:cubicBezTo>
                  <a:cubicBezTo>
                    <a:pt x="45" y="1"/>
                    <a:pt x="30" y="7"/>
                    <a:pt x="19" y="18"/>
                  </a:cubicBezTo>
                  <a:cubicBezTo>
                    <a:pt x="0" y="39"/>
                    <a:pt x="2" y="69"/>
                    <a:pt x="2" y="71"/>
                  </a:cubicBezTo>
                  <a:cubicBezTo>
                    <a:pt x="2" y="209"/>
                    <a:pt x="2" y="209"/>
                    <a:pt x="2" y="209"/>
                  </a:cubicBezTo>
                  <a:cubicBezTo>
                    <a:pt x="2" y="268"/>
                    <a:pt x="60" y="268"/>
                    <a:pt x="61" y="268"/>
                  </a:cubicBezTo>
                  <a:cubicBezTo>
                    <a:pt x="61" y="268"/>
                    <a:pt x="151" y="268"/>
                    <a:pt x="155" y="268"/>
                  </a:cubicBezTo>
                  <a:cubicBezTo>
                    <a:pt x="156" y="273"/>
                    <a:pt x="177" y="405"/>
                    <a:pt x="177" y="405"/>
                  </a:cubicBezTo>
                  <a:cubicBezTo>
                    <a:pt x="222" y="405"/>
                    <a:pt x="222" y="405"/>
                    <a:pt x="222" y="405"/>
                  </a:cubicBezTo>
                  <a:cubicBezTo>
                    <a:pt x="222" y="209"/>
                    <a:pt x="222" y="209"/>
                    <a:pt x="222" y="209"/>
                  </a:cubicBezTo>
                  <a:cubicBezTo>
                    <a:pt x="222" y="209"/>
                    <a:pt x="120" y="184"/>
                    <a:pt x="116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382816" y="4051717"/>
              <a:ext cx="1156642" cy="1082572"/>
              <a:chOff x="5998098" y="2797959"/>
              <a:chExt cx="1156642" cy="1176682"/>
            </a:xfrm>
          </p:grpSpPr>
          <p:sp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6134379" y="2839877"/>
                <a:ext cx="1020361" cy="1134764"/>
              </a:xfrm>
              <a:custGeom>
                <a:avLst/>
                <a:gdLst>
                  <a:gd name="T0" fmla="*/ 346 w 369"/>
                  <a:gd name="T1" fmla="*/ 86 h 411"/>
                  <a:gd name="T2" fmla="*/ 300 w 369"/>
                  <a:gd name="T3" fmla="*/ 11 h 411"/>
                  <a:gd name="T4" fmla="*/ 242 w 369"/>
                  <a:gd name="T5" fmla="*/ 8 h 411"/>
                  <a:gd name="T6" fmla="*/ 141 w 369"/>
                  <a:gd name="T7" fmla="*/ 50 h 411"/>
                  <a:gd name="T8" fmla="*/ 49 w 369"/>
                  <a:gd name="T9" fmla="*/ 46 h 411"/>
                  <a:gd name="T10" fmla="*/ 40 w 369"/>
                  <a:gd name="T11" fmla="*/ 82 h 411"/>
                  <a:gd name="T12" fmla="*/ 144 w 369"/>
                  <a:gd name="T13" fmla="*/ 106 h 411"/>
                  <a:gd name="T14" fmla="*/ 224 w 369"/>
                  <a:gd name="T15" fmla="*/ 83 h 411"/>
                  <a:gd name="T16" fmla="*/ 232 w 369"/>
                  <a:gd name="T17" fmla="*/ 110 h 411"/>
                  <a:gd name="T18" fmla="*/ 166 w 369"/>
                  <a:gd name="T19" fmla="*/ 129 h 411"/>
                  <a:gd name="T20" fmla="*/ 145 w 369"/>
                  <a:gd name="T21" fmla="*/ 139 h 411"/>
                  <a:gd name="T22" fmla="*/ 52 w 369"/>
                  <a:gd name="T23" fmla="*/ 157 h 411"/>
                  <a:gd name="T24" fmla="*/ 21 w 369"/>
                  <a:gd name="T25" fmla="*/ 89 h 411"/>
                  <a:gd name="T26" fmla="*/ 5 w 369"/>
                  <a:gd name="T27" fmla="*/ 85 h 411"/>
                  <a:gd name="T28" fmla="*/ 46 w 369"/>
                  <a:gd name="T29" fmla="*/ 172 h 411"/>
                  <a:gd name="T30" fmla="*/ 152 w 369"/>
                  <a:gd name="T31" fmla="*/ 154 h 411"/>
                  <a:gd name="T32" fmla="*/ 173 w 369"/>
                  <a:gd name="T33" fmla="*/ 144 h 411"/>
                  <a:gd name="T34" fmla="*/ 237 w 369"/>
                  <a:gd name="T35" fmla="*/ 126 h 411"/>
                  <a:gd name="T36" fmla="*/ 254 w 369"/>
                  <a:gd name="T37" fmla="*/ 189 h 411"/>
                  <a:gd name="T38" fmla="*/ 149 w 369"/>
                  <a:gd name="T39" fmla="*/ 215 h 411"/>
                  <a:gd name="T40" fmla="*/ 149 w 369"/>
                  <a:gd name="T41" fmla="*/ 411 h 411"/>
                  <a:gd name="T42" fmla="*/ 194 w 369"/>
                  <a:gd name="T43" fmla="*/ 411 h 411"/>
                  <a:gd name="T44" fmla="*/ 216 w 369"/>
                  <a:gd name="T45" fmla="*/ 274 h 411"/>
                  <a:gd name="T46" fmla="*/ 310 w 369"/>
                  <a:gd name="T47" fmla="*/ 274 h 411"/>
                  <a:gd name="T48" fmla="*/ 354 w 369"/>
                  <a:gd name="T49" fmla="*/ 257 h 411"/>
                  <a:gd name="T50" fmla="*/ 369 w 369"/>
                  <a:gd name="T51" fmla="*/ 215 h 411"/>
                  <a:gd name="T52" fmla="*/ 369 w 369"/>
                  <a:gd name="T53" fmla="*/ 215 h 411"/>
                  <a:gd name="T54" fmla="*/ 346 w 369"/>
                  <a:gd name="T55" fmla="*/ 8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9" h="411">
                    <a:moveTo>
                      <a:pt x="346" y="86"/>
                    </a:moveTo>
                    <a:cubicBezTo>
                      <a:pt x="345" y="82"/>
                      <a:pt x="335" y="31"/>
                      <a:pt x="300" y="11"/>
                    </a:cubicBezTo>
                    <a:cubicBezTo>
                      <a:pt x="283" y="1"/>
                      <a:pt x="264" y="0"/>
                      <a:pt x="242" y="8"/>
                    </a:cubicBezTo>
                    <a:cubicBezTo>
                      <a:pt x="242" y="8"/>
                      <a:pt x="149" y="47"/>
                      <a:pt x="141" y="50"/>
                    </a:cubicBezTo>
                    <a:cubicBezTo>
                      <a:pt x="139" y="50"/>
                      <a:pt x="49" y="46"/>
                      <a:pt x="49" y="4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106"/>
                      <a:pt x="219" y="85"/>
                      <a:pt x="224" y="83"/>
                    </a:cubicBezTo>
                    <a:cubicBezTo>
                      <a:pt x="225" y="85"/>
                      <a:pt x="228" y="96"/>
                      <a:pt x="232" y="110"/>
                    </a:cubicBezTo>
                    <a:cubicBezTo>
                      <a:pt x="214" y="112"/>
                      <a:pt x="192" y="118"/>
                      <a:pt x="166" y="129"/>
                    </a:cubicBezTo>
                    <a:cubicBezTo>
                      <a:pt x="159" y="132"/>
                      <a:pt x="152" y="136"/>
                      <a:pt x="145" y="139"/>
                    </a:cubicBezTo>
                    <a:cubicBezTo>
                      <a:pt x="115" y="154"/>
                      <a:pt x="83" y="169"/>
                      <a:pt x="52" y="157"/>
                    </a:cubicBezTo>
                    <a:cubicBezTo>
                      <a:pt x="9" y="140"/>
                      <a:pt x="21" y="91"/>
                      <a:pt x="21" y="89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0" y="107"/>
                      <a:pt x="1" y="155"/>
                      <a:pt x="46" y="172"/>
                    </a:cubicBezTo>
                    <a:cubicBezTo>
                      <a:pt x="84" y="187"/>
                      <a:pt x="120" y="169"/>
                      <a:pt x="152" y="154"/>
                    </a:cubicBezTo>
                    <a:cubicBezTo>
                      <a:pt x="160" y="150"/>
                      <a:pt x="166" y="147"/>
                      <a:pt x="173" y="144"/>
                    </a:cubicBezTo>
                    <a:cubicBezTo>
                      <a:pt x="198" y="133"/>
                      <a:pt x="220" y="128"/>
                      <a:pt x="237" y="126"/>
                    </a:cubicBezTo>
                    <a:cubicBezTo>
                      <a:pt x="245" y="154"/>
                      <a:pt x="254" y="186"/>
                      <a:pt x="254" y="189"/>
                    </a:cubicBezTo>
                    <a:cubicBezTo>
                      <a:pt x="249" y="190"/>
                      <a:pt x="149" y="215"/>
                      <a:pt x="149" y="215"/>
                    </a:cubicBezTo>
                    <a:cubicBezTo>
                      <a:pt x="149" y="411"/>
                      <a:pt x="149" y="411"/>
                      <a:pt x="149" y="411"/>
                    </a:cubicBezTo>
                    <a:cubicBezTo>
                      <a:pt x="194" y="411"/>
                      <a:pt x="194" y="411"/>
                      <a:pt x="194" y="411"/>
                    </a:cubicBezTo>
                    <a:cubicBezTo>
                      <a:pt x="194" y="411"/>
                      <a:pt x="215" y="279"/>
                      <a:pt x="216" y="274"/>
                    </a:cubicBezTo>
                    <a:cubicBezTo>
                      <a:pt x="220" y="274"/>
                      <a:pt x="310" y="274"/>
                      <a:pt x="310" y="274"/>
                    </a:cubicBezTo>
                    <a:cubicBezTo>
                      <a:pt x="311" y="274"/>
                      <a:pt x="337" y="274"/>
                      <a:pt x="354" y="257"/>
                    </a:cubicBezTo>
                    <a:cubicBezTo>
                      <a:pt x="364" y="246"/>
                      <a:pt x="369" y="232"/>
                      <a:pt x="369" y="215"/>
                    </a:cubicBezTo>
                    <a:cubicBezTo>
                      <a:pt x="369" y="215"/>
                      <a:pt x="369" y="215"/>
                      <a:pt x="369" y="215"/>
                    </a:cubicBezTo>
                    <a:cubicBezTo>
                      <a:pt x="369" y="159"/>
                      <a:pt x="346" y="88"/>
                      <a:pt x="346" y="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5998098" y="2797959"/>
                <a:ext cx="226035" cy="292191"/>
              </a:xfrm>
              <a:custGeom>
                <a:avLst/>
                <a:gdLst>
                  <a:gd name="T0" fmla="*/ 13 w 41"/>
                  <a:gd name="T1" fmla="*/ 0 h 53"/>
                  <a:gd name="T2" fmla="*/ 12 w 41"/>
                  <a:gd name="T3" fmla="*/ 6 h 53"/>
                  <a:gd name="T4" fmla="*/ 0 w 41"/>
                  <a:gd name="T5" fmla="*/ 53 h 53"/>
                  <a:gd name="T6" fmla="*/ 41 w 41"/>
                  <a:gd name="T7" fmla="*/ 35 h 53"/>
                  <a:gd name="T8" fmla="*/ 13 w 41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3">
                    <a:moveTo>
                      <a:pt x="13" y="0"/>
                    </a:moveTo>
                    <a:lnTo>
                      <a:pt x="12" y="6"/>
                    </a:lnTo>
                    <a:lnTo>
                      <a:pt x="0" y="53"/>
                    </a:lnTo>
                    <a:lnTo>
                      <a:pt x="41" y="3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200755" y="2169298"/>
              <a:ext cx="1758711" cy="2035705"/>
              <a:chOff x="5070234" y="2241677"/>
              <a:chExt cx="2051532" cy="237464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232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451602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204527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14793" y="38188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247555" y="38172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5204968" y="2853075"/>
                <a:ext cx="1763248" cy="1763248"/>
              </a:xfrm>
              <a:prstGeom prst="donut">
                <a:avLst>
                  <a:gd name="adj" fmla="val 3806"/>
                </a:avLst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5070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solidFill>
                <a:srgbClr val="2E2E2E"/>
              </a:solidFill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308636" y="2082958"/>
              <a:ext cx="1700957" cy="2073078"/>
              <a:chOff x="7210725" y="2802636"/>
              <a:chExt cx="2681357" cy="3267964"/>
            </a:xfrm>
          </p:grpSpPr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2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54" name="弦形 53"/>
              <p:cNvSpPr/>
              <p:nvPr/>
            </p:nvSpPr>
            <p:spPr>
              <a:xfrm>
                <a:off x="7748793" y="4478955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5" name="弦形 54"/>
              <p:cNvSpPr/>
              <p:nvPr/>
            </p:nvSpPr>
            <p:spPr>
              <a:xfrm>
                <a:off x="8726077" y="4478955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67" name="圆角矩形 66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9" name="圆角矩形 58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4580726" y="4248630"/>
              <a:ext cx="538969" cy="876452"/>
              <a:chOff x="4196008" y="3046206"/>
              <a:chExt cx="538969" cy="876452"/>
            </a:xfrm>
          </p:grpSpPr>
          <p:sp>
            <p:nvSpPr>
              <p:cNvPr id="78" name="单圆角矩形 77"/>
              <p:cNvSpPr/>
              <p:nvPr/>
            </p:nvSpPr>
            <p:spPr>
              <a:xfrm>
                <a:off x="4196008" y="3594341"/>
                <a:ext cx="538969" cy="328317"/>
              </a:xfrm>
              <a:prstGeom prst="round1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4196009" y="3046206"/>
                <a:ext cx="125865" cy="87645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flipH="1">
              <a:off x="7159395" y="4248630"/>
              <a:ext cx="538969" cy="876452"/>
              <a:chOff x="4196008" y="3046206"/>
              <a:chExt cx="538969" cy="876452"/>
            </a:xfrm>
          </p:grpSpPr>
          <p:sp>
            <p:nvSpPr>
              <p:cNvPr id="84" name="单圆角矩形 83"/>
              <p:cNvSpPr/>
              <p:nvPr/>
            </p:nvSpPr>
            <p:spPr>
              <a:xfrm>
                <a:off x="4196008" y="3594341"/>
                <a:ext cx="538969" cy="328317"/>
              </a:xfrm>
              <a:prstGeom prst="round1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4196009" y="3046206"/>
                <a:ext cx="125865" cy="87645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等腰三角形 86"/>
          <p:cNvSpPr/>
          <p:nvPr/>
        </p:nvSpPr>
        <p:spPr>
          <a:xfrm rot="10800000">
            <a:off x="5615675" y="-11872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3464511" y="5592252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僵尸其实是生了一种怪病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450083" y="6162628"/>
            <a:ext cx="5291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/>
              <a:t>身为怪病，必须有个很怪的名字</a:t>
            </a:r>
            <a:r>
              <a:rPr lang="en-US" altLang="zh-CN" sz="2800" dirty="0" smtClean="0"/>
              <a:t>: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67752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048000"/>
            <a:ext cx="12192540" cy="3810000"/>
            <a:chOff x="0" y="0"/>
            <a:chExt cx="12192540" cy="6858000"/>
          </a:xfrm>
        </p:grpSpPr>
        <p:sp>
          <p:nvSpPr>
            <p:cNvPr id="6" name="矩形 5"/>
            <p:cNvSpPr/>
            <p:nvPr/>
          </p:nvSpPr>
          <p:spPr>
            <a:xfrm>
              <a:off x="11721999" y="0"/>
              <a:ext cx="470541" cy="6858000"/>
            </a:xfrm>
            <a:prstGeom prst="rect">
              <a:avLst/>
            </a:prstGeom>
            <a:solidFill>
              <a:srgbClr val="F2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470541" cy="6858000"/>
            </a:xfrm>
            <a:prstGeom prst="rect">
              <a:avLst/>
            </a:prstGeom>
            <a:solidFill>
              <a:srgbClr val="F2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矩形 113"/>
          <p:cNvSpPr/>
          <p:nvPr/>
        </p:nvSpPr>
        <p:spPr>
          <a:xfrm>
            <a:off x="0" y="596900"/>
            <a:ext cx="12192000" cy="3721100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1544822" y="1747685"/>
            <a:ext cx="9102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意识</a:t>
            </a:r>
            <a:r>
              <a:rPr lang="zh-CN" altLang="en-US" sz="5400" b="1" dirty="0" smtClean="0">
                <a:solidFill>
                  <a:schemeClr val="accent1"/>
                </a:solidFill>
                <a:latin typeface="+mj-ea"/>
                <a:ea typeface="+mj-ea"/>
              </a:rPr>
              <a:t>缺陷活动减退障碍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</a:rPr>
              <a:t>综合症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75511" y="2620040"/>
            <a:ext cx="11840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Consciousness </a:t>
            </a:r>
            <a:r>
              <a:rPr lang="en-US" altLang="zh-CN" sz="3600" dirty="0" smtClean="0">
                <a:solidFill>
                  <a:schemeClr val="bg1"/>
                </a:solidFill>
                <a:latin typeface="+mn-ea"/>
              </a:rPr>
              <a:t>Deficit </a:t>
            </a:r>
            <a:r>
              <a:rPr lang="en-US" altLang="zh-CN" sz="3600" dirty="0" err="1" smtClean="0">
                <a:solidFill>
                  <a:schemeClr val="bg1"/>
                </a:solidFill>
                <a:latin typeface="+mn-ea"/>
              </a:rPr>
              <a:t>Hypoactivity</a:t>
            </a:r>
            <a:r>
              <a:rPr lang="en-US" altLang="zh-CN" sz="3600" dirty="0" smtClean="0">
                <a:solidFill>
                  <a:schemeClr val="bg1"/>
                </a:solidFill>
                <a:latin typeface="+mn-ea"/>
              </a:rPr>
              <a:t> Disorder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5343" y="621166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说人话，就是传说中的</a:t>
            </a:r>
            <a:endParaRPr lang="zh-CN" altLang="en-US" sz="3600" dirty="0"/>
          </a:p>
        </p:txBody>
      </p:sp>
      <p:sp>
        <p:nvSpPr>
          <p:cNvPr id="9" name="直角三角形 8"/>
          <p:cNvSpPr/>
          <p:nvPr/>
        </p:nvSpPr>
        <p:spPr>
          <a:xfrm rot="10800000">
            <a:off x="0" y="4305627"/>
            <a:ext cx="462012" cy="233657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0800000" flipH="1">
            <a:off x="11729988" y="4309957"/>
            <a:ext cx="462012" cy="233657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967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过程 4"/>
          <p:cNvSpPr/>
          <p:nvPr/>
        </p:nvSpPr>
        <p:spPr>
          <a:xfrm>
            <a:off x="3101032" y="3844122"/>
            <a:ext cx="598993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过程 53"/>
          <p:cNvSpPr/>
          <p:nvPr/>
        </p:nvSpPr>
        <p:spPr>
          <a:xfrm rot="5400000">
            <a:off x="2456788" y="4383723"/>
            <a:ext cx="118507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过程 54"/>
          <p:cNvSpPr/>
          <p:nvPr/>
        </p:nvSpPr>
        <p:spPr>
          <a:xfrm rot="5400000">
            <a:off x="8550130" y="4383723"/>
            <a:ext cx="118507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96000" y="5029199"/>
            <a:ext cx="6096001" cy="1828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6" y="5029199"/>
            <a:ext cx="6093343" cy="182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46352" y="5577736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+mj-ea"/>
                <a:ea typeface="+mj-ea"/>
              </a:rPr>
              <a:t>缓慢型</a:t>
            </a:r>
            <a:r>
              <a:rPr lang="zh-CN" altLang="en-US" sz="4400" dirty="0" smtClean="0">
                <a:latin typeface="+mn-ea"/>
              </a:rPr>
              <a:t>僵尸</a:t>
            </a:r>
            <a:endParaRPr lang="zh-CN" altLang="en-US" sz="4400" dirty="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41025" y="5540021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+mj-ea"/>
                <a:ea typeface="+mj-ea"/>
              </a:rPr>
              <a:t>迅速型</a:t>
            </a:r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僵尸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27435" y="-276796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chemeClr val="accent1"/>
                </a:solidFill>
                <a:latin typeface="+mj-ea"/>
                <a:ea typeface="+mj-ea"/>
              </a:rPr>
              <a:t>脑</a:t>
            </a:r>
            <a:endParaRPr lang="zh-CN" altLang="en-US" sz="199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027917" y="-276796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chemeClr val="accent2"/>
                </a:solidFill>
                <a:latin typeface="+mj-ea"/>
                <a:ea typeface="+mj-ea"/>
              </a:rPr>
              <a:t>残</a:t>
            </a:r>
            <a:endParaRPr lang="zh-CN" altLang="en-US" sz="199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695343" y="-65471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说人话，就是传说中的</a:t>
            </a:r>
            <a:endParaRPr lang="zh-CN" altLang="en-US" sz="3600" dirty="0"/>
          </a:p>
        </p:txBody>
      </p:sp>
      <p:sp>
        <p:nvSpPr>
          <p:cNvPr id="56" name="流程图: 过程 55"/>
          <p:cNvSpPr/>
          <p:nvPr/>
        </p:nvSpPr>
        <p:spPr>
          <a:xfrm rot="5400000">
            <a:off x="5691289" y="3492349"/>
            <a:ext cx="809423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05986" y="404578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/>
              <a:t>（分两类）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66933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 flipH="1">
            <a:off x="8255867" y="2710286"/>
            <a:ext cx="1309528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173762" y="2710286"/>
            <a:ext cx="1309528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96057" y="3327289"/>
            <a:ext cx="2441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代表影视作品</a:t>
            </a:r>
            <a:r>
              <a:rPr lang="en-US" altLang="zh-CN" sz="2800" b="1" dirty="0" smtClean="0">
                <a:latin typeface="+mj-ea"/>
                <a:ea typeface="+mj-ea"/>
              </a:rPr>
              <a:t>: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4063" y="447889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惊变</a:t>
            </a:r>
            <a:r>
              <a:rPr lang="en-US" altLang="zh-CN" sz="2800" dirty="0" smtClean="0"/>
              <a:t>28</a:t>
            </a:r>
            <a:r>
              <a:rPr lang="zh-CN" altLang="en-US" sz="2800" dirty="0" smtClean="0"/>
              <a:t>天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7854063" y="498414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惊变</a:t>
            </a:r>
            <a:r>
              <a:rPr lang="en-US" altLang="zh-CN" sz="2800" dirty="0" smtClean="0"/>
              <a:t>28</a:t>
            </a:r>
            <a:r>
              <a:rPr lang="zh-CN" altLang="en-US" sz="2800" dirty="0" smtClean="0"/>
              <a:t>周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7499799" y="3973640"/>
            <a:ext cx="3057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僵尸世界大战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02131"/>
            <a:ext cx="0" cy="636229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363864" y="798382"/>
            <a:ext cx="929326" cy="1993377"/>
            <a:chOff x="6454717" y="-3876675"/>
            <a:chExt cx="4331715" cy="9291389"/>
          </a:xfrm>
          <a:solidFill>
            <a:schemeClr val="accent2"/>
          </a:solidFill>
        </p:grpSpPr>
        <p:sp>
          <p:nvSpPr>
            <p:cNvPr id="13" name="Freeform 23"/>
            <p:cNvSpPr>
              <a:spLocks/>
            </p:cNvSpPr>
            <p:nvPr/>
          </p:nvSpPr>
          <p:spPr bwMode="auto">
            <a:xfrm flipV="1">
              <a:off x="7334253" y="-3876675"/>
              <a:ext cx="1968499" cy="1416047"/>
            </a:xfrm>
            <a:custGeom>
              <a:avLst/>
              <a:gdLst>
                <a:gd name="T0" fmla="*/ 829 w 2252"/>
                <a:gd name="T1" fmla="*/ 1594 h 1625"/>
                <a:gd name="T2" fmla="*/ 1381 w 2252"/>
                <a:gd name="T3" fmla="*/ 1594 h 1625"/>
                <a:gd name="T4" fmla="*/ 2067 w 2252"/>
                <a:gd name="T5" fmla="*/ 1041 h 1625"/>
                <a:gd name="T6" fmla="*/ 2126 w 2252"/>
                <a:gd name="T7" fmla="*/ 74 h 1625"/>
                <a:gd name="T8" fmla="*/ 508 w 2252"/>
                <a:gd name="T9" fmla="*/ 76 h 1625"/>
                <a:gd name="T10" fmla="*/ 117 w 2252"/>
                <a:gd name="T11" fmla="*/ 0 h 1625"/>
                <a:gd name="T12" fmla="*/ 74 w 2252"/>
                <a:gd name="T13" fmla="*/ 109 h 1625"/>
                <a:gd name="T14" fmla="*/ 80 w 2252"/>
                <a:gd name="T15" fmla="*/ 921 h 1625"/>
                <a:gd name="T16" fmla="*/ 829 w 2252"/>
                <a:gd name="T17" fmla="*/ 1594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2" h="1625">
                  <a:moveTo>
                    <a:pt x="829" y="1594"/>
                  </a:moveTo>
                  <a:cubicBezTo>
                    <a:pt x="1011" y="1619"/>
                    <a:pt x="1199" y="1625"/>
                    <a:pt x="1381" y="1594"/>
                  </a:cubicBezTo>
                  <a:cubicBezTo>
                    <a:pt x="1663" y="1504"/>
                    <a:pt x="1959" y="1332"/>
                    <a:pt x="2067" y="1041"/>
                  </a:cubicBezTo>
                  <a:cubicBezTo>
                    <a:pt x="2248" y="755"/>
                    <a:pt x="2252" y="383"/>
                    <a:pt x="2126" y="74"/>
                  </a:cubicBezTo>
                  <a:cubicBezTo>
                    <a:pt x="1587" y="77"/>
                    <a:pt x="1047" y="73"/>
                    <a:pt x="508" y="76"/>
                  </a:cubicBezTo>
                  <a:cubicBezTo>
                    <a:pt x="373" y="78"/>
                    <a:pt x="243" y="40"/>
                    <a:pt x="117" y="0"/>
                  </a:cubicBezTo>
                  <a:cubicBezTo>
                    <a:pt x="104" y="37"/>
                    <a:pt x="90" y="73"/>
                    <a:pt x="74" y="109"/>
                  </a:cubicBezTo>
                  <a:cubicBezTo>
                    <a:pt x="4" y="375"/>
                    <a:pt x="0" y="658"/>
                    <a:pt x="80" y="921"/>
                  </a:cubicBezTo>
                  <a:cubicBezTo>
                    <a:pt x="208" y="1247"/>
                    <a:pt x="502" y="1485"/>
                    <a:pt x="829" y="15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flipV="1">
              <a:off x="6454717" y="-2481377"/>
              <a:ext cx="4331715" cy="7896091"/>
            </a:xfrm>
            <a:custGeom>
              <a:avLst/>
              <a:gdLst>
                <a:gd name="connsiteX0" fmla="*/ 2986934 w 4331715"/>
                <a:gd name="connsiteY0" fmla="*/ 7893713 h 7896091"/>
                <a:gd name="connsiteX1" fmla="*/ 3620591 w 4331715"/>
                <a:gd name="connsiteY1" fmla="*/ 7732623 h 7896091"/>
                <a:gd name="connsiteX2" fmla="*/ 3807267 w 4331715"/>
                <a:gd name="connsiteY2" fmla="*/ 7515466 h 7896091"/>
                <a:gd name="connsiteX3" fmla="*/ 4045917 w 4331715"/>
                <a:gd name="connsiteY3" fmla="*/ 7042459 h 7896091"/>
                <a:gd name="connsiteX4" fmla="*/ 4288032 w 4331715"/>
                <a:gd name="connsiteY4" fmla="*/ 5944041 h 7896091"/>
                <a:gd name="connsiteX5" fmla="*/ 4298427 w 4331715"/>
                <a:gd name="connsiteY5" fmla="*/ 4188626 h 7896091"/>
                <a:gd name="connsiteX6" fmla="*/ 3846681 w 4331715"/>
                <a:gd name="connsiteY6" fmla="*/ 3897241 h 7896091"/>
                <a:gd name="connsiteX7" fmla="*/ 3607164 w 4331715"/>
                <a:gd name="connsiteY7" fmla="*/ 4250220 h 7896091"/>
                <a:gd name="connsiteX8" fmla="*/ 3487623 w 4331715"/>
                <a:gd name="connsiteY8" fmla="*/ 6503911 h 7896091"/>
                <a:gd name="connsiteX9" fmla="*/ 3323903 w 4331715"/>
                <a:gd name="connsiteY9" fmla="*/ 6955597 h 7896091"/>
                <a:gd name="connsiteX10" fmla="*/ 3319138 w 4331715"/>
                <a:gd name="connsiteY10" fmla="*/ 500912 h 7896091"/>
                <a:gd name="connsiteX11" fmla="*/ 3154119 w 4331715"/>
                <a:gd name="connsiteY11" fmla="*/ 132140 h 7896091"/>
                <a:gd name="connsiteX12" fmla="*/ 2753481 w 4331715"/>
                <a:gd name="connsiteY12" fmla="*/ 1057 h 7896091"/>
                <a:gd name="connsiteX13" fmla="*/ 2292207 w 4331715"/>
                <a:gd name="connsiteY13" fmla="*/ 342190 h 7896091"/>
                <a:gd name="connsiteX14" fmla="*/ 2256691 w 4331715"/>
                <a:gd name="connsiteY14" fmla="*/ 653316 h 7896091"/>
                <a:gd name="connsiteX15" fmla="*/ 2256691 w 4331715"/>
                <a:gd name="connsiteY15" fmla="*/ 2343189 h 7896091"/>
                <a:gd name="connsiteX16" fmla="*/ 2256691 w 4331715"/>
                <a:gd name="connsiteY16" fmla="*/ 2620360 h 7896091"/>
                <a:gd name="connsiteX17" fmla="*/ 2257557 w 4331715"/>
                <a:gd name="connsiteY17" fmla="*/ 4391569 h 7896091"/>
                <a:gd name="connsiteX18" fmla="*/ 2082143 w 4331715"/>
                <a:gd name="connsiteY18" fmla="*/ 4392359 h 7896091"/>
                <a:gd name="connsiteX19" fmla="*/ 2080410 w 4331715"/>
                <a:gd name="connsiteY19" fmla="*/ 3019929 h 7896091"/>
                <a:gd name="connsiteX20" fmla="*/ 2069149 w 4331715"/>
                <a:gd name="connsiteY20" fmla="*/ 2694588 h 7896091"/>
                <a:gd name="connsiteX21" fmla="*/ 2081276 w 4331715"/>
                <a:gd name="connsiteY21" fmla="*/ 2561136 h 7896091"/>
                <a:gd name="connsiteX22" fmla="*/ 2080410 w 4331715"/>
                <a:gd name="connsiteY22" fmla="*/ 562505 h 7896091"/>
                <a:gd name="connsiteX23" fmla="*/ 1379619 w 4331715"/>
                <a:gd name="connsiteY23" fmla="*/ 24746 h 7896091"/>
                <a:gd name="connsiteX24" fmla="*/ 991975 w 4331715"/>
                <a:gd name="connsiteY24" fmla="*/ 530129 h 7896091"/>
                <a:gd name="connsiteX25" fmla="*/ 991109 w 4331715"/>
                <a:gd name="connsiteY25" fmla="*/ 3235506 h 7896091"/>
                <a:gd name="connsiteX26" fmla="*/ 1003669 w 4331715"/>
                <a:gd name="connsiteY26" fmla="*/ 3744837 h 7896091"/>
                <a:gd name="connsiteX27" fmla="*/ 991109 w 4331715"/>
                <a:gd name="connsiteY27" fmla="*/ 4067018 h 7896091"/>
                <a:gd name="connsiteX28" fmla="*/ 991975 w 4331715"/>
                <a:gd name="connsiteY28" fmla="*/ 6583666 h 7896091"/>
                <a:gd name="connsiteX29" fmla="*/ 978115 w 4331715"/>
                <a:gd name="connsiteY29" fmla="*/ 6930327 h 7896091"/>
                <a:gd name="connsiteX30" fmla="*/ 806599 w 4331715"/>
                <a:gd name="connsiteY30" fmla="*/ 6282806 h 7896091"/>
                <a:gd name="connsiteX31" fmla="*/ 729936 w 4331715"/>
                <a:gd name="connsiteY31" fmla="*/ 4309444 h 7896091"/>
                <a:gd name="connsiteX32" fmla="*/ 678395 w 4331715"/>
                <a:gd name="connsiteY32" fmla="*/ 4078074 h 7896091"/>
                <a:gd name="connsiteX33" fmla="*/ 143490 w 4331715"/>
                <a:gd name="connsiteY33" fmla="*/ 3988052 h 7896091"/>
                <a:gd name="connsiteX34" fmla="*/ 10521 w 4331715"/>
                <a:gd name="connsiteY34" fmla="*/ 4675847 h 7896091"/>
                <a:gd name="connsiteX35" fmla="*/ 36942 w 4331715"/>
                <a:gd name="connsiteY35" fmla="*/ 5788478 h 7896091"/>
                <a:gd name="connsiteX36" fmla="*/ 178309 w 4331715"/>
                <a:gd name="connsiteY36" fmla="*/ 6667074 h 7896091"/>
                <a:gd name="connsiteX37" fmla="*/ 257848 w 4331715"/>
                <a:gd name="connsiteY37" fmla="*/ 6934239 h 7896091"/>
                <a:gd name="connsiteX38" fmla="*/ 247708 w 4331715"/>
                <a:gd name="connsiteY38" fmla="*/ 6924426 h 7896091"/>
                <a:gd name="connsiteX39" fmla="*/ 339465 w 4331715"/>
                <a:gd name="connsiteY39" fmla="*/ 7129217 h 7896091"/>
                <a:gd name="connsiteX40" fmla="*/ 658556 w 4331715"/>
                <a:gd name="connsiteY40" fmla="*/ 7617394 h 7896091"/>
                <a:gd name="connsiteX41" fmla="*/ 1031137 w 4331715"/>
                <a:gd name="connsiteY41" fmla="*/ 7818217 h 7896091"/>
                <a:gd name="connsiteX42" fmla="*/ 1257234 w 4331715"/>
                <a:gd name="connsiteY42" fmla="*/ 7861999 h 7896091"/>
                <a:gd name="connsiteX43" fmla="*/ 1259413 w 4331715"/>
                <a:gd name="connsiteY43" fmla="*/ 7861915 h 7896091"/>
                <a:gd name="connsiteX44" fmla="*/ 1259644 w 4331715"/>
                <a:gd name="connsiteY44" fmla="*/ 7862127 h 789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31715" h="7896091">
                  <a:moveTo>
                    <a:pt x="2986934" y="7893713"/>
                  </a:moveTo>
                  <a:cubicBezTo>
                    <a:pt x="3224718" y="7907927"/>
                    <a:pt x="3435648" y="7858968"/>
                    <a:pt x="3620591" y="7732623"/>
                  </a:cubicBezTo>
                  <a:cubicBezTo>
                    <a:pt x="3698986" y="7677346"/>
                    <a:pt x="3766553" y="7603907"/>
                    <a:pt x="3807267" y="7515466"/>
                  </a:cubicBezTo>
                  <a:cubicBezTo>
                    <a:pt x="3879165" y="7354375"/>
                    <a:pt x="3979649" y="7205919"/>
                    <a:pt x="4045917" y="7042459"/>
                  </a:cubicBezTo>
                  <a:cubicBezTo>
                    <a:pt x="4173688" y="6687902"/>
                    <a:pt x="4249484" y="6317551"/>
                    <a:pt x="4288032" y="5944041"/>
                  </a:cubicBezTo>
                  <a:cubicBezTo>
                    <a:pt x="4343039" y="5360482"/>
                    <a:pt x="4345637" y="4772975"/>
                    <a:pt x="4298427" y="4188626"/>
                  </a:cubicBezTo>
                  <a:cubicBezTo>
                    <a:pt x="4273739" y="3980945"/>
                    <a:pt x="4045917" y="3838017"/>
                    <a:pt x="3846681" y="3897241"/>
                  </a:cubicBezTo>
                  <a:cubicBezTo>
                    <a:pt x="3711980" y="3959625"/>
                    <a:pt x="3599368" y="4094656"/>
                    <a:pt x="3607164" y="4250220"/>
                  </a:cubicBezTo>
                  <a:cubicBezTo>
                    <a:pt x="3650477" y="5001977"/>
                    <a:pt x="3656540" y="5766368"/>
                    <a:pt x="3487623" y="6503911"/>
                  </a:cubicBezTo>
                  <a:cubicBezTo>
                    <a:pt x="3435648" y="6655526"/>
                    <a:pt x="3393635" y="6811878"/>
                    <a:pt x="3323903" y="6955597"/>
                  </a:cubicBezTo>
                  <a:cubicBezTo>
                    <a:pt x="3313941" y="4804561"/>
                    <a:pt x="3323037" y="2652736"/>
                    <a:pt x="3319138" y="500912"/>
                  </a:cubicBezTo>
                  <a:cubicBezTo>
                    <a:pt x="3309177" y="366669"/>
                    <a:pt x="3264565" y="221372"/>
                    <a:pt x="3154119" y="132140"/>
                  </a:cubicBezTo>
                  <a:cubicBezTo>
                    <a:pt x="3046705" y="37381"/>
                    <a:pt x="2897711" y="-7630"/>
                    <a:pt x="2753481" y="1057"/>
                  </a:cubicBezTo>
                  <a:cubicBezTo>
                    <a:pt x="2552946" y="21588"/>
                    <a:pt x="2381863" y="166096"/>
                    <a:pt x="2292207" y="342190"/>
                  </a:cubicBezTo>
                  <a:cubicBezTo>
                    <a:pt x="2250627" y="440108"/>
                    <a:pt x="2255824" y="549081"/>
                    <a:pt x="2256691" y="653316"/>
                  </a:cubicBezTo>
                  <a:cubicBezTo>
                    <a:pt x="2257557" y="1215554"/>
                    <a:pt x="2255824" y="1779372"/>
                    <a:pt x="2256691" y="2343189"/>
                  </a:cubicBezTo>
                  <a:cubicBezTo>
                    <a:pt x="2265786" y="2436369"/>
                    <a:pt x="2265353" y="2527970"/>
                    <a:pt x="2256691" y="2620360"/>
                  </a:cubicBezTo>
                  <a:cubicBezTo>
                    <a:pt x="2256691" y="3211816"/>
                    <a:pt x="2256691" y="3800903"/>
                    <a:pt x="2257557" y="4391569"/>
                  </a:cubicBezTo>
                  <a:lnTo>
                    <a:pt x="2082143" y="4392359"/>
                  </a:lnTo>
                  <a:cubicBezTo>
                    <a:pt x="2077811" y="3933566"/>
                    <a:pt x="2081276" y="3477142"/>
                    <a:pt x="2080410" y="3019929"/>
                  </a:cubicBezTo>
                  <a:cubicBezTo>
                    <a:pt x="2078677" y="2910166"/>
                    <a:pt x="2087340" y="2800403"/>
                    <a:pt x="2069149" y="2694588"/>
                  </a:cubicBezTo>
                  <a:cubicBezTo>
                    <a:pt x="2076079" y="2649578"/>
                    <a:pt x="2080410" y="2604567"/>
                    <a:pt x="2081276" y="2561136"/>
                  </a:cubicBezTo>
                  <a:cubicBezTo>
                    <a:pt x="2079544" y="1894662"/>
                    <a:pt x="2080410" y="1228189"/>
                    <a:pt x="2080410" y="562505"/>
                  </a:cubicBezTo>
                  <a:cubicBezTo>
                    <a:pt x="2112894" y="210317"/>
                    <a:pt x="1711390" y="-88965"/>
                    <a:pt x="1379619" y="24746"/>
                  </a:cubicBezTo>
                  <a:cubicBezTo>
                    <a:pt x="1168256" y="95026"/>
                    <a:pt x="978115" y="298759"/>
                    <a:pt x="991975" y="530129"/>
                  </a:cubicBezTo>
                  <a:cubicBezTo>
                    <a:pt x="991109" y="1432711"/>
                    <a:pt x="991975" y="2333714"/>
                    <a:pt x="991109" y="3235506"/>
                  </a:cubicBezTo>
                  <a:cubicBezTo>
                    <a:pt x="996739" y="3405283"/>
                    <a:pt x="978981" y="3576639"/>
                    <a:pt x="1003669" y="3744837"/>
                  </a:cubicBezTo>
                  <a:cubicBezTo>
                    <a:pt x="984179" y="3851441"/>
                    <a:pt x="993275" y="3959625"/>
                    <a:pt x="991109" y="4067018"/>
                  </a:cubicBezTo>
                  <a:cubicBezTo>
                    <a:pt x="991975" y="4906428"/>
                    <a:pt x="991109" y="5744257"/>
                    <a:pt x="991975" y="6583666"/>
                  </a:cubicBezTo>
                  <a:cubicBezTo>
                    <a:pt x="991109" y="6698957"/>
                    <a:pt x="998472" y="6815037"/>
                    <a:pt x="978115" y="6930327"/>
                  </a:cubicBezTo>
                  <a:cubicBezTo>
                    <a:pt x="928739" y="6711591"/>
                    <a:pt x="840816" y="6503911"/>
                    <a:pt x="806599" y="6282806"/>
                  </a:cubicBezTo>
                  <a:cubicBezTo>
                    <a:pt x="687491" y="5632126"/>
                    <a:pt x="693554" y="4968021"/>
                    <a:pt x="729936" y="4309444"/>
                  </a:cubicBezTo>
                  <a:cubicBezTo>
                    <a:pt x="731669" y="4230478"/>
                    <a:pt x="741631" y="4138088"/>
                    <a:pt x="678395" y="4078074"/>
                  </a:cubicBezTo>
                  <a:cubicBezTo>
                    <a:pt x="603032" y="3866445"/>
                    <a:pt x="289452" y="3826962"/>
                    <a:pt x="143490" y="3988052"/>
                  </a:cubicBezTo>
                  <a:cubicBezTo>
                    <a:pt x="-34091" y="4170464"/>
                    <a:pt x="51668" y="4449214"/>
                    <a:pt x="10521" y="4675847"/>
                  </a:cubicBezTo>
                  <a:cubicBezTo>
                    <a:pt x="-7237" y="4975918"/>
                    <a:pt x="-5072" y="5409441"/>
                    <a:pt x="36942" y="5788478"/>
                  </a:cubicBezTo>
                  <a:cubicBezTo>
                    <a:pt x="61954" y="6084008"/>
                    <a:pt x="104509" y="6379539"/>
                    <a:pt x="178309" y="6667074"/>
                  </a:cubicBezTo>
                  <a:lnTo>
                    <a:pt x="257848" y="6934239"/>
                  </a:lnTo>
                  <a:lnTo>
                    <a:pt x="247708" y="6924426"/>
                  </a:lnTo>
                  <a:cubicBezTo>
                    <a:pt x="272190" y="6995918"/>
                    <a:pt x="313234" y="7058739"/>
                    <a:pt x="339465" y="7129217"/>
                  </a:cubicBezTo>
                  <a:cubicBezTo>
                    <a:pt x="390178" y="7319248"/>
                    <a:pt x="511663" y="7489261"/>
                    <a:pt x="658556" y="7617394"/>
                  </a:cubicBezTo>
                  <a:cubicBezTo>
                    <a:pt x="800100" y="7709734"/>
                    <a:pt x="924979" y="7778090"/>
                    <a:pt x="1031137" y="7818217"/>
                  </a:cubicBezTo>
                  <a:cubicBezTo>
                    <a:pt x="1110755" y="7848313"/>
                    <a:pt x="1203856" y="7861649"/>
                    <a:pt x="1257234" y="7861999"/>
                  </a:cubicBezTo>
                  <a:lnTo>
                    <a:pt x="1259413" y="7861915"/>
                  </a:lnTo>
                  <a:lnTo>
                    <a:pt x="1259644" y="7862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2379503" y="2245941"/>
            <a:ext cx="258162" cy="14188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3000492" y="2093382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75741">
            <a:off x="2542611" y="1545945"/>
            <a:ext cx="132815" cy="101797"/>
          </a:xfrm>
          <a:prstGeom prst="triangle">
            <a:avLst>
              <a:gd name="adj" fmla="val 303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3262742" y="1599822"/>
            <a:ext cx="206360" cy="194212"/>
          </a:xfrm>
          <a:prstGeom prst="triangle">
            <a:avLst>
              <a:gd name="adj" fmla="val 443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875741">
            <a:off x="2330974" y="662321"/>
            <a:ext cx="113270" cy="105783"/>
          </a:xfrm>
          <a:prstGeom prst="triangle">
            <a:avLst>
              <a:gd name="adj" fmla="val 303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342417" y="397364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活死人之夜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22" name="文本框 21"/>
          <p:cNvSpPr txBox="1"/>
          <p:nvPr/>
        </p:nvSpPr>
        <p:spPr>
          <a:xfrm>
            <a:off x="1517144" y="447889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行尸走肉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521953" y="498414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僵尸肖恩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grpSp>
        <p:nvGrpSpPr>
          <p:cNvPr id="25" name="Group 41"/>
          <p:cNvGrpSpPr>
            <a:grpSpLocks/>
          </p:cNvGrpSpPr>
          <p:nvPr/>
        </p:nvGrpSpPr>
        <p:grpSpPr bwMode="auto">
          <a:xfrm rot="21369059">
            <a:off x="8372658" y="794243"/>
            <a:ext cx="1688923" cy="1999577"/>
            <a:chOff x="651" y="2595"/>
            <a:chExt cx="1158" cy="1371"/>
          </a:xfrm>
          <a:solidFill>
            <a:schemeClr val="accent2"/>
          </a:solidFill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 flipV="1">
              <a:off x="1230" y="2595"/>
              <a:ext cx="338" cy="344"/>
            </a:xfrm>
            <a:custGeom>
              <a:avLst/>
              <a:gdLst>
                <a:gd name="T0" fmla="*/ 738 w 1737"/>
                <a:gd name="T1" fmla="*/ 1694 h 1770"/>
                <a:gd name="T2" fmla="*/ 1697 w 1737"/>
                <a:gd name="T3" fmla="*/ 928 h 1770"/>
                <a:gd name="T4" fmla="*/ 1178 w 1737"/>
                <a:gd name="T5" fmla="*/ 77 h 1770"/>
                <a:gd name="T6" fmla="*/ 689 w 1737"/>
                <a:gd name="T7" fmla="*/ 32 h 1770"/>
                <a:gd name="T8" fmla="*/ 97 w 1737"/>
                <a:gd name="T9" fmla="*/ 489 h 1770"/>
                <a:gd name="T10" fmla="*/ 39 w 1737"/>
                <a:gd name="T11" fmla="*/ 1064 h 1770"/>
                <a:gd name="T12" fmla="*/ 738 w 1737"/>
                <a:gd name="T13" fmla="*/ 1694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7" h="1770">
                  <a:moveTo>
                    <a:pt x="738" y="1694"/>
                  </a:moveTo>
                  <a:cubicBezTo>
                    <a:pt x="1201" y="1770"/>
                    <a:pt x="1659" y="1389"/>
                    <a:pt x="1697" y="928"/>
                  </a:cubicBezTo>
                  <a:cubicBezTo>
                    <a:pt x="1737" y="572"/>
                    <a:pt x="1503" y="215"/>
                    <a:pt x="1178" y="77"/>
                  </a:cubicBezTo>
                  <a:cubicBezTo>
                    <a:pt x="1027" y="0"/>
                    <a:pt x="851" y="30"/>
                    <a:pt x="689" y="32"/>
                  </a:cubicBezTo>
                  <a:cubicBezTo>
                    <a:pt x="433" y="77"/>
                    <a:pt x="208" y="256"/>
                    <a:pt x="97" y="489"/>
                  </a:cubicBezTo>
                  <a:cubicBezTo>
                    <a:pt x="0" y="664"/>
                    <a:pt x="33" y="873"/>
                    <a:pt x="39" y="1064"/>
                  </a:cubicBezTo>
                  <a:cubicBezTo>
                    <a:pt x="110" y="1395"/>
                    <a:pt x="414" y="1635"/>
                    <a:pt x="738" y="16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 flipV="1">
              <a:off x="651" y="2835"/>
              <a:ext cx="1158" cy="1131"/>
            </a:xfrm>
            <a:custGeom>
              <a:avLst/>
              <a:gdLst>
                <a:gd name="T0" fmla="*/ 2802 w 7265"/>
                <a:gd name="T1" fmla="*/ 6853 h 7092"/>
                <a:gd name="T2" fmla="*/ 3175 w 7265"/>
                <a:gd name="T3" fmla="*/ 7089 h 7092"/>
                <a:gd name="T4" fmla="*/ 4963 w 7265"/>
                <a:gd name="T5" fmla="*/ 6590 h 7092"/>
                <a:gd name="T6" fmla="*/ 5503 w 7265"/>
                <a:gd name="T7" fmla="*/ 5988 h 7092"/>
                <a:gd name="T8" fmla="*/ 5849 w 7265"/>
                <a:gd name="T9" fmla="*/ 5125 h 7092"/>
                <a:gd name="T10" fmla="*/ 6497 w 7265"/>
                <a:gd name="T11" fmla="*/ 5650 h 7092"/>
                <a:gd name="T12" fmla="*/ 6939 w 7265"/>
                <a:gd name="T13" fmla="*/ 5887 h 7092"/>
                <a:gd name="T14" fmla="*/ 7215 w 7265"/>
                <a:gd name="T15" fmla="*/ 5424 h 7092"/>
                <a:gd name="T16" fmla="*/ 6809 w 7265"/>
                <a:gd name="T17" fmla="*/ 5054 h 7092"/>
                <a:gd name="T18" fmla="*/ 5916 w 7265"/>
                <a:gd name="T19" fmla="*/ 4294 h 7092"/>
                <a:gd name="T20" fmla="*/ 5451 w 7265"/>
                <a:gd name="T21" fmla="*/ 4394 h 7092"/>
                <a:gd name="T22" fmla="*/ 5200 w 7265"/>
                <a:gd name="T23" fmla="*/ 5026 h 7092"/>
                <a:gd name="T24" fmla="*/ 4692 w 7265"/>
                <a:gd name="T25" fmla="*/ 3906 h 7092"/>
                <a:gd name="T26" fmla="*/ 4385 w 7265"/>
                <a:gd name="T27" fmla="*/ 3359 h 7092"/>
                <a:gd name="T28" fmla="*/ 5113 w 7265"/>
                <a:gd name="T29" fmla="*/ 2723 h 7092"/>
                <a:gd name="T30" fmla="*/ 5519 w 7265"/>
                <a:gd name="T31" fmla="*/ 2290 h 7092"/>
                <a:gd name="T32" fmla="*/ 5455 w 7265"/>
                <a:gd name="T33" fmla="*/ 1867 h 7092"/>
                <a:gd name="T34" fmla="*/ 5154 w 7265"/>
                <a:gd name="T35" fmla="*/ 1526 h 7092"/>
                <a:gd name="T36" fmla="*/ 4015 w 7265"/>
                <a:gd name="T37" fmla="*/ 238 h 7092"/>
                <a:gd name="T38" fmla="*/ 3633 w 7265"/>
                <a:gd name="T39" fmla="*/ 17 h 7092"/>
                <a:gd name="T40" fmla="*/ 3186 w 7265"/>
                <a:gd name="T41" fmla="*/ 434 h 7092"/>
                <a:gd name="T42" fmla="*/ 3262 w 7265"/>
                <a:gd name="T43" fmla="*/ 732 h 7092"/>
                <a:gd name="T44" fmla="*/ 4157 w 7265"/>
                <a:gd name="T45" fmla="*/ 1748 h 7092"/>
                <a:gd name="T46" fmla="*/ 4449 w 7265"/>
                <a:gd name="T47" fmla="*/ 2093 h 7092"/>
                <a:gd name="T48" fmla="*/ 3597 w 7265"/>
                <a:gd name="T49" fmla="*/ 2835 h 7092"/>
                <a:gd name="T50" fmla="*/ 3336 w 7265"/>
                <a:gd name="T51" fmla="*/ 3008 h 7092"/>
                <a:gd name="T52" fmla="*/ 2788 w 7265"/>
                <a:gd name="T53" fmla="*/ 2077 h 7092"/>
                <a:gd name="T54" fmla="*/ 2454 w 7265"/>
                <a:gd name="T55" fmla="*/ 1740 h 7092"/>
                <a:gd name="T56" fmla="*/ 487 w 7265"/>
                <a:gd name="T57" fmla="*/ 1056 h 7092"/>
                <a:gd name="T58" fmla="*/ 71 w 7265"/>
                <a:gd name="T59" fmla="*/ 1341 h 7092"/>
                <a:gd name="T60" fmla="*/ 298 w 7265"/>
                <a:gd name="T61" fmla="*/ 1900 h 7092"/>
                <a:gd name="T62" fmla="*/ 1410 w 7265"/>
                <a:gd name="T63" fmla="*/ 2272 h 7092"/>
                <a:gd name="T64" fmla="*/ 1929 w 7265"/>
                <a:gd name="T65" fmla="*/ 2449 h 7092"/>
                <a:gd name="T66" fmla="*/ 2038 w 7265"/>
                <a:gd name="T67" fmla="*/ 2571 h 7092"/>
                <a:gd name="T68" fmla="*/ 2986 w 7265"/>
                <a:gd name="T69" fmla="*/ 4164 h 7092"/>
                <a:gd name="T70" fmla="*/ 3754 w 7265"/>
                <a:gd name="T71" fmla="*/ 5828 h 7092"/>
                <a:gd name="T72" fmla="*/ 3910 w 7265"/>
                <a:gd name="T73" fmla="*/ 6267 h 7092"/>
                <a:gd name="T74" fmla="*/ 3270 w 7265"/>
                <a:gd name="T75" fmla="*/ 6418 h 7092"/>
                <a:gd name="T76" fmla="*/ 3004 w 7265"/>
                <a:gd name="T77" fmla="*/ 5709 h 7092"/>
                <a:gd name="T78" fmla="*/ 2800 w 7265"/>
                <a:gd name="T79" fmla="*/ 5195 h 7092"/>
                <a:gd name="T80" fmla="*/ 2306 w 7265"/>
                <a:gd name="T81" fmla="*/ 5143 h 7092"/>
                <a:gd name="T82" fmla="*/ 2252 w 7265"/>
                <a:gd name="T83" fmla="*/ 5457 h 7092"/>
                <a:gd name="T84" fmla="*/ 2802 w 7265"/>
                <a:gd name="T85" fmla="*/ 6853 h 7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65" h="7092">
                  <a:moveTo>
                    <a:pt x="2802" y="6853"/>
                  </a:moveTo>
                  <a:cubicBezTo>
                    <a:pt x="2851" y="7005"/>
                    <a:pt x="3023" y="7092"/>
                    <a:pt x="3175" y="7089"/>
                  </a:cubicBezTo>
                  <a:cubicBezTo>
                    <a:pt x="3773" y="6932"/>
                    <a:pt x="4367" y="6756"/>
                    <a:pt x="4963" y="6590"/>
                  </a:cubicBezTo>
                  <a:cubicBezTo>
                    <a:pt x="5229" y="6490"/>
                    <a:pt x="5402" y="6243"/>
                    <a:pt x="5503" y="5988"/>
                  </a:cubicBezTo>
                  <a:cubicBezTo>
                    <a:pt x="5614" y="5698"/>
                    <a:pt x="5739" y="5415"/>
                    <a:pt x="5849" y="5125"/>
                  </a:cubicBezTo>
                  <a:cubicBezTo>
                    <a:pt x="6089" y="5269"/>
                    <a:pt x="6278" y="5480"/>
                    <a:pt x="6497" y="5650"/>
                  </a:cubicBezTo>
                  <a:cubicBezTo>
                    <a:pt x="6630" y="5748"/>
                    <a:pt x="6753" y="5921"/>
                    <a:pt x="6939" y="5887"/>
                  </a:cubicBezTo>
                  <a:cubicBezTo>
                    <a:pt x="7133" y="5832"/>
                    <a:pt x="7265" y="5623"/>
                    <a:pt x="7215" y="5424"/>
                  </a:cubicBezTo>
                  <a:cubicBezTo>
                    <a:pt x="7096" y="5283"/>
                    <a:pt x="6946" y="5175"/>
                    <a:pt x="6809" y="5054"/>
                  </a:cubicBezTo>
                  <a:cubicBezTo>
                    <a:pt x="6510" y="4802"/>
                    <a:pt x="6214" y="4546"/>
                    <a:pt x="5916" y="4294"/>
                  </a:cubicBezTo>
                  <a:cubicBezTo>
                    <a:pt x="5783" y="4161"/>
                    <a:pt x="5517" y="4215"/>
                    <a:pt x="5451" y="4394"/>
                  </a:cubicBezTo>
                  <a:cubicBezTo>
                    <a:pt x="5370" y="4606"/>
                    <a:pt x="5304" y="4824"/>
                    <a:pt x="5200" y="5026"/>
                  </a:cubicBezTo>
                  <a:cubicBezTo>
                    <a:pt x="5041" y="4648"/>
                    <a:pt x="4858" y="4281"/>
                    <a:pt x="4692" y="3906"/>
                  </a:cubicBezTo>
                  <a:cubicBezTo>
                    <a:pt x="4601" y="3718"/>
                    <a:pt x="4529" y="3515"/>
                    <a:pt x="4385" y="3359"/>
                  </a:cubicBezTo>
                  <a:cubicBezTo>
                    <a:pt x="4605" y="3124"/>
                    <a:pt x="4875" y="2940"/>
                    <a:pt x="5113" y="2723"/>
                  </a:cubicBezTo>
                  <a:cubicBezTo>
                    <a:pt x="5254" y="2585"/>
                    <a:pt x="5456" y="2491"/>
                    <a:pt x="5519" y="2290"/>
                  </a:cubicBezTo>
                  <a:cubicBezTo>
                    <a:pt x="5538" y="2149"/>
                    <a:pt x="5553" y="1984"/>
                    <a:pt x="5455" y="1867"/>
                  </a:cubicBezTo>
                  <a:cubicBezTo>
                    <a:pt x="5366" y="1743"/>
                    <a:pt x="5258" y="1636"/>
                    <a:pt x="5154" y="1526"/>
                  </a:cubicBezTo>
                  <a:cubicBezTo>
                    <a:pt x="4781" y="1091"/>
                    <a:pt x="4393" y="669"/>
                    <a:pt x="4015" y="238"/>
                  </a:cubicBezTo>
                  <a:cubicBezTo>
                    <a:pt x="3918" y="126"/>
                    <a:pt x="3792" y="8"/>
                    <a:pt x="3633" y="17"/>
                  </a:cubicBezTo>
                  <a:cubicBezTo>
                    <a:pt x="3407" y="0"/>
                    <a:pt x="3173" y="200"/>
                    <a:pt x="3186" y="434"/>
                  </a:cubicBezTo>
                  <a:cubicBezTo>
                    <a:pt x="3181" y="539"/>
                    <a:pt x="3184" y="652"/>
                    <a:pt x="3262" y="732"/>
                  </a:cubicBezTo>
                  <a:cubicBezTo>
                    <a:pt x="3556" y="1075"/>
                    <a:pt x="3861" y="1407"/>
                    <a:pt x="4157" y="1748"/>
                  </a:cubicBezTo>
                  <a:cubicBezTo>
                    <a:pt x="4250" y="1867"/>
                    <a:pt x="4371" y="1962"/>
                    <a:pt x="4449" y="2093"/>
                  </a:cubicBezTo>
                  <a:cubicBezTo>
                    <a:pt x="4179" y="2356"/>
                    <a:pt x="3881" y="2588"/>
                    <a:pt x="3597" y="2835"/>
                  </a:cubicBezTo>
                  <a:cubicBezTo>
                    <a:pt x="3518" y="2905"/>
                    <a:pt x="3453" y="3009"/>
                    <a:pt x="3336" y="3008"/>
                  </a:cubicBezTo>
                  <a:cubicBezTo>
                    <a:pt x="3162" y="2693"/>
                    <a:pt x="2973" y="2386"/>
                    <a:pt x="2788" y="2077"/>
                  </a:cubicBezTo>
                  <a:cubicBezTo>
                    <a:pt x="2699" y="1948"/>
                    <a:pt x="2617" y="1784"/>
                    <a:pt x="2454" y="1740"/>
                  </a:cubicBezTo>
                  <a:cubicBezTo>
                    <a:pt x="1797" y="1515"/>
                    <a:pt x="1141" y="1289"/>
                    <a:pt x="487" y="1056"/>
                  </a:cubicBezTo>
                  <a:cubicBezTo>
                    <a:pt x="314" y="1079"/>
                    <a:pt x="146" y="1176"/>
                    <a:pt x="71" y="1341"/>
                  </a:cubicBezTo>
                  <a:cubicBezTo>
                    <a:pt x="0" y="1542"/>
                    <a:pt x="68" y="1838"/>
                    <a:pt x="298" y="1900"/>
                  </a:cubicBezTo>
                  <a:cubicBezTo>
                    <a:pt x="669" y="2021"/>
                    <a:pt x="1038" y="2153"/>
                    <a:pt x="1410" y="2272"/>
                  </a:cubicBezTo>
                  <a:cubicBezTo>
                    <a:pt x="1585" y="2325"/>
                    <a:pt x="1759" y="2383"/>
                    <a:pt x="1929" y="2449"/>
                  </a:cubicBezTo>
                  <a:cubicBezTo>
                    <a:pt x="1985" y="2467"/>
                    <a:pt x="2007" y="2527"/>
                    <a:pt x="2038" y="2571"/>
                  </a:cubicBezTo>
                  <a:cubicBezTo>
                    <a:pt x="2350" y="3104"/>
                    <a:pt x="2678" y="3628"/>
                    <a:pt x="2986" y="4164"/>
                  </a:cubicBezTo>
                  <a:cubicBezTo>
                    <a:pt x="3243" y="4718"/>
                    <a:pt x="3494" y="5275"/>
                    <a:pt x="3754" y="5828"/>
                  </a:cubicBezTo>
                  <a:cubicBezTo>
                    <a:pt x="3815" y="5971"/>
                    <a:pt x="3911" y="6106"/>
                    <a:pt x="3910" y="6267"/>
                  </a:cubicBezTo>
                  <a:cubicBezTo>
                    <a:pt x="3691" y="6296"/>
                    <a:pt x="3491" y="6403"/>
                    <a:pt x="3270" y="6418"/>
                  </a:cubicBezTo>
                  <a:cubicBezTo>
                    <a:pt x="3204" y="6173"/>
                    <a:pt x="3085" y="5948"/>
                    <a:pt x="3004" y="5709"/>
                  </a:cubicBezTo>
                  <a:cubicBezTo>
                    <a:pt x="2937" y="5537"/>
                    <a:pt x="2874" y="5364"/>
                    <a:pt x="2800" y="5195"/>
                  </a:cubicBezTo>
                  <a:cubicBezTo>
                    <a:pt x="2716" y="5005"/>
                    <a:pt x="2431" y="4983"/>
                    <a:pt x="2306" y="5143"/>
                  </a:cubicBezTo>
                  <a:cubicBezTo>
                    <a:pt x="2215" y="5221"/>
                    <a:pt x="2218" y="5352"/>
                    <a:pt x="2252" y="5457"/>
                  </a:cubicBezTo>
                  <a:cubicBezTo>
                    <a:pt x="2447" y="5918"/>
                    <a:pt x="2613" y="6390"/>
                    <a:pt x="2802" y="68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8360773" y="988121"/>
            <a:ext cx="614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496620" y="1199350"/>
            <a:ext cx="3814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108327" y="1964565"/>
            <a:ext cx="614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108327" y="1703673"/>
            <a:ext cx="8023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 rot="976706">
            <a:off x="8801717" y="697071"/>
            <a:ext cx="915584" cy="2036772"/>
            <a:chOff x="10851456" y="3935228"/>
            <a:chExt cx="666438" cy="846768"/>
          </a:xfrm>
          <a:solidFill>
            <a:schemeClr val="bg1"/>
          </a:solidFill>
        </p:grpSpPr>
        <p:sp>
          <p:nvSpPr>
            <p:cNvPr id="31" name="等腰三角形 30"/>
            <p:cNvSpPr/>
            <p:nvPr/>
          </p:nvSpPr>
          <p:spPr>
            <a:xfrm>
              <a:off x="11371142" y="4145088"/>
              <a:ext cx="125470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11026049" y="3935228"/>
              <a:ext cx="125470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10921354" y="4713036"/>
              <a:ext cx="125471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1239689" y="4647972"/>
              <a:ext cx="125471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875741">
              <a:off x="11000627" y="4372827"/>
              <a:ext cx="64550" cy="49475"/>
            </a:xfrm>
            <a:prstGeom prst="triangle">
              <a:avLst>
                <a:gd name="adj" fmla="val 30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11417600" y="4407686"/>
              <a:ext cx="100294" cy="94390"/>
            </a:xfrm>
            <a:prstGeom prst="triangle">
              <a:avLst>
                <a:gd name="adj" fmla="val 443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875741">
              <a:off x="10851456" y="4230582"/>
              <a:ext cx="88659" cy="51412"/>
            </a:xfrm>
            <a:prstGeom prst="triangle">
              <a:avLst>
                <a:gd name="adj" fmla="val 30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10999121" y="4382384"/>
              <a:ext cx="100294" cy="94390"/>
            </a:xfrm>
            <a:prstGeom prst="triangle">
              <a:avLst>
                <a:gd name="adj" fmla="val 443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11339372" y="4327354"/>
              <a:ext cx="100294" cy="9439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等腰三角形 41"/>
          <p:cNvSpPr/>
          <p:nvPr/>
        </p:nvSpPr>
        <p:spPr>
          <a:xfrm>
            <a:off x="2871415" y="755833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>
            <a:off x="2319061" y="1089164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3547304">
            <a:off x="3043211" y="2565270"/>
            <a:ext cx="176986" cy="9727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832976" y="3327289"/>
            <a:ext cx="2441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代表影视作品</a:t>
            </a:r>
            <a:r>
              <a:rPr lang="en-US" altLang="zh-CN" sz="2800" b="1" dirty="0" smtClean="0">
                <a:latin typeface="+mj-ea"/>
                <a:ea typeface="+mj-ea"/>
              </a:rPr>
              <a:t>: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521953" y="548939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《</a:t>
            </a:r>
            <a:r>
              <a:rPr lang="zh-CN" altLang="en-US" sz="2800" dirty="0"/>
              <a:t>生化危机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49" name="文本框 48"/>
          <p:cNvSpPr txBox="1"/>
          <p:nvPr/>
        </p:nvSpPr>
        <p:spPr>
          <a:xfrm>
            <a:off x="7858872" y="5489396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死亡录像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50" name="文本框 49"/>
          <p:cNvSpPr txBox="1"/>
          <p:nvPr/>
        </p:nvSpPr>
        <p:spPr>
          <a:xfrm>
            <a:off x="8697243" y="589365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……</a:t>
            </a:r>
            <a:endParaRPr lang="zh-CN" altLang="en-US" sz="2800" dirty="0"/>
          </a:p>
        </p:txBody>
      </p:sp>
      <p:sp>
        <p:nvSpPr>
          <p:cNvPr id="51" name="文本框 50"/>
          <p:cNvSpPr txBox="1"/>
          <p:nvPr/>
        </p:nvSpPr>
        <p:spPr>
          <a:xfrm>
            <a:off x="2360324" y="589365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……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8166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03494"/>
            <a:ext cx="12192001" cy="5462447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梯形 53"/>
          <p:cNvSpPr/>
          <p:nvPr/>
        </p:nvSpPr>
        <p:spPr>
          <a:xfrm>
            <a:off x="1" y="498902"/>
            <a:ext cx="12192000" cy="904592"/>
          </a:xfrm>
          <a:prstGeom prst="trapezoid">
            <a:avLst>
              <a:gd name="adj" fmla="val 47678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460886" y="393557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767960" y="5829996"/>
            <a:ext cx="396868" cy="340619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9" name="等腰三角形 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38782" y="642581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3" name="等腰三角形 1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51920" y="5731560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6" name="等腰三角形 1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20741949">
            <a:off x="4547767" y="6499530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9" name="等腰三角形 1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20741949">
            <a:off x="5296776" y="4450077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2" name="等腰三角形 2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980781">
            <a:off x="5390872" y="4838097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5" name="等腰三角形 2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16980781">
            <a:off x="6649817" y="4851841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8" name="等腰三角形 27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6980781">
            <a:off x="6585174" y="5653474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2" name="等腰三角形 3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6980781">
            <a:off x="5567329" y="5568420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9443371">
            <a:off x="5641888" y="5224852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3" name="等腰三角形 4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4747184">
            <a:off x="6344770" y="5195309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6" name="等腰三角形 4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885524" y="4066730"/>
            <a:ext cx="3504439" cy="35044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516699" y="4293175"/>
            <a:ext cx="2286402" cy="22864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667565" y="4066989"/>
            <a:ext cx="849356" cy="560004"/>
            <a:chOff x="6364225" y="2920400"/>
            <a:chExt cx="2733280" cy="1802126"/>
          </a:xfrm>
          <a:solidFill>
            <a:schemeClr val="accent1"/>
          </a:solidFill>
        </p:grpSpPr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7708508" y="2920400"/>
              <a:ext cx="1388997" cy="1802126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6364225" y="2951401"/>
              <a:ext cx="1506305" cy="167291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7059573" y="4238391"/>
              <a:ext cx="695349" cy="385926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</p:grpSp>
      <p:sp>
        <p:nvSpPr>
          <p:cNvPr id="7" name="梯形 6"/>
          <p:cNvSpPr/>
          <p:nvPr/>
        </p:nvSpPr>
        <p:spPr>
          <a:xfrm flipV="1">
            <a:off x="1" y="-1"/>
            <a:ext cx="12192000" cy="498049"/>
          </a:xfrm>
          <a:prstGeom prst="trapezoid">
            <a:avLst>
              <a:gd name="adj" fmla="val 8811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693156" y="5018248"/>
            <a:ext cx="19164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TT1404o00"/>
              </a:rPr>
              <a:t>语言功能</a:t>
            </a:r>
          </a:p>
          <a:p>
            <a:pPr algn="ctr"/>
            <a:r>
              <a:rPr lang="zh-CN" altLang="en-US" sz="3200" dirty="0" smtClean="0">
                <a:latin typeface="TT1404o00"/>
              </a:rPr>
              <a:t>衰退</a:t>
            </a:r>
            <a:endParaRPr lang="zh-CN" altLang="en-US" sz="3200" dirty="0"/>
          </a:p>
        </p:txBody>
      </p:sp>
      <p:sp>
        <p:nvSpPr>
          <p:cNvPr id="55" name="椭圆 54"/>
          <p:cNvSpPr/>
          <p:nvPr/>
        </p:nvSpPr>
        <p:spPr>
          <a:xfrm>
            <a:off x="9783832" y="5705031"/>
            <a:ext cx="1115957" cy="1115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9754494" y="5999373"/>
            <a:ext cx="1189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latin typeface="TT1404o00"/>
              </a:rPr>
              <a:t>失忆</a:t>
            </a:r>
            <a:endParaRPr lang="zh-CN" altLang="en-US" sz="3200" dirty="0"/>
          </a:p>
        </p:txBody>
      </p:sp>
      <p:sp>
        <p:nvSpPr>
          <p:cNvPr id="57" name="矩形 56"/>
          <p:cNvSpPr/>
          <p:nvPr/>
        </p:nvSpPr>
        <p:spPr>
          <a:xfrm>
            <a:off x="1172396" y="5280887"/>
            <a:ext cx="30108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+mj-ea"/>
                <a:ea typeface="+mj-ea"/>
              </a:rPr>
              <a:t>想吃人</a:t>
            </a:r>
            <a:endParaRPr lang="zh-CN" altLang="en-US" sz="6600" b="1" dirty="0">
              <a:latin typeface="+mj-ea"/>
              <a:ea typeface="+mj-ea"/>
            </a:endParaRPr>
          </a:p>
        </p:txBody>
      </p:sp>
      <p:grpSp>
        <p:nvGrpSpPr>
          <p:cNvPr id="62" name="组合 61"/>
          <p:cNvGrpSpPr/>
          <p:nvPr/>
        </p:nvGrpSpPr>
        <p:grpSpPr>
          <a:xfrm rot="19501266">
            <a:off x="6291943" y="3887892"/>
            <a:ext cx="710093" cy="847862"/>
            <a:chOff x="7724275" y="3821229"/>
            <a:chExt cx="856551" cy="1022732"/>
          </a:xfrm>
          <a:solidFill>
            <a:srgbClr val="BFBFBF"/>
          </a:solidFill>
        </p:grpSpPr>
        <p:sp>
          <p:nvSpPr>
            <p:cNvPr id="63" name="等腰三角形 6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9461229">
              <a:off x="8142876" y="414612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6760844">
            <a:off x="6024919" y="3737468"/>
            <a:ext cx="752707" cy="578516"/>
            <a:chOff x="7724275" y="3734240"/>
            <a:chExt cx="907954" cy="697834"/>
          </a:xfrm>
          <a:solidFill>
            <a:srgbClr val="BFBFBF"/>
          </a:solidFill>
        </p:grpSpPr>
        <p:sp>
          <p:nvSpPr>
            <p:cNvPr id="66" name="等腰三角形 6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9461229">
              <a:off x="8194279" y="3734240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等腰三角形 2"/>
          <p:cNvSpPr/>
          <p:nvPr/>
        </p:nvSpPr>
        <p:spPr>
          <a:xfrm rot="11700000">
            <a:off x="6287054" y="3007112"/>
            <a:ext cx="520700" cy="92818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83360" y="2183901"/>
            <a:ext cx="8623302" cy="11316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34842" y="2426540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无论快慢，症状</a:t>
            </a: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均</a:t>
            </a:r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表现为：</a:t>
            </a:r>
            <a:endParaRPr lang="zh-CN" altLang="en-US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58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1911404" y="3251190"/>
            <a:ext cx="2922289" cy="29222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</a:rPr>
              <a:t>超</a:t>
            </a:r>
            <a:r>
              <a:rPr lang="zh-CN" altLang="en-US" sz="5400" dirty="0" smtClean="0">
                <a:solidFill>
                  <a:schemeClr val="accent2"/>
                </a:solidFill>
              </a:rPr>
              <a:t>想</a:t>
            </a:r>
            <a:endParaRPr lang="en-US" altLang="zh-CN" sz="54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5400" dirty="0" smtClean="0">
                <a:solidFill>
                  <a:schemeClr val="accent2"/>
                </a:solidFill>
              </a:rPr>
              <a:t>吃人</a:t>
            </a:r>
            <a:endParaRPr lang="zh-CN" altLang="en-US" sz="8000" dirty="0">
              <a:solidFill>
                <a:schemeClr val="accent2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859831" y="509283"/>
            <a:ext cx="1977375" cy="1977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睡眠</a:t>
            </a:r>
            <a:endParaRPr lang="en-US" altLang="zh-CN" sz="32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200" dirty="0">
                <a:solidFill>
                  <a:schemeClr val="accent2"/>
                </a:solidFill>
              </a:rPr>
              <a:t>失调</a:t>
            </a:r>
          </a:p>
        </p:txBody>
      </p:sp>
      <p:sp>
        <p:nvSpPr>
          <p:cNvPr id="78" name="椭圆 77"/>
          <p:cNvSpPr/>
          <p:nvPr/>
        </p:nvSpPr>
        <p:spPr>
          <a:xfrm>
            <a:off x="8747858" y="2443916"/>
            <a:ext cx="2749580" cy="2749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4400" dirty="0" smtClean="0">
                <a:solidFill>
                  <a:schemeClr val="accent2"/>
                </a:solidFill>
              </a:rPr>
              <a:t>缺少</a:t>
            </a:r>
            <a:endParaRPr lang="en-US" altLang="zh-CN" sz="44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4400" dirty="0" smtClean="0">
                <a:solidFill>
                  <a:schemeClr val="accent2"/>
                </a:solidFill>
              </a:rPr>
              <a:t>愉悦感</a:t>
            </a:r>
            <a:endParaRPr lang="zh-CN" altLang="en-US" sz="6600" dirty="0">
              <a:solidFill>
                <a:schemeClr val="accent2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2789751" y="837376"/>
            <a:ext cx="1617080" cy="1617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丧失</a:t>
            </a:r>
            <a:endParaRPr lang="en-US" altLang="zh-CN" sz="32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语言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692317" y="1441598"/>
            <a:ext cx="2055175" cy="2055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dirty="0" smtClean="0">
                <a:solidFill>
                  <a:schemeClr val="accent2"/>
                </a:solidFill>
              </a:rPr>
              <a:t>攻击性</a:t>
            </a:r>
            <a:endParaRPr lang="zh-CN" altLang="en-US" sz="5400" dirty="0">
              <a:solidFill>
                <a:schemeClr val="accent2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802508" y="4392574"/>
            <a:ext cx="2267432" cy="22674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dirty="0" smtClean="0">
                <a:solidFill>
                  <a:schemeClr val="accent2"/>
                </a:solidFill>
              </a:rPr>
              <a:t>肢体</a:t>
            </a:r>
            <a:endParaRPr lang="en-US" altLang="zh-CN" sz="36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600" dirty="0">
                <a:solidFill>
                  <a:schemeClr val="accent2"/>
                </a:solidFill>
              </a:rPr>
              <a:t>不协调</a:t>
            </a:r>
            <a:endParaRPr lang="en-US" altLang="zh-CN" sz="3600" dirty="0" smtClean="0">
              <a:solidFill>
                <a:schemeClr val="accent2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0011480" y="181656"/>
            <a:ext cx="1527504" cy="1527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</a:rPr>
              <a:t>好</a:t>
            </a:r>
            <a:r>
              <a:rPr lang="zh-CN" altLang="en-US" sz="2800" dirty="0" smtClean="0">
                <a:solidFill>
                  <a:schemeClr val="accent2"/>
                </a:solidFill>
              </a:rPr>
              <a:t>想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吃</a:t>
            </a:r>
            <a:r>
              <a:rPr lang="zh-CN" altLang="en-US" sz="2800" dirty="0">
                <a:solidFill>
                  <a:schemeClr val="accent2"/>
                </a:solidFill>
              </a:rPr>
              <a:t>人</a:t>
            </a:r>
          </a:p>
        </p:txBody>
      </p:sp>
      <p:sp>
        <p:nvSpPr>
          <p:cNvPr id="84" name="椭圆 83"/>
          <p:cNvSpPr/>
          <p:nvPr/>
        </p:nvSpPr>
        <p:spPr>
          <a:xfrm>
            <a:off x="885524" y="-2800118"/>
            <a:ext cx="3504439" cy="35044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>
            <a:off x="3460886" y="-294782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56301" y="57842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0" name="等腰三角形 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66749" y="18949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7" name="等腰三角形 16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8471400">
            <a:off x="4922349" y="28982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0" name="等腰三角形 1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18471400">
            <a:off x="3817448" y="29871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3" name="等腰三角形 2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1756747">
            <a:off x="4414076" y="241684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6" name="等腰三角形 2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1756747">
            <a:off x="4167729" y="219632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9" name="等腰三角形 2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1756747">
            <a:off x="6146206" y="3675612"/>
            <a:ext cx="208496" cy="342725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32" name="等腰三角形 3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1756747">
            <a:off x="7615839" y="2299482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1756747">
            <a:off x="7054481" y="200532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8" name="等腰三角形 37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1756747">
            <a:off x="7722890" y="1037113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1" name="等腰三角形 40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1756747">
            <a:off x="7076945" y="733013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4" name="等腰三角形 43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6743704">
            <a:off x="6963453" y="1524025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7" name="等腰三角形 46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5012500">
            <a:off x="7481356" y="148072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0" name="等腰三角形 4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rot="11780049">
            <a:off x="5176517" y="48718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3" name="等腰三角形 5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rot="11780049">
            <a:off x="5035767" y="2053657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6" name="等腰三角形 5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1756747">
            <a:off x="4992409" y="5287250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66" name="等腰三角形 6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rot="10111710">
            <a:off x="6838833" y="3931403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69" name="等腰三角形 6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2642933">
            <a:off x="6924746" y="2731313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72" name="等腰三角形 7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rot="2642933">
            <a:off x="4729017" y="3810790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75" name="等腰三角形 7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705022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"/>
            <a:ext cx="12192000" cy="3689498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0800000">
            <a:off x="1" y="-2"/>
            <a:ext cx="12192000" cy="2171702"/>
            <a:chOff x="1" y="2286000"/>
            <a:chExt cx="12192000" cy="1403495"/>
          </a:xfrm>
        </p:grpSpPr>
        <p:sp>
          <p:nvSpPr>
            <p:cNvPr id="7" name="梯形 6"/>
            <p:cNvSpPr/>
            <p:nvPr/>
          </p:nvSpPr>
          <p:spPr>
            <a:xfrm>
              <a:off x="1" y="3070750"/>
              <a:ext cx="12192000" cy="618745"/>
            </a:xfrm>
            <a:prstGeom prst="trapezoid">
              <a:avLst>
                <a:gd name="adj" fmla="val 75727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flipV="1">
              <a:off x="1" y="2286000"/>
              <a:ext cx="12192000" cy="784749"/>
            </a:xfrm>
            <a:prstGeom prst="trapezoid">
              <a:avLst>
                <a:gd name="adj" fmla="val 5700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4214262" y="1284835"/>
            <a:ext cx="3763477" cy="519765"/>
          </a:xfrm>
          <a:prstGeom prst="ellipse">
            <a:avLst/>
          </a:prstGeom>
          <a:solidFill>
            <a:schemeClr val="bg2">
              <a:lumMod val="1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>
            <a:off x="3460886" y="-980582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2171700"/>
            <a:ext cx="12192000" cy="4686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425700" y="5864773"/>
            <a:ext cx="33771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89169" y="5864773"/>
            <a:ext cx="34025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802831" y="5861198"/>
            <a:ext cx="586338" cy="330200"/>
            <a:chOff x="5688531" y="2894353"/>
            <a:chExt cx="586338" cy="3302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2053868" y="4196789"/>
            <a:ext cx="80842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500" b="1" dirty="0">
                <a:latin typeface="+mj-ea"/>
                <a:ea typeface="+mj-ea"/>
              </a:rPr>
              <a:t>衰退或亢进影响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94935" y="3400165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/>
              <a:t>不同的症状受不同脑区的</a:t>
            </a:r>
          </a:p>
        </p:txBody>
      </p:sp>
    </p:spTree>
    <p:extLst>
      <p:ext uri="{BB962C8B-B14F-4D97-AF65-F5344CB8AC3E}">
        <p14:creationId xmlns="" xmlns:p14="http://schemas.microsoft.com/office/powerpoint/2010/main" val="105557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066506">
            <a:off x="9064293" y="4261750"/>
            <a:ext cx="1673224" cy="2039279"/>
            <a:chOff x="7210725" y="2802636"/>
            <a:chExt cx="2681357" cy="3267964"/>
          </a:xfrm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7" name="弦形 6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8" name="弦形 7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20" name="圆角矩形 19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2" name="圆角矩形 11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60" name="Freeform 6"/>
          <p:cNvSpPr>
            <a:spLocks/>
          </p:cNvSpPr>
          <p:nvPr/>
        </p:nvSpPr>
        <p:spPr bwMode="auto">
          <a:xfrm rot="771260">
            <a:off x="4606670" y="3384908"/>
            <a:ext cx="2505269" cy="2804042"/>
          </a:xfrm>
          <a:custGeom>
            <a:avLst/>
            <a:gdLst>
              <a:gd name="T0" fmla="*/ 757 w 1807"/>
              <a:gd name="T1" fmla="*/ 12 h 2029"/>
              <a:gd name="T2" fmla="*/ 1056 w 1807"/>
              <a:gd name="T3" fmla="*/ 124 h 2029"/>
              <a:gd name="T4" fmla="*/ 1441 w 1807"/>
              <a:gd name="T5" fmla="*/ 225 h 2029"/>
              <a:gd name="T6" fmla="*/ 1479 w 1807"/>
              <a:gd name="T7" fmla="*/ 270 h 2029"/>
              <a:gd name="T8" fmla="*/ 1547 w 1807"/>
              <a:gd name="T9" fmla="*/ 319 h 2029"/>
              <a:gd name="T10" fmla="*/ 1613 w 1807"/>
              <a:gd name="T11" fmla="*/ 242 h 2029"/>
              <a:gd name="T12" fmla="*/ 1783 w 1807"/>
              <a:gd name="T13" fmla="*/ 288 h 2029"/>
              <a:gd name="T14" fmla="*/ 1804 w 1807"/>
              <a:gd name="T15" fmla="*/ 344 h 2029"/>
              <a:gd name="T16" fmla="*/ 1700 w 1807"/>
              <a:gd name="T17" fmla="*/ 467 h 2029"/>
              <a:gd name="T18" fmla="*/ 1281 w 1807"/>
              <a:gd name="T19" fmla="*/ 423 h 2029"/>
              <a:gd name="T20" fmla="*/ 1173 w 1807"/>
              <a:gd name="T21" fmla="*/ 432 h 2029"/>
              <a:gd name="T22" fmla="*/ 1555 w 1807"/>
              <a:gd name="T23" fmla="*/ 686 h 2029"/>
              <a:gd name="T24" fmla="*/ 1635 w 1807"/>
              <a:gd name="T25" fmla="*/ 815 h 2029"/>
              <a:gd name="T26" fmla="*/ 1582 w 1807"/>
              <a:gd name="T27" fmla="*/ 885 h 2029"/>
              <a:gd name="T28" fmla="*/ 1490 w 1807"/>
              <a:gd name="T29" fmla="*/ 902 h 2029"/>
              <a:gd name="T30" fmla="*/ 1168 w 1807"/>
              <a:gd name="T31" fmla="*/ 752 h 2029"/>
              <a:gd name="T32" fmla="*/ 1133 w 1807"/>
              <a:gd name="T33" fmla="*/ 704 h 2029"/>
              <a:gd name="T34" fmla="*/ 1077 w 1807"/>
              <a:gd name="T35" fmla="*/ 680 h 2029"/>
              <a:gd name="T36" fmla="*/ 800 w 1807"/>
              <a:gd name="T37" fmla="*/ 851 h 2029"/>
              <a:gd name="T38" fmla="*/ 962 w 1807"/>
              <a:gd name="T39" fmla="*/ 988 h 2029"/>
              <a:gd name="T40" fmla="*/ 965 w 1807"/>
              <a:gd name="T41" fmla="*/ 1066 h 2029"/>
              <a:gd name="T42" fmla="*/ 1071 w 1807"/>
              <a:gd name="T43" fmla="*/ 1074 h 2029"/>
              <a:gd name="T44" fmla="*/ 1249 w 1807"/>
              <a:gd name="T45" fmla="*/ 1332 h 2029"/>
              <a:gd name="T46" fmla="*/ 1288 w 1807"/>
              <a:gd name="T47" fmla="*/ 1544 h 2029"/>
              <a:gd name="T48" fmla="*/ 1308 w 1807"/>
              <a:gd name="T49" fmla="*/ 1699 h 2029"/>
              <a:gd name="T50" fmla="*/ 1277 w 1807"/>
              <a:gd name="T51" fmla="*/ 1840 h 2029"/>
              <a:gd name="T52" fmla="*/ 1323 w 1807"/>
              <a:gd name="T53" fmla="*/ 1914 h 2029"/>
              <a:gd name="T54" fmla="*/ 1046 w 1807"/>
              <a:gd name="T55" fmla="*/ 1956 h 2029"/>
              <a:gd name="T56" fmla="*/ 989 w 1807"/>
              <a:gd name="T57" fmla="*/ 1629 h 2029"/>
              <a:gd name="T58" fmla="*/ 944 w 1807"/>
              <a:gd name="T59" fmla="*/ 1377 h 2029"/>
              <a:gd name="T60" fmla="*/ 837 w 1807"/>
              <a:gd name="T61" fmla="*/ 1200 h 2029"/>
              <a:gd name="T62" fmla="*/ 798 w 1807"/>
              <a:gd name="T63" fmla="*/ 1251 h 2029"/>
              <a:gd name="T64" fmla="*/ 544 w 1807"/>
              <a:gd name="T65" fmla="*/ 1156 h 2029"/>
              <a:gd name="T66" fmla="*/ 315 w 1807"/>
              <a:gd name="T67" fmla="*/ 1648 h 2029"/>
              <a:gd name="T68" fmla="*/ 329 w 1807"/>
              <a:gd name="T69" fmla="*/ 1849 h 2029"/>
              <a:gd name="T70" fmla="*/ 163 w 1807"/>
              <a:gd name="T71" fmla="*/ 2028 h 2029"/>
              <a:gd name="T72" fmla="*/ 34 w 1807"/>
              <a:gd name="T73" fmla="*/ 1963 h 2029"/>
              <a:gd name="T74" fmla="*/ 28 w 1807"/>
              <a:gd name="T75" fmla="*/ 1779 h 2029"/>
              <a:gd name="T76" fmla="*/ 181 w 1807"/>
              <a:gd name="T77" fmla="*/ 1483 h 2029"/>
              <a:gd name="T78" fmla="*/ 229 w 1807"/>
              <a:gd name="T79" fmla="*/ 1370 h 2029"/>
              <a:gd name="T80" fmla="*/ 225 w 1807"/>
              <a:gd name="T81" fmla="*/ 1146 h 2029"/>
              <a:gd name="T82" fmla="*/ 328 w 1807"/>
              <a:gd name="T83" fmla="*/ 1045 h 2029"/>
              <a:gd name="T84" fmla="*/ 297 w 1807"/>
              <a:gd name="T85" fmla="*/ 913 h 2029"/>
              <a:gd name="T86" fmla="*/ 265 w 1807"/>
              <a:gd name="T87" fmla="*/ 812 h 2029"/>
              <a:gd name="T88" fmla="*/ 382 w 1807"/>
              <a:gd name="T89" fmla="*/ 505 h 2029"/>
              <a:gd name="T90" fmla="*/ 527 w 1807"/>
              <a:gd name="T91" fmla="*/ 513 h 2029"/>
              <a:gd name="T92" fmla="*/ 581 w 1807"/>
              <a:gd name="T93" fmla="*/ 299 h 2029"/>
              <a:gd name="T94" fmla="*/ 578 w 1807"/>
              <a:gd name="T95" fmla="*/ 156 h 2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07" h="2029">
                <a:moveTo>
                  <a:pt x="644" y="63"/>
                </a:moveTo>
                <a:cubicBezTo>
                  <a:pt x="676" y="35"/>
                  <a:pt x="716" y="20"/>
                  <a:pt x="757" y="12"/>
                </a:cubicBezTo>
                <a:cubicBezTo>
                  <a:pt x="830" y="0"/>
                  <a:pt x="906" y="17"/>
                  <a:pt x="968" y="57"/>
                </a:cubicBezTo>
                <a:cubicBezTo>
                  <a:pt x="998" y="78"/>
                  <a:pt x="1022" y="108"/>
                  <a:pt x="1056" y="124"/>
                </a:cubicBezTo>
                <a:cubicBezTo>
                  <a:pt x="1126" y="161"/>
                  <a:pt x="1204" y="178"/>
                  <a:pt x="1281" y="195"/>
                </a:cubicBezTo>
                <a:cubicBezTo>
                  <a:pt x="1334" y="206"/>
                  <a:pt x="1387" y="216"/>
                  <a:pt x="1441" y="225"/>
                </a:cubicBezTo>
                <a:cubicBezTo>
                  <a:pt x="1409" y="252"/>
                  <a:pt x="1372" y="271"/>
                  <a:pt x="1341" y="299"/>
                </a:cubicBezTo>
                <a:cubicBezTo>
                  <a:pt x="1388" y="294"/>
                  <a:pt x="1433" y="279"/>
                  <a:pt x="1479" y="270"/>
                </a:cubicBezTo>
                <a:cubicBezTo>
                  <a:pt x="1485" y="269"/>
                  <a:pt x="1493" y="264"/>
                  <a:pt x="1499" y="270"/>
                </a:cubicBezTo>
                <a:cubicBezTo>
                  <a:pt x="1515" y="286"/>
                  <a:pt x="1531" y="303"/>
                  <a:pt x="1547" y="319"/>
                </a:cubicBezTo>
                <a:cubicBezTo>
                  <a:pt x="1557" y="298"/>
                  <a:pt x="1555" y="274"/>
                  <a:pt x="1562" y="253"/>
                </a:cubicBezTo>
                <a:cubicBezTo>
                  <a:pt x="1575" y="239"/>
                  <a:pt x="1596" y="242"/>
                  <a:pt x="1613" y="242"/>
                </a:cubicBezTo>
                <a:cubicBezTo>
                  <a:pt x="1645" y="244"/>
                  <a:pt x="1677" y="240"/>
                  <a:pt x="1709" y="244"/>
                </a:cubicBezTo>
                <a:cubicBezTo>
                  <a:pt x="1738" y="248"/>
                  <a:pt x="1764" y="265"/>
                  <a:pt x="1783" y="288"/>
                </a:cubicBezTo>
                <a:cubicBezTo>
                  <a:pt x="1779" y="311"/>
                  <a:pt x="1770" y="333"/>
                  <a:pt x="1770" y="356"/>
                </a:cubicBezTo>
                <a:cubicBezTo>
                  <a:pt x="1781" y="353"/>
                  <a:pt x="1793" y="348"/>
                  <a:pt x="1804" y="344"/>
                </a:cubicBezTo>
                <a:cubicBezTo>
                  <a:pt x="1807" y="372"/>
                  <a:pt x="1797" y="401"/>
                  <a:pt x="1781" y="424"/>
                </a:cubicBezTo>
                <a:cubicBezTo>
                  <a:pt x="1761" y="448"/>
                  <a:pt x="1731" y="465"/>
                  <a:pt x="1700" y="467"/>
                </a:cubicBezTo>
                <a:cubicBezTo>
                  <a:pt x="1603" y="472"/>
                  <a:pt x="1506" y="465"/>
                  <a:pt x="1411" y="449"/>
                </a:cubicBezTo>
                <a:cubicBezTo>
                  <a:pt x="1367" y="444"/>
                  <a:pt x="1325" y="430"/>
                  <a:pt x="1281" y="423"/>
                </a:cubicBezTo>
                <a:cubicBezTo>
                  <a:pt x="1235" y="413"/>
                  <a:pt x="1190" y="396"/>
                  <a:pt x="1144" y="385"/>
                </a:cubicBezTo>
                <a:cubicBezTo>
                  <a:pt x="1151" y="402"/>
                  <a:pt x="1163" y="416"/>
                  <a:pt x="1173" y="432"/>
                </a:cubicBezTo>
                <a:cubicBezTo>
                  <a:pt x="1205" y="482"/>
                  <a:pt x="1239" y="535"/>
                  <a:pt x="1293" y="564"/>
                </a:cubicBezTo>
                <a:cubicBezTo>
                  <a:pt x="1376" y="612"/>
                  <a:pt x="1465" y="650"/>
                  <a:pt x="1555" y="686"/>
                </a:cubicBezTo>
                <a:cubicBezTo>
                  <a:pt x="1580" y="694"/>
                  <a:pt x="1604" y="709"/>
                  <a:pt x="1618" y="732"/>
                </a:cubicBezTo>
                <a:cubicBezTo>
                  <a:pt x="1635" y="755"/>
                  <a:pt x="1638" y="786"/>
                  <a:pt x="1635" y="815"/>
                </a:cubicBezTo>
                <a:cubicBezTo>
                  <a:pt x="1622" y="819"/>
                  <a:pt x="1608" y="822"/>
                  <a:pt x="1595" y="826"/>
                </a:cubicBezTo>
                <a:cubicBezTo>
                  <a:pt x="1589" y="845"/>
                  <a:pt x="1587" y="865"/>
                  <a:pt x="1582" y="885"/>
                </a:cubicBezTo>
                <a:cubicBezTo>
                  <a:pt x="1581" y="893"/>
                  <a:pt x="1572" y="896"/>
                  <a:pt x="1565" y="900"/>
                </a:cubicBezTo>
                <a:cubicBezTo>
                  <a:pt x="1541" y="909"/>
                  <a:pt x="1514" y="911"/>
                  <a:pt x="1490" y="902"/>
                </a:cubicBezTo>
                <a:cubicBezTo>
                  <a:pt x="1441" y="884"/>
                  <a:pt x="1393" y="864"/>
                  <a:pt x="1345" y="844"/>
                </a:cubicBezTo>
                <a:cubicBezTo>
                  <a:pt x="1285" y="815"/>
                  <a:pt x="1224" y="789"/>
                  <a:pt x="1168" y="752"/>
                </a:cubicBezTo>
                <a:cubicBezTo>
                  <a:pt x="1178" y="746"/>
                  <a:pt x="1188" y="741"/>
                  <a:pt x="1197" y="734"/>
                </a:cubicBezTo>
                <a:cubicBezTo>
                  <a:pt x="1176" y="723"/>
                  <a:pt x="1155" y="714"/>
                  <a:pt x="1133" y="704"/>
                </a:cubicBezTo>
                <a:cubicBezTo>
                  <a:pt x="1129" y="684"/>
                  <a:pt x="1125" y="663"/>
                  <a:pt x="1121" y="643"/>
                </a:cubicBezTo>
                <a:cubicBezTo>
                  <a:pt x="1103" y="651"/>
                  <a:pt x="1092" y="668"/>
                  <a:pt x="1077" y="680"/>
                </a:cubicBezTo>
                <a:cubicBezTo>
                  <a:pt x="1037" y="639"/>
                  <a:pt x="1007" y="590"/>
                  <a:pt x="974" y="544"/>
                </a:cubicBezTo>
                <a:cubicBezTo>
                  <a:pt x="915" y="646"/>
                  <a:pt x="859" y="749"/>
                  <a:pt x="800" y="851"/>
                </a:cubicBezTo>
                <a:cubicBezTo>
                  <a:pt x="799" y="856"/>
                  <a:pt x="793" y="862"/>
                  <a:pt x="799" y="865"/>
                </a:cubicBezTo>
                <a:cubicBezTo>
                  <a:pt x="853" y="907"/>
                  <a:pt x="909" y="945"/>
                  <a:pt x="962" y="988"/>
                </a:cubicBezTo>
                <a:cubicBezTo>
                  <a:pt x="963" y="1013"/>
                  <a:pt x="962" y="1038"/>
                  <a:pt x="963" y="1063"/>
                </a:cubicBezTo>
                <a:cubicBezTo>
                  <a:pt x="965" y="1066"/>
                  <a:pt x="965" y="1066"/>
                  <a:pt x="965" y="1066"/>
                </a:cubicBezTo>
                <a:cubicBezTo>
                  <a:pt x="996" y="1067"/>
                  <a:pt x="1026" y="1065"/>
                  <a:pt x="1056" y="1066"/>
                </a:cubicBezTo>
                <a:cubicBezTo>
                  <a:pt x="1062" y="1066"/>
                  <a:pt x="1066" y="1071"/>
                  <a:pt x="1071" y="1074"/>
                </a:cubicBezTo>
                <a:cubicBezTo>
                  <a:pt x="1119" y="1117"/>
                  <a:pt x="1169" y="1158"/>
                  <a:pt x="1206" y="1211"/>
                </a:cubicBezTo>
                <a:cubicBezTo>
                  <a:pt x="1229" y="1248"/>
                  <a:pt x="1238" y="1290"/>
                  <a:pt x="1249" y="1332"/>
                </a:cubicBezTo>
                <a:cubicBezTo>
                  <a:pt x="1260" y="1372"/>
                  <a:pt x="1265" y="1413"/>
                  <a:pt x="1274" y="1453"/>
                </a:cubicBezTo>
                <a:cubicBezTo>
                  <a:pt x="1280" y="1483"/>
                  <a:pt x="1283" y="1514"/>
                  <a:pt x="1288" y="1544"/>
                </a:cubicBezTo>
                <a:cubicBezTo>
                  <a:pt x="1297" y="1586"/>
                  <a:pt x="1300" y="1630"/>
                  <a:pt x="1306" y="1673"/>
                </a:cubicBezTo>
                <a:cubicBezTo>
                  <a:pt x="1307" y="1682"/>
                  <a:pt x="1308" y="1690"/>
                  <a:pt x="1308" y="1699"/>
                </a:cubicBezTo>
                <a:cubicBezTo>
                  <a:pt x="1305" y="1706"/>
                  <a:pt x="1301" y="1713"/>
                  <a:pt x="1299" y="1722"/>
                </a:cubicBezTo>
                <a:cubicBezTo>
                  <a:pt x="1292" y="1761"/>
                  <a:pt x="1282" y="1800"/>
                  <a:pt x="1277" y="1840"/>
                </a:cubicBezTo>
                <a:cubicBezTo>
                  <a:pt x="1293" y="1829"/>
                  <a:pt x="1306" y="1814"/>
                  <a:pt x="1323" y="1804"/>
                </a:cubicBezTo>
                <a:cubicBezTo>
                  <a:pt x="1326" y="1840"/>
                  <a:pt x="1332" y="1878"/>
                  <a:pt x="1323" y="1914"/>
                </a:cubicBezTo>
                <a:cubicBezTo>
                  <a:pt x="1305" y="1981"/>
                  <a:pt x="1238" y="2029"/>
                  <a:pt x="1169" y="2027"/>
                </a:cubicBezTo>
                <a:cubicBezTo>
                  <a:pt x="1120" y="2024"/>
                  <a:pt x="1072" y="1998"/>
                  <a:pt x="1046" y="1956"/>
                </a:cubicBezTo>
                <a:cubicBezTo>
                  <a:pt x="1020" y="1916"/>
                  <a:pt x="1019" y="1867"/>
                  <a:pt x="1014" y="1822"/>
                </a:cubicBezTo>
                <a:cubicBezTo>
                  <a:pt x="1008" y="1757"/>
                  <a:pt x="996" y="1694"/>
                  <a:pt x="989" y="1629"/>
                </a:cubicBezTo>
                <a:cubicBezTo>
                  <a:pt x="984" y="1581"/>
                  <a:pt x="973" y="1533"/>
                  <a:pt x="966" y="1485"/>
                </a:cubicBezTo>
                <a:cubicBezTo>
                  <a:pt x="960" y="1448"/>
                  <a:pt x="951" y="1413"/>
                  <a:pt x="944" y="1377"/>
                </a:cubicBezTo>
                <a:cubicBezTo>
                  <a:pt x="927" y="1349"/>
                  <a:pt x="889" y="1337"/>
                  <a:pt x="881" y="1304"/>
                </a:cubicBezTo>
                <a:cubicBezTo>
                  <a:pt x="866" y="1269"/>
                  <a:pt x="854" y="1233"/>
                  <a:pt x="837" y="1200"/>
                </a:cubicBezTo>
                <a:cubicBezTo>
                  <a:pt x="829" y="1221"/>
                  <a:pt x="824" y="1243"/>
                  <a:pt x="819" y="1264"/>
                </a:cubicBezTo>
                <a:cubicBezTo>
                  <a:pt x="811" y="1261"/>
                  <a:pt x="804" y="1256"/>
                  <a:pt x="798" y="1251"/>
                </a:cubicBezTo>
                <a:cubicBezTo>
                  <a:pt x="723" y="1192"/>
                  <a:pt x="646" y="1135"/>
                  <a:pt x="569" y="1080"/>
                </a:cubicBezTo>
                <a:cubicBezTo>
                  <a:pt x="558" y="1104"/>
                  <a:pt x="553" y="1131"/>
                  <a:pt x="544" y="1156"/>
                </a:cubicBezTo>
                <a:cubicBezTo>
                  <a:pt x="496" y="1308"/>
                  <a:pt x="449" y="1461"/>
                  <a:pt x="402" y="1613"/>
                </a:cubicBezTo>
                <a:cubicBezTo>
                  <a:pt x="373" y="1626"/>
                  <a:pt x="342" y="1633"/>
                  <a:pt x="315" y="1648"/>
                </a:cubicBezTo>
                <a:cubicBezTo>
                  <a:pt x="336" y="1662"/>
                  <a:pt x="358" y="1673"/>
                  <a:pt x="379" y="1687"/>
                </a:cubicBezTo>
                <a:cubicBezTo>
                  <a:pt x="363" y="1741"/>
                  <a:pt x="345" y="1795"/>
                  <a:pt x="329" y="1849"/>
                </a:cubicBezTo>
                <a:cubicBezTo>
                  <a:pt x="316" y="1886"/>
                  <a:pt x="309" y="1925"/>
                  <a:pt x="288" y="1959"/>
                </a:cubicBezTo>
                <a:cubicBezTo>
                  <a:pt x="261" y="2000"/>
                  <a:pt x="213" y="2026"/>
                  <a:pt x="163" y="2028"/>
                </a:cubicBezTo>
                <a:cubicBezTo>
                  <a:pt x="151" y="2028"/>
                  <a:pt x="151" y="2028"/>
                  <a:pt x="151" y="2028"/>
                </a:cubicBezTo>
                <a:cubicBezTo>
                  <a:pt x="105" y="2024"/>
                  <a:pt x="61" y="2001"/>
                  <a:pt x="34" y="1963"/>
                </a:cubicBezTo>
                <a:cubicBezTo>
                  <a:pt x="11" y="1929"/>
                  <a:pt x="0" y="1887"/>
                  <a:pt x="8" y="1846"/>
                </a:cubicBezTo>
                <a:cubicBezTo>
                  <a:pt x="13" y="1823"/>
                  <a:pt x="22" y="1801"/>
                  <a:pt x="28" y="1779"/>
                </a:cubicBezTo>
                <a:cubicBezTo>
                  <a:pt x="61" y="1673"/>
                  <a:pt x="93" y="1567"/>
                  <a:pt x="127" y="1461"/>
                </a:cubicBezTo>
                <a:cubicBezTo>
                  <a:pt x="145" y="1469"/>
                  <a:pt x="163" y="1477"/>
                  <a:pt x="181" y="1483"/>
                </a:cubicBezTo>
                <a:cubicBezTo>
                  <a:pt x="178" y="1460"/>
                  <a:pt x="172" y="1437"/>
                  <a:pt x="166" y="1414"/>
                </a:cubicBezTo>
                <a:cubicBezTo>
                  <a:pt x="186" y="1398"/>
                  <a:pt x="210" y="1387"/>
                  <a:pt x="229" y="1370"/>
                </a:cubicBezTo>
                <a:cubicBezTo>
                  <a:pt x="207" y="1361"/>
                  <a:pt x="185" y="1353"/>
                  <a:pt x="162" y="1345"/>
                </a:cubicBezTo>
                <a:cubicBezTo>
                  <a:pt x="183" y="1279"/>
                  <a:pt x="203" y="1212"/>
                  <a:pt x="225" y="1146"/>
                </a:cubicBezTo>
                <a:cubicBezTo>
                  <a:pt x="236" y="1152"/>
                  <a:pt x="247" y="1158"/>
                  <a:pt x="258" y="1163"/>
                </a:cubicBezTo>
                <a:cubicBezTo>
                  <a:pt x="281" y="1123"/>
                  <a:pt x="304" y="1084"/>
                  <a:pt x="328" y="1045"/>
                </a:cubicBezTo>
                <a:cubicBezTo>
                  <a:pt x="300" y="1052"/>
                  <a:pt x="275" y="1066"/>
                  <a:pt x="247" y="1072"/>
                </a:cubicBezTo>
                <a:cubicBezTo>
                  <a:pt x="264" y="1019"/>
                  <a:pt x="280" y="966"/>
                  <a:pt x="297" y="913"/>
                </a:cubicBezTo>
                <a:cubicBezTo>
                  <a:pt x="298" y="908"/>
                  <a:pt x="301" y="903"/>
                  <a:pt x="298" y="898"/>
                </a:cubicBezTo>
                <a:cubicBezTo>
                  <a:pt x="284" y="871"/>
                  <a:pt x="269" y="843"/>
                  <a:pt x="265" y="812"/>
                </a:cubicBezTo>
                <a:cubicBezTo>
                  <a:pt x="258" y="767"/>
                  <a:pt x="262" y="719"/>
                  <a:pt x="285" y="679"/>
                </a:cubicBezTo>
                <a:cubicBezTo>
                  <a:pt x="317" y="621"/>
                  <a:pt x="350" y="563"/>
                  <a:pt x="382" y="505"/>
                </a:cubicBezTo>
                <a:cubicBezTo>
                  <a:pt x="406" y="464"/>
                  <a:pt x="427" y="422"/>
                  <a:pt x="452" y="382"/>
                </a:cubicBezTo>
                <a:cubicBezTo>
                  <a:pt x="479" y="425"/>
                  <a:pt x="500" y="471"/>
                  <a:pt x="527" y="513"/>
                </a:cubicBezTo>
                <a:cubicBezTo>
                  <a:pt x="532" y="463"/>
                  <a:pt x="530" y="412"/>
                  <a:pt x="535" y="362"/>
                </a:cubicBezTo>
                <a:cubicBezTo>
                  <a:pt x="548" y="339"/>
                  <a:pt x="569" y="322"/>
                  <a:pt x="581" y="299"/>
                </a:cubicBezTo>
                <a:cubicBezTo>
                  <a:pt x="558" y="291"/>
                  <a:pt x="535" y="283"/>
                  <a:pt x="513" y="272"/>
                </a:cubicBezTo>
                <a:cubicBezTo>
                  <a:pt x="534" y="233"/>
                  <a:pt x="557" y="195"/>
                  <a:pt x="578" y="156"/>
                </a:cubicBezTo>
                <a:cubicBezTo>
                  <a:pt x="597" y="124"/>
                  <a:pt x="614" y="87"/>
                  <a:pt x="644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-1152666" y="5395626"/>
            <a:ext cx="13649466" cy="901993"/>
            <a:chOff x="1767917" y="4380383"/>
            <a:chExt cx="6687077" cy="500063"/>
          </a:xfrm>
          <a:solidFill>
            <a:schemeClr val="tx1"/>
          </a:solidFill>
        </p:grpSpPr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21092091">
            <a:off x="313127" y="4192643"/>
            <a:ext cx="973720" cy="2015943"/>
            <a:chOff x="821720" y="5180387"/>
            <a:chExt cx="632862" cy="1694294"/>
          </a:xfrm>
        </p:grpSpPr>
        <p:grpSp>
          <p:nvGrpSpPr>
            <p:cNvPr id="72" name="组合 71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76" name="梯形 75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 rot="1085247">
            <a:off x="11743715" y="5115233"/>
            <a:ext cx="480646" cy="1141691"/>
            <a:chOff x="821720" y="5180387"/>
            <a:chExt cx="632862" cy="1694294"/>
          </a:xfrm>
        </p:grpSpPr>
        <p:grpSp>
          <p:nvGrpSpPr>
            <p:cNvPr id="79" name="组合 78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83" name="梯形 82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319193" y="38100"/>
            <a:ext cx="955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+mj-ea"/>
                <a:ea typeface="+mj-ea"/>
              </a:rPr>
              <a:t>How To Survive In Zombie World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0" y="6176685"/>
            <a:ext cx="12192000" cy="6813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3" name="组合 342"/>
          <p:cNvGrpSpPr/>
          <p:nvPr/>
        </p:nvGrpSpPr>
        <p:grpSpPr>
          <a:xfrm rot="1278511">
            <a:off x="1500113" y="4611262"/>
            <a:ext cx="973720" cy="2015943"/>
            <a:chOff x="821720" y="5180387"/>
            <a:chExt cx="632862" cy="1694294"/>
          </a:xfrm>
        </p:grpSpPr>
        <p:grpSp>
          <p:nvGrpSpPr>
            <p:cNvPr id="344" name="组合 343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348" name="梯形 347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346" name="矩形 345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矩形 346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2755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/>
          <p:cNvCxnSpPr/>
          <p:nvPr/>
        </p:nvCxnSpPr>
        <p:spPr>
          <a:xfrm flipV="1">
            <a:off x="3977521" y="3825108"/>
            <a:ext cx="1357162" cy="71349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3098332" y="4542818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颞叶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48" name="直接连接符 18"/>
          <p:cNvCxnSpPr/>
          <p:nvPr/>
        </p:nvCxnSpPr>
        <p:spPr>
          <a:xfrm flipV="1">
            <a:off x="7092292" y="981128"/>
            <a:ext cx="451739" cy="53045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245437" y="44532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顶叶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0" name="直接连接符 18"/>
          <p:cNvCxnSpPr/>
          <p:nvPr/>
        </p:nvCxnSpPr>
        <p:spPr>
          <a:xfrm flipH="1" flipV="1">
            <a:off x="4259469" y="1093625"/>
            <a:ext cx="350506" cy="38536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18"/>
          <p:cNvCxnSpPr/>
          <p:nvPr/>
        </p:nvCxnSpPr>
        <p:spPr>
          <a:xfrm flipH="1" flipV="1">
            <a:off x="3132200" y="2463881"/>
            <a:ext cx="587024" cy="9782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822390" y="2202271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前额叶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09103" y="65515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后额叶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4" name="直接连接符 18"/>
          <p:cNvCxnSpPr/>
          <p:nvPr/>
        </p:nvCxnSpPr>
        <p:spPr>
          <a:xfrm flipH="1" flipV="1">
            <a:off x="7617859" y="4427786"/>
            <a:ext cx="562524" cy="208066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938213" y="4417431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小脑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6" name="直接连接符 18"/>
          <p:cNvCxnSpPr/>
          <p:nvPr/>
        </p:nvCxnSpPr>
        <p:spPr>
          <a:xfrm flipH="1" flipV="1">
            <a:off x="6989945" y="4661340"/>
            <a:ext cx="1524313" cy="83591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8476024" y="5350694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下丘脑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20420" y="5675153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中脑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9" name="直接连接符 18"/>
          <p:cNvCxnSpPr/>
          <p:nvPr/>
        </p:nvCxnSpPr>
        <p:spPr>
          <a:xfrm flipH="1" flipV="1">
            <a:off x="6501907" y="4546291"/>
            <a:ext cx="725995" cy="117251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18"/>
          <p:cNvCxnSpPr/>
          <p:nvPr/>
        </p:nvCxnSpPr>
        <p:spPr>
          <a:xfrm flipV="1">
            <a:off x="5159509" y="4218763"/>
            <a:ext cx="595234" cy="124457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4308201" y="5532508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杏仁核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338106" y="473918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脑干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66" name="直接连接符 18"/>
          <p:cNvCxnSpPr>
            <a:endCxn id="35" idx="3"/>
          </p:cNvCxnSpPr>
          <p:nvPr/>
        </p:nvCxnSpPr>
        <p:spPr>
          <a:xfrm flipV="1">
            <a:off x="5955412" y="4501246"/>
            <a:ext cx="95413" cy="24514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3825857" y="2103417"/>
            <a:ext cx="1133454" cy="1133454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518939" y="1509578"/>
            <a:ext cx="1229835" cy="1229835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6837633" y="3814229"/>
            <a:ext cx="680377" cy="68037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281783" y="4076705"/>
            <a:ext cx="559147" cy="55914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888529" y="3956777"/>
            <a:ext cx="559147" cy="55914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644933" y="3641794"/>
            <a:ext cx="629966" cy="629966"/>
          </a:xfrm>
          <a:prstGeom prst="ellipse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735659" y="4238513"/>
            <a:ext cx="336229" cy="336229"/>
          </a:xfrm>
          <a:prstGeom prst="ellipse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965901" y="3290740"/>
            <a:ext cx="879313" cy="879313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652393" y="1456910"/>
            <a:ext cx="1771542" cy="1771542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3779570" y="1356918"/>
            <a:ext cx="4393929" cy="3745212"/>
            <a:chOff x="-4" y="0"/>
            <a:chExt cx="1165" cy="993"/>
          </a:xfrm>
          <a:solidFill>
            <a:schemeClr val="tx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652646" y="2060735"/>
            <a:ext cx="1990314" cy="1571940"/>
            <a:chOff x="9652646" y="599755"/>
            <a:chExt cx="1990314" cy="1571940"/>
          </a:xfrm>
        </p:grpSpPr>
        <p:sp>
          <p:nvSpPr>
            <p:cNvPr id="4" name="矩形 3"/>
            <p:cNvSpPr/>
            <p:nvPr/>
          </p:nvSpPr>
          <p:spPr>
            <a:xfrm>
              <a:off x="9652646" y="599755"/>
              <a:ext cx="1990314" cy="157194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922672" y="736657"/>
              <a:ext cx="586273" cy="586273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9933943" y="1469980"/>
              <a:ext cx="579131" cy="579131"/>
            </a:xfrm>
            <a:prstGeom prst="ellipse">
              <a:avLst/>
            </a:prstGeom>
            <a:solidFill>
              <a:schemeClr val="accent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0196312" y="736657"/>
              <a:ext cx="1446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dirty="0">
                  <a:latin typeface="+mj-ea"/>
                  <a:ea typeface="+mj-ea"/>
                </a:rPr>
                <a:t>衰退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0196312" y="1485702"/>
              <a:ext cx="1446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dirty="0" smtClean="0">
                  <a:latin typeface="+mj-ea"/>
                  <a:ea typeface="+mj-ea"/>
                </a:rPr>
                <a:t>亢进</a:t>
              </a:r>
              <a:endParaRPr kumimoji="1" lang="zh-CN" altLang="en-US" sz="28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469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2720718" y="852108"/>
            <a:ext cx="6750566" cy="1495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/>
              <a:t>针对衰退的脑区，我们就可以总结出</a:t>
            </a:r>
            <a:endParaRPr lang="en-US" altLang="zh-CN" sz="3200" dirty="0" smtClean="0"/>
          </a:p>
          <a:p>
            <a:pPr algn="ctr"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该如何逃跑？</a:t>
            </a:r>
            <a:endParaRPr lang="zh-CN" altLang="en-US" sz="4400" b="1" dirty="0">
              <a:latin typeface="+mj-ea"/>
              <a:ea typeface="+mj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377023" y="5677115"/>
            <a:ext cx="3400189" cy="1666888"/>
            <a:chOff x="3941838" y="5404859"/>
            <a:chExt cx="4191510" cy="2054821"/>
          </a:xfrm>
        </p:grpSpPr>
        <p:sp>
          <p:nvSpPr>
            <p:cNvPr id="53" name="Oval 7"/>
            <p:cNvSpPr>
              <a:spLocks noChangeArrowheads="1"/>
            </p:cNvSpPr>
            <p:nvPr/>
          </p:nvSpPr>
          <p:spPr bwMode="auto">
            <a:xfrm>
              <a:off x="7502984" y="5404859"/>
              <a:ext cx="605804" cy="6139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 noEditPoints="1"/>
            </p:cNvSpPr>
            <p:nvPr/>
          </p:nvSpPr>
          <p:spPr bwMode="auto">
            <a:xfrm>
              <a:off x="3941838" y="6215326"/>
              <a:ext cx="4191510" cy="1244354"/>
            </a:xfrm>
            <a:custGeom>
              <a:avLst/>
              <a:gdLst>
                <a:gd name="T0" fmla="*/ 568 w 573"/>
                <a:gd name="T1" fmla="*/ 0 h 156"/>
                <a:gd name="T2" fmla="*/ 0 w 573"/>
                <a:gd name="T3" fmla="*/ 0 h 156"/>
                <a:gd name="T4" fmla="*/ 0 w 573"/>
                <a:gd name="T5" fmla="*/ 156 h 156"/>
                <a:gd name="T6" fmla="*/ 573 w 573"/>
                <a:gd name="T7" fmla="*/ 156 h 156"/>
                <a:gd name="T8" fmla="*/ 573 w 573"/>
                <a:gd name="T9" fmla="*/ 0 h 156"/>
                <a:gd name="T10" fmla="*/ 568 w 573"/>
                <a:gd name="T11" fmla="*/ 0 h 156"/>
                <a:gd name="T12" fmla="*/ 563 w 573"/>
                <a:gd name="T13" fmla="*/ 146 h 156"/>
                <a:gd name="T14" fmla="*/ 10 w 573"/>
                <a:gd name="T15" fmla="*/ 146 h 156"/>
                <a:gd name="T16" fmla="*/ 10 w 573"/>
                <a:gd name="T17" fmla="*/ 10 h 156"/>
                <a:gd name="T18" fmla="*/ 563 w 573"/>
                <a:gd name="T19" fmla="*/ 10 h 156"/>
                <a:gd name="T20" fmla="*/ 563 w 573"/>
                <a:gd name="T21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3" h="156">
                  <a:moveTo>
                    <a:pt x="5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73" y="156"/>
                    <a:pt x="573" y="156"/>
                    <a:pt x="573" y="156"/>
                  </a:cubicBezTo>
                  <a:cubicBezTo>
                    <a:pt x="573" y="0"/>
                    <a:pt x="573" y="0"/>
                    <a:pt x="573" y="0"/>
                  </a:cubicBezTo>
                  <a:lnTo>
                    <a:pt x="568" y="0"/>
                  </a:lnTo>
                  <a:close/>
                  <a:moveTo>
                    <a:pt x="563" y="146"/>
                  </a:moveTo>
                  <a:cubicBezTo>
                    <a:pt x="553" y="146"/>
                    <a:pt x="20" y="146"/>
                    <a:pt x="10" y="146"/>
                  </a:cubicBezTo>
                  <a:cubicBezTo>
                    <a:pt x="10" y="137"/>
                    <a:pt x="10" y="19"/>
                    <a:pt x="10" y="10"/>
                  </a:cubicBezTo>
                  <a:cubicBezTo>
                    <a:pt x="20" y="10"/>
                    <a:pt x="553" y="10"/>
                    <a:pt x="563" y="10"/>
                  </a:cubicBezTo>
                  <a:cubicBezTo>
                    <a:pt x="563" y="19"/>
                    <a:pt x="563" y="137"/>
                    <a:pt x="563" y="14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3941838" y="5413045"/>
              <a:ext cx="3413788" cy="663110"/>
            </a:xfrm>
            <a:custGeom>
              <a:avLst/>
              <a:gdLst>
                <a:gd name="T0" fmla="*/ 0 w 467"/>
                <a:gd name="T1" fmla="*/ 51 h 91"/>
                <a:gd name="T2" fmla="*/ 0 w 467"/>
                <a:gd name="T3" fmla="*/ 91 h 91"/>
                <a:gd name="T4" fmla="*/ 402 w 467"/>
                <a:gd name="T5" fmla="*/ 91 h 91"/>
                <a:gd name="T6" fmla="*/ 456 w 467"/>
                <a:gd name="T7" fmla="*/ 74 h 91"/>
                <a:gd name="T8" fmla="*/ 466 w 467"/>
                <a:gd name="T9" fmla="*/ 47 h 91"/>
                <a:gd name="T10" fmla="*/ 452 w 467"/>
                <a:gd name="T11" fmla="*/ 15 h 91"/>
                <a:gd name="T12" fmla="*/ 408 w 467"/>
                <a:gd name="T13" fmla="*/ 1 h 91"/>
                <a:gd name="T14" fmla="*/ 407 w 467"/>
                <a:gd name="T15" fmla="*/ 1 h 91"/>
                <a:gd name="T16" fmla="*/ 407 w 467"/>
                <a:gd name="T17" fmla="*/ 1 h 91"/>
                <a:gd name="T18" fmla="*/ 275 w 467"/>
                <a:gd name="T19" fmla="*/ 14 h 91"/>
                <a:gd name="T20" fmla="*/ 0 w 467"/>
                <a:gd name="T21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7" h="91">
                  <a:moveTo>
                    <a:pt x="0" y="51"/>
                  </a:moveTo>
                  <a:cubicBezTo>
                    <a:pt x="0" y="58"/>
                    <a:pt x="0" y="84"/>
                    <a:pt x="0" y="91"/>
                  </a:cubicBezTo>
                  <a:cubicBezTo>
                    <a:pt x="10" y="91"/>
                    <a:pt x="402" y="91"/>
                    <a:pt x="402" y="91"/>
                  </a:cubicBezTo>
                  <a:cubicBezTo>
                    <a:pt x="427" y="91"/>
                    <a:pt x="445" y="86"/>
                    <a:pt x="456" y="74"/>
                  </a:cubicBezTo>
                  <a:cubicBezTo>
                    <a:pt x="467" y="62"/>
                    <a:pt x="466" y="47"/>
                    <a:pt x="466" y="47"/>
                  </a:cubicBezTo>
                  <a:cubicBezTo>
                    <a:pt x="465" y="33"/>
                    <a:pt x="461" y="23"/>
                    <a:pt x="452" y="15"/>
                  </a:cubicBezTo>
                  <a:cubicBezTo>
                    <a:pt x="435" y="0"/>
                    <a:pt x="408" y="1"/>
                    <a:pt x="408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362" y="0"/>
                    <a:pt x="276" y="13"/>
                    <a:pt x="275" y="14"/>
                  </a:cubicBezTo>
                  <a:cubicBezTo>
                    <a:pt x="275" y="14"/>
                    <a:pt x="9" y="50"/>
                    <a:pt x="0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 noEditPoints="1"/>
          </p:cNvSpPr>
          <p:nvPr/>
        </p:nvSpPr>
        <p:spPr bwMode="auto">
          <a:xfrm>
            <a:off x="4663661" y="4740933"/>
            <a:ext cx="2377684" cy="1058069"/>
          </a:xfrm>
          <a:custGeom>
            <a:avLst/>
            <a:gdLst>
              <a:gd name="T0" fmla="*/ 174 w 448"/>
              <a:gd name="T1" fmla="*/ 90 h 199"/>
              <a:gd name="T2" fmla="*/ 117 w 448"/>
              <a:gd name="T3" fmla="*/ 145 h 199"/>
              <a:gd name="T4" fmla="*/ 57 w 448"/>
              <a:gd name="T5" fmla="*/ 79 h 199"/>
              <a:gd name="T6" fmla="*/ 114 w 448"/>
              <a:gd name="T7" fmla="*/ 117 h 199"/>
              <a:gd name="T8" fmla="*/ 196 w 448"/>
              <a:gd name="T9" fmla="*/ 28 h 199"/>
              <a:gd name="T10" fmla="*/ 251 w 448"/>
              <a:gd name="T11" fmla="*/ 28 h 199"/>
              <a:gd name="T12" fmla="*/ 334 w 448"/>
              <a:gd name="T13" fmla="*/ 117 h 199"/>
              <a:gd name="T14" fmla="*/ 390 w 448"/>
              <a:gd name="T15" fmla="*/ 79 h 199"/>
              <a:gd name="T16" fmla="*/ 331 w 448"/>
              <a:gd name="T17" fmla="*/ 145 h 199"/>
              <a:gd name="T18" fmla="*/ 273 w 448"/>
              <a:gd name="T19" fmla="*/ 90 h 199"/>
              <a:gd name="T20" fmla="*/ 284 w 448"/>
              <a:gd name="T21" fmla="*/ 183 h 199"/>
              <a:gd name="T22" fmla="*/ 297 w 448"/>
              <a:gd name="T23" fmla="*/ 138 h 199"/>
              <a:gd name="T24" fmla="*/ 371 w 448"/>
              <a:gd name="T25" fmla="*/ 128 h 199"/>
              <a:gd name="T26" fmla="*/ 398 w 448"/>
              <a:gd name="T27" fmla="*/ 72 h 199"/>
              <a:gd name="T28" fmla="*/ 441 w 448"/>
              <a:gd name="T29" fmla="*/ 0 h 199"/>
              <a:gd name="T30" fmla="*/ 383 w 448"/>
              <a:gd name="T31" fmla="*/ 61 h 199"/>
              <a:gd name="T32" fmla="*/ 337 w 448"/>
              <a:gd name="T33" fmla="*/ 100 h 199"/>
              <a:gd name="T34" fmla="*/ 252 w 448"/>
              <a:gd name="T35" fmla="*/ 18 h 199"/>
              <a:gd name="T36" fmla="*/ 224 w 448"/>
              <a:gd name="T37" fmla="*/ 18 h 199"/>
              <a:gd name="T38" fmla="*/ 196 w 448"/>
              <a:gd name="T39" fmla="*/ 18 h 199"/>
              <a:gd name="T40" fmla="*/ 128 w 448"/>
              <a:gd name="T41" fmla="*/ 67 h 199"/>
              <a:gd name="T42" fmla="*/ 70 w 448"/>
              <a:gd name="T43" fmla="*/ 57 h 199"/>
              <a:gd name="T44" fmla="*/ 48 w 448"/>
              <a:gd name="T45" fmla="*/ 37 h 199"/>
              <a:gd name="T46" fmla="*/ 0 w 448"/>
              <a:gd name="T47" fmla="*/ 0 h 199"/>
              <a:gd name="T48" fmla="*/ 50 w 448"/>
              <a:gd name="T49" fmla="*/ 72 h 199"/>
              <a:gd name="T50" fmla="*/ 76 w 448"/>
              <a:gd name="T51" fmla="*/ 128 h 199"/>
              <a:gd name="T52" fmla="*/ 151 w 448"/>
              <a:gd name="T53" fmla="*/ 138 h 199"/>
              <a:gd name="T54" fmla="*/ 164 w 448"/>
              <a:gd name="T55" fmla="*/ 199 h 199"/>
              <a:gd name="T56" fmla="*/ 405 w 448"/>
              <a:gd name="T57" fmla="*/ 40 h 199"/>
              <a:gd name="T58" fmla="*/ 406 w 448"/>
              <a:gd name="T59" fmla="*/ 39 h 199"/>
              <a:gd name="T60" fmla="*/ 393 w 448"/>
              <a:gd name="T61" fmla="*/ 68 h 199"/>
              <a:gd name="T62" fmla="*/ 405 w 448"/>
              <a:gd name="T63" fmla="*/ 40 h 199"/>
              <a:gd name="T64" fmla="*/ 42 w 448"/>
              <a:gd name="T65" fmla="*/ 39 h 199"/>
              <a:gd name="T66" fmla="*/ 60 w 448"/>
              <a:gd name="T67" fmla="*/ 64 h 199"/>
              <a:gd name="T68" fmla="*/ 12 w 448"/>
              <a:gd name="T69" fmla="*/ 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8" h="199">
                <a:moveTo>
                  <a:pt x="174" y="198"/>
                </a:moveTo>
                <a:cubicBezTo>
                  <a:pt x="174" y="90"/>
                  <a:pt x="174" y="90"/>
                  <a:pt x="174" y="90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42" y="133"/>
                  <a:pt x="133" y="145"/>
                  <a:pt x="117" y="145"/>
                </a:cubicBezTo>
                <a:cubicBezTo>
                  <a:pt x="99" y="145"/>
                  <a:pt x="85" y="123"/>
                  <a:pt x="85" y="123"/>
                </a:cubicBezTo>
                <a:cubicBezTo>
                  <a:pt x="85" y="123"/>
                  <a:pt x="64" y="90"/>
                  <a:pt x="57" y="79"/>
                </a:cubicBezTo>
                <a:cubicBezTo>
                  <a:pt x="61" y="76"/>
                  <a:pt x="65" y="73"/>
                  <a:pt x="69" y="70"/>
                </a:cubicBezTo>
                <a:cubicBezTo>
                  <a:pt x="74" y="76"/>
                  <a:pt x="114" y="117"/>
                  <a:pt x="114" y="117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56" y="31"/>
                  <a:pt x="178" y="30"/>
                  <a:pt x="196" y="28"/>
                </a:cubicBezTo>
                <a:cubicBezTo>
                  <a:pt x="196" y="28"/>
                  <a:pt x="224" y="28"/>
                  <a:pt x="224" y="28"/>
                </a:cubicBezTo>
                <a:cubicBezTo>
                  <a:pt x="224" y="28"/>
                  <a:pt x="251" y="28"/>
                  <a:pt x="251" y="28"/>
                </a:cubicBezTo>
                <a:cubicBezTo>
                  <a:pt x="269" y="30"/>
                  <a:pt x="291" y="31"/>
                  <a:pt x="311" y="71"/>
                </a:cubicBezTo>
                <a:cubicBezTo>
                  <a:pt x="311" y="71"/>
                  <a:pt x="334" y="117"/>
                  <a:pt x="334" y="117"/>
                </a:cubicBezTo>
                <a:cubicBezTo>
                  <a:pt x="334" y="117"/>
                  <a:pt x="373" y="76"/>
                  <a:pt x="379" y="70"/>
                </a:cubicBezTo>
                <a:cubicBezTo>
                  <a:pt x="382" y="73"/>
                  <a:pt x="387" y="76"/>
                  <a:pt x="390" y="79"/>
                </a:cubicBezTo>
                <a:cubicBezTo>
                  <a:pt x="386" y="86"/>
                  <a:pt x="363" y="123"/>
                  <a:pt x="363" y="123"/>
                </a:cubicBezTo>
                <a:cubicBezTo>
                  <a:pt x="363" y="123"/>
                  <a:pt x="349" y="145"/>
                  <a:pt x="331" y="145"/>
                </a:cubicBezTo>
                <a:cubicBezTo>
                  <a:pt x="314" y="145"/>
                  <a:pt x="305" y="133"/>
                  <a:pt x="305" y="132"/>
                </a:cubicBezTo>
                <a:cubicBezTo>
                  <a:pt x="305" y="132"/>
                  <a:pt x="273" y="90"/>
                  <a:pt x="273" y="90"/>
                </a:cubicBezTo>
                <a:cubicBezTo>
                  <a:pt x="273" y="185"/>
                  <a:pt x="273" y="185"/>
                  <a:pt x="273" y="185"/>
                </a:cubicBezTo>
                <a:cubicBezTo>
                  <a:pt x="277" y="184"/>
                  <a:pt x="280" y="184"/>
                  <a:pt x="284" y="183"/>
                </a:cubicBezTo>
                <a:cubicBezTo>
                  <a:pt x="284" y="158"/>
                  <a:pt x="284" y="132"/>
                  <a:pt x="284" y="120"/>
                </a:cubicBezTo>
                <a:cubicBezTo>
                  <a:pt x="290" y="129"/>
                  <a:pt x="297" y="138"/>
                  <a:pt x="297" y="138"/>
                </a:cubicBezTo>
                <a:cubicBezTo>
                  <a:pt x="297" y="139"/>
                  <a:pt x="309" y="155"/>
                  <a:pt x="331" y="155"/>
                </a:cubicBezTo>
                <a:cubicBezTo>
                  <a:pt x="354" y="155"/>
                  <a:pt x="371" y="129"/>
                  <a:pt x="371" y="128"/>
                </a:cubicBezTo>
                <a:cubicBezTo>
                  <a:pt x="404" y="77"/>
                  <a:pt x="404" y="77"/>
                  <a:pt x="404" y="77"/>
                </a:cubicBezTo>
                <a:cubicBezTo>
                  <a:pt x="398" y="72"/>
                  <a:pt x="398" y="72"/>
                  <a:pt x="398" y="72"/>
                </a:cubicBezTo>
                <a:cubicBezTo>
                  <a:pt x="448" y="0"/>
                  <a:pt x="448" y="0"/>
                  <a:pt x="448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441" y="0"/>
                  <a:pt x="405" y="3"/>
                  <a:pt x="400" y="37"/>
                </a:cubicBezTo>
                <a:cubicBezTo>
                  <a:pt x="399" y="38"/>
                  <a:pt x="391" y="50"/>
                  <a:pt x="383" y="61"/>
                </a:cubicBezTo>
                <a:cubicBezTo>
                  <a:pt x="378" y="57"/>
                  <a:pt x="378" y="57"/>
                  <a:pt x="378" y="57"/>
                </a:cubicBezTo>
                <a:cubicBezTo>
                  <a:pt x="378" y="57"/>
                  <a:pt x="344" y="91"/>
                  <a:pt x="337" y="100"/>
                </a:cubicBezTo>
                <a:cubicBezTo>
                  <a:pt x="332" y="91"/>
                  <a:pt x="320" y="66"/>
                  <a:pt x="320" y="66"/>
                </a:cubicBezTo>
                <a:cubicBezTo>
                  <a:pt x="298" y="22"/>
                  <a:pt x="270" y="20"/>
                  <a:pt x="252" y="18"/>
                </a:cubicBezTo>
                <a:cubicBezTo>
                  <a:pt x="252" y="18"/>
                  <a:pt x="252" y="18"/>
                  <a:pt x="252" y="18"/>
                </a:cubicBezTo>
                <a:cubicBezTo>
                  <a:pt x="224" y="18"/>
                  <a:pt x="224" y="18"/>
                  <a:pt x="224" y="18"/>
                </a:cubicBezTo>
                <a:cubicBezTo>
                  <a:pt x="224" y="18"/>
                  <a:pt x="196" y="18"/>
                  <a:pt x="196" y="18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5" y="18"/>
                  <a:pt x="195" y="18"/>
                  <a:pt x="195" y="18"/>
                </a:cubicBezTo>
                <a:cubicBezTo>
                  <a:pt x="177" y="20"/>
                  <a:pt x="150" y="22"/>
                  <a:pt x="128" y="67"/>
                </a:cubicBezTo>
                <a:cubicBezTo>
                  <a:pt x="128" y="67"/>
                  <a:pt x="117" y="88"/>
                  <a:pt x="111" y="100"/>
                </a:cubicBezTo>
                <a:cubicBezTo>
                  <a:pt x="103" y="91"/>
                  <a:pt x="70" y="57"/>
                  <a:pt x="70" y="57"/>
                </a:cubicBezTo>
                <a:cubicBezTo>
                  <a:pt x="65" y="61"/>
                  <a:pt x="65" y="61"/>
                  <a:pt x="65" y="61"/>
                </a:cubicBezTo>
                <a:cubicBezTo>
                  <a:pt x="57" y="50"/>
                  <a:pt x="48" y="38"/>
                  <a:pt x="48" y="37"/>
                </a:cubicBezTo>
                <a:cubicBezTo>
                  <a:pt x="43" y="3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5"/>
                  <a:pt x="3" y="5"/>
                  <a:pt x="3" y="5"/>
                </a:cubicBezTo>
                <a:cubicBezTo>
                  <a:pt x="50" y="72"/>
                  <a:pt x="50" y="72"/>
                  <a:pt x="50" y="72"/>
                </a:cubicBezTo>
                <a:cubicBezTo>
                  <a:pt x="44" y="77"/>
                  <a:pt x="44" y="77"/>
                  <a:pt x="44" y="77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7" y="129"/>
                  <a:pt x="93" y="155"/>
                  <a:pt x="117" y="155"/>
                </a:cubicBezTo>
                <a:cubicBezTo>
                  <a:pt x="139" y="155"/>
                  <a:pt x="150" y="139"/>
                  <a:pt x="151" y="138"/>
                </a:cubicBezTo>
                <a:cubicBezTo>
                  <a:pt x="151" y="138"/>
                  <a:pt x="158" y="129"/>
                  <a:pt x="164" y="120"/>
                </a:cubicBezTo>
                <a:cubicBezTo>
                  <a:pt x="164" y="134"/>
                  <a:pt x="164" y="170"/>
                  <a:pt x="164" y="199"/>
                </a:cubicBezTo>
                <a:cubicBezTo>
                  <a:pt x="167" y="199"/>
                  <a:pt x="171" y="198"/>
                  <a:pt x="174" y="198"/>
                </a:cubicBezTo>
                <a:close/>
                <a:moveTo>
                  <a:pt x="405" y="40"/>
                </a:moveTo>
                <a:cubicBezTo>
                  <a:pt x="406" y="40"/>
                  <a:pt x="406" y="40"/>
                  <a:pt x="406" y="40"/>
                </a:cubicBezTo>
                <a:cubicBezTo>
                  <a:pt x="406" y="39"/>
                  <a:pt x="406" y="39"/>
                  <a:pt x="406" y="39"/>
                </a:cubicBezTo>
                <a:cubicBezTo>
                  <a:pt x="408" y="17"/>
                  <a:pt x="425" y="10"/>
                  <a:pt x="435" y="8"/>
                </a:cubicBezTo>
                <a:cubicBezTo>
                  <a:pt x="430" y="15"/>
                  <a:pt x="406" y="50"/>
                  <a:pt x="393" y="68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95" y="54"/>
                  <a:pt x="405" y="40"/>
                  <a:pt x="405" y="40"/>
                </a:cubicBezTo>
                <a:close/>
                <a:moveTo>
                  <a:pt x="12" y="8"/>
                </a:moveTo>
                <a:cubicBezTo>
                  <a:pt x="22" y="10"/>
                  <a:pt x="39" y="17"/>
                  <a:pt x="42" y="39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52" y="54"/>
                  <a:pt x="60" y="64"/>
                </a:cubicBezTo>
                <a:cubicBezTo>
                  <a:pt x="55" y="68"/>
                  <a:pt x="55" y="68"/>
                  <a:pt x="55" y="68"/>
                </a:cubicBezTo>
                <a:cubicBezTo>
                  <a:pt x="42" y="50"/>
                  <a:pt x="18" y="15"/>
                  <a:pt x="1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793960" y="2622482"/>
            <a:ext cx="2141665" cy="2478974"/>
            <a:chOff x="5070234" y="2241677"/>
            <a:chExt cx="2051532" cy="2374646"/>
          </a:xfrm>
        </p:grpSpPr>
        <p:sp>
          <p:nvSpPr>
            <p:cNvPr id="57" name="椭圆 56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5651276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384038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2" name="同心圆 61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任意多边形 62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748741" y="71788"/>
            <a:ext cx="106945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024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594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82293" y="1896657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科学的</a:t>
            </a:r>
            <a:endParaRPr kumimoji="0" lang="en-US" altLang="zh-CN" sz="7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305176" y="1931411"/>
            <a:ext cx="2255298" cy="22552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40" name="同心圆 39"/>
          <p:cNvSpPr/>
          <p:nvPr/>
        </p:nvSpPr>
        <p:spPr>
          <a:xfrm>
            <a:off x="3356097" y="1982332"/>
            <a:ext cx="2153457" cy="2153457"/>
          </a:xfrm>
          <a:prstGeom prst="donut">
            <a:avLst>
              <a:gd name="adj" fmla="val 46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12427" y="3791031"/>
            <a:ext cx="3290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Scientific 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</a:rPr>
              <a:t>S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urvival 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</a:rPr>
              <a:t>S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kills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380116" y="1715169"/>
            <a:ext cx="5431768" cy="2670477"/>
            <a:chOff x="3134716" y="1804069"/>
            <a:chExt cx="5851609" cy="267047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134716" y="1804069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34716" y="4474546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782293" y="296063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求生技巧</a:t>
            </a:r>
            <a:endParaRPr kumimoji="0" lang="en-US" altLang="zh-CN" sz="5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695666" y="2096036"/>
            <a:ext cx="0" cy="1990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 rot="1523407">
            <a:off x="3927112" y="2316453"/>
            <a:ext cx="1011429" cy="1531771"/>
            <a:chOff x="4022584" y="2855884"/>
            <a:chExt cx="797213" cy="1207349"/>
          </a:xfrm>
        </p:grpSpPr>
        <p:grpSp>
          <p:nvGrpSpPr>
            <p:cNvPr id="2" name="组合 1"/>
            <p:cNvGrpSpPr/>
            <p:nvPr/>
          </p:nvGrpSpPr>
          <p:grpSpPr>
            <a:xfrm>
              <a:off x="4022584" y="2855884"/>
              <a:ext cx="797213" cy="1207349"/>
              <a:chOff x="4022584" y="2855884"/>
              <a:chExt cx="797213" cy="1207349"/>
            </a:xfrm>
          </p:grpSpPr>
          <p:sp>
            <p:nvSpPr>
              <p:cNvPr id="21" name="Freeform 60"/>
              <p:cNvSpPr>
                <a:spLocks/>
              </p:cNvSpPr>
              <p:nvPr/>
            </p:nvSpPr>
            <p:spPr bwMode="auto">
              <a:xfrm flipV="1">
                <a:off x="4293153" y="2855884"/>
                <a:ext cx="257295" cy="257295"/>
              </a:xfrm>
              <a:custGeom>
                <a:avLst/>
                <a:gdLst>
                  <a:gd name="T0" fmla="*/ 350 w 844"/>
                  <a:gd name="T1" fmla="*/ 782 h 842"/>
                  <a:gd name="T2" fmla="*/ 829 w 844"/>
                  <a:gd name="T3" fmla="*/ 409 h 842"/>
                  <a:gd name="T4" fmla="*/ 445 w 844"/>
                  <a:gd name="T5" fmla="*/ 6 h 842"/>
                  <a:gd name="T6" fmla="*/ 56 w 844"/>
                  <a:gd name="T7" fmla="*/ 306 h 842"/>
                  <a:gd name="T8" fmla="*/ 350 w 844"/>
                  <a:gd name="T9" fmla="*/ 782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4" h="842">
                    <a:moveTo>
                      <a:pt x="350" y="782"/>
                    </a:moveTo>
                    <a:cubicBezTo>
                      <a:pt x="581" y="842"/>
                      <a:pt x="835" y="649"/>
                      <a:pt x="829" y="409"/>
                    </a:cubicBezTo>
                    <a:cubicBezTo>
                      <a:pt x="844" y="197"/>
                      <a:pt x="655" y="4"/>
                      <a:pt x="445" y="6"/>
                    </a:cubicBezTo>
                    <a:cubicBezTo>
                      <a:pt x="266" y="0"/>
                      <a:pt x="97" y="132"/>
                      <a:pt x="56" y="306"/>
                    </a:cubicBezTo>
                    <a:cubicBezTo>
                      <a:pt x="0" y="510"/>
                      <a:pt x="142" y="741"/>
                      <a:pt x="350" y="782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3"/>
              <p:cNvSpPr>
                <a:spLocks/>
              </p:cNvSpPr>
              <p:nvPr/>
            </p:nvSpPr>
            <p:spPr bwMode="auto">
              <a:xfrm flipV="1">
                <a:off x="4022584" y="3112709"/>
                <a:ext cx="797213" cy="950524"/>
              </a:xfrm>
              <a:custGeom>
                <a:avLst/>
                <a:gdLst>
                  <a:gd name="T0" fmla="*/ 87 w 2619"/>
                  <a:gd name="T1" fmla="*/ 2607 h 3119"/>
                  <a:gd name="T2" fmla="*/ 1363 w 2619"/>
                  <a:gd name="T3" fmla="*/ 3074 h 3119"/>
                  <a:gd name="T4" fmla="*/ 1524 w 2619"/>
                  <a:gd name="T5" fmla="*/ 2628 h 3119"/>
                  <a:gd name="T6" fmla="*/ 1370 w 2619"/>
                  <a:gd name="T7" fmla="*/ 2880 h 3119"/>
                  <a:gd name="T8" fmla="*/ 1100 w 2619"/>
                  <a:gd name="T9" fmla="*/ 2713 h 3119"/>
                  <a:gd name="T10" fmla="*/ 1455 w 2619"/>
                  <a:gd name="T11" fmla="*/ 2249 h 3119"/>
                  <a:gd name="T12" fmla="*/ 1427 w 2619"/>
                  <a:gd name="T13" fmla="*/ 1892 h 3119"/>
                  <a:gd name="T14" fmla="*/ 2093 w 2619"/>
                  <a:gd name="T15" fmla="*/ 1735 h 3119"/>
                  <a:gd name="T16" fmla="*/ 2540 w 2619"/>
                  <a:gd name="T17" fmla="*/ 802 h 3119"/>
                  <a:gd name="T18" fmla="*/ 2162 w 2619"/>
                  <a:gd name="T19" fmla="*/ 604 h 3119"/>
                  <a:gd name="T20" fmla="*/ 1788 w 2619"/>
                  <a:gd name="T21" fmla="*/ 1384 h 3119"/>
                  <a:gd name="T22" fmla="*/ 1412 w 2619"/>
                  <a:gd name="T23" fmla="*/ 1453 h 3119"/>
                  <a:gd name="T24" fmla="*/ 451 w 2619"/>
                  <a:gd name="T25" fmla="*/ 80 h 3119"/>
                  <a:gd name="T26" fmla="*/ 278 w 2619"/>
                  <a:gd name="T27" fmla="*/ 476 h 3119"/>
                  <a:gd name="T28" fmla="*/ 972 w 2619"/>
                  <a:gd name="T29" fmla="*/ 1541 h 3119"/>
                  <a:gd name="T30" fmla="*/ 828 w 2619"/>
                  <a:gd name="T31" fmla="*/ 1746 h 3119"/>
                  <a:gd name="T32" fmla="*/ 909 w 2619"/>
                  <a:gd name="T33" fmla="*/ 2773 h 3119"/>
                  <a:gd name="T34" fmla="*/ 355 w 2619"/>
                  <a:gd name="T35" fmla="*/ 2482 h 3119"/>
                  <a:gd name="T36" fmla="*/ 172 w 2619"/>
                  <a:gd name="T37" fmla="*/ 2362 h 3119"/>
                  <a:gd name="T38" fmla="*/ 87 w 2619"/>
                  <a:gd name="T39" fmla="*/ 2607 h 3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9" h="3119">
                    <a:moveTo>
                      <a:pt x="87" y="2607"/>
                    </a:moveTo>
                    <a:cubicBezTo>
                      <a:pt x="388" y="2978"/>
                      <a:pt x="901" y="3119"/>
                      <a:pt x="1363" y="3074"/>
                    </a:cubicBezTo>
                    <a:cubicBezTo>
                      <a:pt x="1544" y="3021"/>
                      <a:pt x="1576" y="2784"/>
                      <a:pt x="1524" y="2628"/>
                    </a:cubicBezTo>
                    <a:cubicBezTo>
                      <a:pt x="1465" y="2708"/>
                      <a:pt x="1445" y="2815"/>
                      <a:pt x="1370" y="2880"/>
                    </a:cubicBezTo>
                    <a:cubicBezTo>
                      <a:pt x="1257" y="2969"/>
                      <a:pt x="1074" y="2851"/>
                      <a:pt x="1100" y="2713"/>
                    </a:cubicBezTo>
                    <a:cubicBezTo>
                      <a:pt x="1148" y="2518"/>
                      <a:pt x="1285" y="2353"/>
                      <a:pt x="1455" y="2249"/>
                    </a:cubicBezTo>
                    <a:cubicBezTo>
                      <a:pt x="1437" y="2131"/>
                      <a:pt x="1426" y="2012"/>
                      <a:pt x="1427" y="1892"/>
                    </a:cubicBezTo>
                    <a:cubicBezTo>
                      <a:pt x="1646" y="1836"/>
                      <a:pt x="1897" y="1853"/>
                      <a:pt x="2093" y="1735"/>
                    </a:cubicBezTo>
                    <a:cubicBezTo>
                      <a:pt x="2265" y="1438"/>
                      <a:pt x="2394" y="1113"/>
                      <a:pt x="2540" y="802"/>
                    </a:cubicBezTo>
                    <a:cubicBezTo>
                      <a:pt x="2619" y="586"/>
                      <a:pt x="2294" y="418"/>
                      <a:pt x="2162" y="604"/>
                    </a:cubicBezTo>
                    <a:cubicBezTo>
                      <a:pt x="2023" y="856"/>
                      <a:pt x="1917" y="1127"/>
                      <a:pt x="1788" y="1384"/>
                    </a:cubicBezTo>
                    <a:cubicBezTo>
                      <a:pt x="1663" y="1407"/>
                      <a:pt x="1537" y="1429"/>
                      <a:pt x="1412" y="1453"/>
                    </a:cubicBezTo>
                    <a:cubicBezTo>
                      <a:pt x="1392" y="855"/>
                      <a:pt x="975" y="333"/>
                      <a:pt x="451" y="80"/>
                    </a:cubicBezTo>
                    <a:cubicBezTo>
                      <a:pt x="216" y="0"/>
                      <a:pt x="63" y="363"/>
                      <a:pt x="278" y="476"/>
                    </a:cubicBezTo>
                    <a:cubicBezTo>
                      <a:pt x="665" y="686"/>
                      <a:pt x="997" y="1078"/>
                      <a:pt x="972" y="1541"/>
                    </a:cubicBezTo>
                    <a:cubicBezTo>
                      <a:pt x="912" y="1600"/>
                      <a:pt x="848" y="1661"/>
                      <a:pt x="828" y="1746"/>
                    </a:cubicBezTo>
                    <a:cubicBezTo>
                      <a:pt x="753" y="2087"/>
                      <a:pt x="798" y="2444"/>
                      <a:pt x="909" y="2773"/>
                    </a:cubicBezTo>
                    <a:cubicBezTo>
                      <a:pt x="704" y="2725"/>
                      <a:pt x="499" y="2641"/>
                      <a:pt x="355" y="2482"/>
                    </a:cubicBezTo>
                    <a:cubicBezTo>
                      <a:pt x="303" y="2432"/>
                      <a:pt x="258" y="2347"/>
                      <a:pt x="172" y="2362"/>
                    </a:cubicBezTo>
                    <a:cubicBezTo>
                      <a:pt x="50" y="2362"/>
                      <a:pt x="0" y="2529"/>
                      <a:pt x="87" y="2607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Freeform 65"/>
            <p:cNvSpPr>
              <a:spLocks/>
            </p:cNvSpPr>
            <p:nvPr/>
          </p:nvSpPr>
          <p:spPr bwMode="auto">
            <a:xfrm flipV="1">
              <a:off x="4358533" y="3186032"/>
              <a:ext cx="354613" cy="203970"/>
            </a:xfrm>
            <a:custGeom>
              <a:avLst/>
              <a:gdLst>
                <a:gd name="T0" fmla="*/ 163 w 1162"/>
                <a:gd name="T1" fmla="*/ 662 h 666"/>
                <a:gd name="T2" fmla="*/ 462 w 1162"/>
                <a:gd name="T3" fmla="*/ 343 h 666"/>
                <a:gd name="T4" fmla="*/ 913 w 1162"/>
                <a:gd name="T5" fmla="*/ 515 h 666"/>
                <a:gd name="T6" fmla="*/ 1085 w 1162"/>
                <a:gd name="T7" fmla="*/ 307 h 666"/>
                <a:gd name="T8" fmla="*/ 450 w 1162"/>
                <a:gd name="T9" fmla="*/ 49 h 666"/>
                <a:gd name="T10" fmla="*/ 43 w 1162"/>
                <a:gd name="T11" fmla="*/ 461 h 666"/>
                <a:gd name="T12" fmla="*/ 163 w 1162"/>
                <a:gd name="T13" fmla="*/ 662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6">
                  <a:moveTo>
                    <a:pt x="163" y="662"/>
                  </a:moveTo>
                  <a:cubicBezTo>
                    <a:pt x="339" y="659"/>
                    <a:pt x="314" y="407"/>
                    <a:pt x="462" y="343"/>
                  </a:cubicBezTo>
                  <a:cubicBezTo>
                    <a:pt x="636" y="262"/>
                    <a:pt x="782" y="426"/>
                    <a:pt x="913" y="515"/>
                  </a:cubicBezTo>
                  <a:cubicBezTo>
                    <a:pt x="1037" y="577"/>
                    <a:pt x="1162" y="417"/>
                    <a:pt x="1085" y="307"/>
                  </a:cubicBezTo>
                  <a:cubicBezTo>
                    <a:pt x="923" y="140"/>
                    <a:pt x="691" y="0"/>
                    <a:pt x="450" y="49"/>
                  </a:cubicBezTo>
                  <a:cubicBezTo>
                    <a:pt x="250" y="97"/>
                    <a:pt x="112" y="277"/>
                    <a:pt x="43" y="461"/>
                  </a:cubicBezTo>
                  <a:cubicBezTo>
                    <a:pt x="0" y="548"/>
                    <a:pt x="63" y="666"/>
                    <a:pt x="163" y="66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36826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椭圆 96"/>
          <p:cNvSpPr/>
          <p:nvPr/>
        </p:nvSpPr>
        <p:spPr>
          <a:xfrm flipH="1">
            <a:off x="5413702" y="6020424"/>
            <a:ext cx="1364596" cy="1807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禁止符 1"/>
          <p:cNvSpPr/>
          <p:nvPr/>
        </p:nvSpPr>
        <p:spPr>
          <a:xfrm>
            <a:off x="5563666" y="3116599"/>
            <a:ext cx="1055195" cy="1055195"/>
          </a:xfrm>
          <a:prstGeom prst="noSmoking">
            <a:avLst>
              <a:gd name="adj" fmla="val 12755"/>
            </a:avLst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3" name="椭圆 2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5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9" name="弦形 8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弦形 9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6" name="圆角矩形 25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4" name="圆角矩形 13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5" name="圆角矩形 14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6" name="圆角矩形 15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7" name="圆角矩形 16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8" name="矩形 37"/>
          <p:cNvSpPr/>
          <p:nvPr/>
        </p:nvSpPr>
        <p:spPr>
          <a:xfrm>
            <a:off x="4110521" y="459440"/>
            <a:ext cx="3970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1.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不要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和僵尸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战斗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686917" y="2476491"/>
            <a:ext cx="2019391" cy="3724696"/>
            <a:chOff x="8550251" y="1872556"/>
            <a:chExt cx="2156058" cy="3976774"/>
          </a:xfrm>
        </p:grpSpPr>
        <p:sp>
          <p:nvSpPr>
            <p:cNvPr id="44" name="椭圆 43"/>
            <p:cNvSpPr/>
            <p:nvPr/>
          </p:nvSpPr>
          <p:spPr>
            <a:xfrm flipH="1">
              <a:off x="8624706" y="5668567"/>
              <a:ext cx="1826039" cy="1807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 rot="153233" flipH="1">
              <a:off x="8852779" y="4336978"/>
              <a:ext cx="1522871" cy="1439107"/>
            </a:xfrm>
            <a:custGeom>
              <a:avLst/>
              <a:gdLst>
                <a:gd name="T0" fmla="*/ 439 w 639"/>
                <a:gd name="T1" fmla="*/ 7 h 663"/>
                <a:gd name="T2" fmla="*/ 580 w 639"/>
                <a:gd name="T3" fmla="*/ 82 h 663"/>
                <a:gd name="T4" fmla="*/ 592 w 639"/>
                <a:gd name="T5" fmla="*/ 102 h 663"/>
                <a:gd name="T6" fmla="*/ 630 w 639"/>
                <a:gd name="T7" fmla="*/ 214 h 663"/>
                <a:gd name="T8" fmla="*/ 620 w 639"/>
                <a:gd name="T9" fmla="*/ 223 h 663"/>
                <a:gd name="T10" fmla="*/ 595 w 639"/>
                <a:gd name="T11" fmla="*/ 200 h 663"/>
                <a:gd name="T12" fmla="*/ 579 w 639"/>
                <a:gd name="T13" fmla="*/ 228 h 663"/>
                <a:gd name="T14" fmla="*/ 498 w 639"/>
                <a:gd name="T15" fmla="*/ 101 h 663"/>
                <a:gd name="T16" fmla="*/ 463 w 639"/>
                <a:gd name="T17" fmla="*/ 63 h 663"/>
                <a:gd name="T18" fmla="*/ 422 w 639"/>
                <a:gd name="T19" fmla="*/ 62 h 663"/>
                <a:gd name="T20" fmla="*/ 412 w 639"/>
                <a:gd name="T21" fmla="*/ 83 h 663"/>
                <a:gd name="T22" fmla="*/ 412 w 639"/>
                <a:gd name="T23" fmla="*/ 197 h 663"/>
                <a:gd name="T24" fmla="*/ 445 w 639"/>
                <a:gd name="T25" fmla="*/ 245 h 663"/>
                <a:gd name="T26" fmla="*/ 463 w 639"/>
                <a:gd name="T27" fmla="*/ 341 h 663"/>
                <a:gd name="T28" fmla="*/ 520 w 639"/>
                <a:gd name="T29" fmla="*/ 370 h 663"/>
                <a:gd name="T30" fmla="*/ 535 w 639"/>
                <a:gd name="T31" fmla="*/ 394 h 663"/>
                <a:gd name="T32" fmla="*/ 535 w 639"/>
                <a:gd name="T33" fmla="*/ 485 h 663"/>
                <a:gd name="T34" fmla="*/ 560 w 639"/>
                <a:gd name="T35" fmla="*/ 563 h 663"/>
                <a:gd name="T36" fmla="*/ 520 w 639"/>
                <a:gd name="T37" fmla="*/ 663 h 663"/>
                <a:gd name="T38" fmla="*/ 470 w 639"/>
                <a:gd name="T39" fmla="*/ 625 h 663"/>
                <a:gd name="T40" fmla="*/ 376 w 639"/>
                <a:gd name="T41" fmla="*/ 313 h 663"/>
                <a:gd name="T42" fmla="*/ 321 w 639"/>
                <a:gd name="T43" fmla="*/ 467 h 663"/>
                <a:gd name="T44" fmla="*/ 277 w 639"/>
                <a:gd name="T45" fmla="*/ 509 h 663"/>
                <a:gd name="T46" fmla="*/ 206 w 639"/>
                <a:gd name="T47" fmla="*/ 627 h 663"/>
                <a:gd name="T48" fmla="*/ 135 w 639"/>
                <a:gd name="T49" fmla="*/ 566 h 663"/>
                <a:gd name="T50" fmla="*/ 234 w 639"/>
                <a:gd name="T51" fmla="*/ 404 h 663"/>
                <a:gd name="T52" fmla="*/ 240 w 639"/>
                <a:gd name="T53" fmla="*/ 355 h 663"/>
                <a:gd name="T54" fmla="*/ 236 w 639"/>
                <a:gd name="T55" fmla="*/ 234 h 663"/>
                <a:gd name="T56" fmla="*/ 222 w 639"/>
                <a:gd name="T57" fmla="*/ 185 h 663"/>
                <a:gd name="T58" fmla="*/ 106 w 639"/>
                <a:gd name="T59" fmla="*/ 117 h 663"/>
                <a:gd name="T60" fmla="*/ 58 w 639"/>
                <a:gd name="T61" fmla="*/ 240 h 663"/>
                <a:gd name="T62" fmla="*/ 6 w 639"/>
                <a:gd name="T63" fmla="*/ 182 h 663"/>
                <a:gd name="T64" fmla="*/ 12 w 639"/>
                <a:gd name="T65" fmla="*/ 164 h 663"/>
                <a:gd name="T66" fmla="*/ 43 w 639"/>
                <a:gd name="T67" fmla="*/ 119 h 663"/>
                <a:gd name="T68" fmla="*/ 58 w 639"/>
                <a:gd name="T69" fmla="*/ 47 h 663"/>
                <a:gd name="T70" fmla="*/ 151 w 639"/>
                <a:gd name="T71" fmla="*/ 46 h 663"/>
                <a:gd name="T72" fmla="*/ 194 w 639"/>
                <a:gd name="T73" fmla="*/ 39 h 663"/>
                <a:gd name="T74" fmla="*/ 223 w 639"/>
                <a:gd name="T75" fmla="*/ 47 h 663"/>
                <a:gd name="T76" fmla="*/ 397 w 639"/>
                <a:gd name="T7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663">
                  <a:moveTo>
                    <a:pt x="397" y="0"/>
                  </a:moveTo>
                  <a:cubicBezTo>
                    <a:pt x="411" y="1"/>
                    <a:pt x="425" y="4"/>
                    <a:pt x="439" y="7"/>
                  </a:cubicBezTo>
                  <a:cubicBezTo>
                    <a:pt x="473" y="13"/>
                    <a:pt x="509" y="18"/>
                    <a:pt x="540" y="34"/>
                  </a:cubicBezTo>
                  <a:cubicBezTo>
                    <a:pt x="558" y="46"/>
                    <a:pt x="568" y="65"/>
                    <a:pt x="580" y="82"/>
                  </a:cubicBezTo>
                  <a:cubicBezTo>
                    <a:pt x="575" y="87"/>
                    <a:pt x="570" y="91"/>
                    <a:pt x="565" y="96"/>
                  </a:cubicBezTo>
                  <a:cubicBezTo>
                    <a:pt x="574" y="98"/>
                    <a:pt x="583" y="100"/>
                    <a:pt x="592" y="102"/>
                  </a:cubicBezTo>
                  <a:cubicBezTo>
                    <a:pt x="606" y="127"/>
                    <a:pt x="620" y="151"/>
                    <a:pt x="633" y="177"/>
                  </a:cubicBezTo>
                  <a:cubicBezTo>
                    <a:pt x="639" y="189"/>
                    <a:pt x="635" y="202"/>
                    <a:pt x="630" y="214"/>
                  </a:cubicBezTo>
                  <a:cubicBezTo>
                    <a:pt x="626" y="212"/>
                    <a:pt x="623" y="211"/>
                    <a:pt x="620" y="209"/>
                  </a:cubicBezTo>
                  <a:cubicBezTo>
                    <a:pt x="620" y="214"/>
                    <a:pt x="620" y="219"/>
                    <a:pt x="620" y="223"/>
                  </a:cubicBezTo>
                  <a:cubicBezTo>
                    <a:pt x="618" y="225"/>
                    <a:pt x="613" y="228"/>
                    <a:pt x="610" y="229"/>
                  </a:cubicBezTo>
                  <a:cubicBezTo>
                    <a:pt x="605" y="220"/>
                    <a:pt x="600" y="210"/>
                    <a:pt x="595" y="200"/>
                  </a:cubicBezTo>
                  <a:cubicBezTo>
                    <a:pt x="594" y="200"/>
                    <a:pt x="592" y="201"/>
                    <a:pt x="591" y="201"/>
                  </a:cubicBezTo>
                  <a:cubicBezTo>
                    <a:pt x="587" y="210"/>
                    <a:pt x="583" y="219"/>
                    <a:pt x="579" y="228"/>
                  </a:cubicBezTo>
                  <a:cubicBezTo>
                    <a:pt x="570" y="221"/>
                    <a:pt x="562" y="212"/>
                    <a:pt x="557" y="201"/>
                  </a:cubicBezTo>
                  <a:cubicBezTo>
                    <a:pt x="538" y="167"/>
                    <a:pt x="520" y="133"/>
                    <a:pt x="498" y="101"/>
                  </a:cubicBezTo>
                  <a:cubicBezTo>
                    <a:pt x="486" y="98"/>
                    <a:pt x="474" y="94"/>
                    <a:pt x="463" y="91"/>
                  </a:cubicBezTo>
                  <a:cubicBezTo>
                    <a:pt x="463" y="82"/>
                    <a:pt x="463" y="73"/>
                    <a:pt x="463" y="63"/>
                  </a:cubicBezTo>
                  <a:cubicBezTo>
                    <a:pt x="457" y="70"/>
                    <a:pt x="450" y="76"/>
                    <a:pt x="444" y="81"/>
                  </a:cubicBezTo>
                  <a:cubicBezTo>
                    <a:pt x="437" y="75"/>
                    <a:pt x="430" y="68"/>
                    <a:pt x="422" y="62"/>
                  </a:cubicBezTo>
                  <a:cubicBezTo>
                    <a:pt x="426" y="70"/>
                    <a:pt x="429" y="78"/>
                    <a:pt x="432" y="86"/>
                  </a:cubicBezTo>
                  <a:cubicBezTo>
                    <a:pt x="425" y="85"/>
                    <a:pt x="419" y="84"/>
                    <a:pt x="412" y="83"/>
                  </a:cubicBezTo>
                  <a:cubicBezTo>
                    <a:pt x="420" y="115"/>
                    <a:pt x="430" y="147"/>
                    <a:pt x="438" y="180"/>
                  </a:cubicBezTo>
                  <a:cubicBezTo>
                    <a:pt x="429" y="185"/>
                    <a:pt x="421" y="191"/>
                    <a:pt x="412" y="197"/>
                  </a:cubicBezTo>
                  <a:cubicBezTo>
                    <a:pt x="423" y="199"/>
                    <a:pt x="434" y="200"/>
                    <a:pt x="445" y="201"/>
                  </a:cubicBezTo>
                  <a:cubicBezTo>
                    <a:pt x="448" y="216"/>
                    <a:pt x="449" y="230"/>
                    <a:pt x="445" y="245"/>
                  </a:cubicBezTo>
                  <a:cubicBezTo>
                    <a:pt x="460" y="270"/>
                    <a:pt x="475" y="294"/>
                    <a:pt x="490" y="319"/>
                  </a:cubicBezTo>
                  <a:cubicBezTo>
                    <a:pt x="481" y="326"/>
                    <a:pt x="472" y="334"/>
                    <a:pt x="463" y="341"/>
                  </a:cubicBezTo>
                  <a:cubicBezTo>
                    <a:pt x="478" y="345"/>
                    <a:pt x="493" y="347"/>
                    <a:pt x="508" y="350"/>
                  </a:cubicBezTo>
                  <a:cubicBezTo>
                    <a:pt x="512" y="357"/>
                    <a:pt x="516" y="364"/>
                    <a:pt x="520" y="370"/>
                  </a:cubicBezTo>
                  <a:cubicBezTo>
                    <a:pt x="517" y="374"/>
                    <a:pt x="513" y="378"/>
                    <a:pt x="509" y="382"/>
                  </a:cubicBezTo>
                  <a:cubicBezTo>
                    <a:pt x="518" y="386"/>
                    <a:pt x="526" y="391"/>
                    <a:pt x="535" y="394"/>
                  </a:cubicBezTo>
                  <a:cubicBezTo>
                    <a:pt x="552" y="416"/>
                    <a:pt x="553" y="444"/>
                    <a:pt x="554" y="470"/>
                  </a:cubicBezTo>
                  <a:cubicBezTo>
                    <a:pt x="548" y="475"/>
                    <a:pt x="541" y="480"/>
                    <a:pt x="535" y="485"/>
                  </a:cubicBezTo>
                  <a:cubicBezTo>
                    <a:pt x="540" y="496"/>
                    <a:pt x="545" y="507"/>
                    <a:pt x="551" y="518"/>
                  </a:cubicBezTo>
                  <a:cubicBezTo>
                    <a:pt x="559" y="532"/>
                    <a:pt x="559" y="548"/>
                    <a:pt x="560" y="563"/>
                  </a:cubicBezTo>
                  <a:cubicBezTo>
                    <a:pt x="560" y="583"/>
                    <a:pt x="563" y="603"/>
                    <a:pt x="562" y="623"/>
                  </a:cubicBezTo>
                  <a:cubicBezTo>
                    <a:pt x="561" y="645"/>
                    <a:pt x="540" y="660"/>
                    <a:pt x="520" y="663"/>
                  </a:cubicBezTo>
                  <a:cubicBezTo>
                    <a:pt x="516" y="663"/>
                    <a:pt x="516" y="663"/>
                    <a:pt x="516" y="663"/>
                  </a:cubicBezTo>
                  <a:cubicBezTo>
                    <a:pt x="494" y="662"/>
                    <a:pt x="474" y="646"/>
                    <a:pt x="470" y="625"/>
                  </a:cubicBezTo>
                  <a:cubicBezTo>
                    <a:pt x="465" y="566"/>
                    <a:pt x="463" y="506"/>
                    <a:pt x="457" y="447"/>
                  </a:cubicBezTo>
                  <a:cubicBezTo>
                    <a:pt x="430" y="402"/>
                    <a:pt x="404" y="358"/>
                    <a:pt x="376" y="313"/>
                  </a:cubicBezTo>
                  <a:cubicBezTo>
                    <a:pt x="364" y="317"/>
                    <a:pt x="351" y="319"/>
                    <a:pt x="338" y="321"/>
                  </a:cubicBezTo>
                  <a:cubicBezTo>
                    <a:pt x="335" y="370"/>
                    <a:pt x="326" y="418"/>
                    <a:pt x="321" y="467"/>
                  </a:cubicBezTo>
                  <a:cubicBezTo>
                    <a:pt x="321" y="483"/>
                    <a:pt x="311" y="497"/>
                    <a:pt x="302" y="509"/>
                  </a:cubicBezTo>
                  <a:cubicBezTo>
                    <a:pt x="293" y="509"/>
                    <a:pt x="285" y="509"/>
                    <a:pt x="277" y="509"/>
                  </a:cubicBezTo>
                  <a:cubicBezTo>
                    <a:pt x="277" y="519"/>
                    <a:pt x="277" y="529"/>
                    <a:pt x="277" y="540"/>
                  </a:cubicBezTo>
                  <a:cubicBezTo>
                    <a:pt x="253" y="568"/>
                    <a:pt x="230" y="598"/>
                    <a:pt x="206" y="627"/>
                  </a:cubicBezTo>
                  <a:cubicBezTo>
                    <a:pt x="189" y="647"/>
                    <a:pt x="154" y="646"/>
                    <a:pt x="136" y="626"/>
                  </a:cubicBezTo>
                  <a:cubicBezTo>
                    <a:pt x="121" y="610"/>
                    <a:pt x="121" y="583"/>
                    <a:pt x="135" y="566"/>
                  </a:cubicBezTo>
                  <a:cubicBezTo>
                    <a:pt x="165" y="527"/>
                    <a:pt x="197" y="489"/>
                    <a:pt x="227" y="450"/>
                  </a:cubicBezTo>
                  <a:cubicBezTo>
                    <a:pt x="233" y="436"/>
                    <a:pt x="233" y="419"/>
                    <a:pt x="234" y="404"/>
                  </a:cubicBezTo>
                  <a:cubicBezTo>
                    <a:pt x="245" y="400"/>
                    <a:pt x="256" y="397"/>
                    <a:pt x="267" y="394"/>
                  </a:cubicBezTo>
                  <a:cubicBezTo>
                    <a:pt x="258" y="381"/>
                    <a:pt x="249" y="368"/>
                    <a:pt x="240" y="355"/>
                  </a:cubicBezTo>
                  <a:cubicBezTo>
                    <a:pt x="243" y="334"/>
                    <a:pt x="246" y="313"/>
                    <a:pt x="249" y="291"/>
                  </a:cubicBezTo>
                  <a:cubicBezTo>
                    <a:pt x="253" y="271"/>
                    <a:pt x="238" y="253"/>
                    <a:pt x="236" y="234"/>
                  </a:cubicBezTo>
                  <a:cubicBezTo>
                    <a:pt x="249" y="224"/>
                    <a:pt x="264" y="214"/>
                    <a:pt x="277" y="204"/>
                  </a:cubicBezTo>
                  <a:cubicBezTo>
                    <a:pt x="258" y="197"/>
                    <a:pt x="240" y="192"/>
                    <a:pt x="222" y="185"/>
                  </a:cubicBezTo>
                  <a:cubicBezTo>
                    <a:pt x="216" y="156"/>
                    <a:pt x="206" y="128"/>
                    <a:pt x="200" y="100"/>
                  </a:cubicBezTo>
                  <a:cubicBezTo>
                    <a:pt x="168" y="104"/>
                    <a:pt x="137" y="111"/>
                    <a:pt x="106" y="117"/>
                  </a:cubicBezTo>
                  <a:cubicBezTo>
                    <a:pt x="100" y="144"/>
                    <a:pt x="91" y="170"/>
                    <a:pt x="85" y="197"/>
                  </a:cubicBezTo>
                  <a:cubicBezTo>
                    <a:pt x="81" y="213"/>
                    <a:pt x="75" y="233"/>
                    <a:pt x="58" y="240"/>
                  </a:cubicBezTo>
                  <a:cubicBezTo>
                    <a:pt x="43" y="245"/>
                    <a:pt x="23" y="244"/>
                    <a:pt x="12" y="230"/>
                  </a:cubicBezTo>
                  <a:cubicBezTo>
                    <a:pt x="0" y="217"/>
                    <a:pt x="0" y="198"/>
                    <a:pt x="6" y="182"/>
                  </a:cubicBezTo>
                  <a:cubicBezTo>
                    <a:pt x="18" y="180"/>
                    <a:pt x="31" y="178"/>
                    <a:pt x="44" y="176"/>
                  </a:cubicBezTo>
                  <a:cubicBezTo>
                    <a:pt x="33" y="172"/>
                    <a:pt x="22" y="168"/>
                    <a:pt x="12" y="164"/>
                  </a:cubicBezTo>
                  <a:cubicBezTo>
                    <a:pt x="15" y="151"/>
                    <a:pt x="18" y="138"/>
                    <a:pt x="22" y="125"/>
                  </a:cubicBezTo>
                  <a:cubicBezTo>
                    <a:pt x="29" y="123"/>
                    <a:pt x="36" y="121"/>
                    <a:pt x="43" y="119"/>
                  </a:cubicBezTo>
                  <a:cubicBezTo>
                    <a:pt x="38" y="115"/>
                    <a:pt x="33" y="112"/>
                    <a:pt x="27" y="108"/>
                  </a:cubicBezTo>
                  <a:cubicBezTo>
                    <a:pt x="33" y="86"/>
                    <a:pt x="34" y="57"/>
                    <a:pt x="58" y="47"/>
                  </a:cubicBezTo>
                  <a:cubicBezTo>
                    <a:pt x="81" y="40"/>
                    <a:pt x="104" y="36"/>
                    <a:pt x="128" y="32"/>
                  </a:cubicBezTo>
                  <a:cubicBezTo>
                    <a:pt x="135" y="37"/>
                    <a:pt x="143" y="42"/>
                    <a:pt x="151" y="46"/>
                  </a:cubicBezTo>
                  <a:cubicBezTo>
                    <a:pt x="158" y="42"/>
                    <a:pt x="164" y="38"/>
                    <a:pt x="171" y="35"/>
                  </a:cubicBezTo>
                  <a:cubicBezTo>
                    <a:pt x="179" y="35"/>
                    <a:pt x="187" y="38"/>
                    <a:pt x="194" y="39"/>
                  </a:cubicBezTo>
                  <a:cubicBezTo>
                    <a:pt x="192" y="47"/>
                    <a:pt x="190" y="55"/>
                    <a:pt x="189" y="63"/>
                  </a:cubicBezTo>
                  <a:cubicBezTo>
                    <a:pt x="200" y="58"/>
                    <a:pt x="211" y="53"/>
                    <a:pt x="223" y="47"/>
                  </a:cubicBezTo>
                  <a:cubicBezTo>
                    <a:pt x="248" y="59"/>
                    <a:pt x="275" y="68"/>
                    <a:pt x="303" y="67"/>
                  </a:cubicBezTo>
                  <a:cubicBezTo>
                    <a:pt x="344" y="64"/>
                    <a:pt x="380" y="37"/>
                    <a:pt x="3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 flipH="1">
              <a:off x="8550251" y="1872556"/>
              <a:ext cx="2156058" cy="2627744"/>
              <a:chOff x="7210725" y="2802636"/>
              <a:chExt cx="2681357" cy="3267964"/>
            </a:xfrm>
          </p:grpSpPr>
          <p:sp>
            <p:nvSpPr>
              <p:cNvPr id="48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0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52" name="弦形 51"/>
              <p:cNvSpPr/>
              <p:nvPr/>
            </p:nvSpPr>
            <p:spPr>
              <a:xfrm>
                <a:off x="7621944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3" name="弦形 52"/>
              <p:cNvSpPr/>
              <p:nvPr/>
            </p:nvSpPr>
            <p:spPr>
              <a:xfrm>
                <a:off x="8691907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65" name="圆角矩形 64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11" name="组合 110"/>
          <p:cNvGrpSpPr/>
          <p:nvPr/>
        </p:nvGrpSpPr>
        <p:grpSpPr>
          <a:xfrm>
            <a:off x="1524000" y="2849537"/>
            <a:ext cx="2388934" cy="3351650"/>
            <a:chOff x="1524000" y="2270849"/>
            <a:chExt cx="2550611" cy="3578481"/>
          </a:xfrm>
        </p:grpSpPr>
        <p:sp>
          <p:nvSpPr>
            <p:cNvPr id="78" name="椭圆 77"/>
            <p:cNvSpPr/>
            <p:nvPr/>
          </p:nvSpPr>
          <p:spPr>
            <a:xfrm flipH="1">
              <a:off x="1524000" y="5668567"/>
              <a:ext cx="2197697" cy="1807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1" name="Group 4"/>
            <p:cNvGrpSpPr>
              <a:grpSpLocks noChangeAspect="1"/>
            </p:cNvGrpSpPr>
            <p:nvPr/>
          </p:nvGrpSpPr>
          <p:grpSpPr bwMode="auto">
            <a:xfrm flipH="1">
              <a:off x="1714555" y="4264890"/>
              <a:ext cx="1838953" cy="1509918"/>
              <a:chOff x="12" y="1"/>
              <a:chExt cx="519" cy="476"/>
            </a:xfrm>
            <a:solidFill>
              <a:schemeClr val="accent2"/>
            </a:solidFill>
          </p:grpSpPr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12" y="221"/>
                <a:ext cx="502" cy="256"/>
              </a:xfrm>
              <a:custGeom>
                <a:avLst/>
                <a:gdLst>
                  <a:gd name="T0" fmla="*/ 20 w 588"/>
                  <a:gd name="T1" fmla="*/ 283 h 283"/>
                  <a:gd name="T2" fmla="*/ 234 w 588"/>
                  <a:gd name="T3" fmla="*/ 233 h 283"/>
                  <a:gd name="T4" fmla="*/ 471 w 588"/>
                  <a:gd name="T5" fmla="*/ 152 h 283"/>
                  <a:gd name="T6" fmla="*/ 447 w 588"/>
                  <a:gd name="T7" fmla="*/ 279 h 283"/>
                  <a:gd name="T8" fmla="*/ 559 w 588"/>
                  <a:gd name="T9" fmla="*/ 279 h 283"/>
                  <a:gd name="T10" fmla="*/ 581 w 588"/>
                  <a:gd name="T11" fmla="*/ 129 h 283"/>
                  <a:gd name="T12" fmla="*/ 530 w 588"/>
                  <a:gd name="T13" fmla="*/ 8 h 283"/>
                  <a:gd name="T14" fmla="*/ 444 w 588"/>
                  <a:gd name="T15" fmla="*/ 48 h 283"/>
                  <a:gd name="T16" fmla="*/ 444 w 588"/>
                  <a:gd name="T17" fmla="*/ 55 h 283"/>
                  <a:gd name="T18" fmla="*/ 430 w 588"/>
                  <a:gd name="T19" fmla="*/ 101 h 283"/>
                  <a:gd name="T20" fmla="*/ 403 w 588"/>
                  <a:gd name="T21" fmla="*/ 118 h 283"/>
                  <a:gd name="T22" fmla="*/ 403 w 588"/>
                  <a:gd name="T23" fmla="*/ 118 h 283"/>
                  <a:gd name="T24" fmla="*/ 402 w 588"/>
                  <a:gd name="T25" fmla="*/ 118 h 283"/>
                  <a:gd name="T26" fmla="*/ 403 w 588"/>
                  <a:gd name="T27" fmla="*/ 118 h 283"/>
                  <a:gd name="T28" fmla="*/ 347 w 588"/>
                  <a:gd name="T29" fmla="*/ 94 h 283"/>
                  <a:gd name="T30" fmla="*/ 338 w 588"/>
                  <a:gd name="T31" fmla="*/ 128 h 283"/>
                  <a:gd name="T32" fmla="*/ 306 w 588"/>
                  <a:gd name="T33" fmla="*/ 148 h 283"/>
                  <a:gd name="T34" fmla="*/ 246 w 588"/>
                  <a:gd name="T35" fmla="*/ 121 h 283"/>
                  <a:gd name="T36" fmla="*/ 0 w 588"/>
                  <a:gd name="T37" fmla="*/ 202 h 283"/>
                  <a:gd name="T38" fmla="*/ 20 w 588"/>
                  <a:gd name="T39" fmla="*/ 283 h 283"/>
                  <a:gd name="connsiteX0" fmla="*/ 0 w 9579"/>
                  <a:gd name="connsiteY0" fmla="*/ 9763 h 9763"/>
                  <a:gd name="connsiteX1" fmla="*/ 3640 w 9579"/>
                  <a:gd name="connsiteY1" fmla="*/ 7996 h 9763"/>
                  <a:gd name="connsiteX2" fmla="*/ 7670 w 9579"/>
                  <a:gd name="connsiteY2" fmla="*/ 5134 h 9763"/>
                  <a:gd name="connsiteX3" fmla="*/ 7262 w 9579"/>
                  <a:gd name="connsiteY3" fmla="*/ 9622 h 9763"/>
                  <a:gd name="connsiteX4" fmla="*/ 9167 w 9579"/>
                  <a:gd name="connsiteY4" fmla="*/ 9622 h 9763"/>
                  <a:gd name="connsiteX5" fmla="*/ 9541 w 9579"/>
                  <a:gd name="connsiteY5" fmla="*/ 4321 h 9763"/>
                  <a:gd name="connsiteX6" fmla="*/ 8674 w 9579"/>
                  <a:gd name="connsiteY6" fmla="*/ 46 h 9763"/>
                  <a:gd name="connsiteX7" fmla="*/ 7211 w 9579"/>
                  <a:gd name="connsiteY7" fmla="*/ 1459 h 9763"/>
                  <a:gd name="connsiteX8" fmla="*/ 7211 w 9579"/>
                  <a:gd name="connsiteY8" fmla="*/ 1706 h 9763"/>
                  <a:gd name="connsiteX9" fmla="*/ 6973 w 9579"/>
                  <a:gd name="connsiteY9" fmla="*/ 3332 h 9763"/>
                  <a:gd name="connsiteX10" fmla="*/ 6514 w 9579"/>
                  <a:gd name="connsiteY10" fmla="*/ 3933 h 9763"/>
                  <a:gd name="connsiteX11" fmla="*/ 6514 w 9579"/>
                  <a:gd name="connsiteY11" fmla="*/ 3933 h 9763"/>
                  <a:gd name="connsiteX12" fmla="*/ 6497 w 9579"/>
                  <a:gd name="connsiteY12" fmla="*/ 3933 h 9763"/>
                  <a:gd name="connsiteX13" fmla="*/ 6514 w 9579"/>
                  <a:gd name="connsiteY13" fmla="*/ 3933 h 9763"/>
                  <a:gd name="connsiteX14" fmla="*/ 5561 w 9579"/>
                  <a:gd name="connsiteY14" fmla="*/ 3085 h 9763"/>
                  <a:gd name="connsiteX15" fmla="*/ 5408 w 9579"/>
                  <a:gd name="connsiteY15" fmla="*/ 4286 h 9763"/>
                  <a:gd name="connsiteX16" fmla="*/ 4864 w 9579"/>
                  <a:gd name="connsiteY16" fmla="*/ 4993 h 9763"/>
                  <a:gd name="connsiteX17" fmla="*/ 3844 w 9579"/>
                  <a:gd name="connsiteY17" fmla="*/ 4039 h 9763"/>
                  <a:gd name="connsiteX18" fmla="*/ 0 w 9579"/>
                  <a:gd name="connsiteY18" fmla="*/ 9763 h 9763"/>
                  <a:gd name="connsiteX0" fmla="*/ 0 w 10000"/>
                  <a:gd name="connsiteY0" fmla="*/ 10000 h 10000"/>
                  <a:gd name="connsiteX1" fmla="*/ 3800 w 10000"/>
                  <a:gd name="connsiteY1" fmla="*/ 8190 h 10000"/>
                  <a:gd name="connsiteX2" fmla="*/ 8007 w 10000"/>
                  <a:gd name="connsiteY2" fmla="*/ 5259 h 10000"/>
                  <a:gd name="connsiteX3" fmla="*/ 7581 w 10000"/>
                  <a:gd name="connsiteY3" fmla="*/ 9856 h 10000"/>
                  <a:gd name="connsiteX4" fmla="*/ 9570 w 10000"/>
                  <a:gd name="connsiteY4" fmla="*/ 9856 h 10000"/>
                  <a:gd name="connsiteX5" fmla="*/ 9960 w 10000"/>
                  <a:gd name="connsiteY5" fmla="*/ 4426 h 10000"/>
                  <a:gd name="connsiteX6" fmla="*/ 9055 w 10000"/>
                  <a:gd name="connsiteY6" fmla="*/ 47 h 10000"/>
                  <a:gd name="connsiteX7" fmla="*/ 7528 w 10000"/>
                  <a:gd name="connsiteY7" fmla="*/ 1494 h 10000"/>
                  <a:gd name="connsiteX8" fmla="*/ 7528 w 10000"/>
                  <a:gd name="connsiteY8" fmla="*/ 1747 h 10000"/>
                  <a:gd name="connsiteX9" fmla="*/ 7279 w 10000"/>
                  <a:gd name="connsiteY9" fmla="*/ 3413 h 10000"/>
                  <a:gd name="connsiteX10" fmla="*/ 6800 w 10000"/>
                  <a:gd name="connsiteY10" fmla="*/ 4028 h 10000"/>
                  <a:gd name="connsiteX11" fmla="*/ 6800 w 10000"/>
                  <a:gd name="connsiteY11" fmla="*/ 4028 h 10000"/>
                  <a:gd name="connsiteX12" fmla="*/ 6783 w 10000"/>
                  <a:gd name="connsiteY12" fmla="*/ 4028 h 10000"/>
                  <a:gd name="connsiteX13" fmla="*/ 6800 w 10000"/>
                  <a:gd name="connsiteY13" fmla="*/ 4028 h 10000"/>
                  <a:gd name="connsiteX14" fmla="*/ 5805 w 10000"/>
                  <a:gd name="connsiteY14" fmla="*/ 3160 h 10000"/>
                  <a:gd name="connsiteX15" fmla="*/ 5646 w 10000"/>
                  <a:gd name="connsiteY15" fmla="*/ 4390 h 10000"/>
                  <a:gd name="connsiteX16" fmla="*/ 5078 w 10000"/>
                  <a:gd name="connsiteY16" fmla="*/ 5114 h 10000"/>
                  <a:gd name="connsiteX17" fmla="*/ 4013 w 10000"/>
                  <a:gd name="connsiteY17" fmla="*/ 4137 h 10000"/>
                  <a:gd name="connsiteX18" fmla="*/ 0 w 10000"/>
                  <a:gd name="connsiteY18" fmla="*/ 10000 h 10000"/>
                  <a:gd name="connsiteX0" fmla="*/ 78 w 10078"/>
                  <a:gd name="connsiteY0" fmla="*/ 10000 h 10506"/>
                  <a:gd name="connsiteX1" fmla="*/ 3878 w 10078"/>
                  <a:gd name="connsiteY1" fmla="*/ 8190 h 10506"/>
                  <a:gd name="connsiteX2" fmla="*/ 8085 w 10078"/>
                  <a:gd name="connsiteY2" fmla="*/ 5259 h 10506"/>
                  <a:gd name="connsiteX3" fmla="*/ 7659 w 10078"/>
                  <a:gd name="connsiteY3" fmla="*/ 9856 h 10506"/>
                  <a:gd name="connsiteX4" fmla="*/ 9648 w 10078"/>
                  <a:gd name="connsiteY4" fmla="*/ 9856 h 10506"/>
                  <a:gd name="connsiteX5" fmla="*/ 10038 w 10078"/>
                  <a:gd name="connsiteY5" fmla="*/ 4426 h 10506"/>
                  <a:gd name="connsiteX6" fmla="*/ 9133 w 10078"/>
                  <a:gd name="connsiteY6" fmla="*/ 47 h 10506"/>
                  <a:gd name="connsiteX7" fmla="*/ 7606 w 10078"/>
                  <a:gd name="connsiteY7" fmla="*/ 1494 h 10506"/>
                  <a:gd name="connsiteX8" fmla="*/ 7606 w 10078"/>
                  <a:gd name="connsiteY8" fmla="*/ 1747 h 10506"/>
                  <a:gd name="connsiteX9" fmla="*/ 7357 w 10078"/>
                  <a:gd name="connsiteY9" fmla="*/ 3413 h 10506"/>
                  <a:gd name="connsiteX10" fmla="*/ 6878 w 10078"/>
                  <a:gd name="connsiteY10" fmla="*/ 4028 h 10506"/>
                  <a:gd name="connsiteX11" fmla="*/ 6878 w 10078"/>
                  <a:gd name="connsiteY11" fmla="*/ 4028 h 10506"/>
                  <a:gd name="connsiteX12" fmla="*/ 6861 w 10078"/>
                  <a:gd name="connsiteY12" fmla="*/ 4028 h 10506"/>
                  <a:gd name="connsiteX13" fmla="*/ 6878 w 10078"/>
                  <a:gd name="connsiteY13" fmla="*/ 4028 h 10506"/>
                  <a:gd name="connsiteX14" fmla="*/ 5883 w 10078"/>
                  <a:gd name="connsiteY14" fmla="*/ 3160 h 10506"/>
                  <a:gd name="connsiteX15" fmla="*/ 5724 w 10078"/>
                  <a:gd name="connsiteY15" fmla="*/ 4390 h 10506"/>
                  <a:gd name="connsiteX16" fmla="*/ 5156 w 10078"/>
                  <a:gd name="connsiteY16" fmla="*/ 5114 h 10506"/>
                  <a:gd name="connsiteX17" fmla="*/ 4091 w 10078"/>
                  <a:gd name="connsiteY17" fmla="*/ 4137 h 10506"/>
                  <a:gd name="connsiteX18" fmla="*/ 78 w 10078"/>
                  <a:gd name="connsiteY18" fmla="*/ 10000 h 10506"/>
                  <a:gd name="connsiteX0" fmla="*/ 73 w 10232"/>
                  <a:gd name="connsiteY0" fmla="*/ 9674 h 10209"/>
                  <a:gd name="connsiteX1" fmla="*/ 4032 w 10232"/>
                  <a:gd name="connsiteY1" fmla="*/ 8190 h 10209"/>
                  <a:gd name="connsiteX2" fmla="*/ 8239 w 10232"/>
                  <a:gd name="connsiteY2" fmla="*/ 5259 h 10209"/>
                  <a:gd name="connsiteX3" fmla="*/ 7813 w 10232"/>
                  <a:gd name="connsiteY3" fmla="*/ 9856 h 10209"/>
                  <a:gd name="connsiteX4" fmla="*/ 9802 w 10232"/>
                  <a:gd name="connsiteY4" fmla="*/ 9856 h 10209"/>
                  <a:gd name="connsiteX5" fmla="*/ 10192 w 10232"/>
                  <a:gd name="connsiteY5" fmla="*/ 4426 h 10209"/>
                  <a:gd name="connsiteX6" fmla="*/ 9287 w 10232"/>
                  <a:gd name="connsiteY6" fmla="*/ 47 h 10209"/>
                  <a:gd name="connsiteX7" fmla="*/ 7760 w 10232"/>
                  <a:gd name="connsiteY7" fmla="*/ 1494 h 10209"/>
                  <a:gd name="connsiteX8" fmla="*/ 7760 w 10232"/>
                  <a:gd name="connsiteY8" fmla="*/ 1747 h 10209"/>
                  <a:gd name="connsiteX9" fmla="*/ 7511 w 10232"/>
                  <a:gd name="connsiteY9" fmla="*/ 3413 h 10209"/>
                  <a:gd name="connsiteX10" fmla="*/ 7032 w 10232"/>
                  <a:gd name="connsiteY10" fmla="*/ 4028 h 10209"/>
                  <a:gd name="connsiteX11" fmla="*/ 7032 w 10232"/>
                  <a:gd name="connsiteY11" fmla="*/ 4028 h 10209"/>
                  <a:gd name="connsiteX12" fmla="*/ 7015 w 10232"/>
                  <a:gd name="connsiteY12" fmla="*/ 4028 h 10209"/>
                  <a:gd name="connsiteX13" fmla="*/ 7032 w 10232"/>
                  <a:gd name="connsiteY13" fmla="*/ 4028 h 10209"/>
                  <a:gd name="connsiteX14" fmla="*/ 6037 w 10232"/>
                  <a:gd name="connsiteY14" fmla="*/ 3160 h 10209"/>
                  <a:gd name="connsiteX15" fmla="*/ 5878 w 10232"/>
                  <a:gd name="connsiteY15" fmla="*/ 4390 h 10209"/>
                  <a:gd name="connsiteX16" fmla="*/ 5310 w 10232"/>
                  <a:gd name="connsiteY16" fmla="*/ 5114 h 10209"/>
                  <a:gd name="connsiteX17" fmla="*/ 4245 w 10232"/>
                  <a:gd name="connsiteY17" fmla="*/ 4137 h 10209"/>
                  <a:gd name="connsiteX18" fmla="*/ 73 w 10232"/>
                  <a:gd name="connsiteY18" fmla="*/ 9674 h 10209"/>
                  <a:gd name="connsiteX0" fmla="*/ 73 w 10232"/>
                  <a:gd name="connsiteY0" fmla="*/ 9674 h 10209"/>
                  <a:gd name="connsiteX1" fmla="*/ 4032 w 10232"/>
                  <a:gd name="connsiteY1" fmla="*/ 8190 h 10209"/>
                  <a:gd name="connsiteX2" fmla="*/ 8239 w 10232"/>
                  <a:gd name="connsiteY2" fmla="*/ 5259 h 10209"/>
                  <a:gd name="connsiteX3" fmla="*/ 9802 w 10232"/>
                  <a:gd name="connsiteY3" fmla="*/ 9856 h 10209"/>
                  <a:gd name="connsiteX4" fmla="*/ 10192 w 10232"/>
                  <a:gd name="connsiteY4" fmla="*/ 4426 h 10209"/>
                  <a:gd name="connsiteX5" fmla="*/ 9287 w 10232"/>
                  <a:gd name="connsiteY5" fmla="*/ 47 h 10209"/>
                  <a:gd name="connsiteX6" fmla="*/ 7760 w 10232"/>
                  <a:gd name="connsiteY6" fmla="*/ 1494 h 10209"/>
                  <a:gd name="connsiteX7" fmla="*/ 7760 w 10232"/>
                  <a:gd name="connsiteY7" fmla="*/ 1747 h 10209"/>
                  <a:gd name="connsiteX8" fmla="*/ 7511 w 10232"/>
                  <a:gd name="connsiteY8" fmla="*/ 3413 h 10209"/>
                  <a:gd name="connsiteX9" fmla="*/ 7032 w 10232"/>
                  <a:gd name="connsiteY9" fmla="*/ 4028 h 10209"/>
                  <a:gd name="connsiteX10" fmla="*/ 7032 w 10232"/>
                  <a:gd name="connsiteY10" fmla="*/ 4028 h 10209"/>
                  <a:gd name="connsiteX11" fmla="*/ 7015 w 10232"/>
                  <a:gd name="connsiteY11" fmla="*/ 4028 h 10209"/>
                  <a:gd name="connsiteX12" fmla="*/ 7032 w 10232"/>
                  <a:gd name="connsiteY12" fmla="*/ 4028 h 10209"/>
                  <a:gd name="connsiteX13" fmla="*/ 6037 w 10232"/>
                  <a:gd name="connsiteY13" fmla="*/ 3160 h 10209"/>
                  <a:gd name="connsiteX14" fmla="*/ 5878 w 10232"/>
                  <a:gd name="connsiteY14" fmla="*/ 4390 h 10209"/>
                  <a:gd name="connsiteX15" fmla="*/ 5310 w 10232"/>
                  <a:gd name="connsiteY15" fmla="*/ 5114 h 10209"/>
                  <a:gd name="connsiteX16" fmla="*/ 4245 w 10232"/>
                  <a:gd name="connsiteY16" fmla="*/ 4137 h 10209"/>
                  <a:gd name="connsiteX17" fmla="*/ 73 w 10232"/>
                  <a:gd name="connsiteY17" fmla="*/ 9674 h 10209"/>
                  <a:gd name="connsiteX0" fmla="*/ 73 w 10244"/>
                  <a:gd name="connsiteY0" fmla="*/ 9674 h 10209"/>
                  <a:gd name="connsiteX1" fmla="*/ 4032 w 10244"/>
                  <a:gd name="connsiteY1" fmla="*/ 8190 h 10209"/>
                  <a:gd name="connsiteX2" fmla="*/ 8239 w 10244"/>
                  <a:gd name="connsiteY2" fmla="*/ 5259 h 10209"/>
                  <a:gd name="connsiteX3" fmla="*/ 9802 w 10244"/>
                  <a:gd name="connsiteY3" fmla="*/ 9856 h 10209"/>
                  <a:gd name="connsiteX4" fmla="*/ 10192 w 10244"/>
                  <a:gd name="connsiteY4" fmla="*/ 4426 h 10209"/>
                  <a:gd name="connsiteX5" fmla="*/ 9287 w 10244"/>
                  <a:gd name="connsiteY5" fmla="*/ 47 h 10209"/>
                  <a:gd name="connsiteX6" fmla="*/ 7760 w 10244"/>
                  <a:gd name="connsiteY6" fmla="*/ 1494 h 10209"/>
                  <a:gd name="connsiteX7" fmla="*/ 7760 w 10244"/>
                  <a:gd name="connsiteY7" fmla="*/ 1747 h 10209"/>
                  <a:gd name="connsiteX8" fmla="*/ 7511 w 10244"/>
                  <a:gd name="connsiteY8" fmla="*/ 3413 h 10209"/>
                  <a:gd name="connsiteX9" fmla="*/ 7032 w 10244"/>
                  <a:gd name="connsiteY9" fmla="*/ 4028 h 10209"/>
                  <a:gd name="connsiteX10" fmla="*/ 7032 w 10244"/>
                  <a:gd name="connsiteY10" fmla="*/ 4028 h 10209"/>
                  <a:gd name="connsiteX11" fmla="*/ 7015 w 10244"/>
                  <a:gd name="connsiteY11" fmla="*/ 4028 h 10209"/>
                  <a:gd name="connsiteX12" fmla="*/ 7032 w 10244"/>
                  <a:gd name="connsiteY12" fmla="*/ 4028 h 10209"/>
                  <a:gd name="connsiteX13" fmla="*/ 6037 w 10244"/>
                  <a:gd name="connsiteY13" fmla="*/ 3160 h 10209"/>
                  <a:gd name="connsiteX14" fmla="*/ 5878 w 10244"/>
                  <a:gd name="connsiteY14" fmla="*/ 4390 h 10209"/>
                  <a:gd name="connsiteX15" fmla="*/ 5310 w 10244"/>
                  <a:gd name="connsiteY15" fmla="*/ 5114 h 10209"/>
                  <a:gd name="connsiteX16" fmla="*/ 4245 w 10244"/>
                  <a:gd name="connsiteY16" fmla="*/ 4137 h 10209"/>
                  <a:gd name="connsiteX17" fmla="*/ 73 w 10244"/>
                  <a:gd name="connsiteY17" fmla="*/ 9674 h 10209"/>
                  <a:gd name="connsiteX0" fmla="*/ 73 w 10232"/>
                  <a:gd name="connsiteY0" fmla="*/ 9674 h 10260"/>
                  <a:gd name="connsiteX1" fmla="*/ 4032 w 10232"/>
                  <a:gd name="connsiteY1" fmla="*/ 8190 h 10260"/>
                  <a:gd name="connsiteX2" fmla="*/ 8239 w 10232"/>
                  <a:gd name="connsiteY2" fmla="*/ 5259 h 10260"/>
                  <a:gd name="connsiteX3" fmla="*/ 9538 w 10232"/>
                  <a:gd name="connsiteY3" fmla="*/ 9992 h 10260"/>
                  <a:gd name="connsiteX4" fmla="*/ 10192 w 10232"/>
                  <a:gd name="connsiteY4" fmla="*/ 4426 h 10260"/>
                  <a:gd name="connsiteX5" fmla="*/ 9287 w 10232"/>
                  <a:gd name="connsiteY5" fmla="*/ 47 h 10260"/>
                  <a:gd name="connsiteX6" fmla="*/ 7760 w 10232"/>
                  <a:gd name="connsiteY6" fmla="*/ 1494 h 10260"/>
                  <a:gd name="connsiteX7" fmla="*/ 7760 w 10232"/>
                  <a:gd name="connsiteY7" fmla="*/ 1747 h 10260"/>
                  <a:gd name="connsiteX8" fmla="*/ 7511 w 10232"/>
                  <a:gd name="connsiteY8" fmla="*/ 3413 h 10260"/>
                  <a:gd name="connsiteX9" fmla="*/ 7032 w 10232"/>
                  <a:gd name="connsiteY9" fmla="*/ 4028 h 10260"/>
                  <a:gd name="connsiteX10" fmla="*/ 7032 w 10232"/>
                  <a:gd name="connsiteY10" fmla="*/ 4028 h 10260"/>
                  <a:gd name="connsiteX11" fmla="*/ 7015 w 10232"/>
                  <a:gd name="connsiteY11" fmla="*/ 4028 h 10260"/>
                  <a:gd name="connsiteX12" fmla="*/ 7032 w 10232"/>
                  <a:gd name="connsiteY12" fmla="*/ 4028 h 10260"/>
                  <a:gd name="connsiteX13" fmla="*/ 6037 w 10232"/>
                  <a:gd name="connsiteY13" fmla="*/ 3160 h 10260"/>
                  <a:gd name="connsiteX14" fmla="*/ 5878 w 10232"/>
                  <a:gd name="connsiteY14" fmla="*/ 4390 h 10260"/>
                  <a:gd name="connsiteX15" fmla="*/ 5310 w 10232"/>
                  <a:gd name="connsiteY15" fmla="*/ 5114 h 10260"/>
                  <a:gd name="connsiteX16" fmla="*/ 4245 w 10232"/>
                  <a:gd name="connsiteY16" fmla="*/ 4137 h 10260"/>
                  <a:gd name="connsiteX17" fmla="*/ 73 w 10232"/>
                  <a:gd name="connsiteY17" fmla="*/ 9674 h 10260"/>
                  <a:gd name="connsiteX0" fmla="*/ 73 w 10248"/>
                  <a:gd name="connsiteY0" fmla="*/ 9674 h 10209"/>
                  <a:gd name="connsiteX1" fmla="*/ 4032 w 10248"/>
                  <a:gd name="connsiteY1" fmla="*/ 8190 h 10209"/>
                  <a:gd name="connsiteX2" fmla="*/ 8239 w 10248"/>
                  <a:gd name="connsiteY2" fmla="*/ 5259 h 10209"/>
                  <a:gd name="connsiteX3" fmla="*/ 9538 w 10248"/>
                  <a:gd name="connsiteY3" fmla="*/ 9992 h 10209"/>
                  <a:gd name="connsiteX4" fmla="*/ 10192 w 10248"/>
                  <a:gd name="connsiteY4" fmla="*/ 4426 h 10209"/>
                  <a:gd name="connsiteX5" fmla="*/ 9287 w 10248"/>
                  <a:gd name="connsiteY5" fmla="*/ 47 h 10209"/>
                  <a:gd name="connsiteX6" fmla="*/ 7760 w 10248"/>
                  <a:gd name="connsiteY6" fmla="*/ 1494 h 10209"/>
                  <a:gd name="connsiteX7" fmla="*/ 7760 w 10248"/>
                  <a:gd name="connsiteY7" fmla="*/ 1747 h 10209"/>
                  <a:gd name="connsiteX8" fmla="*/ 7511 w 10248"/>
                  <a:gd name="connsiteY8" fmla="*/ 3413 h 10209"/>
                  <a:gd name="connsiteX9" fmla="*/ 7032 w 10248"/>
                  <a:gd name="connsiteY9" fmla="*/ 4028 h 10209"/>
                  <a:gd name="connsiteX10" fmla="*/ 7032 w 10248"/>
                  <a:gd name="connsiteY10" fmla="*/ 4028 h 10209"/>
                  <a:gd name="connsiteX11" fmla="*/ 7015 w 10248"/>
                  <a:gd name="connsiteY11" fmla="*/ 4028 h 10209"/>
                  <a:gd name="connsiteX12" fmla="*/ 7032 w 10248"/>
                  <a:gd name="connsiteY12" fmla="*/ 4028 h 10209"/>
                  <a:gd name="connsiteX13" fmla="*/ 6037 w 10248"/>
                  <a:gd name="connsiteY13" fmla="*/ 3160 h 10209"/>
                  <a:gd name="connsiteX14" fmla="*/ 5878 w 10248"/>
                  <a:gd name="connsiteY14" fmla="*/ 4390 h 10209"/>
                  <a:gd name="connsiteX15" fmla="*/ 5310 w 10248"/>
                  <a:gd name="connsiteY15" fmla="*/ 5114 h 10209"/>
                  <a:gd name="connsiteX16" fmla="*/ 4245 w 10248"/>
                  <a:gd name="connsiteY16" fmla="*/ 4137 h 10209"/>
                  <a:gd name="connsiteX17" fmla="*/ 73 w 10248"/>
                  <a:gd name="connsiteY17" fmla="*/ 9674 h 10209"/>
                  <a:gd name="connsiteX0" fmla="*/ 73 w 9616"/>
                  <a:gd name="connsiteY0" fmla="*/ 9674 h 10209"/>
                  <a:gd name="connsiteX1" fmla="*/ 4032 w 9616"/>
                  <a:gd name="connsiteY1" fmla="*/ 8190 h 10209"/>
                  <a:gd name="connsiteX2" fmla="*/ 8239 w 9616"/>
                  <a:gd name="connsiteY2" fmla="*/ 5259 h 10209"/>
                  <a:gd name="connsiteX3" fmla="*/ 9538 w 9616"/>
                  <a:gd name="connsiteY3" fmla="*/ 9992 h 10209"/>
                  <a:gd name="connsiteX4" fmla="*/ 9287 w 9616"/>
                  <a:gd name="connsiteY4" fmla="*/ 47 h 10209"/>
                  <a:gd name="connsiteX5" fmla="*/ 7760 w 9616"/>
                  <a:gd name="connsiteY5" fmla="*/ 1494 h 10209"/>
                  <a:gd name="connsiteX6" fmla="*/ 7760 w 9616"/>
                  <a:gd name="connsiteY6" fmla="*/ 1747 h 10209"/>
                  <a:gd name="connsiteX7" fmla="*/ 7511 w 9616"/>
                  <a:gd name="connsiteY7" fmla="*/ 3413 h 10209"/>
                  <a:gd name="connsiteX8" fmla="*/ 7032 w 9616"/>
                  <a:gd name="connsiteY8" fmla="*/ 4028 h 10209"/>
                  <a:gd name="connsiteX9" fmla="*/ 7032 w 9616"/>
                  <a:gd name="connsiteY9" fmla="*/ 4028 h 10209"/>
                  <a:gd name="connsiteX10" fmla="*/ 7015 w 9616"/>
                  <a:gd name="connsiteY10" fmla="*/ 4028 h 10209"/>
                  <a:gd name="connsiteX11" fmla="*/ 7032 w 9616"/>
                  <a:gd name="connsiteY11" fmla="*/ 4028 h 10209"/>
                  <a:gd name="connsiteX12" fmla="*/ 6037 w 9616"/>
                  <a:gd name="connsiteY12" fmla="*/ 3160 h 10209"/>
                  <a:gd name="connsiteX13" fmla="*/ 5878 w 9616"/>
                  <a:gd name="connsiteY13" fmla="*/ 4390 h 10209"/>
                  <a:gd name="connsiteX14" fmla="*/ 5310 w 9616"/>
                  <a:gd name="connsiteY14" fmla="*/ 5114 h 10209"/>
                  <a:gd name="connsiteX15" fmla="*/ 4245 w 9616"/>
                  <a:gd name="connsiteY15" fmla="*/ 4137 h 10209"/>
                  <a:gd name="connsiteX16" fmla="*/ 73 w 9616"/>
                  <a:gd name="connsiteY16" fmla="*/ 9674 h 10209"/>
                  <a:gd name="connsiteX0" fmla="*/ 76 w 10190"/>
                  <a:gd name="connsiteY0" fmla="*/ 9476 h 10001"/>
                  <a:gd name="connsiteX1" fmla="*/ 4193 w 10190"/>
                  <a:gd name="connsiteY1" fmla="*/ 8022 h 10001"/>
                  <a:gd name="connsiteX2" fmla="*/ 8568 w 10190"/>
                  <a:gd name="connsiteY2" fmla="*/ 5151 h 10001"/>
                  <a:gd name="connsiteX3" fmla="*/ 9919 w 10190"/>
                  <a:gd name="connsiteY3" fmla="*/ 9787 h 10001"/>
                  <a:gd name="connsiteX4" fmla="*/ 9658 w 10190"/>
                  <a:gd name="connsiteY4" fmla="*/ 46 h 10001"/>
                  <a:gd name="connsiteX5" fmla="*/ 8070 w 10190"/>
                  <a:gd name="connsiteY5" fmla="*/ 1463 h 10001"/>
                  <a:gd name="connsiteX6" fmla="*/ 8070 w 10190"/>
                  <a:gd name="connsiteY6" fmla="*/ 1711 h 10001"/>
                  <a:gd name="connsiteX7" fmla="*/ 7811 w 10190"/>
                  <a:gd name="connsiteY7" fmla="*/ 3343 h 10001"/>
                  <a:gd name="connsiteX8" fmla="*/ 7313 w 10190"/>
                  <a:gd name="connsiteY8" fmla="*/ 3946 h 10001"/>
                  <a:gd name="connsiteX9" fmla="*/ 7313 w 10190"/>
                  <a:gd name="connsiteY9" fmla="*/ 3946 h 10001"/>
                  <a:gd name="connsiteX10" fmla="*/ 7295 w 10190"/>
                  <a:gd name="connsiteY10" fmla="*/ 3946 h 10001"/>
                  <a:gd name="connsiteX11" fmla="*/ 7313 w 10190"/>
                  <a:gd name="connsiteY11" fmla="*/ 3946 h 10001"/>
                  <a:gd name="connsiteX12" fmla="*/ 6278 w 10190"/>
                  <a:gd name="connsiteY12" fmla="*/ 3095 h 10001"/>
                  <a:gd name="connsiteX13" fmla="*/ 6113 w 10190"/>
                  <a:gd name="connsiteY13" fmla="*/ 4300 h 10001"/>
                  <a:gd name="connsiteX14" fmla="*/ 5522 w 10190"/>
                  <a:gd name="connsiteY14" fmla="*/ 5009 h 10001"/>
                  <a:gd name="connsiteX15" fmla="*/ 4415 w 10190"/>
                  <a:gd name="connsiteY15" fmla="*/ 4052 h 10001"/>
                  <a:gd name="connsiteX16" fmla="*/ 76 w 10190"/>
                  <a:gd name="connsiteY16" fmla="*/ 9476 h 10001"/>
                  <a:gd name="connsiteX0" fmla="*/ 76 w 10325"/>
                  <a:gd name="connsiteY0" fmla="*/ 9476 h 10001"/>
                  <a:gd name="connsiteX1" fmla="*/ 4193 w 10325"/>
                  <a:gd name="connsiteY1" fmla="*/ 8022 h 10001"/>
                  <a:gd name="connsiteX2" fmla="*/ 8568 w 10325"/>
                  <a:gd name="connsiteY2" fmla="*/ 5151 h 10001"/>
                  <a:gd name="connsiteX3" fmla="*/ 9919 w 10325"/>
                  <a:gd name="connsiteY3" fmla="*/ 9787 h 10001"/>
                  <a:gd name="connsiteX4" fmla="*/ 9658 w 10325"/>
                  <a:gd name="connsiteY4" fmla="*/ 46 h 10001"/>
                  <a:gd name="connsiteX5" fmla="*/ 8070 w 10325"/>
                  <a:gd name="connsiteY5" fmla="*/ 1463 h 10001"/>
                  <a:gd name="connsiteX6" fmla="*/ 8070 w 10325"/>
                  <a:gd name="connsiteY6" fmla="*/ 1711 h 10001"/>
                  <a:gd name="connsiteX7" fmla="*/ 7811 w 10325"/>
                  <a:gd name="connsiteY7" fmla="*/ 3343 h 10001"/>
                  <a:gd name="connsiteX8" fmla="*/ 7313 w 10325"/>
                  <a:gd name="connsiteY8" fmla="*/ 3946 h 10001"/>
                  <a:gd name="connsiteX9" fmla="*/ 7313 w 10325"/>
                  <a:gd name="connsiteY9" fmla="*/ 3946 h 10001"/>
                  <a:gd name="connsiteX10" fmla="*/ 7295 w 10325"/>
                  <a:gd name="connsiteY10" fmla="*/ 3946 h 10001"/>
                  <a:gd name="connsiteX11" fmla="*/ 7313 w 10325"/>
                  <a:gd name="connsiteY11" fmla="*/ 3946 h 10001"/>
                  <a:gd name="connsiteX12" fmla="*/ 6278 w 10325"/>
                  <a:gd name="connsiteY12" fmla="*/ 3095 h 10001"/>
                  <a:gd name="connsiteX13" fmla="*/ 6113 w 10325"/>
                  <a:gd name="connsiteY13" fmla="*/ 4300 h 10001"/>
                  <a:gd name="connsiteX14" fmla="*/ 5522 w 10325"/>
                  <a:gd name="connsiteY14" fmla="*/ 5009 h 10001"/>
                  <a:gd name="connsiteX15" fmla="*/ 4415 w 10325"/>
                  <a:gd name="connsiteY15" fmla="*/ 4052 h 10001"/>
                  <a:gd name="connsiteX16" fmla="*/ 76 w 10325"/>
                  <a:gd name="connsiteY16" fmla="*/ 9476 h 10001"/>
                  <a:gd name="connsiteX0" fmla="*/ 76 w 10394"/>
                  <a:gd name="connsiteY0" fmla="*/ 9476 h 10001"/>
                  <a:gd name="connsiteX1" fmla="*/ 4193 w 10394"/>
                  <a:gd name="connsiteY1" fmla="*/ 8022 h 10001"/>
                  <a:gd name="connsiteX2" fmla="*/ 8568 w 10394"/>
                  <a:gd name="connsiteY2" fmla="*/ 5151 h 10001"/>
                  <a:gd name="connsiteX3" fmla="*/ 9919 w 10394"/>
                  <a:gd name="connsiteY3" fmla="*/ 9787 h 10001"/>
                  <a:gd name="connsiteX4" fmla="*/ 9658 w 10394"/>
                  <a:gd name="connsiteY4" fmla="*/ 46 h 10001"/>
                  <a:gd name="connsiteX5" fmla="*/ 8070 w 10394"/>
                  <a:gd name="connsiteY5" fmla="*/ 1463 h 10001"/>
                  <a:gd name="connsiteX6" fmla="*/ 8070 w 10394"/>
                  <a:gd name="connsiteY6" fmla="*/ 1711 h 10001"/>
                  <a:gd name="connsiteX7" fmla="*/ 7811 w 10394"/>
                  <a:gd name="connsiteY7" fmla="*/ 3343 h 10001"/>
                  <a:gd name="connsiteX8" fmla="*/ 7313 w 10394"/>
                  <a:gd name="connsiteY8" fmla="*/ 3946 h 10001"/>
                  <a:gd name="connsiteX9" fmla="*/ 7313 w 10394"/>
                  <a:gd name="connsiteY9" fmla="*/ 3946 h 10001"/>
                  <a:gd name="connsiteX10" fmla="*/ 7295 w 10394"/>
                  <a:gd name="connsiteY10" fmla="*/ 3946 h 10001"/>
                  <a:gd name="connsiteX11" fmla="*/ 7313 w 10394"/>
                  <a:gd name="connsiteY11" fmla="*/ 3946 h 10001"/>
                  <a:gd name="connsiteX12" fmla="*/ 6278 w 10394"/>
                  <a:gd name="connsiteY12" fmla="*/ 3095 h 10001"/>
                  <a:gd name="connsiteX13" fmla="*/ 6113 w 10394"/>
                  <a:gd name="connsiteY13" fmla="*/ 4300 h 10001"/>
                  <a:gd name="connsiteX14" fmla="*/ 5522 w 10394"/>
                  <a:gd name="connsiteY14" fmla="*/ 5009 h 10001"/>
                  <a:gd name="connsiteX15" fmla="*/ 4415 w 10394"/>
                  <a:gd name="connsiteY15" fmla="*/ 4052 h 10001"/>
                  <a:gd name="connsiteX16" fmla="*/ 76 w 10394"/>
                  <a:gd name="connsiteY16" fmla="*/ 9476 h 10001"/>
                  <a:gd name="connsiteX0" fmla="*/ 76 w 10135"/>
                  <a:gd name="connsiteY0" fmla="*/ 9450 h 9975"/>
                  <a:gd name="connsiteX1" fmla="*/ 4193 w 10135"/>
                  <a:gd name="connsiteY1" fmla="*/ 7996 h 9975"/>
                  <a:gd name="connsiteX2" fmla="*/ 8568 w 10135"/>
                  <a:gd name="connsiteY2" fmla="*/ 5125 h 9975"/>
                  <a:gd name="connsiteX3" fmla="*/ 9919 w 10135"/>
                  <a:gd name="connsiteY3" fmla="*/ 9761 h 9975"/>
                  <a:gd name="connsiteX4" fmla="*/ 9754 w 10135"/>
                  <a:gd name="connsiteY4" fmla="*/ 47 h 9975"/>
                  <a:gd name="connsiteX5" fmla="*/ 8070 w 10135"/>
                  <a:gd name="connsiteY5" fmla="*/ 1437 h 9975"/>
                  <a:gd name="connsiteX6" fmla="*/ 8070 w 10135"/>
                  <a:gd name="connsiteY6" fmla="*/ 1685 h 9975"/>
                  <a:gd name="connsiteX7" fmla="*/ 7811 w 10135"/>
                  <a:gd name="connsiteY7" fmla="*/ 3317 h 9975"/>
                  <a:gd name="connsiteX8" fmla="*/ 7313 w 10135"/>
                  <a:gd name="connsiteY8" fmla="*/ 3920 h 9975"/>
                  <a:gd name="connsiteX9" fmla="*/ 7313 w 10135"/>
                  <a:gd name="connsiteY9" fmla="*/ 3920 h 9975"/>
                  <a:gd name="connsiteX10" fmla="*/ 7295 w 10135"/>
                  <a:gd name="connsiteY10" fmla="*/ 3920 h 9975"/>
                  <a:gd name="connsiteX11" fmla="*/ 7313 w 10135"/>
                  <a:gd name="connsiteY11" fmla="*/ 3920 h 9975"/>
                  <a:gd name="connsiteX12" fmla="*/ 6278 w 10135"/>
                  <a:gd name="connsiteY12" fmla="*/ 3069 h 9975"/>
                  <a:gd name="connsiteX13" fmla="*/ 6113 w 10135"/>
                  <a:gd name="connsiteY13" fmla="*/ 4274 h 9975"/>
                  <a:gd name="connsiteX14" fmla="*/ 5522 w 10135"/>
                  <a:gd name="connsiteY14" fmla="*/ 4983 h 9975"/>
                  <a:gd name="connsiteX15" fmla="*/ 4415 w 10135"/>
                  <a:gd name="connsiteY15" fmla="*/ 4026 h 9975"/>
                  <a:gd name="connsiteX16" fmla="*/ 76 w 10135"/>
                  <a:gd name="connsiteY16" fmla="*/ 9450 h 9975"/>
                  <a:gd name="connsiteX0" fmla="*/ 75 w 10116"/>
                  <a:gd name="connsiteY0" fmla="*/ 9474 h 10000"/>
                  <a:gd name="connsiteX1" fmla="*/ 4137 w 10116"/>
                  <a:gd name="connsiteY1" fmla="*/ 8016 h 10000"/>
                  <a:gd name="connsiteX2" fmla="*/ 8454 w 10116"/>
                  <a:gd name="connsiteY2" fmla="*/ 5138 h 10000"/>
                  <a:gd name="connsiteX3" fmla="*/ 9787 w 10116"/>
                  <a:gd name="connsiteY3" fmla="*/ 9785 h 10000"/>
                  <a:gd name="connsiteX4" fmla="*/ 9624 w 10116"/>
                  <a:gd name="connsiteY4" fmla="*/ 47 h 10000"/>
                  <a:gd name="connsiteX5" fmla="*/ 7963 w 10116"/>
                  <a:gd name="connsiteY5" fmla="*/ 1441 h 10000"/>
                  <a:gd name="connsiteX6" fmla="*/ 7963 w 10116"/>
                  <a:gd name="connsiteY6" fmla="*/ 1689 h 10000"/>
                  <a:gd name="connsiteX7" fmla="*/ 7707 w 10116"/>
                  <a:gd name="connsiteY7" fmla="*/ 3325 h 10000"/>
                  <a:gd name="connsiteX8" fmla="*/ 7216 w 10116"/>
                  <a:gd name="connsiteY8" fmla="*/ 3930 h 10000"/>
                  <a:gd name="connsiteX9" fmla="*/ 7216 w 10116"/>
                  <a:gd name="connsiteY9" fmla="*/ 3930 h 10000"/>
                  <a:gd name="connsiteX10" fmla="*/ 7198 w 10116"/>
                  <a:gd name="connsiteY10" fmla="*/ 3930 h 10000"/>
                  <a:gd name="connsiteX11" fmla="*/ 7216 w 10116"/>
                  <a:gd name="connsiteY11" fmla="*/ 3930 h 10000"/>
                  <a:gd name="connsiteX12" fmla="*/ 6194 w 10116"/>
                  <a:gd name="connsiteY12" fmla="*/ 3077 h 10000"/>
                  <a:gd name="connsiteX13" fmla="*/ 6032 w 10116"/>
                  <a:gd name="connsiteY13" fmla="*/ 4285 h 10000"/>
                  <a:gd name="connsiteX14" fmla="*/ 5448 w 10116"/>
                  <a:gd name="connsiteY14" fmla="*/ 4995 h 10000"/>
                  <a:gd name="connsiteX15" fmla="*/ 4356 w 10116"/>
                  <a:gd name="connsiteY15" fmla="*/ 4036 h 10000"/>
                  <a:gd name="connsiteX16" fmla="*/ 75 w 10116"/>
                  <a:gd name="connsiteY16" fmla="*/ 9474 h 10000"/>
                  <a:gd name="connsiteX0" fmla="*/ 75 w 10333"/>
                  <a:gd name="connsiteY0" fmla="*/ 9474 h 10000"/>
                  <a:gd name="connsiteX1" fmla="*/ 4137 w 10333"/>
                  <a:gd name="connsiteY1" fmla="*/ 8016 h 10000"/>
                  <a:gd name="connsiteX2" fmla="*/ 8454 w 10333"/>
                  <a:gd name="connsiteY2" fmla="*/ 5138 h 10000"/>
                  <a:gd name="connsiteX3" fmla="*/ 9787 w 10333"/>
                  <a:gd name="connsiteY3" fmla="*/ 9785 h 10000"/>
                  <a:gd name="connsiteX4" fmla="*/ 9624 w 10333"/>
                  <a:gd name="connsiteY4" fmla="*/ 47 h 10000"/>
                  <a:gd name="connsiteX5" fmla="*/ 7963 w 10333"/>
                  <a:gd name="connsiteY5" fmla="*/ 1441 h 10000"/>
                  <a:gd name="connsiteX6" fmla="*/ 7963 w 10333"/>
                  <a:gd name="connsiteY6" fmla="*/ 1689 h 10000"/>
                  <a:gd name="connsiteX7" fmla="*/ 7707 w 10333"/>
                  <a:gd name="connsiteY7" fmla="*/ 3325 h 10000"/>
                  <a:gd name="connsiteX8" fmla="*/ 7216 w 10333"/>
                  <a:gd name="connsiteY8" fmla="*/ 3930 h 10000"/>
                  <a:gd name="connsiteX9" fmla="*/ 7216 w 10333"/>
                  <a:gd name="connsiteY9" fmla="*/ 3930 h 10000"/>
                  <a:gd name="connsiteX10" fmla="*/ 7198 w 10333"/>
                  <a:gd name="connsiteY10" fmla="*/ 3930 h 10000"/>
                  <a:gd name="connsiteX11" fmla="*/ 7216 w 10333"/>
                  <a:gd name="connsiteY11" fmla="*/ 3930 h 10000"/>
                  <a:gd name="connsiteX12" fmla="*/ 6194 w 10333"/>
                  <a:gd name="connsiteY12" fmla="*/ 3077 h 10000"/>
                  <a:gd name="connsiteX13" fmla="*/ 6032 w 10333"/>
                  <a:gd name="connsiteY13" fmla="*/ 4285 h 10000"/>
                  <a:gd name="connsiteX14" fmla="*/ 5448 w 10333"/>
                  <a:gd name="connsiteY14" fmla="*/ 4995 h 10000"/>
                  <a:gd name="connsiteX15" fmla="*/ 4356 w 10333"/>
                  <a:gd name="connsiteY15" fmla="*/ 4036 h 10000"/>
                  <a:gd name="connsiteX16" fmla="*/ 75 w 10333"/>
                  <a:gd name="connsiteY16" fmla="*/ 9474 h 10000"/>
                  <a:gd name="connsiteX0" fmla="*/ 2 w 10260"/>
                  <a:gd name="connsiteY0" fmla="*/ 9474 h 10000"/>
                  <a:gd name="connsiteX1" fmla="*/ 4064 w 10260"/>
                  <a:gd name="connsiteY1" fmla="*/ 8016 h 10000"/>
                  <a:gd name="connsiteX2" fmla="*/ 8381 w 10260"/>
                  <a:gd name="connsiteY2" fmla="*/ 5138 h 10000"/>
                  <a:gd name="connsiteX3" fmla="*/ 9714 w 10260"/>
                  <a:gd name="connsiteY3" fmla="*/ 9785 h 10000"/>
                  <a:gd name="connsiteX4" fmla="*/ 9551 w 10260"/>
                  <a:gd name="connsiteY4" fmla="*/ 47 h 10000"/>
                  <a:gd name="connsiteX5" fmla="*/ 7890 w 10260"/>
                  <a:gd name="connsiteY5" fmla="*/ 1441 h 10000"/>
                  <a:gd name="connsiteX6" fmla="*/ 7890 w 10260"/>
                  <a:gd name="connsiteY6" fmla="*/ 1689 h 10000"/>
                  <a:gd name="connsiteX7" fmla="*/ 7634 w 10260"/>
                  <a:gd name="connsiteY7" fmla="*/ 3325 h 10000"/>
                  <a:gd name="connsiteX8" fmla="*/ 7143 w 10260"/>
                  <a:gd name="connsiteY8" fmla="*/ 3930 h 10000"/>
                  <a:gd name="connsiteX9" fmla="*/ 7143 w 10260"/>
                  <a:gd name="connsiteY9" fmla="*/ 3930 h 10000"/>
                  <a:gd name="connsiteX10" fmla="*/ 7125 w 10260"/>
                  <a:gd name="connsiteY10" fmla="*/ 3930 h 10000"/>
                  <a:gd name="connsiteX11" fmla="*/ 7143 w 10260"/>
                  <a:gd name="connsiteY11" fmla="*/ 3930 h 10000"/>
                  <a:gd name="connsiteX12" fmla="*/ 6121 w 10260"/>
                  <a:gd name="connsiteY12" fmla="*/ 3077 h 10000"/>
                  <a:gd name="connsiteX13" fmla="*/ 5959 w 10260"/>
                  <a:gd name="connsiteY13" fmla="*/ 4285 h 10000"/>
                  <a:gd name="connsiteX14" fmla="*/ 5375 w 10260"/>
                  <a:gd name="connsiteY14" fmla="*/ 4995 h 10000"/>
                  <a:gd name="connsiteX15" fmla="*/ 4283 w 10260"/>
                  <a:gd name="connsiteY15" fmla="*/ 4036 h 10000"/>
                  <a:gd name="connsiteX16" fmla="*/ 2 w 10260"/>
                  <a:gd name="connsiteY16" fmla="*/ 9474 h 10000"/>
                  <a:gd name="connsiteX0" fmla="*/ 2 w 10200"/>
                  <a:gd name="connsiteY0" fmla="*/ 9474 h 10000"/>
                  <a:gd name="connsiteX1" fmla="*/ 4064 w 10200"/>
                  <a:gd name="connsiteY1" fmla="*/ 8016 h 10000"/>
                  <a:gd name="connsiteX2" fmla="*/ 8381 w 10200"/>
                  <a:gd name="connsiteY2" fmla="*/ 5138 h 10000"/>
                  <a:gd name="connsiteX3" fmla="*/ 9714 w 10200"/>
                  <a:gd name="connsiteY3" fmla="*/ 9785 h 10000"/>
                  <a:gd name="connsiteX4" fmla="*/ 9551 w 10200"/>
                  <a:gd name="connsiteY4" fmla="*/ 47 h 10000"/>
                  <a:gd name="connsiteX5" fmla="*/ 7890 w 10200"/>
                  <a:gd name="connsiteY5" fmla="*/ 1441 h 10000"/>
                  <a:gd name="connsiteX6" fmla="*/ 7890 w 10200"/>
                  <a:gd name="connsiteY6" fmla="*/ 1689 h 10000"/>
                  <a:gd name="connsiteX7" fmla="*/ 7634 w 10200"/>
                  <a:gd name="connsiteY7" fmla="*/ 3325 h 10000"/>
                  <a:gd name="connsiteX8" fmla="*/ 7143 w 10200"/>
                  <a:gd name="connsiteY8" fmla="*/ 3930 h 10000"/>
                  <a:gd name="connsiteX9" fmla="*/ 7143 w 10200"/>
                  <a:gd name="connsiteY9" fmla="*/ 3930 h 10000"/>
                  <a:gd name="connsiteX10" fmla="*/ 7125 w 10200"/>
                  <a:gd name="connsiteY10" fmla="*/ 3930 h 10000"/>
                  <a:gd name="connsiteX11" fmla="*/ 7143 w 10200"/>
                  <a:gd name="connsiteY11" fmla="*/ 3930 h 10000"/>
                  <a:gd name="connsiteX12" fmla="*/ 6121 w 10200"/>
                  <a:gd name="connsiteY12" fmla="*/ 3077 h 10000"/>
                  <a:gd name="connsiteX13" fmla="*/ 5959 w 10200"/>
                  <a:gd name="connsiteY13" fmla="*/ 4285 h 10000"/>
                  <a:gd name="connsiteX14" fmla="*/ 5375 w 10200"/>
                  <a:gd name="connsiteY14" fmla="*/ 4995 h 10000"/>
                  <a:gd name="connsiteX15" fmla="*/ 4283 w 10200"/>
                  <a:gd name="connsiteY15" fmla="*/ 4036 h 10000"/>
                  <a:gd name="connsiteX16" fmla="*/ 2 w 10200"/>
                  <a:gd name="connsiteY16" fmla="*/ 9474 h 10000"/>
                  <a:gd name="connsiteX0" fmla="*/ 2 w 10227"/>
                  <a:gd name="connsiteY0" fmla="*/ 9695 h 10221"/>
                  <a:gd name="connsiteX1" fmla="*/ 4064 w 10227"/>
                  <a:gd name="connsiteY1" fmla="*/ 8237 h 10221"/>
                  <a:gd name="connsiteX2" fmla="*/ 8381 w 10227"/>
                  <a:gd name="connsiteY2" fmla="*/ 5359 h 10221"/>
                  <a:gd name="connsiteX3" fmla="*/ 9714 w 10227"/>
                  <a:gd name="connsiteY3" fmla="*/ 10006 h 10221"/>
                  <a:gd name="connsiteX4" fmla="*/ 9551 w 10227"/>
                  <a:gd name="connsiteY4" fmla="*/ 268 h 10221"/>
                  <a:gd name="connsiteX5" fmla="*/ 7890 w 10227"/>
                  <a:gd name="connsiteY5" fmla="*/ 1662 h 10221"/>
                  <a:gd name="connsiteX6" fmla="*/ 7890 w 10227"/>
                  <a:gd name="connsiteY6" fmla="*/ 1910 h 10221"/>
                  <a:gd name="connsiteX7" fmla="*/ 7634 w 10227"/>
                  <a:gd name="connsiteY7" fmla="*/ 3546 h 10221"/>
                  <a:gd name="connsiteX8" fmla="*/ 7143 w 10227"/>
                  <a:gd name="connsiteY8" fmla="*/ 4151 h 10221"/>
                  <a:gd name="connsiteX9" fmla="*/ 7143 w 10227"/>
                  <a:gd name="connsiteY9" fmla="*/ 4151 h 10221"/>
                  <a:gd name="connsiteX10" fmla="*/ 7125 w 10227"/>
                  <a:gd name="connsiteY10" fmla="*/ 4151 h 10221"/>
                  <a:gd name="connsiteX11" fmla="*/ 7143 w 10227"/>
                  <a:gd name="connsiteY11" fmla="*/ 4151 h 10221"/>
                  <a:gd name="connsiteX12" fmla="*/ 6121 w 10227"/>
                  <a:gd name="connsiteY12" fmla="*/ 3298 h 10221"/>
                  <a:gd name="connsiteX13" fmla="*/ 5959 w 10227"/>
                  <a:gd name="connsiteY13" fmla="*/ 4506 h 10221"/>
                  <a:gd name="connsiteX14" fmla="*/ 5375 w 10227"/>
                  <a:gd name="connsiteY14" fmla="*/ 5216 h 10221"/>
                  <a:gd name="connsiteX15" fmla="*/ 4283 w 10227"/>
                  <a:gd name="connsiteY15" fmla="*/ 4257 h 10221"/>
                  <a:gd name="connsiteX16" fmla="*/ 2 w 10227"/>
                  <a:gd name="connsiteY16" fmla="*/ 9695 h 10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227" h="10221">
                    <a:moveTo>
                      <a:pt x="2" y="9695"/>
                    </a:moveTo>
                    <a:cubicBezTo>
                      <a:pt x="-68" y="11241"/>
                      <a:pt x="2668" y="8960"/>
                      <a:pt x="4064" y="8237"/>
                    </a:cubicBezTo>
                    <a:cubicBezTo>
                      <a:pt x="5460" y="7514"/>
                      <a:pt x="7439" y="5064"/>
                      <a:pt x="8381" y="5359"/>
                    </a:cubicBezTo>
                    <a:cubicBezTo>
                      <a:pt x="9323" y="5654"/>
                      <a:pt x="8921" y="10560"/>
                      <a:pt x="9714" y="10006"/>
                    </a:cubicBezTo>
                    <a:cubicBezTo>
                      <a:pt x="10507" y="9452"/>
                      <a:pt x="10326" y="1194"/>
                      <a:pt x="9551" y="268"/>
                    </a:cubicBezTo>
                    <a:cubicBezTo>
                      <a:pt x="8776" y="-658"/>
                      <a:pt x="8144" y="1058"/>
                      <a:pt x="7890" y="1662"/>
                    </a:cubicBezTo>
                    <a:lnTo>
                      <a:pt x="7890" y="1910"/>
                    </a:lnTo>
                    <a:cubicBezTo>
                      <a:pt x="7890" y="2587"/>
                      <a:pt x="7798" y="3154"/>
                      <a:pt x="7634" y="3546"/>
                    </a:cubicBezTo>
                    <a:cubicBezTo>
                      <a:pt x="7434" y="4045"/>
                      <a:pt x="7179" y="4115"/>
                      <a:pt x="7143" y="4151"/>
                    </a:cubicBezTo>
                    <a:lnTo>
                      <a:pt x="7143" y="4151"/>
                    </a:lnTo>
                    <a:lnTo>
                      <a:pt x="7125" y="4151"/>
                    </a:lnTo>
                    <a:lnTo>
                      <a:pt x="7143" y="4151"/>
                    </a:lnTo>
                    <a:cubicBezTo>
                      <a:pt x="6688" y="4293"/>
                      <a:pt x="6358" y="3866"/>
                      <a:pt x="6121" y="3298"/>
                    </a:cubicBezTo>
                    <a:cubicBezTo>
                      <a:pt x="6121" y="3688"/>
                      <a:pt x="6086" y="4115"/>
                      <a:pt x="5959" y="4506"/>
                    </a:cubicBezTo>
                    <a:cubicBezTo>
                      <a:pt x="5830" y="4897"/>
                      <a:pt x="5630" y="5111"/>
                      <a:pt x="5375" y="5216"/>
                    </a:cubicBezTo>
                    <a:cubicBezTo>
                      <a:pt x="5120" y="5288"/>
                      <a:pt x="4593" y="5180"/>
                      <a:pt x="4283" y="4257"/>
                    </a:cubicBezTo>
                    <a:cubicBezTo>
                      <a:pt x="2910" y="6176"/>
                      <a:pt x="72" y="8149"/>
                      <a:pt x="2" y="96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"/>
              <p:cNvSpPr>
                <a:spLocks noEditPoints="1"/>
              </p:cNvSpPr>
              <p:nvPr/>
            </p:nvSpPr>
            <p:spPr bwMode="auto">
              <a:xfrm>
                <a:off x="273" y="1"/>
                <a:ext cx="258" cy="318"/>
              </a:xfrm>
              <a:custGeom>
                <a:avLst/>
                <a:gdLst>
                  <a:gd name="T0" fmla="*/ 98 w 289"/>
                  <a:gd name="T1" fmla="*/ 349 h 356"/>
                  <a:gd name="T2" fmla="*/ 98 w 289"/>
                  <a:gd name="T3" fmla="*/ 349 h 356"/>
                  <a:gd name="T4" fmla="*/ 117 w 289"/>
                  <a:gd name="T5" fmla="*/ 337 h 356"/>
                  <a:gd name="T6" fmla="*/ 126 w 289"/>
                  <a:gd name="T7" fmla="*/ 281 h 356"/>
                  <a:gd name="T8" fmla="*/ 104 w 289"/>
                  <a:gd name="T9" fmla="*/ 180 h 356"/>
                  <a:gd name="T10" fmla="*/ 218 w 289"/>
                  <a:gd name="T11" fmla="*/ 103 h 356"/>
                  <a:gd name="T12" fmla="*/ 227 w 289"/>
                  <a:gd name="T13" fmla="*/ 117 h 356"/>
                  <a:gd name="T14" fmla="*/ 289 w 289"/>
                  <a:gd name="T15" fmla="*/ 80 h 356"/>
                  <a:gd name="T16" fmla="*/ 240 w 289"/>
                  <a:gd name="T17" fmla="*/ 0 h 356"/>
                  <a:gd name="T18" fmla="*/ 0 w 289"/>
                  <a:gd name="T19" fmla="*/ 144 h 356"/>
                  <a:gd name="T20" fmla="*/ 40 w 289"/>
                  <a:gd name="T21" fmla="*/ 296 h 356"/>
                  <a:gd name="T22" fmla="*/ 98 w 289"/>
                  <a:gd name="T23" fmla="*/ 349 h 356"/>
                  <a:gd name="T24" fmla="*/ 231 w 289"/>
                  <a:gd name="T25" fmla="*/ 98 h 356"/>
                  <a:gd name="T26" fmla="*/ 197 w 289"/>
                  <a:gd name="T27" fmla="*/ 43 h 356"/>
                  <a:gd name="T28" fmla="*/ 235 w 289"/>
                  <a:gd name="T29" fmla="*/ 19 h 356"/>
                  <a:gd name="T30" fmla="*/ 270 w 289"/>
                  <a:gd name="T31" fmla="*/ 75 h 356"/>
                  <a:gd name="T32" fmla="*/ 231 w 289"/>
                  <a:gd name="T33" fmla="*/ 9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9" h="356">
                    <a:moveTo>
                      <a:pt x="98" y="349"/>
                    </a:moveTo>
                    <a:cubicBezTo>
                      <a:pt x="98" y="349"/>
                      <a:pt x="98" y="349"/>
                      <a:pt x="98" y="349"/>
                    </a:cubicBezTo>
                    <a:cubicBezTo>
                      <a:pt x="98" y="349"/>
                      <a:pt x="109" y="348"/>
                      <a:pt x="117" y="337"/>
                    </a:cubicBezTo>
                    <a:cubicBezTo>
                      <a:pt x="126" y="325"/>
                      <a:pt x="131" y="305"/>
                      <a:pt x="126" y="281"/>
                    </a:cubicBezTo>
                    <a:cubicBezTo>
                      <a:pt x="104" y="180"/>
                      <a:pt x="104" y="180"/>
                      <a:pt x="104" y="180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27" y="117"/>
                      <a:pt x="227" y="117"/>
                      <a:pt x="227" y="117"/>
                    </a:cubicBezTo>
                    <a:cubicBezTo>
                      <a:pt x="289" y="80"/>
                      <a:pt x="289" y="80"/>
                      <a:pt x="289" y="8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6" y="165"/>
                      <a:pt x="23" y="228"/>
                      <a:pt x="40" y="296"/>
                    </a:cubicBezTo>
                    <a:cubicBezTo>
                      <a:pt x="42" y="305"/>
                      <a:pt x="57" y="356"/>
                      <a:pt x="98" y="349"/>
                    </a:cubicBezTo>
                    <a:close/>
                    <a:moveTo>
                      <a:pt x="231" y="98"/>
                    </a:moveTo>
                    <a:cubicBezTo>
                      <a:pt x="226" y="90"/>
                      <a:pt x="202" y="52"/>
                      <a:pt x="197" y="43"/>
                    </a:cubicBezTo>
                    <a:cubicBezTo>
                      <a:pt x="205" y="38"/>
                      <a:pt x="227" y="24"/>
                      <a:pt x="235" y="19"/>
                    </a:cubicBezTo>
                    <a:cubicBezTo>
                      <a:pt x="241" y="28"/>
                      <a:pt x="264" y="66"/>
                      <a:pt x="270" y="75"/>
                    </a:cubicBezTo>
                    <a:cubicBezTo>
                      <a:pt x="262" y="80"/>
                      <a:pt x="239" y="94"/>
                      <a:pt x="231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27" y="136"/>
                <a:ext cx="278" cy="208"/>
              </a:xfrm>
              <a:custGeom>
                <a:avLst/>
                <a:gdLst>
                  <a:gd name="T0" fmla="*/ 276 w 311"/>
                  <a:gd name="T1" fmla="*/ 228 h 233"/>
                  <a:gd name="T2" fmla="*/ 299 w 311"/>
                  <a:gd name="T3" fmla="*/ 214 h 233"/>
                  <a:gd name="T4" fmla="*/ 304 w 311"/>
                  <a:gd name="T5" fmla="*/ 164 h 233"/>
                  <a:gd name="T6" fmla="*/ 263 w 311"/>
                  <a:gd name="T7" fmla="*/ 0 h 233"/>
                  <a:gd name="T8" fmla="*/ 0 w 311"/>
                  <a:gd name="T9" fmla="*/ 148 h 233"/>
                  <a:gd name="T10" fmla="*/ 46 w 311"/>
                  <a:gd name="T11" fmla="*/ 229 h 233"/>
                  <a:gd name="T12" fmla="*/ 110 w 311"/>
                  <a:gd name="T13" fmla="*/ 194 h 233"/>
                  <a:gd name="T14" fmla="*/ 101 w 311"/>
                  <a:gd name="T15" fmla="*/ 178 h 233"/>
                  <a:gd name="T16" fmla="*/ 209 w 311"/>
                  <a:gd name="T17" fmla="*/ 122 h 233"/>
                  <a:gd name="T18" fmla="*/ 226 w 311"/>
                  <a:gd name="T19" fmla="*/ 202 h 233"/>
                  <a:gd name="T20" fmla="*/ 276 w 311"/>
                  <a:gd name="T21" fmla="*/ 228 h 233"/>
                  <a:gd name="T22" fmla="*/ 91 w 311"/>
                  <a:gd name="T23" fmla="*/ 188 h 233"/>
                  <a:gd name="T24" fmla="*/ 52 w 311"/>
                  <a:gd name="T25" fmla="*/ 210 h 233"/>
                  <a:gd name="T26" fmla="*/ 19 w 311"/>
                  <a:gd name="T27" fmla="*/ 153 h 233"/>
                  <a:gd name="T28" fmla="*/ 58 w 311"/>
                  <a:gd name="T29" fmla="*/ 132 h 233"/>
                  <a:gd name="T30" fmla="*/ 91 w 311"/>
                  <a:gd name="T31" fmla="*/ 18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233">
                    <a:moveTo>
                      <a:pt x="276" y="228"/>
                    </a:moveTo>
                    <a:cubicBezTo>
                      <a:pt x="286" y="226"/>
                      <a:pt x="294" y="222"/>
                      <a:pt x="299" y="214"/>
                    </a:cubicBezTo>
                    <a:cubicBezTo>
                      <a:pt x="311" y="196"/>
                      <a:pt x="304" y="164"/>
                      <a:pt x="304" y="164"/>
                    </a:cubicBezTo>
                    <a:cubicBezTo>
                      <a:pt x="302" y="153"/>
                      <a:pt x="269" y="24"/>
                      <a:pt x="263" y="0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46" y="229"/>
                      <a:pt x="46" y="229"/>
                      <a:pt x="46" y="229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01" y="178"/>
                      <a:pt x="101" y="178"/>
                      <a:pt x="101" y="178"/>
                    </a:cubicBezTo>
                    <a:cubicBezTo>
                      <a:pt x="209" y="122"/>
                      <a:pt x="209" y="122"/>
                      <a:pt x="209" y="122"/>
                    </a:cubicBezTo>
                    <a:cubicBezTo>
                      <a:pt x="226" y="202"/>
                      <a:pt x="226" y="202"/>
                      <a:pt x="226" y="202"/>
                    </a:cubicBezTo>
                    <a:cubicBezTo>
                      <a:pt x="237" y="233"/>
                      <a:pt x="275" y="229"/>
                      <a:pt x="276" y="228"/>
                    </a:cubicBezTo>
                    <a:close/>
                    <a:moveTo>
                      <a:pt x="91" y="188"/>
                    </a:moveTo>
                    <a:cubicBezTo>
                      <a:pt x="82" y="193"/>
                      <a:pt x="60" y="206"/>
                      <a:pt x="52" y="210"/>
                    </a:cubicBezTo>
                    <a:cubicBezTo>
                      <a:pt x="47" y="201"/>
                      <a:pt x="24" y="162"/>
                      <a:pt x="19" y="153"/>
                    </a:cubicBezTo>
                    <a:cubicBezTo>
                      <a:pt x="27" y="149"/>
                      <a:pt x="50" y="136"/>
                      <a:pt x="58" y="132"/>
                    </a:cubicBezTo>
                    <a:cubicBezTo>
                      <a:pt x="63" y="140"/>
                      <a:pt x="85" y="179"/>
                      <a:pt x="91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266" y="23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rot="497924">
              <a:off x="1823335" y="2270849"/>
              <a:ext cx="2251276" cy="2605849"/>
              <a:chOff x="5070234" y="2241677"/>
              <a:chExt cx="2051532" cy="2374646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5232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451602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204527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810523" y="38188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6543285" y="38172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5" name="同心圆 84"/>
              <p:cNvSpPr/>
              <p:nvPr/>
            </p:nvSpPr>
            <p:spPr>
              <a:xfrm>
                <a:off x="5204968" y="2853075"/>
                <a:ext cx="1763248" cy="1763248"/>
              </a:xfrm>
              <a:prstGeom prst="donut">
                <a:avLst>
                  <a:gd name="adj" fmla="val 3806"/>
                </a:avLst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任意多边形 85"/>
              <p:cNvSpPr>
                <a:spLocks/>
              </p:cNvSpPr>
              <p:nvPr/>
            </p:nvSpPr>
            <p:spPr bwMode="auto">
              <a:xfrm>
                <a:off x="5070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solidFill>
                <a:srgbClr val="2E2E2E"/>
              </a:solidFill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00" name="Freeform 6"/>
          <p:cNvSpPr>
            <a:spLocks noEditPoints="1"/>
          </p:cNvSpPr>
          <p:nvPr/>
        </p:nvSpPr>
        <p:spPr bwMode="auto">
          <a:xfrm flipH="1" flipV="1">
            <a:off x="5087203" y="4190355"/>
            <a:ext cx="1593668" cy="1954610"/>
          </a:xfrm>
          <a:custGeom>
            <a:avLst/>
            <a:gdLst>
              <a:gd name="T0" fmla="*/ 392 w 3526"/>
              <a:gd name="T1" fmla="*/ 4067 h 4343"/>
              <a:gd name="T2" fmla="*/ 759 w 3526"/>
              <a:gd name="T3" fmla="*/ 4329 h 4343"/>
              <a:gd name="T4" fmla="*/ 3270 w 3526"/>
              <a:gd name="T5" fmla="*/ 4334 h 4343"/>
              <a:gd name="T6" fmla="*/ 3303 w 3526"/>
              <a:gd name="T7" fmla="*/ 3942 h 4343"/>
              <a:gd name="T8" fmla="*/ 1904 w 3526"/>
              <a:gd name="T9" fmla="*/ 3937 h 4343"/>
              <a:gd name="T10" fmla="*/ 1902 w 3526"/>
              <a:gd name="T11" fmla="*/ 346 h 4343"/>
              <a:gd name="T12" fmla="*/ 1310 w 3526"/>
              <a:gd name="T13" fmla="*/ 325 h 4343"/>
              <a:gd name="T14" fmla="*/ 1303 w 3526"/>
              <a:gd name="T15" fmla="*/ 2290 h 4343"/>
              <a:gd name="T16" fmla="*/ 1191 w 3526"/>
              <a:gd name="T17" fmla="*/ 2291 h 4343"/>
              <a:gd name="T18" fmla="*/ 1190 w 3526"/>
              <a:gd name="T19" fmla="*/ 415 h 4343"/>
              <a:gd name="T20" fmla="*/ 1112 w 3526"/>
              <a:gd name="T21" fmla="*/ 170 h 4343"/>
              <a:gd name="T22" fmla="*/ 592 w 3526"/>
              <a:gd name="T23" fmla="*/ 345 h 4343"/>
              <a:gd name="T24" fmla="*/ 588 w 3526"/>
              <a:gd name="T25" fmla="*/ 2347 h 4343"/>
              <a:gd name="T26" fmla="*/ 334 w 3526"/>
              <a:gd name="T27" fmla="*/ 2636 h 4343"/>
              <a:gd name="T28" fmla="*/ 392 w 3526"/>
              <a:gd name="T29" fmla="*/ 4067 h 4343"/>
              <a:gd name="T30" fmla="*/ 588 w 3526"/>
              <a:gd name="T31" fmla="*/ 2963 h 4343"/>
              <a:gd name="T32" fmla="*/ 587 w 3526"/>
              <a:gd name="T33" fmla="*/ 3695 h 4343"/>
              <a:gd name="T34" fmla="*/ 588 w 3526"/>
              <a:gd name="T35" fmla="*/ 2963 h 4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26" h="4343">
                <a:moveTo>
                  <a:pt x="392" y="4067"/>
                </a:moveTo>
                <a:cubicBezTo>
                  <a:pt x="497" y="4171"/>
                  <a:pt x="593" y="4331"/>
                  <a:pt x="759" y="4329"/>
                </a:cubicBezTo>
                <a:cubicBezTo>
                  <a:pt x="1596" y="4331"/>
                  <a:pt x="2433" y="4343"/>
                  <a:pt x="3270" y="4334"/>
                </a:cubicBezTo>
                <a:cubicBezTo>
                  <a:pt x="3490" y="4337"/>
                  <a:pt x="3526" y="3977"/>
                  <a:pt x="3303" y="3942"/>
                </a:cubicBezTo>
                <a:cubicBezTo>
                  <a:pt x="2837" y="3932"/>
                  <a:pt x="2370" y="3941"/>
                  <a:pt x="1904" y="3937"/>
                </a:cubicBezTo>
                <a:cubicBezTo>
                  <a:pt x="1903" y="2740"/>
                  <a:pt x="1908" y="1543"/>
                  <a:pt x="1902" y="346"/>
                </a:cubicBezTo>
                <a:cubicBezTo>
                  <a:pt x="1888" y="18"/>
                  <a:pt x="1349" y="0"/>
                  <a:pt x="1310" y="325"/>
                </a:cubicBezTo>
                <a:cubicBezTo>
                  <a:pt x="1294" y="979"/>
                  <a:pt x="1309" y="1635"/>
                  <a:pt x="1303" y="2290"/>
                </a:cubicBezTo>
                <a:cubicBezTo>
                  <a:pt x="1275" y="2291"/>
                  <a:pt x="1219" y="2291"/>
                  <a:pt x="1191" y="2291"/>
                </a:cubicBezTo>
                <a:cubicBezTo>
                  <a:pt x="1189" y="1666"/>
                  <a:pt x="1191" y="1041"/>
                  <a:pt x="1190" y="415"/>
                </a:cubicBezTo>
                <a:cubicBezTo>
                  <a:pt x="1193" y="327"/>
                  <a:pt x="1162" y="242"/>
                  <a:pt x="1112" y="170"/>
                </a:cubicBezTo>
                <a:cubicBezTo>
                  <a:pt x="951" y="5"/>
                  <a:pt x="601" y="97"/>
                  <a:pt x="592" y="345"/>
                </a:cubicBezTo>
                <a:cubicBezTo>
                  <a:pt x="585" y="1012"/>
                  <a:pt x="593" y="1680"/>
                  <a:pt x="588" y="2347"/>
                </a:cubicBezTo>
                <a:cubicBezTo>
                  <a:pt x="481" y="2421"/>
                  <a:pt x="413" y="2535"/>
                  <a:pt x="334" y="2636"/>
                </a:cubicBezTo>
                <a:cubicBezTo>
                  <a:pt x="0" y="3036"/>
                  <a:pt x="8" y="3701"/>
                  <a:pt x="392" y="4067"/>
                </a:cubicBezTo>
                <a:moveTo>
                  <a:pt x="588" y="2963"/>
                </a:moveTo>
                <a:cubicBezTo>
                  <a:pt x="590" y="3207"/>
                  <a:pt x="591" y="3451"/>
                  <a:pt x="587" y="3695"/>
                </a:cubicBezTo>
                <a:cubicBezTo>
                  <a:pt x="437" y="3481"/>
                  <a:pt x="431" y="3175"/>
                  <a:pt x="588" y="2963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5"/>
          <p:cNvSpPr>
            <a:spLocks/>
          </p:cNvSpPr>
          <p:nvPr/>
        </p:nvSpPr>
        <p:spPr bwMode="auto">
          <a:xfrm flipH="1">
            <a:off x="6049784" y="4548312"/>
            <a:ext cx="111594" cy="212562"/>
          </a:xfrm>
          <a:custGeom>
            <a:avLst/>
            <a:gdLst>
              <a:gd name="T0" fmla="*/ 14 w 23"/>
              <a:gd name="T1" fmla="*/ 1 h 45"/>
              <a:gd name="T2" fmla="*/ 23 w 23"/>
              <a:gd name="T3" fmla="*/ 12 h 45"/>
              <a:gd name="T4" fmla="*/ 12 w 23"/>
              <a:gd name="T5" fmla="*/ 23 h 45"/>
              <a:gd name="T6" fmla="*/ 8 w 23"/>
              <a:gd name="T7" fmla="*/ 23 h 45"/>
              <a:gd name="T8" fmla="*/ 8 w 23"/>
              <a:gd name="T9" fmla="*/ 45 h 45"/>
              <a:gd name="T10" fmla="*/ 0 w 23"/>
              <a:gd name="T11" fmla="*/ 45 h 45"/>
              <a:gd name="T12" fmla="*/ 0 w 23"/>
              <a:gd name="T13" fmla="*/ 12 h 45"/>
              <a:gd name="T14" fmla="*/ 10 w 23"/>
              <a:gd name="T15" fmla="*/ 1 h 45"/>
              <a:gd name="T16" fmla="*/ 14 w 23"/>
              <a:gd name="T17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45">
                <a:moveTo>
                  <a:pt x="14" y="1"/>
                </a:moveTo>
                <a:cubicBezTo>
                  <a:pt x="19" y="2"/>
                  <a:pt x="23" y="6"/>
                  <a:pt x="23" y="12"/>
                </a:cubicBezTo>
                <a:cubicBezTo>
                  <a:pt x="23" y="18"/>
                  <a:pt x="18" y="23"/>
                  <a:pt x="1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40"/>
                  <a:pt x="8" y="45"/>
                </a:cubicBezTo>
                <a:cubicBezTo>
                  <a:pt x="6" y="45"/>
                  <a:pt x="3" y="45"/>
                  <a:pt x="0" y="45"/>
                </a:cubicBezTo>
                <a:cubicBezTo>
                  <a:pt x="0" y="39"/>
                  <a:pt x="0" y="12"/>
                  <a:pt x="0" y="12"/>
                </a:cubicBezTo>
                <a:cubicBezTo>
                  <a:pt x="0" y="6"/>
                  <a:pt x="5" y="1"/>
                  <a:pt x="10" y="1"/>
                </a:cubicBezTo>
                <a:cubicBezTo>
                  <a:pt x="12" y="0"/>
                  <a:pt x="14" y="1"/>
                  <a:pt x="14" y="1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 rot="21213066">
            <a:off x="5108407" y="4046345"/>
            <a:ext cx="147548" cy="3274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4" name="直接连接符 103"/>
          <p:cNvCxnSpPr/>
          <p:nvPr/>
        </p:nvCxnSpPr>
        <p:spPr>
          <a:xfrm>
            <a:off x="5935910" y="4190356"/>
            <a:ext cx="179539" cy="3535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endCxn id="92" idx="7"/>
          </p:cNvCxnSpPr>
          <p:nvPr/>
        </p:nvCxnSpPr>
        <p:spPr>
          <a:xfrm flipH="1">
            <a:off x="6112859" y="4194379"/>
            <a:ext cx="164202" cy="35865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/>
          <p:cNvGrpSpPr/>
          <p:nvPr/>
        </p:nvGrpSpPr>
        <p:grpSpPr>
          <a:xfrm>
            <a:off x="3196367" y="5751782"/>
            <a:ext cx="5428340" cy="860888"/>
            <a:chOff x="3391831" y="5273618"/>
            <a:chExt cx="5273869" cy="1154651"/>
          </a:xfrm>
        </p:grpSpPr>
        <p:cxnSp>
          <p:nvCxnSpPr>
            <p:cNvPr id="113" name="直接连接符 112"/>
            <p:cNvCxnSpPr/>
            <p:nvPr/>
          </p:nvCxnSpPr>
          <p:spPr>
            <a:xfrm flipV="1">
              <a:off x="3391831" y="5273618"/>
              <a:ext cx="1695372" cy="11546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6970328" y="5273618"/>
              <a:ext cx="1695372" cy="11546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88933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8" y="3778684"/>
            <a:ext cx="462012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/>
              <a:t>僵尸</a:t>
            </a:r>
            <a:r>
              <a:rPr lang="zh-CN" altLang="en-US" sz="3200" dirty="0"/>
              <a:t>用于加工对疼痛的情感反应的神经回路并没有完整</a:t>
            </a:r>
            <a:r>
              <a:rPr lang="zh-CN" altLang="en-US" sz="3200" dirty="0" smtClean="0"/>
              <a:t>保存</a:t>
            </a:r>
            <a:r>
              <a:rPr lang="zh-CN" altLang="en-US" sz="3200" dirty="0"/>
              <a:t>下来。</a:t>
            </a:r>
          </a:p>
        </p:txBody>
      </p:sp>
      <p:sp>
        <p:nvSpPr>
          <p:cNvPr id="5" name="矩形 4"/>
          <p:cNvSpPr/>
          <p:nvPr/>
        </p:nvSpPr>
        <p:spPr>
          <a:xfrm>
            <a:off x="6513095" y="2940574"/>
            <a:ext cx="4620126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僵尸没有痛觉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33" name="空心弧 32"/>
          <p:cNvSpPr/>
          <p:nvPr/>
        </p:nvSpPr>
        <p:spPr>
          <a:xfrm>
            <a:off x="1732614" y="2738529"/>
            <a:ext cx="3321985" cy="3321985"/>
          </a:xfrm>
          <a:prstGeom prst="blockArc">
            <a:avLst>
              <a:gd name="adj1" fmla="val 10800000"/>
              <a:gd name="adj2" fmla="val 6474253"/>
              <a:gd name="adj3" fmla="val 57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闪电形 34"/>
          <p:cNvSpPr/>
          <p:nvPr/>
        </p:nvSpPr>
        <p:spPr>
          <a:xfrm rot="5560801">
            <a:off x="4452733" y="3643338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闪电形 35"/>
          <p:cNvSpPr/>
          <p:nvPr/>
        </p:nvSpPr>
        <p:spPr>
          <a:xfrm rot="10375774">
            <a:off x="2888484" y="2801549"/>
            <a:ext cx="430644" cy="278050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456266" y="3873047"/>
            <a:ext cx="838200" cy="838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719495" y="5661004"/>
            <a:ext cx="456427" cy="4564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102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/>
          <p:cNvSpPr/>
          <p:nvPr/>
        </p:nvSpPr>
        <p:spPr>
          <a:xfrm>
            <a:off x="9712845" y="6334110"/>
            <a:ext cx="1862968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0980" y="777358"/>
            <a:ext cx="5613765" cy="543093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3418024" y="459440"/>
            <a:ext cx="53559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2.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保持安静，等它们离开</a:t>
            </a:r>
          </a:p>
        </p:txBody>
      </p:sp>
      <p:grpSp>
        <p:nvGrpSpPr>
          <p:cNvPr id="188" name="组合 187"/>
          <p:cNvGrpSpPr/>
          <p:nvPr/>
        </p:nvGrpSpPr>
        <p:grpSpPr>
          <a:xfrm>
            <a:off x="5677409" y="4402594"/>
            <a:ext cx="2671138" cy="2060858"/>
            <a:chOff x="5789106" y="4095574"/>
            <a:chExt cx="3069076" cy="2367878"/>
          </a:xfrm>
        </p:grpSpPr>
        <p:sp>
          <p:nvSpPr>
            <p:cNvPr id="73" name="椭圆 72"/>
            <p:cNvSpPr/>
            <p:nvPr/>
          </p:nvSpPr>
          <p:spPr>
            <a:xfrm>
              <a:off x="6208295" y="6272406"/>
              <a:ext cx="2649887" cy="1910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 flipH="1">
              <a:off x="5789106" y="4095574"/>
              <a:ext cx="2995719" cy="2321567"/>
              <a:chOff x="3992562" y="2867491"/>
              <a:chExt cx="2519041" cy="1952160"/>
            </a:xfrm>
            <a:solidFill>
              <a:schemeClr val="accent2"/>
            </a:solidFill>
          </p:grpSpPr>
          <p:sp>
            <p:nvSpPr>
              <p:cNvPr id="111" name="Freeform 30"/>
              <p:cNvSpPr>
                <a:spLocks/>
              </p:cNvSpPr>
              <p:nvPr/>
            </p:nvSpPr>
            <p:spPr bwMode="auto">
              <a:xfrm flipV="1">
                <a:off x="4142259" y="3330104"/>
                <a:ext cx="1639075" cy="1426411"/>
              </a:xfrm>
              <a:custGeom>
                <a:avLst/>
                <a:gdLst>
                  <a:gd name="T0" fmla="*/ 1317 w 2019"/>
                  <a:gd name="T1" fmla="*/ 1714 h 1897"/>
                  <a:gd name="T2" fmla="*/ 1639 w 2019"/>
                  <a:gd name="T3" fmla="*/ 1052 h 1897"/>
                  <a:gd name="T4" fmla="*/ 1589 w 2019"/>
                  <a:gd name="T5" fmla="*/ 1400 h 1897"/>
                  <a:gd name="T6" fmla="*/ 1213 w 2019"/>
                  <a:gd name="T7" fmla="*/ 1330 h 1897"/>
                  <a:gd name="T8" fmla="*/ 1082 w 2019"/>
                  <a:gd name="T9" fmla="*/ 722 h 1897"/>
                  <a:gd name="T10" fmla="*/ 804 w 2019"/>
                  <a:gd name="T11" fmla="*/ 543 h 1897"/>
                  <a:gd name="T12" fmla="*/ 990 w 2019"/>
                  <a:gd name="T13" fmla="*/ 224 h 1897"/>
                  <a:gd name="T14" fmla="*/ 729 w 2019"/>
                  <a:gd name="T15" fmla="*/ 24 h 1897"/>
                  <a:gd name="T16" fmla="*/ 166 w 2019"/>
                  <a:gd name="T17" fmla="*/ 27 h 1897"/>
                  <a:gd name="T18" fmla="*/ 162 w 2019"/>
                  <a:gd name="T19" fmla="*/ 371 h 1897"/>
                  <a:gd name="T20" fmla="*/ 485 w 2019"/>
                  <a:gd name="T21" fmla="*/ 377 h 1897"/>
                  <a:gd name="T22" fmla="*/ 318 w 2019"/>
                  <a:gd name="T23" fmla="*/ 1092 h 1897"/>
                  <a:gd name="T24" fmla="*/ 1317 w 2019"/>
                  <a:gd name="T25" fmla="*/ 1714 h 1897"/>
                  <a:gd name="connsiteX0" fmla="*/ 6319 w 8741"/>
                  <a:gd name="connsiteY0" fmla="*/ 8930 h 9096"/>
                  <a:gd name="connsiteX1" fmla="*/ 7914 w 8741"/>
                  <a:gd name="connsiteY1" fmla="*/ 5441 h 9096"/>
                  <a:gd name="connsiteX2" fmla="*/ 7666 w 8741"/>
                  <a:gd name="connsiteY2" fmla="*/ 7275 h 9096"/>
                  <a:gd name="connsiteX3" fmla="*/ 5804 w 8741"/>
                  <a:gd name="connsiteY3" fmla="*/ 6906 h 9096"/>
                  <a:gd name="connsiteX4" fmla="*/ 5155 w 8741"/>
                  <a:gd name="connsiteY4" fmla="*/ 3701 h 9096"/>
                  <a:gd name="connsiteX5" fmla="*/ 3778 w 8741"/>
                  <a:gd name="connsiteY5" fmla="*/ 2757 h 9096"/>
                  <a:gd name="connsiteX6" fmla="*/ 4699 w 8741"/>
                  <a:gd name="connsiteY6" fmla="*/ 1076 h 9096"/>
                  <a:gd name="connsiteX7" fmla="*/ 3407 w 8741"/>
                  <a:gd name="connsiteY7" fmla="*/ 22 h 9096"/>
                  <a:gd name="connsiteX8" fmla="*/ 618 w 8741"/>
                  <a:gd name="connsiteY8" fmla="*/ 37 h 9096"/>
                  <a:gd name="connsiteX9" fmla="*/ 598 w 8741"/>
                  <a:gd name="connsiteY9" fmla="*/ 1851 h 9096"/>
                  <a:gd name="connsiteX10" fmla="*/ 2198 w 8741"/>
                  <a:gd name="connsiteY10" fmla="*/ 1882 h 9096"/>
                  <a:gd name="connsiteX11" fmla="*/ 1371 w 8741"/>
                  <a:gd name="connsiteY11" fmla="*/ 5651 h 9096"/>
                  <a:gd name="connsiteX12" fmla="*/ 4700 w 8741"/>
                  <a:gd name="connsiteY12" fmla="*/ 7707 h 9096"/>
                  <a:gd name="connsiteX0" fmla="*/ 6523 w 9859"/>
                  <a:gd name="connsiteY0" fmla="*/ 9101 h 9316"/>
                  <a:gd name="connsiteX1" fmla="*/ 9054 w 9859"/>
                  <a:gd name="connsiteY1" fmla="*/ 5982 h 9316"/>
                  <a:gd name="connsiteX2" fmla="*/ 8770 w 9859"/>
                  <a:gd name="connsiteY2" fmla="*/ 7998 h 9316"/>
                  <a:gd name="connsiteX3" fmla="*/ 6640 w 9859"/>
                  <a:gd name="connsiteY3" fmla="*/ 7592 h 9316"/>
                  <a:gd name="connsiteX4" fmla="*/ 5897 w 9859"/>
                  <a:gd name="connsiteY4" fmla="*/ 4069 h 9316"/>
                  <a:gd name="connsiteX5" fmla="*/ 4322 w 9859"/>
                  <a:gd name="connsiteY5" fmla="*/ 3031 h 9316"/>
                  <a:gd name="connsiteX6" fmla="*/ 5376 w 9859"/>
                  <a:gd name="connsiteY6" fmla="*/ 1183 h 9316"/>
                  <a:gd name="connsiteX7" fmla="*/ 3898 w 9859"/>
                  <a:gd name="connsiteY7" fmla="*/ 24 h 9316"/>
                  <a:gd name="connsiteX8" fmla="*/ 707 w 9859"/>
                  <a:gd name="connsiteY8" fmla="*/ 41 h 9316"/>
                  <a:gd name="connsiteX9" fmla="*/ 684 w 9859"/>
                  <a:gd name="connsiteY9" fmla="*/ 2035 h 9316"/>
                  <a:gd name="connsiteX10" fmla="*/ 2515 w 9859"/>
                  <a:gd name="connsiteY10" fmla="*/ 2069 h 9316"/>
                  <a:gd name="connsiteX11" fmla="*/ 1568 w 9859"/>
                  <a:gd name="connsiteY11" fmla="*/ 6213 h 9316"/>
                  <a:gd name="connsiteX12" fmla="*/ 5377 w 9859"/>
                  <a:gd name="connsiteY12" fmla="*/ 8473 h 9316"/>
                  <a:gd name="connsiteX0" fmla="*/ 6615 w 9998"/>
                  <a:gd name="connsiteY0" fmla="*/ 9769 h 10000"/>
                  <a:gd name="connsiteX1" fmla="*/ 9182 w 9998"/>
                  <a:gd name="connsiteY1" fmla="*/ 6421 h 10000"/>
                  <a:gd name="connsiteX2" fmla="*/ 8894 w 9998"/>
                  <a:gd name="connsiteY2" fmla="*/ 8585 h 10000"/>
                  <a:gd name="connsiteX3" fmla="*/ 6734 w 9998"/>
                  <a:gd name="connsiteY3" fmla="*/ 8149 h 10000"/>
                  <a:gd name="connsiteX4" fmla="*/ 5980 w 9998"/>
                  <a:gd name="connsiteY4" fmla="*/ 4368 h 10000"/>
                  <a:gd name="connsiteX5" fmla="*/ 4383 w 9998"/>
                  <a:gd name="connsiteY5" fmla="*/ 3254 h 10000"/>
                  <a:gd name="connsiteX6" fmla="*/ 5452 w 9998"/>
                  <a:gd name="connsiteY6" fmla="*/ 1270 h 10000"/>
                  <a:gd name="connsiteX7" fmla="*/ 3953 w 9998"/>
                  <a:gd name="connsiteY7" fmla="*/ 26 h 10000"/>
                  <a:gd name="connsiteX8" fmla="*/ 716 w 9998"/>
                  <a:gd name="connsiteY8" fmla="*/ 44 h 10000"/>
                  <a:gd name="connsiteX9" fmla="*/ 693 w 9998"/>
                  <a:gd name="connsiteY9" fmla="*/ 2184 h 10000"/>
                  <a:gd name="connsiteX10" fmla="*/ 2550 w 9998"/>
                  <a:gd name="connsiteY10" fmla="*/ 2221 h 10000"/>
                  <a:gd name="connsiteX11" fmla="*/ 2126 w 9998"/>
                  <a:gd name="connsiteY11" fmla="*/ 5899 h 10000"/>
                  <a:gd name="connsiteX12" fmla="*/ 5453 w 9998"/>
                  <a:gd name="connsiteY12" fmla="*/ 9095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12" fmla="*/ 4649 w 10000"/>
                  <a:gd name="connsiteY12" fmla="*/ 822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12" fmla="*/ 4649 w 10000"/>
                  <a:gd name="connsiteY12" fmla="*/ 822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3110 w 10000"/>
                  <a:gd name="connsiteY11" fmla="*/ 6092 h 10000"/>
                  <a:gd name="connsiteX0" fmla="*/ 7153 w 10104"/>
                  <a:gd name="connsiteY0" fmla="*/ 9192 h 9459"/>
                  <a:gd name="connsiteX1" fmla="*/ 9184 w 10104"/>
                  <a:gd name="connsiteY1" fmla="*/ 6421 h 9459"/>
                  <a:gd name="connsiteX2" fmla="*/ 8896 w 10104"/>
                  <a:gd name="connsiteY2" fmla="*/ 8585 h 9459"/>
                  <a:gd name="connsiteX3" fmla="*/ 6735 w 10104"/>
                  <a:gd name="connsiteY3" fmla="*/ 8149 h 9459"/>
                  <a:gd name="connsiteX4" fmla="*/ 5981 w 10104"/>
                  <a:gd name="connsiteY4" fmla="*/ 4368 h 9459"/>
                  <a:gd name="connsiteX5" fmla="*/ 4384 w 10104"/>
                  <a:gd name="connsiteY5" fmla="*/ 3254 h 9459"/>
                  <a:gd name="connsiteX6" fmla="*/ 5453 w 10104"/>
                  <a:gd name="connsiteY6" fmla="*/ 1270 h 9459"/>
                  <a:gd name="connsiteX7" fmla="*/ 3954 w 10104"/>
                  <a:gd name="connsiteY7" fmla="*/ 26 h 9459"/>
                  <a:gd name="connsiteX8" fmla="*/ 716 w 10104"/>
                  <a:gd name="connsiteY8" fmla="*/ 44 h 9459"/>
                  <a:gd name="connsiteX9" fmla="*/ 693 w 10104"/>
                  <a:gd name="connsiteY9" fmla="*/ 2184 h 9459"/>
                  <a:gd name="connsiteX10" fmla="*/ 2551 w 10104"/>
                  <a:gd name="connsiteY10" fmla="*/ 2221 h 9459"/>
                  <a:gd name="connsiteX11" fmla="*/ 3110 w 10104"/>
                  <a:gd name="connsiteY11" fmla="*/ 6092 h 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104" h="9459">
                    <a:moveTo>
                      <a:pt x="7153" y="9192"/>
                    </a:moveTo>
                    <a:cubicBezTo>
                      <a:pt x="9247" y="10330"/>
                      <a:pt x="11368" y="7540"/>
                      <a:pt x="9184" y="6421"/>
                    </a:cubicBezTo>
                    <a:cubicBezTo>
                      <a:pt x="9316" y="7141"/>
                      <a:pt x="9506" y="8043"/>
                      <a:pt x="8896" y="8585"/>
                    </a:cubicBezTo>
                    <a:cubicBezTo>
                      <a:pt x="8276" y="9295"/>
                      <a:pt x="7085" y="9026"/>
                      <a:pt x="6735" y="8149"/>
                    </a:cubicBezTo>
                    <a:cubicBezTo>
                      <a:pt x="6367" y="6918"/>
                      <a:pt x="6367" y="5586"/>
                      <a:pt x="5981" y="4368"/>
                    </a:cubicBezTo>
                    <a:cubicBezTo>
                      <a:pt x="5493" y="3932"/>
                      <a:pt x="4924" y="3614"/>
                      <a:pt x="4384" y="3254"/>
                    </a:cubicBezTo>
                    <a:cubicBezTo>
                      <a:pt x="4740" y="2596"/>
                      <a:pt x="5205" y="1991"/>
                      <a:pt x="5453" y="1270"/>
                    </a:cubicBezTo>
                    <a:cubicBezTo>
                      <a:pt x="5534" y="405"/>
                      <a:pt x="4655" y="-123"/>
                      <a:pt x="3954" y="26"/>
                    </a:cubicBezTo>
                    <a:cubicBezTo>
                      <a:pt x="2874" y="180"/>
                      <a:pt x="1790" y="-12"/>
                      <a:pt x="716" y="44"/>
                    </a:cubicBezTo>
                    <a:cubicBezTo>
                      <a:pt x="-232" y="213"/>
                      <a:pt x="-237" y="1998"/>
                      <a:pt x="693" y="2184"/>
                    </a:cubicBezTo>
                    <a:cubicBezTo>
                      <a:pt x="1314" y="2246"/>
                      <a:pt x="1934" y="2209"/>
                      <a:pt x="2551" y="2221"/>
                    </a:cubicBezTo>
                    <a:cubicBezTo>
                      <a:pt x="1890" y="3527"/>
                      <a:pt x="1795" y="4661"/>
                      <a:pt x="3110" y="60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1"/>
              <p:cNvSpPr>
                <a:spLocks/>
              </p:cNvSpPr>
              <p:nvPr/>
            </p:nvSpPr>
            <p:spPr bwMode="auto">
              <a:xfrm flipV="1">
                <a:off x="4032250" y="3449637"/>
                <a:ext cx="1982789" cy="1370014"/>
              </a:xfrm>
              <a:custGeom>
                <a:avLst/>
                <a:gdLst>
                  <a:gd name="T0" fmla="*/ 1362 w 2125"/>
                  <a:gd name="T1" fmla="*/ 1298 h 1461"/>
                  <a:gd name="T2" fmla="*/ 1640 w 2125"/>
                  <a:gd name="T3" fmla="*/ 1288 h 1461"/>
                  <a:gd name="T4" fmla="*/ 1527 w 2125"/>
                  <a:gd name="T5" fmla="*/ 651 h 1461"/>
                  <a:gd name="T6" fmla="*/ 1843 w 2125"/>
                  <a:gd name="T7" fmla="*/ 316 h 1461"/>
                  <a:gd name="T8" fmla="*/ 1772 w 2125"/>
                  <a:gd name="T9" fmla="*/ 87 h 1461"/>
                  <a:gd name="T10" fmla="*/ 1852 w 2125"/>
                  <a:gd name="T11" fmla="*/ 41 h 1461"/>
                  <a:gd name="T12" fmla="*/ 1660 w 2125"/>
                  <a:gd name="T13" fmla="*/ 560 h 1461"/>
                  <a:gd name="T14" fmla="*/ 1637 w 2125"/>
                  <a:gd name="T15" fmla="*/ 961 h 1461"/>
                  <a:gd name="T16" fmla="*/ 1745 w 2125"/>
                  <a:gd name="T17" fmla="*/ 1027 h 1461"/>
                  <a:gd name="T18" fmla="*/ 1676 w 2125"/>
                  <a:gd name="T19" fmla="*/ 651 h 1461"/>
                  <a:gd name="T20" fmla="*/ 2028 w 2125"/>
                  <a:gd name="T21" fmla="*/ 259 h 1461"/>
                  <a:gd name="T22" fmla="*/ 1883 w 2125"/>
                  <a:gd name="T23" fmla="*/ 47 h 1461"/>
                  <a:gd name="T24" fmla="*/ 2125 w 2125"/>
                  <a:gd name="T25" fmla="*/ 52 h 1461"/>
                  <a:gd name="T26" fmla="*/ 2121 w 2125"/>
                  <a:gd name="T27" fmla="*/ 5 h 1461"/>
                  <a:gd name="T28" fmla="*/ 64 w 2125"/>
                  <a:gd name="T29" fmla="*/ 8 h 1461"/>
                  <a:gd name="T30" fmla="*/ 0 w 2125"/>
                  <a:gd name="T31" fmla="*/ 41 h 1461"/>
                  <a:gd name="T32" fmla="*/ 1715 w 2125"/>
                  <a:gd name="T33" fmla="*/ 51 h 1461"/>
                  <a:gd name="T34" fmla="*/ 1236 w 2125"/>
                  <a:gd name="T35" fmla="*/ 559 h 1461"/>
                  <a:gd name="T36" fmla="*/ 1362 w 2125"/>
                  <a:gd name="T37" fmla="*/ 1298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25" h="1461">
                    <a:moveTo>
                      <a:pt x="1362" y="1298"/>
                    </a:moveTo>
                    <a:cubicBezTo>
                      <a:pt x="1373" y="1461"/>
                      <a:pt x="1640" y="1450"/>
                      <a:pt x="1640" y="1288"/>
                    </a:cubicBezTo>
                    <a:cubicBezTo>
                      <a:pt x="1615" y="1074"/>
                      <a:pt x="1562" y="864"/>
                      <a:pt x="1527" y="651"/>
                    </a:cubicBezTo>
                    <a:cubicBezTo>
                      <a:pt x="1630" y="537"/>
                      <a:pt x="1740" y="430"/>
                      <a:pt x="1843" y="316"/>
                    </a:cubicBezTo>
                    <a:cubicBezTo>
                      <a:pt x="1923" y="246"/>
                      <a:pt x="1899" y="77"/>
                      <a:pt x="1772" y="87"/>
                    </a:cubicBezTo>
                    <a:cubicBezTo>
                      <a:pt x="1798" y="71"/>
                      <a:pt x="1825" y="56"/>
                      <a:pt x="1852" y="41"/>
                    </a:cubicBezTo>
                    <a:cubicBezTo>
                      <a:pt x="2072" y="237"/>
                      <a:pt x="1786" y="416"/>
                      <a:pt x="1660" y="560"/>
                    </a:cubicBezTo>
                    <a:cubicBezTo>
                      <a:pt x="1522" y="658"/>
                      <a:pt x="1628" y="827"/>
                      <a:pt x="1637" y="961"/>
                    </a:cubicBezTo>
                    <a:cubicBezTo>
                      <a:pt x="1673" y="983"/>
                      <a:pt x="1709" y="1005"/>
                      <a:pt x="1745" y="1027"/>
                    </a:cubicBezTo>
                    <a:cubicBezTo>
                      <a:pt x="1720" y="902"/>
                      <a:pt x="1698" y="777"/>
                      <a:pt x="1676" y="651"/>
                    </a:cubicBezTo>
                    <a:cubicBezTo>
                      <a:pt x="1789" y="517"/>
                      <a:pt x="1929" y="405"/>
                      <a:pt x="2028" y="259"/>
                    </a:cubicBezTo>
                    <a:cubicBezTo>
                      <a:pt x="2072" y="153"/>
                      <a:pt x="1968" y="80"/>
                      <a:pt x="1883" y="47"/>
                    </a:cubicBezTo>
                    <a:cubicBezTo>
                      <a:pt x="1963" y="50"/>
                      <a:pt x="2044" y="51"/>
                      <a:pt x="2125" y="52"/>
                    </a:cubicBezTo>
                    <a:lnTo>
                      <a:pt x="2121" y="5"/>
                    </a:lnTo>
                    <a:cubicBezTo>
                      <a:pt x="1435" y="8"/>
                      <a:pt x="749" y="0"/>
                      <a:pt x="64" y="8"/>
                    </a:cubicBezTo>
                    <a:cubicBezTo>
                      <a:pt x="48" y="16"/>
                      <a:pt x="16" y="33"/>
                      <a:pt x="0" y="41"/>
                    </a:cubicBezTo>
                    <a:cubicBezTo>
                      <a:pt x="571" y="87"/>
                      <a:pt x="1142" y="36"/>
                      <a:pt x="1715" y="51"/>
                    </a:cubicBezTo>
                    <a:cubicBezTo>
                      <a:pt x="1549" y="214"/>
                      <a:pt x="1378" y="376"/>
                      <a:pt x="1236" y="559"/>
                    </a:cubicBezTo>
                    <a:cubicBezTo>
                      <a:pt x="1250" y="808"/>
                      <a:pt x="1317" y="1053"/>
                      <a:pt x="1362" y="129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2"/>
              <p:cNvSpPr>
                <a:spLocks/>
              </p:cNvSpPr>
              <p:nvPr/>
            </p:nvSpPr>
            <p:spPr bwMode="auto">
              <a:xfrm flipV="1">
                <a:off x="3992562" y="4292601"/>
                <a:ext cx="460375" cy="346075"/>
              </a:xfrm>
              <a:custGeom>
                <a:avLst/>
                <a:gdLst>
                  <a:gd name="T0" fmla="*/ 127 w 493"/>
                  <a:gd name="T1" fmla="*/ 338 h 369"/>
                  <a:gd name="T2" fmla="*/ 453 w 493"/>
                  <a:gd name="T3" fmla="*/ 353 h 369"/>
                  <a:gd name="T4" fmla="*/ 493 w 493"/>
                  <a:gd name="T5" fmla="*/ 283 h 369"/>
                  <a:gd name="T6" fmla="*/ 114 w 493"/>
                  <a:gd name="T7" fmla="*/ 0 h 369"/>
                  <a:gd name="T8" fmla="*/ 127 w 493"/>
                  <a:gd name="T9" fmla="*/ 33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369">
                    <a:moveTo>
                      <a:pt x="127" y="338"/>
                    </a:moveTo>
                    <a:cubicBezTo>
                      <a:pt x="231" y="369"/>
                      <a:pt x="345" y="347"/>
                      <a:pt x="453" y="353"/>
                    </a:cubicBezTo>
                    <a:cubicBezTo>
                      <a:pt x="463" y="335"/>
                      <a:pt x="483" y="300"/>
                      <a:pt x="493" y="283"/>
                    </a:cubicBezTo>
                    <a:cubicBezTo>
                      <a:pt x="294" y="327"/>
                      <a:pt x="48" y="255"/>
                      <a:pt x="114" y="0"/>
                    </a:cubicBezTo>
                    <a:cubicBezTo>
                      <a:pt x="33" y="91"/>
                      <a:pt x="0" y="270"/>
                      <a:pt x="127" y="3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721219" y="2867491"/>
                <a:ext cx="790384" cy="79038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6379636" y="6342055"/>
              <a:ext cx="2357992" cy="7508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Freeform 6"/>
          <p:cNvSpPr>
            <a:spLocks/>
          </p:cNvSpPr>
          <p:nvPr/>
        </p:nvSpPr>
        <p:spPr bwMode="auto">
          <a:xfrm rot="20711151" flipH="1">
            <a:off x="10042968" y="4618604"/>
            <a:ext cx="1293920" cy="1900260"/>
          </a:xfrm>
          <a:custGeom>
            <a:avLst/>
            <a:gdLst>
              <a:gd name="T0" fmla="*/ 198 w 1236"/>
              <a:gd name="T1" fmla="*/ 9 h 1950"/>
              <a:gd name="T2" fmla="*/ 287 w 1236"/>
              <a:gd name="T3" fmla="*/ 6 h 1950"/>
              <a:gd name="T4" fmla="*/ 455 w 1236"/>
              <a:gd name="T5" fmla="*/ 101 h 1950"/>
              <a:gd name="T6" fmla="*/ 586 w 1236"/>
              <a:gd name="T7" fmla="*/ 101 h 1950"/>
              <a:gd name="T8" fmla="*/ 687 w 1236"/>
              <a:gd name="T9" fmla="*/ 146 h 1950"/>
              <a:gd name="T10" fmla="*/ 718 w 1236"/>
              <a:gd name="T11" fmla="*/ 84 h 1950"/>
              <a:gd name="T12" fmla="*/ 928 w 1236"/>
              <a:gd name="T13" fmla="*/ 74 h 1950"/>
              <a:gd name="T14" fmla="*/ 1027 w 1236"/>
              <a:gd name="T15" fmla="*/ 69 h 1950"/>
              <a:gd name="T16" fmla="*/ 1114 w 1236"/>
              <a:gd name="T17" fmla="*/ 64 h 1950"/>
              <a:gd name="T18" fmla="*/ 1214 w 1236"/>
              <a:gd name="T19" fmla="*/ 106 h 1950"/>
              <a:gd name="T20" fmla="*/ 1233 w 1236"/>
              <a:gd name="T21" fmla="*/ 166 h 1950"/>
              <a:gd name="T22" fmla="*/ 1183 w 1236"/>
              <a:gd name="T23" fmla="*/ 258 h 1950"/>
              <a:gd name="T24" fmla="*/ 1058 w 1236"/>
              <a:gd name="T25" fmla="*/ 276 h 1950"/>
              <a:gd name="T26" fmla="*/ 794 w 1236"/>
              <a:gd name="T27" fmla="*/ 290 h 1950"/>
              <a:gd name="T28" fmla="*/ 598 w 1236"/>
              <a:gd name="T29" fmla="*/ 301 h 1950"/>
              <a:gd name="T30" fmla="*/ 496 w 1236"/>
              <a:gd name="T31" fmla="*/ 309 h 1950"/>
              <a:gd name="T32" fmla="*/ 494 w 1236"/>
              <a:gd name="T33" fmla="*/ 560 h 1950"/>
              <a:gd name="T34" fmla="*/ 422 w 1236"/>
              <a:gd name="T35" fmla="*/ 561 h 1950"/>
              <a:gd name="T36" fmla="*/ 473 w 1236"/>
              <a:gd name="T37" fmla="*/ 675 h 1950"/>
              <a:gd name="T38" fmla="*/ 405 w 1236"/>
              <a:gd name="T39" fmla="*/ 702 h 1950"/>
              <a:gd name="T40" fmla="*/ 359 w 1236"/>
              <a:gd name="T41" fmla="*/ 723 h 1950"/>
              <a:gd name="T42" fmla="*/ 493 w 1236"/>
              <a:gd name="T43" fmla="*/ 732 h 1950"/>
              <a:gd name="T44" fmla="*/ 478 w 1236"/>
              <a:gd name="T45" fmla="*/ 895 h 1950"/>
              <a:gd name="T46" fmla="*/ 754 w 1236"/>
              <a:gd name="T47" fmla="*/ 1074 h 1950"/>
              <a:gd name="T48" fmla="*/ 774 w 1236"/>
              <a:gd name="T49" fmla="*/ 1102 h 1950"/>
              <a:gd name="T50" fmla="*/ 805 w 1236"/>
              <a:gd name="T51" fmla="*/ 1165 h 1950"/>
              <a:gd name="T52" fmla="*/ 858 w 1236"/>
              <a:gd name="T53" fmla="*/ 1143 h 1950"/>
              <a:gd name="T54" fmla="*/ 905 w 1236"/>
              <a:gd name="T55" fmla="*/ 1171 h 1950"/>
              <a:gd name="T56" fmla="*/ 1104 w 1236"/>
              <a:gd name="T57" fmla="*/ 1300 h 1950"/>
              <a:gd name="T58" fmla="*/ 1160 w 1236"/>
              <a:gd name="T59" fmla="*/ 1371 h 1950"/>
              <a:gd name="T60" fmla="*/ 1098 w 1236"/>
              <a:gd name="T61" fmla="*/ 1542 h 1950"/>
              <a:gd name="T62" fmla="*/ 996 w 1236"/>
              <a:gd name="T63" fmla="*/ 1559 h 1950"/>
              <a:gd name="T64" fmla="*/ 929 w 1236"/>
              <a:gd name="T65" fmla="*/ 1527 h 1950"/>
              <a:gd name="T66" fmla="*/ 380 w 1236"/>
              <a:gd name="T67" fmla="*/ 1172 h 1950"/>
              <a:gd name="T68" fmla="*/ 337 w 1236"/>
              <a:gd name="T69" fmla="*/ 1147 h 1950"/>
              <a:gd name="T70" fmla="*/ 337 w 1236"/>
              <a:gd name="T71" fmla="*/ 1806 h 1950"/>
              <a:gd name="T72" fmla="*/ 297 w 1236"/>
              <a:gd name="T73" fmla="*/ 1905 h 1950"/>
              <a:gd name="T74" fmla="*/ 204 w 1236"/>
              <a:gd name="T75" fmla="*/ 1950 h 1950"/>
              <a:gd name="T76" fmla="*/ 184 w 1236"/>
              <a:gd name="T77" fmla="*/ 1950 h 1950"/>
              <a:gd name="T78" fmla="*/ 97 w 1236"/>
              <a:gd name="T79" fmla="*/ 1911 h 1950"/>
              <a:gd name="T80" fmla="*/ 51 w 1236"/>
              <a:gd name="T81" fmla="*/ 1802 h 1950"/>
              <a:gd name="T82" fmla="*/ 51 w 1236"/>
              <a:gd name="T83" fmla="*/ 1486 h 1950"/>
              <a:gd name="T84" fmla="*/ 97 w 1236"/>
              <a:gd name="T85" fmla="*/ 1511 h 1950"/>
              <a:gd name="T86" fmla="*/ 83 w 1236"/>
              <a:gd name="T87" fmla="*/ 1403 h 1950"/>
              <a:gd name="T88" fmla="*/ 52 w 1236"/>
              <a:gd name="T89" fmla="*/ 1405 h 1950"/>
              <a:gd name="T90" fmla="*/ 51 w 1236"/>
              <a:gd name="T91" fmla="*/ 1358 h 1950"/>
              <a:gd name="T92" fmla="*/ 51 w 1236"/>
              <a:gd name="T93" fmla="*/ 950 h 1950"/>
              <a:gd name="T94" fmla="*/ 25 w 1236"/>
              <a:gd name="T95" fmla="*/ 903 h 1950"/>
              <a:gd name="T96" fmla="*/ 1 w 1236"/>
              <a:gd name="T97" fmla="*/ 778 h 1950"/>
              <a:gd name="T98" fmla="*/ 3 w 1236"/>
              <a:gd name="T99" fmla="*/ 654 h 1950"/>
              <a:gd name="T100" fmla="*/ 49 w 1236"/>
              <a:gd name="T101" fmla="*/ 674 h 1950"/>
              <a:gd name="T102" fmla="*/ 105 w 1236"/>
              <a:gd name="T103" fmla="*/ 551 h 1950"/>
              <a:gd name="T104" fmla="*/ 3 w 1236"/>
              <a:gd name="T105" fmla="*/ 599 h 1950"/>
              <a:gd name="T106" fmla="*/ 3 w 1236"/>
              <a:gd name="T107" fmla="*/ 370 h 1950"/>
              <a:gd name="T108" fmla="*/ 24 w 1236"/>
              <a:gd name="T109" fmla="*/ 312 h 1950"/>
              <a:gd name="T110" fmla="*/ 50 w 1236"/>
              <a:gd name="T111" fmla="*/ 254 h 1950"/>
              <a:gd name="T112" fmla="*/ 3 w 1236"/>
              <a:gd name="T113" fmla="*/ 274 h 1950"/>
              <a:gd name="T114" fmla="*/ 6 w 1236"/>
              <a:gd name="T115" fmla="*/ 182 h 1950"/>
              <a:gd name="T116" fmla="*/ 37 w 1236"/>
              <a:gd name="T117" fmla="*/ 110 h 1950"/>
              <a:gd name="T118" fmla="*/ 198 w 1236"/>
              <a:gd name="T119" fmla="*/ 9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6" h="1950">
                <a:moveTo>
                  <a:pt x="198" y="9"/>
                </a:moveTo>
                <a:cubicBezTo>
                  <a:pt x="228" y="6"/>
                  <a:pt x="258" y="0"/>
                  <a:pt x="287" y="6"/>
                </a:cubicBezTo>
                <a:cubicBezTo>
                  <a:pt x="352" y="17"/>
                  <a:pt x="413" y="51"/>
                  <a:pt x="455" y="101"/>
                </a:cubicBezTo>
                <a:cubicBezTo>
                  <a:pt x="499" y="101"/>
                  <a:pt x="543" y="99"/>
                  <a:pt x="586" y="101"/>
                </a:cubicBezTo>
                <a:cubicBezTo>
                  <a:pt x="620" y="114"/>
                  <a:pt x="653" y="131"/>
                  <a:pt x="687" y="146"/>
                </a:cubicBezTo>
                <a:cubicBezTo>
                  <a:pt x="699" y="126"/>
                  <a:pt x="707" y="104"/>
                  <a:pt x="718" y="84"/>
                </a:cubicBezTo>
                <a:cubicBezTo>
                  <a:pt x="788" y="81"/>
                  <a:pt x="858" y="77"/>
                  <a:pt x="928" y="74"/>
                </a:cubicBezTo>
                <a:cubicBezTo>
                  <a:pt x="961" y="70"/>
                  <a:pt x="994" y="73"/>
                  <a:pt x="1027" y="69"/>
                </a:cubicBezTo>
                <a:cubicBezTo>
                  <a:pt x="1056" y="66"/>
                  <a:pt x="1085" y="68"/>
                  <a:pt x="1114" y="64"/>
                </a:cubicBezTo>
                <a:cubicBezTo>
                  <a:pt x="1152" y="59"/>
                  <a:pt x="1191" y="75"/>
                  <a:pt x="1214" y="106"/>
                </a:cubicBezTo>
                <a:cubicBezTo>
                  <a:pt x="1226" y="124"/>
                  <a:pt x="1235" y="144"/>
                  <a:pt x="1233" y="166"/>
                </a:cubicBezTo>
                <a:cubicBezTo>
                  <a:pt x="1236" y="203"/>
                  <a:pt x="1214" y="239"/>
                  <a:pt x="1183" y="258"/>
                </a:cubicBezTo>
                <a:cubicBezTo>
                  <a:pt x="1145" y="279"/>
                  <a:pt x="1100" y="274"/>
                  <a:pt x="1058" y="276"/>
                </a:cubicBezTo>
                <a:cubicBezTo>
                  <a:pt x="970" y="282"/>
                  <a:pt x="882" y="282"/>
                  <a:pt x="794" y="290"/>
                </a:cubicBezTo>
                <a:cubicBezTo>
                  <a:pt x="729" y="292"/>
                  <a:pt x="663" y="298"/>
                  <a:pt x="598" y="301"/>
                </a:cubicBezTo>
                <a:cubicBezTo>
                  <a:pt x="564" y="304"/>
                  <a:pt x="530" y="303"/>
                  <a:pt x="496" y="309"/>
                </a:cubicBezTo>
                <a:cubicBezTo>
                  <a:pt x="496" y="393"/>
                  <a:pt x="495" y="476"/>
                  <a:pt x="494" y="560"/>
                </a:cubicBezTo>
                <a:cubicBezTo>
                  <a:pt x="470" y="560"/>
                  <a:pt x="446" y="560"/>
                  <a:pt x="422" y="561"/>
                </a:cubicBezTo>
                <a:cubicBezTo>
                  <a:pt x="437" y="600"/>
                  <a:pt x="458" y="636"/>
                  <a:pt x="473" y="675"/>
                </a:cubicBezTo>
                <a:cubicBezTo>
                  <a:pt x="450" y="684"/>
                  <a:pt x="428" y="694"/>
                  <a:pt x="405" y="702"/>
                </a:cubicBezTo>
                <a:cubicBezTo>
                  <a:pt x="390" y="708"/>
                  <a:pt x="373" y="713"/>
                  <a:pt x="359" y="723"/>
                </a:cubicBezTo>
                <a:cubicBezTo>
                  <a:pt x="403" y="730"/>
                  <a:pt x="448" y="727"/>
                  <a:pt x="493" y="732"/>
                </a:cubicBezTo>
                <a:cubicBezTo>
                  <a:pt x="490" y="787"/>
                  <a:pt x="488" y="841"/>
                  <a:pt x="478" y="895"/>
                </a:cubicBezTo>
                <a:cubicBezTo>
                  <a:pt x="570" y="956"/>
                  <a:pt x="662" y="1014"/>
                  <a:pt x="754" y="1074"/>
                </a:cubicBezTo>
                <a:cubicBezTo>
                  <a:pt x="764" y="1081"/>
                  <a:pt x="768" y="1092"/>
                  <a:pt x="774" y="1102"/>
                </a:cubicBezTo>
                <a:cubicBezTo>
                  <a:pt x="783" y="1124"/>
                  <a:pt x="795" y="1144"/>
                  <a:pt x="805" y="1165"/>
                </a:cubicBezTo>
                <a:cubicBezTo>
                  <a:pt x="823" y="1160"/>
                  <a:pt x="839" y="1146"/>
                  <a:pt x="858" y="1143"/>
                </a:cubicBezTo>
                <a:cubicBezTo>
                  <a:pt x="875" y="1150"/>
                  <a:pt x="889" y="1162"/>
                  <a:pt x="905" y="1171"/>
                </a:cubicBezTo>
                <a:cubicBezTo>
                  <a:pt x="971" y="1214"/>
                  <a:pt x="1038" y="1257"/>
                  <a:pt x="1104" y="1300"/>
                </a:cubicBezTo>
                <a:cubicBezTo>
                  <a:pt x="1130" y="1317"/>
                  <a:pt x="1150" y="1342"/>
                  <a:pt x="1160" y="1371"/>
                </a:cubicBezTo>
                <a:cubicBezTo>
                  <a:pt x="1185" y="1433"/>
                  <a:pt x="1156" y="1510"/>
                  <a:pt x="1098" y="1542"/>
                </a:cubicBezTo>
                <a:cubicBezTo>
                  <a:pt x="1068" y="1561"/>
                  <a:pt x="1031" y="1564"/>
                  <a:pt x="996" y="1559"/>
                </a:cubicBezTo>
                <a:cubicBezTo>
                  <a:pt x="971" y="1555"/>
                  <a:pt x="950" y="1540"/>
                  <a:pt x="929" y="1527"/>
                </a:cubicBezTo>
                <a:cubicBezTo>
                  <a:pt x="746" y="1409"/>
                  <a:pt x="563" y="1290"/>
                  <a:pt x="380" y="1172"/>
                </a:cubicBezTo>
                <a:cubicBezTo>
                  <a:pt x="366" y="1163"/>
                  <a:pt x="352" y="1153"/>
                  <a:pt x="337" y="1147"/>
                </a:cubicBezTo>
                <a:cubicBezTo>
                  <a:pt x="336" y="1366"/>
                  <a:pt x="338" y="1586"/>
                  <a:pt x="337" y="1806"/>
                </a:cubicBezTo>
                <a:cubicBezTo>
                  <a:pt x="337" y="1842"/>
                  <a:pt x="322" y="1878"/>
                  <a:pt x="297" y="1905"/>
                </a:cubicBezTo>
                <a:cubicBezTo>
                  <a:pt x="273" y="1931"/>
                  <a:pt x="239" y="1946"/>
                  <a:pt x="204" y="1950"/>
                </a:cubicBezTo>
                <a:cubicBezTo>
                  <a:pt x="184" y="1950"/>
                  <a:pt x="184" y="1950"/>
                  <a:pt x="184" y="1950"/>
                </a:cubicBezTo>
                <a:cubicBezTo>
                  <a:pt x="152" y="1947"/>
                  <a:pt x="121" y="1933"/>
                  <a:pt x="97" y="1911"/>
                </a:cubicBezTo>
                <a:cubicBezTo>
                  <a:pt x="67" y="1884"/>
                  <a:pt x="50" y="1843"/>
                  <a:pt x="51" y="1802"/>
                </a:cubicBezTo>
                <a:cubicBezTo>
                  <a:pt x="51" y="1697"/>
                  <a:pt x="51" y="1591"/>
                  <a:pt x="51" y="1486"/>
                </a:cubicBezTo>
                <a:cubicBezTo>
                  <a:pt x="67" y="1493"/>
                  <a:pt x="81" y="1504"/>
                  <a:pt x="97" y="1511"/>
                </a:cubicBezTo>
                <a:cubicBezTo>
                  <a:pt x="94" y="1475"/>
                  <a:pt x="87" y="1439"/>
                  <a:pt x="83" y="1403"/>
                </a:cubicBezTo>
                <a:cubicBezTo>
                  <a:pt x="73" y="1402"/>
                  <a:pt x="62" y="1403"/>
                  <a:pt x="52" y="1405"/>
                </a:cubicBezTo>
                <a:cubicBezTo>
                  <a:pt x="50" y="1389"/>
                  <a:pt x="51" y="1374"/>
                  <a:pt x="51" y="1358"/>
                </a:cubicBezTo>
                <a:cubicBezTo>
                  <a:pt x="51" y="1222"/>
                  <a:pt x="51" y="1086"/>
                  <a:pt x="51" y="950"/>
                </a:cubicBezTo>
                <a:cubicBezTo>
                  <a:pt x="52" y="930"/>
                  <a:pt x="31" y="920"/>
                  <a:pt x="25" y="903"/>
                </a:cubicBezTo>
                <a:cubicBezTo>
                  <a:pt x="2" y="866"/>
                  <a:pt x="1" y="821"/>
                  <a:pt x="1" y="778"/>
                </a:cubicBezTo>
                <a:cubicBezTo>
                  <a:pt x="2" y="737"/>
                  <a:pt x="0" y="695"/>
                  <a:pt x="3" y="654"/>
                </a:cubicBezTo>
                <a:cubicBezTo>
                  <a:pt x="18" y="661"/>
                  <a:pt x="32" y="672"/>
                  <a:pt x="49" y="674"/>
                </a:cubicBezTo>
                <a:cubicBezTo>
                  <a:pt x="67" y="633"/>
                  <a:pt x="88" y="593"/>
                  <a:pt x="105" y="551"/>
                </a:cubicBezTo>
                <a:cubicBezTo>
                  <a:pt x="71" y="566"/>
                  <a:pt x="38" y="585"/>
                  <a:pt x="3" y="599"/>
                </a:cubicBezTo>
                <a:cubicBezTo>
                  <a:pt x="2" y="522"/>
                  <a:pt x="3" y="446"/>
                  <a:pt x="3" y="370"/>
                </a:cubicBezTo>
                <a:cubicBezTo>
                  <a:pt x="2" y="348"/>
                  <a:pt x="15" y="331"/>
                  <a:pt x="24" y="312"/>
                </a:cubicBezTo>
                <a:cubicBezTo>
                  <a:pt x="32" y="293"/>
                  <a:pt x="43" y="274"/>
                  <a:pt x="50" y="254"/>
                </a:cubicBezTo>
                <a:cubicBezTo>
                  <a:pt x="33" y="258"/>
                  <a:pt x="18" y="267"/>
                  <a:pt x="3" y="274"/>
                </a:cubicBezTo>
                <a:cubicBezTo>
                  <a:pt x="3" y="243"/>
                  <a:pt x="2" y="213"/>
                  <a:pt x="6" y="182"/>
                </a:cubicBezTo>
                <a:cubicBezTo>
                  <a:pt x="11" y="156"/>
                  <a:pt x="23" y="132"/>
                  <a:pt x="37" y="110"/>
                </a:cubicBezTo>
                <a:cubicBezTo>
                  <a:pt x="76" y="58"/>
                  <a:pt x="135" y="21"/>
                  <a:pt x="19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3117833" y="2934182"/>
            <a:ext cx="1090059" cy="2316793"/>
            <a:chOff x="3117833" y="2934182"/>
            <a:chExt cx="1090059" cy="2316793"/>
          </a:xfrm>
        </p:grpSpPr>
        <p:grpSp>
          <p:nvGrpSpPr>
            <p:cNvPr id="120" name="组合 119"/>
            <p:cNvGrpSpPr/>
            <p:nvPr/>
          </p:nvGrpSpPr>
          <p:grpSpPr>
            <a:xfrm>
              <a:off x="3117833" y="2934182"/>
              <a:ext cx="1090059" cy="2316793"/>
              <a:chOff x="3117833" y="2934182"/>
              <a:chExt cx="1090059" cy="2316793"/>
            </a:xfrm>
          </p:grpSpPr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6954220">
                <a:off x="3227460" y="2937851"/>
                <a:ext cx="897140" cy="889801"/>
              </a:xfrm>
              <a:custGeom>
                <a:avLst/>
                <a:gdLst>
                  <a:gd name="T0" fmla="*/ 263 w 549"/>
                  <a:gd name="T1" fmla="*/ 0 h 546"/>
                  <a:gd name="T2" fmla="*/ 283 w 549"/>
                  <a:gd name="T3" fmla="*/ 0 h 546"/>
                  <a:gd name="T4" fmla="*/ 404 w 549"/>
                  <a:gd name="T5" fmla="*/ 33 h 546"/>
                  <a:gd name="T6" fmla="*/ 406 w 549"/>
                  <a:gd name="T7" fmla="*/ 118 h 546"/>
                  <a:gd name="T8" fmla="*/ 497 w 549"/>
                  <a:gd name="T9" fmla="*/ 118 h 546"/>
                  <a:gd name="T10" fmla="*/ 542 w 549"/>
                  <a:gd name="T11" fmla="*/ 236 h 546"/>
                  <a:gd name="T12" fmla="*/ 496 w 549"/>
                  <a:gd name="T13" fmla="*/ 423 h 546"/>
                  <a:gd name="T14" fmla="*/ 321 w 549"/>
                  <a:gd name="T15" fmla="*/ 535 h 546"/>
                  <a:gd name="T16" fmla="*/ 126 w 549"/>
                  <a:gd name="T17" fmla="*/ 495 h 546"/>
                  <a:gd name="T18" fmla="*/ 16 w 549"/>
                  <a:gd name="T19" fmla="*/ 346 h 546"/>
                  <a:gd name="T20" fmla="*/ 15 w 549"/>
                  <a:gd name="T21" fmla="*/ 197 h 546"/>
                  <a:gd name="T22" fmla="*/ 91 w 549"/>
                  <a:gd name="T23" fmla="*/ 196 h 546"/>
                  <a:gd name="T24" fmla="*/ 34 w 549"/>
                  <a:gd name="T25" fmla="*/ 147 h 546"/>
                  <a:gd name="T26" fmla="*/ 62 w 549"/>
                  <a:gd name="T27" fmla="*/ 105 h 546"/>
                  <a:gd name="T28" fmla="*/ 263 w 549"/>
                  <a:gd name="T2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9" h="546">
                    <a:moveTo>
                      <a:pt x="263" y="0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325" y="1"/>
                      <a:pt x="367" y="14"/>
                      <a:pt x="404" y="33"/>
                    </a:cubicBezTo>
                    <a:cubicBezTo>
                      <a:pt x="405" y="62"/>
                      <a:pt x="402" y="90"/>
                      <a:pt x="406" y="118"/>
                    </a:cubicBezTo>
                    <a:cubicBezTo>
                      <a:pt x="437" y="118"/>
                      <a:pt x="467" y="118"/>
                      <a:pt x="497" y="118"/>
                    </a:cubicBezTo>
                    <a:cubicBezTo>
                      <a:pt x="521" y="153"/>
                      <a:pt x="536" y="194"/>
                      <a:pt x="542" y="236"/>
                    </a:cubicBezTo>
                    <a:cubicBezTo>
                      <a:pt x="549" y="301"/>
                      <a:pt x="535" y="370"/>
                      <a:pt x="496" y="423"/>
                    </a:cubicBezTo>
                    <a:cubicBezTo>
                      <a:pt x="456" y="482"/>
                      <a:pt x="392" y="524"/>
                      <a:pt x="321" y="535"/>
                    </a:cubicBezTo>
                    <a:cubicBezTo>
                      <a:pt x="254" y="546"/>
                      <a:pt x="183" y="533"/>
                      <a:pt x="126" y="495"/>
                    </a:cubicBezTo>
                    <a:cubicBezTo>
                      <a:pt x="73" y="460"/>
                      <a:pt x="33" y="407"/>
                      <a:pt x="16" y="346"/>
                    </a:cubicBezTo>
                    <a:cubicBezTo>
                      <a:pt x="0" y="298"/>
                      <a:pt x="2" y="245"/>
                      <a:pt x="15" y="197"/>
                    </a:cubicBezTo>
                    <a:cubicBezTo>
                      <a:pt x="41" y="196"/>
                      <a:pt x="66" y="198"/>
                      <a:pt x="91" y="196"/>
                    </a:cubicBezTo>
                    <a:cubicBezTo>
                      <a:pt x="75" y="177"/>
                      <a:pt x="53" y="164"/>
                      <a:pt x="34" y="147"/>
                    </a:cubicBezTo>
                    <a:cubicBezTo>
                      <a:pt x="43" y="133"/>
                      <a:pt x="51" y="118"/>
                      <a:pt x="62" y="105"/>
                    </a:cubicBezTo>
                    <a:cubicBezTo>
                      <a:pt x="109" y="43"/>
                      <a:pt x="185" y="5"/>
                      <a:pt x="2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117833" y="5137624"/>
                <a:ext cx="1090059" cy="1133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>
                <a:spLocks/>
              </p:cNvSpPr>
              <p:nvPr/>
            </p:nvSpPr>
            <p:spPr bwMode="auto">
              <a:xfrm flipV="1">
                <a:off x="3263750" y="3766457"/>
                <a:ext cx="782545" cy="1427842"/>
              </a:xfrm>
              <a:custGeom>
                <a:avLst/>
                <a:gdLst>
                  <a:gd name="connsiteX0" fmla="*/ 2986934 w 4331715"/>
                  <a:gd name="connsiteY0" fmla="*/ 7893713 h 7896091"/>
                  <a:gd name="connsiteX1" fmla="*/ 3620591 w 4331715"/>
                  <a:gd name="connsiteY1" fmla="*/ 7732623 h 7896091"/>
                  <a:gd name="connsiteX2" fmla="*/ 3807267 w 4331715"/>
                  <a:gd name="connsiteY2" fmla="*/ 7515466 h 7896091"/>
                  <a:gd name="connsiteX3" fmla="*/ 4045917 w 4331715"/>
                  <a:gd name="connsiteY3" fmla="*/ 7042459 h 7896091"/>
                  <a:gd name="connsiteX4" fmla="*/ 4288032 w 4331715"/>
                  <a:gd name="connsiteY4" fmla="*/ 5944041 h 7896091"/>
                  <a:gd name="connsiteX5" fmla="*/ 4298427 w 4331715"/>
                  <a:gd name="connsiteY5" fmla="*/ 4188626 h 7896091"/>
                  <a:gd name="connsiteX6" fmla="*/ 3846681 w 4331715"/>
                  <a:gd name="connsiteY6" fmla="*/ 3897241 h 7896091"/>
                  <a:gd name="connsiteX7" fmla="*/ 3607164 w 4331715"/>
                  <a:gd name="connsiteY7" fmla="*/ 4250220 h 7896091"/>
                  <a:gd name="connsiteX8" fmla="*/ 3487623 w 4331715"/>
                  <a:gd name="connsiteY8" fmla="*/ 6503911 h 7896091"/>
                  <a:gd name="connsiteX9" fmla="*/ 3323903 w 4331715"/>
                  <a:gd name="connsiteY9" fmla="*/ 6955597 h 7896091"/>
                  <a:gd name="connsiteX10" fmla="*/ 3319138 w 4331715"/>
                  <a:gd name="connsiteY10" fmla="*/ 500912 h 7896091"/>
                  <a:gd name="connsiteX11" fmla="*/ 3154119 w 4331715"/>
                  <a:gd name="connsiteY11" fmla="*/ 132140 h 7896091"/>
                  <a:gd name="connsiteX12" fmla="*/ 2753481 w 4331715"/>
                  <a:gd name="connsiteY12" fmla="*/ 1057 h 7896091"/>
                  <a:gd name="connsiteX13" fmla="*/ 2292207 w 4331715"/>
                  <a:gd name="connsiteY13" fmla="*/ 342190 h 7896091"/>
                  <a:gd name="connsiteX14" fmla="*/ 2256691 w 4331715"/>
                  <a:gd name="connsiteY14" fmla="*/ 653316 h 7896091"/>
                  <a:gd name="connsiteX15" fmla="*/ 2256691 w 4331715"/>
                  <a:gd name="connsiteY15" fmla="*/ 2343189 h 7896091"/>
                  <a:gd name="connsiteX16" fmla="*/ 2256691 w 4331715"/>
                  <a:gd name="connsiteY16" fmla="*/ 2620360 h 7896091"/>
                  <a:gd name="connsiteX17" fmla="*/ 2257557 w 4331715"/>
                  <a:gd name="connsiteY17" fmla="*/ 4391569 h 7896091"/>
                  <a:gd name="connsiteX18" fmla="*/ 2082143 w 4331715"/>
                  <a:gd name="connsiteY18" fmla="*/ 4392359 h 7896091"/>
                  <a:gd name="connsiteX19" fmla="*/ 2080410 w 4331715"/>
                  <a:gd name="connsiteY19" fmla="*/ 3019929 h 7896091"/>
                  <a:gd name="connsiteX20" fmla="*/ 2069149 w 4331715"/>
                  <a:gd name="connsiteY20" fmla="*/ 2694588 h 7896091"/>
                  <a:gd name="connsiteX21" fmla="*/ 2081276 w 4331715"/>
                  <a:gd name="connsiteY21" fmla="*/ 2561136 h 7896091"/>
                  <a:gd name="connsiteX22" fmla="*/ 2080410 w 4331715"/>
                  <a:gd name="connsiteY22" fmla="*/ 562505 h 7896091"/>
                  <a:gd name="connsiteX23" fmla="*/ 1379619 w 4331715"/>
                  <a:gd name="connsiteY23" fmla="*/ 24746 h 7896091"/>
                  <a:gd name="connsiteX24" fmla="*/ 991975 w 4331715"/>
                  <a:gd name="connsiteY24" fmla="*/ 530129 h 7896091"/>
                  <a:gd name="connsiteX25" fmla="*/ 991109 w 4331715"/>
                  <a:gd name="connsiteY25" fmla="*/ 3235506 h 7896091"/>
                  <a:gd name="connsiteX26" fmla="*/ 1003669 w 4331715"/>
                  <a:gd name="connsiteY26" fmla="*/ 3744837 h 7896091"/>
                  <a:gd name="connsiteX27" fmla="*/ 991109 w 4331715"/>
                  <a:gd name="connsiteY27" fmla="*/ 4067018 h 7896091"/>
                  <a:gd name="connsiteX28" fmla="*/ 991975 w 4331715"/>
                  <a:gd name="connsiteY28" fmla="*/ 6583666 h 7896091"/>
                  <a:gd name="connsiteX29" fmla="*/ 978115 w 4331715"/>
                  <a:gd name="connsiteY29" fmla="*/ 6930327 h 7896091"/>
                  <a:gd name="connsiteX30" fmla="*/ 806599 w 4331715"/>
                  <a:gd name="connsiteY30" fmla="*/ 6282806 h 7896091"/>
                  <a:gd name="connsiteX31" fmla="*/ 729936 w 4331715"/>
                  <a:gd name="connsiteY31" fmla="*/ 4309444 h 7896091"/>
                  <a:gd name="connsiteX32" fmla="*/ 678395 w 4331715"/>
                  <a:gd name="connsiteY32" fmla="*/ 4078074 h 7896091"/>
                  <a:gd name="connsiteX33" fmla="*/ 143490 w 4331715"/>
                  <a:gd name="connsiteY33" fmla="*/ 3988052 h 7896091"/>
                  <a:gd name="connsiteX34" fmla="*/ 10521 w 4331715"/>
                  <a:gd name="connsiteY34" fmla="*/ 4675847 h 7896091"/>
                  <a:gd name="connsiteX35" fmla="*/ 36942 w 4331715"/>
                  <a:gd name="connsiteY35" fmla="*/ 5788478 h 7896091"/>
                  <a:gd name="connsiteX36" fmla="*/ 178309 w 4331715"/>
                  <a:gd name="connsiteY36" fmla="*/ 6667074 h 7896091"/>
                  <a:gd name="connsiteX37" fmla="*/ 257848 w 4331715"/>
                  <a:gd name="connsiteY37" fmla="*/ 6934239 h 7896091"/>
                  <a:gd name="connsiteX38" fmla="*/ 247708 w 4331715"/>
                  <a:gd name="connsiteY38" fmla="*/ 6924426 h 7896091"/>
                  <a:gd name="connsiteX39" fmla="*/ 339465 w 4331715"/>
                  <a:gd name="connsiteY39" fmla="*/ 7129217 h 7896091"/>
                  <a:gd name="connsiteX40" fmla="*/ 658556 w 4331715"/>
                  <a:gd name="connsiteY40" fmla="*/ 7617394 h 7896091"/>
                  <a:gd name="connsiteX41" fmla="*/ 1031137 w 4331715"/>
                  <a:gd name="connsiteY41" fmla="*/ 7818217 h 7896091"/>
                  <a:gd name="connsiteX42" fmla="*/ 1257234 w 4331715"/>
                  <a:gd name="connsiteY42" fmla="*/ 7861999 h 7896091"/>
                  <a:gd name="connsiteX43" fmla="*/ 1259413 w 4331715"/>
                  <a:gd name="connsiteY43" fmla="*/ 7861915 h 7896091"/>
                  <a:gd name="connsiteX44" fmla="*/ 1259644 w 4331715"/>
                  <a:gd name="connsiteY44" fmla="*/ 7862127 h 789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331715" h="7896091">
                    <a:moveTo>
                      <a:pt x="2986934" y="7893713"/>
                    </a:moveTo>
                    <a:cubicBezTo>
                      <a:pt x="3224718" y="7907927"/>
                      <a:pt x="3435648" y="7858968"/>
                      <a:pt x="3620591" y="7732623"/>
                    </a:cubicBezTo>
                    <a:cubicBezTo>
                      <a:pt x="3698986" y="7677346"/>
                      <a:pt x="3766553" y="7603907"/>
                      <a:pt x="3807267" y="7515466"/>
                    </a:cubicBezTo>
                    <a:cubicBezTo>
                      <a:pt x="3879165" y="7354375"/>
                      <a:pt x="3979649" y="7205919"/>
                      <a:pt x="4045917" y="7042459"/>
                    </a:cubicBezTo>
                    <a:cubicBezTo>
                      <a:pt x="4173688" y="6687902"/>
                      <a:pt x="4249484" y="6317551"/>
                      <a:pt x="4288032" y="5944041"/>
                    </a:cubicBezTo>
                    <a:cubicBezTo>
                      <a:pt x="4343039" y="5360482"/>
                      <a:pt x="4345637" y="4772975"/>
                      <a:pt x="4298427" y="4188626"/>
                    </a:cubicBezTo>
                    <a:cubicBezTo>
                      <a:pt x="4273739" y="3980945"/>
                      <a:pt x="4045917" y="3838017"/>
                      <a:pt x="3846681" y="3897241"/>
                    </a:cubicBezTo>
                    <a:cubicBezTo>
                      <a:pt x="3711980" y="3959625"/>
                      <a:pt x="3599368" y="4094656"/>
                      <a:pt x="3607164" y="4250220"/>
                    </a:cubicBezTo>
                    <a:cubicBezTo>
                      <a:pt x="3650477" y="5001977"/>
                      <a:pt x="3656540" y="5766368"/>
                      <a:pt x="3487623" y="6503911"/>
                    </a:cubicBezTo>
                    <a:cubicBezTo>
                      <a:pt x="3435648" y="6655526"/>
                      <a:pt x="3393635" y="6811878"/>
                      <a:pt x="3323903" y="6955597"/>
                    </a:cubicBezTo>
                    <a:cubicBezTo>
                      <a:pt x="3313941" y="4804561"/>
                      <a:pt x="3323037" y="2652736"/>
                      <a:pt x="3319138" y="500912"/>
                    </a:cubicBezTo>
                    <a:cubicBezTo>
                      <a:pt x="3309177" y="366669"/>
                      <a:pt x="3264565" y="221372"/>
                      <a:pt x="3154119" y="132140"/>
                    </a:cubicBezTo>
                    <a:cubicBezTo>
                      <a:pt x="3046705" y="37381"/>
                      <a:pt x="2897711" y="-7630"/>
                      <a:pt x="2753481" y="1057"/>
                    </a:cubicBezTo>
                    <a:cubicBezTo>
                      <a:pt x="2552946" y="21588"/>
                      <a:pt x="2381863" y="166096"/>
                      <a:pt x="2292207" y="342190"/>
                    </a:cubicBezTo>
                    <a:cubicBezTo>
                      <a:pt x="2250627" y="440108"/>
                      <a:pt x="2255824" y="549081"/>
                      <a:pt x="2256691" y="653316"/>
                    </a:cubicBezTo>
                    <a:cubicBezTo>
                      <a:pt x="2257557" y="1215554"/>
                      <a:pt x="2255824" y="1779372"/>
                      <a:pt x="2256691" y="2343189"/>
                    </a:cubicBezTo>
                    <a:cubicBezTo>
                      <a:pt x="2265786" y="2436369"/>
                      <a:pt x="2265353" y="2527970"/>
                      <a:pt x="2256691" y="2620360"/>
                    </a:cubicBezTo>
                    <a:cubicBezTo>
                      <a:pt x="2256691" y="3211816"/>
                      <a:pt x="2256691" y="3800903"/>
                      <a:pt x="2257557" y="4391569"/>
                    </a:cubicBezTo>
                    <a:lnTo>
                      <a:pt x="2082143" y="4392359"/>
                    </a:lnTo>
                    <a:cubicBezTo>
                      <a:pt x="2077811" y="3933566"/>
                      <a:pt x="2081276" y="3477142"/>
                      <a:pt x="2080410" y="3019929"/>
                    </a:cubicBezTo>
                    <a:cubicBezTo>
                      <a:pt x="2078677" y="2910166"/>
                      <a:pt x="2087340" y="2800403"/>
                      <a:pt x="2069149" y="2694588"/>
                    </a:cubicBezTo>
                    <a:cubicBezTo>
                      <a:pt x="2076079" y="2649578"/>
                      <a:pt x="2080410" y="2604567"/>
                      <a:pt x="2081276" y="2561136"/>
                    </a:cubicBezTo>
                    <a:cubicBezTo>
                      <a:pt x="2079544" y="1894662"/>
                      <a:pt x="2080410" y="1228189"/>
                      <a:pt x="2080410" y="562505"/>
                    </a:cubicBezTo>
                    <a:cubicBezTo>
                      <a:pt x="2112894" y="210317"/>
                      <a:pt x="1711390" y="-88965"/>
                      <a:pt x="1379619" y="24746"/>
                    </a:cubicBezTo>
                    <a:cubicBezTo>
                      <a:pt x="1168256" y="95026"/>
                      <a:pt x="978115" y="298759"/>
                      <a:pt x="991975" y="530129"/>
                    </a:cubicBezTo>
                    <a:cubicBezTo>
                      <a:pt x="991109" y="1432711"/>
                      <a:pt x="991975" y="2333714"/>
                      <a:pt x="991109" y="3235506"/>
                    </a:cubicBezTo>
                    <a:cubicBezTo>
                      <a:pt x="996739" y="3405283"/>
                      <a:pt x="978981" y="3576639"/>
                      <a:pt x="1003669" y="3744837"/>
                    </a:cubicBezTo>
                    <a:cubicBezTo>
                      <a:pt x="984179" y="3851441"/>
                      <a:pt x="993275" y="3959625"/>
                      <a:pt x="991109" y="4067018"/>
                    </a:cubicBezTo>
                    <a:cubicBezTo>
                      <a:pt x="991975" y="4906428"/>
                      <a:pt x="991109" y="5744257"/>
                      <a:pt x="991975" y="6583666"/>
                    </a:cubicBezTo>
                    <a:cubicBezTo>
                      <a:pt x="991109" y="6698957"/>
                      <a:pt x="998472" y="6815037"/>
                      <a:pt x="978115" y="6930327"/>
                    </a:cubicBezTo>
                    <a:cubicBezTo>
                      <a:pt x="928739" y="6711591"/>
                      <a:pt x="840816" y="6503911"/>
                      <a:pt x="806599" y="6282806"/>
                    </a:cubicBezTo>
                    <a:cubicBezTo>
                      <a:pt x="687491" y="5632126"/>
                      <a:pt x="693554" y="4968021"/>
                      <a:pt x="729936" y="4309444"/>
                    </a:cubicBezTo>
                    <a:cubicBezTo>
                      <a:pt x="731669" y="4230478"/>
                      <a:pt x="741631" y="4138088"/>
                      <a:pt x="678395" y="4078074"/>
                    </a:cubicBezTo>
                    <a:cubicBezTo>
                      <a:pt x="603032" y="3866445"/>
                      <a:pt x="289452" y="3826962"/>
                      <a:pt x="143490" y="3988052"/>
                    </a:cubicBezTo>
                    <a:cubicBezTo>
                      <a:pt x="-34091" y="4170464"/>
                      <a:pt x="51668" y="4449214"/>
                      <a:pt x="10521" y="4675847"/>
                    </a:cubicBezTo>
                    <a:cubicBezTo>
                      <a:pt x="-7237" y="4975918"/>
                      <a:pt x="-5072" y="5409441"/>
                      <a:pt x="36942" y="5788478"/>
                    </a:cubicBezTo>
                    <a:cubicBezTo>
                      <a:pt x="61954" y="6084008"/>
                      <a:pt x="104509" y="6379539"/>
                      <a:pt x="178309" y="6667074"/>
                    </a:cubicBezTo>
                    <a:lnTo>
                      <a:pt x="257848" y="6934239"/>
                    </a:lnTo>
                    <a:lnTo>
                      <a:pt x="247708" y="6924426"/>
                    </a:lnTo>
                    <a:cubicBezTo>
                      <a:pt x="272190" y="6995918"/>
                      <a:pt x="313234" y="7058739"/>
                      <a:pt x="339465" y="7129217"/>
                    </a:cubicBezTo>
                    <a:cubicBezTo>
                      <a:pt x="390178" y="7319248"/>
                      <a:pt x="511663" y="7489261"/>
                      <a:pt x="658556" y="7617394"/>
                    </a:cubicBezTo>
                    <a:cubicBezTo>
                      <a:pt x="800100" y="7709734"/>
                      <a:pt x="924979" y="7778090"/>
                      <a:pt x="1031137" y="7818217"/>
                    </a:cubicBezTo>
                    <a:cubicBezTo>
                      <a:pt x="1110755" y="7848313"/>
                      <a:pt x="1203856" y="7861649"/>
                      <a:pt x="1257234" y="7861999"/>
                    </a:cubicBezTo>
                    <a:lnTo>
                      <a:pt x="1259413" y="7861915"/>
                    </a:lnTo>
                    <a:lnTo>
                      <a:pt x="1259644" y="786212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等腰三角形 124"/>
            <p:cNvSpPr/>
            <p:nvPr/>
          </p:nvSpPr>
          <p:spPr>
            <a:xfrm>
              <a:off x="3234150" y="3889028"/>
              <a:ext cx="134568" cy="11341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等腰三角形 125"/>
            <p:cNvSpPr/>
            <p:nvPr/>
          </p:nvSpPr>
          <p:spPr>
            <a:xfrm rot="1587236">
              <a:off x="3202747" y="42084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等腰三角形 126"/>
            <p:cNvSpPr/>
            <p:nvPr/>
          </p:nvSpPr>
          <p:spPr>
            <a:xfrm rot="1587236">
              <a:off x="4000264" y="40433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等腰三角形 127"/>
            <p:cNvSpPr/>
            <p:nvPr/>
          </p:nvSpPr>
          <p:spPr>
            <a:xfrm rot="1587236">
              <a:off x="3924532" y="3824494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等腰三角形 128"/>
            <p:cNvSpPr/>
            <p:nvPr/>
          </p:nvSpPr>
          <p:spPr>
            <a:xfrm rot="1587236">
              <a:off x="3773395" y="4229026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等腰三角形 129"/>
            <p:cNvSpPr/>
            <p:nvPr/>
          </p:nvSpPr>
          <p:spPr>
            <a:xfrm rot="6918578">
              <a:off x="3392396" y="4567983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130"/>
            <p:cNvSpPr/>
            <p:nvPr/>
          </p:nvSpPr>
          <p:spPr>
            <a:xfrm rot="1587236">
              <a:off x="3827552" y="4777061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/>
            <p:cNvSpPr/>
            <p:nvPr/>
          </p:nvSpPr>
          <p:spPr>
            <a:xfrm rot="1587236">
              <a:off x="3392395" y="4969465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/>
            <p:cNvSpPr/>
            <p:nvPr/>
          </p:nvSpPr>
          <p:spPr>
            <a:xfrm rot="1587236">
              <a:off x="3997367" y="4421189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等腰三角形 133"/>
            <p:cNvSpPr/>
            <p:nvPr/>
          </p:nvSpPr>
          <p:spPr>
            <a:xfrm rot="5400000">
              <a:off x="3789994" y="4584365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/>
            <p:cNvSpPr/>
            <p:nvPr/>
          </p:nvSpPr>
          <p:spPr>
            <a:xfrm rot="12890234">
              <a:off x="3402970" y="4047211"/>
              <a:ext cx="124687" cy="6191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/>
            <p:cNvSpPr/>
            <p:nvPr/>
          </p:nvSpPr>
          <p:spPr>
            <a:xfrm rot="12890234" flipH="1">
              <a:off x="3424324" y="4396183"/>
              <a:ext cx="61368" cy="24954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flipH="1">
            <a:off x="4774942" y="2061378"/>
            <a:ext cx="725957" cy="1542936"/>
            <a:chOff x="3117833" y="2934183"/>
            <a:chExt cx="1090059" cy="2316792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117833" y="2934183"/>
              <a:ext cx="1090059" cy="2316792"/>
              <a:chOff x="3117833" y="2934183"/>
              <a:chExt cx="1090059" cy="2316792"/>
            </a:xfrm>
          </p:grpSpPr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 rot="7064416">
                <a:off x="3227460" y="2937852"/>
                <a:ext cx="897140" cy="889801"/>
              </a:xfrm>
              <a:custGeom>
                <a:avLst/>
                <a:gdLst>
                  <a:gd name="T0" fmla="*/ 263 w 549"/>
                  <a:gd name="T1" fmla="*/ 0 h 546"/>
                  <a:gd name="T2" fmla="*/ 283 w 549"/>
                  <a:gd name="T3" fmla="*/ 0 h 546"/>
                  <a:gd name="T4" fmla="*/ 404 w 549"/>
                  <a:gd name="T5" fmla="*/ 33 h 546"/>
                  <a:gd name="T6" fmla="*/ 406 w 549"/>
                  <a:gd name="T7" fmla="*/ 118 h 546"/>
                  <a:gd name="T8" fmla="*/ 497 w 549"/>
                  <a:gd name="T9" fmla="*/ 118 h 546"/>
                  <a:gd name="T10" fmla="*/ 542 w 549"/>
                  <a:gd name="T11" fmla="*/ 236 h 546"/>
                  <a:gd name="T12" fmla="*/ 496 w 549"/>
                  <a:gd name="T13" fmla="*/ 423 h 546"/>
                  <a:gd name="T14" fmla="*/ 321 w 549"/>
                  <a:gd name="T15" fmla="*/ 535 h 546"/>
                  <a:gd name="T16" fmla="*/ 126 w 549"/>
                  <a:gd name="T17" fmla="*/ 495 h 546"/>
                  <a:gd name="T18" fmla="*/ 16 w 549"/>
                  <a:gd name="T19" fmla="*/ 346 h 546"/>
                  <a:gd name="T20" fmla="*/ 15 w 549"/>
                  <a:gd name="T21" fmla="*/ 197 h 546"/>
                  <a:gd name="T22" fmla="*/ 91 w 549"/>
                  <a:gd name="T23" fmla="*/ 196 h 546"/>
                  <a:gd name="T24" fmla="*/ 34 w 549"/>
                  <a:gd name="T25" fmla="*/ 147 h 546"/>
                  <a:gd name="T26" fmla="*/ 62 w 549"/>
                  <a:gd name="T27" fmla="*/ 105 h 546"/>
                  <a:gd name="T28" fmla="*/ 263 w 549"/>
                  <a:gd name="T2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9" h="546">
                    <a:moveTo>
                      <a:pt x="263" y="0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325" y="1"/>
                      <a:pt x="367" y="14"/>
                      <a:pt x="404" y="33"/>
                    </a:cubicBezTo>
                    <a:cubicBezTo>
                      <a:pt x="405" y="62"/>
                      <a:pt x="402" y="90"/>
                      <a:pt x="406" y="118"/>
                    </a:cubicBezTo>
                    <a:cubicBezTo>
                      <a:pt x="437" y="118"/>
                      <a:pt x="467" y="118"/>
                      <a:pt x="497" y="118"/>
                    </a:cubicBezTo>
                    <a:cubicBezTo>
                      <a:pt x="521" y="153"/>
                      <a:pt x="536" y="194"/>
                      <a:pt x="542" y="236"/>
                    </a:cubicBezTo>
                    <a:cubicBezTo>
                      <a:pt x="549" y="301"/>
                      <a:pt x="535" y="370"/>
                      <a:pt x="496" y="423"/>
                    </a:cubicBezTo>
                    <a:cubicBezTo>
                      <a:pt x="456" y="482"/>
                      <a:pt x="392" y="524"/>
                      <a:pt x="321" y="535"/>
                    </a:cubicBezTo>
                    <a:cubicBezTo>
                      <a:pt x="254" y="546"/>
                      <a:pt x="183" y="533"/>
                      <a:pt x="126" y="495"/>
                    </a:cubicBezTo>
                    <a:cubicBezTo>
                      <a:pt x="73" y="460"/>
                      <a:pt x="33" y="407"/>
                      <a:pt x="16" y="346"/>
                    </a:cubicBezTo>
                    <a:cubicBezTo>
                      <a:pt x="0" y="298"/>
                      <a:pt x="2" y="245"/>
                      <a:pt x="15" y="197"/>
                    </a:cubicBezTo>
                    <a:cubicBezTo>
                      <a:pt x="41" y="196"/>
                      <a:pt x="66" y="198"/>
                      <a:pt x="91" y="196"/>
                    </a:cubicBezTo>
                    <a:cubicBezTo>
                      <a:pt x="75" y="177"/>
                      <a:pt x="53" y="164"/>
                      <a:pt x="34" y="147"/>
                    </a:cubicBezTo>
                    <a:cubicBezTo>
                      <a:pt x="43" y="133"/>
                      <a:pt x="51" y="118"/>
                      <a:pt x="62" y="105"/>
                    </a:cubicBezTo>
                    <a:cubicBezTo>
                      <a:pt x="109" y="43"/>
                      <a:pt x="185" y="5"/>
                      <a:pt x="2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117833" y="5137624"/>
                <a:ext cx="1090059" cy="1133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 153"/>
              <p:cNvSpPr>
                <a:spLocks/>
              </p:cNvSpPr>
              <p:nvPr/>
            </p:nvSpPr>
            <p:spPr bwMode="auto">
              <a:xfrm flipV="1">
                <a:off x="3263750" y="3766457"/>
                <a:ext cx="782545" cy="1427842"/>
              </a:xfrm>
              <a:custGeom>
                <a:avLst/>
                <a:gdLst>
                  <a:gd name="connsiteX0" fmla="*/ 2986934 w 4331715"/>
                  <a:gd name="connsiteY0" fmla="*/ 7893713 h 7896091"/>
                  <a:gd name="connsiteX1" fmla="*/ 3620591 w 4331715"/>
                  <a:gd name="connsiteY1" fmla="*/ 7732623 h 7896091"/>
                  <a:gd name="connsiteX2" fmla="*/ 3807267 w 4331715"/>
                  <a:gd name="connsiteY2" fmla="*/ 7515466 h 7896091"/>
                  <a:gd name="connsiteX3" fmla="*/ 4045917 w 4331715"/>
                  <a:gd name="connsiteY3" fmla="*/ 7042459 h 7896091"/>
                  <a:gd name="connsiteX4" fmla="*/ 4288032 w 4331715"/>
                  <a:gd name="connsiteY4" fmla="*/ 5944041 h 7896091"/>
                  <a:gd name="connsiteX5" fmla="*/ 4298427 w 4331715"/>
                  <a:gd name="connsiteY5" fmla="*/ 4188626 h 7896091"/>
                  <a:gd name="connsiteX6" fmla="*/ 3846681 w 4331715"/>
                  <a:gd name="connsiteY6" fmla="*/ 3897241 h 7896091"/>
                  <a:gd name="connsiteX7" fmla="*/ 3607164 w 4331715"/>
                  <a:gd name="connsiteY7" fmla="*/ 4250220 h 7896091"/>
                  <a:gd name="connsiteX8" fmla="*/ 3487623 w 4331715"/>
                  <a:gd name="connsiteY8" fmla="*/ 6503911 h 7896091"/>
                  <a:gd name="connsiteX9" fmla="*/ 3323903 w 4331715"/>
                  <a:gd name="connsiteY9" fmla="*/ 6955597 h 7896091"/>
                  <a:gd name="connsiteX10" fmla="*/ 3319138 w 4331715"/>
                  <a:gd name="connsiteY10" fmla="*/ 500912 h 7896091"/>
                  <a:gd name="connsiteX11" fmla="*/ 3154119 w 4331715"/>
                  <a:gd name="connsiteY11" fmla="*/ 132140 h 7896091"/>
                  <a:gd name="connsiteX12" fmla="*/ 2753481 w 4331715"/>
                  <a:gd name="connsiteY12" fmla="*/ 1057 h 7896091"/>
                  <a:gd name="connsiteX13" fmla="*/ 2292207 w 4331715"/>
                  <a:gd name="connsiteY13" fmla="*/ 342190 h 7896091"/>
                  <a:gd name="connsiteX14" fmla="*/ 2256691 w 4331715"/>
                  <a:gd name="connsiteY14" fmla="*/ 653316 h 7896091"/>
                  <a:gd name="connsiteX15" fmla="*/ 2256691 w 4331715"/>
                  <a:gd name="connsiteY15" fmla="*/ 2343189 h 7896091"/>
                  <a:gd name="connsiteX16" fmla="*/ 2256691 w 4331715"/>
                  <a:gd name="connsiteY16" fmla="*/ 2620360 h 7896091"/>
                  <a:gd name="connsiteX17" fmla="*/ 2257557 w 4331715"/>
                  <a:gd name="connsiteY17" fmla="*/ 4391569 h 7896091"/>
                  <a:gd name="connsiteX18" fmla="*/ 2082143 w 4331715"/>
                  <a:gd name="connsiteY18" fmla="*/ 4392359 h 7896091"/>
                  <a:gd name="connsiteX19" fmla="*/ 2080410 w 4331715"/>
                  <a:gd name="connsiteY19" fmla="*/ 3019929 h 7896091"/>
                  <a:gd name="connsiteX20" fmla="*/ 2069149 w 4331715"/>
                  <a:gd name="connsiteY20" fmla="*/ 2694588 h 7896091"/>
                  <a:gd name="connsiteX21" fmla="*/ 2081276 w 4331715"/>
                  <a:gd name="connsiteY21" fmla="*/ 2561136 h 7896091"/>
                  <a:gd name="connsiteX22" fmla="*/ 2080410 w 4331715"/>
                  <a:gd name="connsiteY22" fmla="*/ 562505 h 7896091"/>
                  <a:gd name="connsiteX23" fmla="*/ 1379619 w 4331715"/>
                  <a:gd name="connsiteY23" fmla="*/ 24746 h 7896091"/>
                  <a:gd name="connsiteX24" fmla="*/ 991975 w 4331715"/>
                  <a:gd name="connsiteY24" fmla="*/ 530129 h 7896091"/>
                  <a:gd name="connsiteX25" fmla="*/ 991109 w 4331715"/>
                  <a:gd name="connsiteY25" fmla="*/ 3235506 h 7896091"/>
                  <a:gd name="connsiteX26" fmla="*/ 1003669 w 4331715"/>
                  <a:gd name="connsiteY26" fmla="*/ 3744837 h 7896091"/>
                  <a:gd name="connsiteX27" fmla="*/ 991109 w 4331715"/>
                  <a:gd name="connsiteY27" fmla="*/ 4067018 h 7896091"/>
                  <a:gd name="connsiteX28" fmla="*/ 991975 w 4331715"/>
                  <a:gd name="connsiteY28" fmla="*/ 6583666 h 7896091"/>
                  <a:gd name="connsiteX29" fmla="*/ 978115 w 4331715"/>
                  <a:gd name="connsiteY29" fmla="*/ 6930327 h 7896091"/>
                  <a:gd name="connsiteX30" fmla="*/ 806599 w 4331715"/>
                  <a:gd name="connsiteY30" fmla="*/ 6282806 h 7896091"/>
                  <a:gd name="connsiteX31" fmla="*/ 729936 w 4331715"/>
                  <a:gd name="connsiteY31" fmla="*/ 4309444 h 7896091"/>
                  <a:gd name="connsiteX32" fmla="*/ 678395 w 4331715"/>
                  <a:gd name="connsiteY32" fmla="*/ 4078074 h 7896091"/>
                  <a:gd name="connsiteX33" fmla="*/ 143490 w 4331715"/>
                  <a:gd name="connsiteY33" fmla="*/ 3988052 h 7896091"/>
                  <a:gd name="connsiteX34" fmla="*/ 10521 w 4331715"/>
                  <a:gd name="connsiteY34" fmla="*/ 4675847 h 7896091"/>
                  <a:gd name="connsiteX35" fmla="*/ 36942 w 4331715"/>
                  <a:gd name="connsiteY35" fmla="*/ 5788478 h 7896091"/>
                  <a:gd name="connsiteX36" fmla="*/ 178309 w 4331715"/>
                  <a:gd name="connsiteY36" fmla="*/ 6667074 h 7896091"/>
                  <a:gd name="connsiteX37" fmla="*/ 257848 w 4331715"/>
                  <a:gd name="connsiteY37" fmla="*/ 6934239 h 7896091"/>
                  <a:gd name="connsiteX38" fmla="*/ 247708 w 4331715"/>
                  <a:gd name="connsiteY38" fmla="*/ 6924426 h 7896091"/>
                  <a:gd name="connsiteX39" fmla="*/ 339465 w 4331715"/>
                  <a:gd name="connsiteY39" fmla="*/ 7129217 h 7896091"/>
                  <a:gd name="connsiteX40" fmla="*/ 658556 w 4331715"/>
                  <a:gd name="connsiteY40" fmla="*/ 7617394 h 7896091"/>
                  <a:gd name="connsiteX41" fmla="*/ 1031137 w 4331715"/>
                  <a:gd name="connsiteY41" fmla="*/ 7818217 h 7896091"/>
                  <a:gd name="connsiteX42" fmla="*/ 1257234 w 4331715"/>
                  <a:gd name="connsiteY42" fmla="*/ 7861999 h 7896091"/>
                  <a:gd name="connsiteX43" fmla="*/ 1259413 w 4331715"/>
                  <a:gd name="connsiteY43" fmla="*/ 7861915 h 7896091"/>
                  <a:gd name="connsiteX44" fmla="*/ 1259644 w 4331715"/>
                  <a:gd name="connsiteY44" fmla="*/ 7862127 h 789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331715" h="7896091">
                    <a:moveTo>
                      <a:pt x="2986934" y="7893713"/>
                    </a:moveTo>
                    <a:cubicBezTo>
                      <a:pt x="3224718" y="7907927"/>
                      <a:pt x="3435648" y="7858968"/>
                      <a:pt x="3620591" y="7732623"/>
                    </a:cubicBezTo>
                    <a:cubicBezTo>
                      <a:pt x="3698986" y="7677346"/>
                      <a:pt x="3766553" y="7603907"/>
                      <a:pt x="3807267" y="7515466"/>
                    </a:cubicBezTo>
                    <a:cubicBezTo>
                      <a:pt x="3879165" y="7354375"/>
                      <a:pt x="3979649" y="7205919"/>
                      <a:pt x="4045917" y="7042459"/>
                    </a:cubicBezTo>
                    <a:cubicBezTo>
                      <a:pt x="4173688" y="6687902"/>
                      <a:pt x="4249484" y="6317551"/>
                      <a:pt x="4288032" y="5944041"/>
                    </a:cubicBezTo>
                    <a:cubicBezTo>
                      <a:pt x="4343039" y="5360482"/>
                      <a:pt x="4345637" y="4772975"/>
                      <a:pt x="4298427" y="4188626"/>
                    </a:cubicBezTo>
                    <a:cubicBezTo>
                      <a:pt x="4273739" y="3980945"/>
                      <a:pt x="4045917" y="3838017"/>
                      <a:pt x="3846681" y="3897241"/>
                    </a:cubicBezTo>
                    <a:cubicBezTo>
                      <a:pt x="3711980" y="3959625"/>
                      <a:pt x="3599368" y="4094656"/>
                      <a:pt x="3607164" y="4250220"/>
                    </a:cubicBezTo>
                    <a:cubicBezTo>
                      <a:pt x="3650477" y="5001977"/>
                      <a:pt x="3656540" y="5766368"/>
                      <a:pt x="3487623" y="6503911"/>
                    </a:cubicBezTo>
                    <a:cubicBezTo>
                      <a:pt x="3435648" y="6655526"/>
                      <a:pt x="3393635" y="6811878"/>
                      <a:pt x="3323903" y="6955597"/>
                    </a:cubicBezTo>
                    <a:cubicBezTo>
                      <a:pt x="3313941" y="4804561"/>
                      <a:pt x="3323037" y="2652736"/>
                      <a:pt x="3319138" y="500912"/>
                    </a:cubicBezTo>
                    <a:cubicBezTo>
                      <a:pt x="3309177" y="366669"/>
                      <a:pt x="3264565" y="221372"/>
                      <a:pt x="3154119" y="132140"/>
                    </a:cubicBezTo>
                    <a:cubicBezTo>
                      <a:pt x="3046705" y="37381"/>
                      <a:pt x="2897711" y="-7630"/>
                      <a:pt x="2753481" y="1057"/>
                    </a:cubicBezTo>
                    <a:cubicBezTo>
                      <a:pt x="2552946" y="21588"/>
                      <a:pt x="2381863" y="166096"/>
                      <a:pt x="2292207" y="342190"/>
                    </a:cubicBezTo>
                    <a:cubicBezTo>
                      <a:pt x="2250627" y="440108"/>
                      <a:pt x="2255824" y="549081"/>
                      <a:pt x="2256691" y="653316"/>
                    </a:cubicBezTo>
                    <a:cubicBezTo>
                      <a:pt x="2257557" y="1215554"/>
                      <a:pt x="2255824" y="1779372"/>
                      <a:pt x="2256691" y="2343189"/>
                    </a:cubicBezTo>
                    <a:cubicBezTo>
                      <a:pt x="2265786" y="2436369"/>
                      <a:pt x="2265353" y="2527970"/>
                      <a:pt x="2256691" y="2620360"/>
                    </a:cubicBezTo>
                    <a:cubicBezTo>
                      <a:pt x="2256691" y="3211816"/>
                      <a:pt x="2256691" y="3800903"/>
                      <a:pt x="2257557" y="4391569"/>
                    </a:cubicBezTo>
                    <a:lnTo>
                      <a:pt x="2082143" y="4392359"/>
                    </a:lnTo>
                    <a:cubicBezTo>
                      <a:pt x="2077811" y="3933566"/>
                      <a:pt x="2081276" y="3477142"/>
                      <a:pt x="2080410" y="3019929"/>
                    </a:cubicBezTo>
                    <a:cubicBezTo>
                      <a:pt x="2078677" y="2910166"/>
                      <a:pt x="2087340" y="2800403"/>
                      <a:pt x="2069149" y="2694588"/>
                    </a:cubicBezTo>
                    <a:cubicBezTo>
                      <a:pt x="2076079" y="2649578"/>
                      <a:pt x="2080410" y="2604567"/>
                      <a:pt x="2081276" y="2561136"/>
                    </a:cubicBezTo>
                    <a:cubicBezTo>
                      <a:pt x="2079544" y="1894662"/>
                      <a:pt x="2080410" y="1228189"/>
                      <a:pt x="2080410" y="562505"/>
                    </a:cubicBezTo>
                    <a:cubicBezTo>
                      <a:pt x="2112894" y="210317"/>
                      <a:pt x="1711390" y="-88965"/>
                      <a:pt x="1379619" y="24746"/>
                    </a:cubicBezTo>
                    <a:cubicBezTo>
                      <a:pt x="1168256" y="95026"/>
                      <a:pt x="978115" y="298759"/>
                      <a:pt x="991975" y="530129"/>
                    </a:cubicBezTo>
                    <a:cubicBezTo>
                      <a:pt x="991109" y="1432711"/>
                      <a:pt x="991975" y="2333714"/>
                      <a:pt x="991109" y="3235506"/>
                    </a:cubicBezTo>
                    <a:cubicBezTo>
                      <a:pt x="996739" y="3405283"/>
                      <a:pt x="978981" y="3576639"/>
                      <a:pt x="1003669" y="3744837"/>
                    </a:cubicBezTo>
                    <a:cubicBezTo>
                      <a:pt x="984179" y="3851441"/>
                      <a:pt x="993275" y="3959625"/>
                      <a:pt x="991109" y="4067018"/>
                    </a:cubicBezTo>
                    <a:cubicBezTo>
                      <a:pt x="991975" y="4906428"/>
                      <a:pt x="991109" y="5744257"/>
                      <a:pt x="991975" y="6583666"/>
                    </a:cubicBezTo>
                    <a:cubicBezTo>
                      <a:pt x="991109" y="6698957"/>
                      <a:pt x="998472" y="6815037"/>
                      <a:pt x="978115" y="6930327"/>
                    </a:cubicBezTo>
                    <a:cubicBezTo>
                      <a:pt x="928739" y="6711591"/>
                      <a:pt x="840816" y="6503911"/>
                      <a:pt x="806599" y="6282806"/>
                    </a:cubicBezTo>
                    <a:cubicBezTo>
                      <a:pt x="687491" y="5632126"/>
                      <a:pt x="693554" y="4968021"/>
                      <a:pt x="729936" y="4309444"/>
                    </a:cubicBezTo>
                    <a:cubicBezTo>
                      <a:pt x="731669" y="4230478"/>
                      <a:pt x="741631" y="4138088"/>
                      <a:pt x="678395" y="4078074"/>
                    </a:cubicBezTo>
                    <a:cubicBezTo>
                      <a:pt x="603032" y="3866445"/>
                      <a:pt x="289452" y="3826962"/>
                      <a:pt x="143490" y="3988052"/>
                    </a:cubicBezTo>
                    <a:cubicBezTo>
                      <a:pt x="-34091" y="4170464"/>
                      <a:pt x="51668" y="4449214"/>
                      <a:pt x="10521" y="4675847"/>
                    </a:cubicBezTo>
                    <a:cubicBezTo>
                      <a:pt x="-7237" y="4975918"/>
                      <a:pt x="-5072" y="5409441"/>
                      <a:pt x="36942" y="5788478"/>
                    </a:cubicBezTo>
                    <a:cubicBezTo>
                      <a:pt x="61954" y="6084008"/>
                      <a:pt x="104509" y="6379539"/>
                      <a:pt x="178309" y="6667074"/>
                    </a:cubicBezTo>
                    <a:lnTo>
                      <a:pt x="257848" y="6934239"/>
                    </a:lnTo>
                    <a:lnTo>
                      <a:pt x="247708" y="6924426"/>
                    </a:lnTo>
                    <a:cubicBezTo>
                      <a:pt x="272190" y="6995918"/>
                      <a:pt x="313234" y="7058739"/>
                      <a:pt x="339465" y="7129217"/>
                    </a:cubicBezTo>
                    <a:cubicBezTo>
                      <a:pt x="390178" y="7319248"/>
                      <a:pt x="511663" y="7489261"/>
                      <a:pt x="658556" y="7617394"/>
                    </a:cubicBezTo>
                    <a:cubicBezTo>
                      <a:pt x="800100" y="7709734"/>
                      <a:pt x="924979" y="7778090"/>
                      <a:pt x="1031137" y="7818217"/>
                    </a:cubicBezTo>
                    <a:cubicBezTo>
                      <a:pt x="1110755" y="7848313"/>
                      <a:pt x="1203856" y="7861649"/>
                      <a:pt x="1257234" y="7861999"/>
                    </a:cubicBezTo>
                    <a:lnTo>
                      <a:pt x="1259413" y="7861915"/>
                    </a:lnTo>
                    <a:lnTo>
                      <a:pt x="1259644" y="786212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等腰三角形 139"/>
            <p:cNvSpPr/>
            <p:nvPr/>
          </p:nvSpPr>
          <p:spPr>
            <a:xfrm>
              <a:off x="3234150" y="3889028"/>
              <a:ext cx="134568" cy="11341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/>
            <p:cNvSpPr/>
            <p:nvPr/>
          </p:nvSpPr>
          <p:spPr>
            <a:xfrm rot="1587236">
              <a:off x="3202747" y="42084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/>
            <p:cNvSpPr/>
            <p:nvPr/>
          </p:nvSpPr>
          <p:spPr>
            <a:xfrm rot="1587236">
              <a:off x="4000264" y="40433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/>
            <p:cNvSpPr/>
            <p:nvPr/>
          </p:nvSpPr>
          <p:spPr>
            <a:xfrm rot="1587236">
              <a:off x="3924532" y="3824494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/>
            <p:cNvSpPr/>
            <p:nvPr/>
          </p:nvSpPr>
          <p:spPr>
            <a:xfrm rot="1587236">
              <a:off x="3773395" y="4229026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/>
            <p:cNvSpPr/>
            <p:nvPr/>
          </p:nvSpPr>
          <p:spPr>
            <a:xfrm rot="6918578">
              <a:off x="3392396" y="4567983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/>
            <p:cNvSpPr/>
            <p:nvPr/>
          </p:nvSpPr>
          <p:spPr>
            <a:xfrm rot="1587236">
              <a:off x="3827552" y="4777061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/>
            <p:cNvSpPr/>
            <p:nvPr/>
          </p:nvSpPr>
          <p:spPr>
            <a:xfrm rot="1587236">
              <a:off x="3392395" y="4969465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/>
            <p:cNvSpPr/>
            <p:nvPr/>
          </p:nvSpPr>
          <p:spPr>
            <a:xfrm rot="1587236">
              <a:off x="3997367" y="4421189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/>
            <p:cNvSpPr/>
            <p:nvPr/>
          </p:nvSpPr>
          <p:spPr>
            <a:xfrm rot="5400000">
              <a:off x="3789994" y="4584365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/>
            <p:cNvSpPr/>
            <p:nvPr/>
          </p:nvSpPr>
          <p:spPr>
            <a:xfrm rot="12890234">
              <a:off x="3402970" y="4047211"/>
              <a:ext cx="124687" cy="6191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/>
            <p:cNvSpPr/>
            <p:nvPr/>
          </p:nvSpPr>
          <p:spPr>
            <a:xfrm rot="12890234" flipH="1">
              <a:off x="3424324" y="4396183"/>
              <a:ext cx="61368" cy="24954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410096" y="1811655"/>
            <a:ext cx="2395039" cy="2919007"/>
            <a:chOff x="7210725" y="2802636"/>
            <a:chExt cx="2681357" cy="3267964"/>
          </a:xfrm>
        </p:grpSpPr>
        <p:sp>
          <p:nvSpPr>
            <p:cNvPr id="161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2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3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65" name="弦形 164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66" name="弦形 165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178" name="圆角矩形 177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9" name="圆角矩形 17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0" name="圆角矩形 179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1" name="圆角矩形 180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3" name="圆角矩形 182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4" name="圆角矩形 183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5" name="圆角矩形 184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6" name="圆角矩形 185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74" name="圆角矩形 17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5" name="圆角矩形 17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6" name="圆角矩形 17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70" name="圆角矩形 169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1" name="圆角矩形 17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20276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96520" y="3241026"/>
            <a:ext cx="1898989" cy="2096077"/>
            <a:chOff x="1948750" y="2067616"/>
            <a:chExt cx="2458034" cy="2713143"/>
          </a:xfrm>
        </p:grpSpPr>
        <p:sp>
          <p:nvSpPr>
            <p:cNvPr id="82" name="椭圆 81"/>
            <p:cNvSpPr/>
            <p:nvPr/>
          </p:nvSpPr>
          <p:spPr>
            <a:xfrm>
              <a:off x="1948750" y="3901446"/>
              <a:ext cx="879313" cy="879313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2635242" y="2067616"/>
              <a:ext cx="1771542" cy="1771542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525927" y="3959587"/>
            <a:ext cx="467547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僵尸的内侧颞叶有可能有损伤而且顶叶也有</a:t>
            </a:r>
            <a:r>
              <a:rPr lang="zh-CN" altLang="en-US" sz="3200" dirty="0" smtClean="0"/>
              <a:t>受损，记忆力很差。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6513095" y="3121477"/>
            <a:ext cx="502759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僵尸的记忆力</a:t>
            </a:r>
            <a:r>
              <a:rPr lang="zh-CN" altLang="en-US" sz="4400" b="1" dirty="0">
                <a:latin typeface="+mj-ea"/>
                <a:ea typeface="+mj-ea"/>
              </a:rPr>
              <a:t>很差</a:t>
            </a:r>
          </a:p>
        </p:txBody>
      </p:sp>
      <p:sp>
        <p:nvSpPr>
          <p:cNvPr id="44" name="闪电形 43"/>
          <p:cNvSpPr/>
          <p:nvPr/>
        </p:nvSpPr>
        <p:spPr>
          <a:xfrm rot="5560801">
            <a:off x="4452733" y="3694405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Group 4"/>
          <p:cNvGrpSpPr>
            <a:grpSpLocks noChangeAspect="1"/>
          </p:cNvGrpSpPr>
          <p:nvPr/>
        </p:nvGrpSpPr>
        <p:grpSpPr bwMode="auto">
          <a:xfrm>
            <a:off x="1483397" y="3105941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4" name="直接连接符 83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7541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3922092" y="6583125"/>
            <a:ext cx="1399675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9061852" y="6583125"/>
            <a:ext cx="1399675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3879688" y="450673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3.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分散它们的注意力</a:t>
            </a:r>
          </a:p>
        </p:txBody>
      </p:sp>
      <p:sp>
        <p:nvSpPr>
          <p:cNvPr id="71" name="Freeform 6"/>
          <p:cNvSpPr>
            <a:spLocks/>
          </p:cNvSpPr>
          <p:nvPr/>
        </p:nvSpPr>
        <p:spPr bwMode="auto">
          <a:xfrm>
            <a:off x="9328298" y="5127820"/>
            <a:ext cx="726757" cy="1510738"/>
          </a:xfrm>
          <a:custGeom>
            <a:avLst/>
            <a:gdLst>
              <a:gd name="T0" fmla="*/ 95 w 140"/>
              <a:gd name="T1" fmla="*/ 4 h 295"/>
              <a:gd name="T2" fmla="*/ 50 w 140"/>
              <a:gd name="T3" fmla="*/ 24 h 295"/>
              <a:gd name="T4" fmla="*/ 0 w 140"/>
              <a:gd name="T5" fmla="*/ 102 h 295"/>
              <a:gd name="T6" fmla="*/ 17 w 140"/>
              <a:gd name="T7" fmla="*/ 115 h 295"/>
              <a:gd name="T8" fmla="*/ 56 w 140"/>
              <a:gd name="T9" fmla="*/ 65 h 295"/>
              <a:gd name="T10" fmla="*/ 40 w 140"/>
              <a:gd name="T11" fmla="*/ 166 h 295"/>
              <a:gd name="T12" fmla="*/ 70 w 140"/>
              <a:gd name="T13" fmla="*/ 295 h 295"/>
              <a:gd name="T14" fmla="*/ 110 w 140"/>
              <a:gd name="T15" fmla="*/ 295 h 295"/>
              <a:gd name="T16" fmla="*/ 107 w 140"/>
              <a:gd name="T17" fmla="*/ 171 h 295"/>
              <a:gd name="T18" fmla="*/ 126 w 140"/>
              <a:gd name="T19" fmla="*/ 61 h 295"/>
              <a:gd name="T20" fmla="*/ 95 w 140"/>
              <a:gd name="T21" fmla="*/ 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295">
                <a:moveTo>
                  <a:pt x="95" y="4"/>
                </a:moveTo>
                <a:cubicBezTo>
                  <a:pt x="70" y="0"/>
                  <a:pt x="50" y="24"/>
                  <a:pt x="50" y="24"/>
                </a:cubicBezTo>
                <a:cubicBezTo>
                  <a:pt x="33" y="42"/>
                  <a:pt x="0" y="102"/>
                  <a:pt x="0" y="102"/>
                </a:cubicBezTo>
                <a:cubicBezTo>
                  <a:pt x="17" y="115"/>
                  <a:pt x="17" y="115"/>
                  <a:pt x="17" y="11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35" y="98"/>
                  <a:pt x="40" y="166"/>
                </a:cubicBezTo>
                <a:cubicBezTo>
                  <a:pt x="45" y="235"/>
                  <a:pt x="70" y="295"/>
                  <a:pt x="70" y="295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5"/>
                  <a:pt x="103" y="225"/>
                  <a:pt x="107" y="171"/>
                </a:cubicBezTo>
                <a:cubicBezTo>
                  <a:pt x="112" y="116"/>
                  <a:pt x="126" y="61"/>
                  <a:pt x="126" y="61"/>
                </a:cubicBezTo>
                <a:cubicBezTo>
                  <a:pt x="126" y="61"/>
                  <a:pt x="140" y="11"/>
                  <a:pt x="95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8775492" y="2898170"/>
            <a:ext cx="2072825" cy="2399292"/>
            <a:chOff x="5070234" y="2241677"/>
            <a:chExt cx="2051532" cy="2374646"/>
          </a:xfrm>
        </p:grpSpPr>
        <p:sp>
          <p:nvSpPr>
            <p:cNvPr id="73" name="椭圆 72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5514793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6247555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8" name="同心圆 77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任意多边形 78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0" name="任意多边形 79"/>
          <p:cNvSpPr/>
          <p:nvPr/>
        </p:nvSpPr>
        <p:spPr>
          <a:xfrm>
            <a:off x="1164046" y="2327632"/>
            <a:ext cx="8332741" cy="4210459"/>
          </a:xfrm>
          <a:custGeom>
            <a:avLst/>
            <a:gdLst>
              <a:gd name="connsiteX0" fmla="*/ 0 w 7449953"/>
              <a:gd name="connsiteY0" fmla="*/ 1826153 h 1826153"/>
              <a:gd name="connsiteX1" fmla="*/ 3619099 w 7449953"/>
              <a:gd name="connsiteY1" fmla="*/ 6978 h 1826153"/>
              <a:gd name="connsiteX2" fmla="*/ 7449953 w 7449953"/>
              <a:gd name="connsiteY2" fmla="*/ 1200511 h 1826153"/>
              <a:gd name="connsiteX0" fmla="*/ 0 w 7449953"/>
              <a:gd name="connsiteY0" fmla="*/ 1854861 h 1854861"/>
              <a:gd name="connsiteX1" fmla="*/ 3128210 w 7449953"/>
              <a:gd name="connsiteY1" fmla="*/ 6810 h 1854861"/>
              <a:gd name="connsiteX2" fmla="*/ 7449953 w 7449953"/>
              <a:gd name="connsiteY2" fmla="*/ 1229219 h 1854861"/>
              <a:gd name="connsiteX0" fmla="*/ 0 w 7449953"/>
              <a:gd name="connsiteY0" fmla="*/ 1979346 h 1979346"/>
              <a:gd name="connsiteX1" fmla="*/ 4148488 w 7449953"/>
              <a:gd name="connsiteY1" fmla="*/ 6167 h 1979346"/>
              <a:gd name="connsiteX2" fmla="*/ 7449953 w 7449953"/>
              <a:gd name="connsiteY2" fmla="*/ 1353704 h 1979346"/>
              <a:gd name="connsiteX0" fmla="*/ 0 w 7449953"/>
              <a:gd name="connsiteY0" fmla="*/ 1974719 h 1974719"/>
              <a:gd name="connsiteX1" fmla="*/ 4148488 w 7449953"/>
              <a:gd name="connsiteY1" fmla="*/ 1540 h 1974719"/>
              <a:gd name="connsiteX2" fmla="*/ 7449953 w 7449953"/>
              <a:gd name="connsiteY2" fmla="*/ 1349077 h 1974719"/>
              <a:gd name="connsiteX0" fmla="*/ 0 w 7449953"/>
              <a:gd name="connsiteY0" fmla="*/ 1975084 h 1975084"/>
              <a:gd name="connsiteX1" fmla="*/ 4148488 w 7449953"/>
              <a:gd name="connsiteY1" fmla="*/ 1905 h 1975084"/>
              <a:gd name="connsiteX2" fmla="*/ 7449953 w 7449953"/>
              <a:gd name="connsiteY2" fmla="*/ 1349442 h 1975084"/>
              <a:gd name="connsiteX0" fmla="*/ 0 w 7488454"/>
              <a:gd name="connsiteY0" fmla="*/ 1978500 h 1978500"/>
              <a:gd name="connsiteX1" fmla="*/ 4148488 w 7488454"/>
              <a:gd name="connsiteY1" fmla="*/ 5321 h 1978500"/>
              <a:gd name="connsiteX2" fmla="*/ 7488454 w 7488454"/>
              <a:gd name="connsiteY2" fmla="*/ 1391359 h 1978500"/>
              <a:gd name="connsiteX0" fmla="*/ 0 w 7488454"/>
              <a:gd name="connsiteY0" fmla="*/ 1979575 h 1979575"/>
              <a:gd name="connsiteX1" fmla="*/ 4148488 w 7488454"/>
              <a:gd name="connsiteY1" fmla="*/ 6396 h 1979575"/>
              <a:gd name="connsiteX2" fmla="*/ 7488454 w 7488454"/>
              <a:gd name="connsiteY2" fmla="*/ 1392434 h 1979575"/>
              <a:gd name="connsiteX0" fmla="*/ 0 w 7488454"/>
              <a:gd name="connsiteY0" fmla="*/ 1979575 h 1979575"/>
              <a:gd name="connsiteX1" fmla="*/ 4148488 w 7488454"/>
              <a:gd name="connsiteY1" fmla="*/ 6396 h 1979575"/>
              <a:gd name="connsiteX2" fmla="*/ 7488454 w 7488454"/>
              <a:gd name="connsiteY2" fmla="*/ 1392434 h 1979575"/>
              <a:gd name="connsiteX0" fmla="*/ 0 w 7488454"/>
              <a:gd name="connsiteY0" fmla="*/ 1976506 h 1976506"/>
              <a:gd name="connsiteX1" fmla="*/ 4148488 w 7488454"/>
              <a:gd name="connsiteY1" fmla="*/ 3327 h 1976506"/>
              <a:gd name="connsiteX2" fmla="*/ 7488454 w 7488454"/>
              <a:gd name="connsiteY2" fmla="*/ 1389365 h 1976506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34698 h 1934698"/>
              <a:gd name="connsiteX1" fmla="*/ 3214838 w 6554804"/>
              <a:gd name="connsiteY1" fmla="*/ 20 h 1934698"/>
              <a:gd name="connsiteX2" fmla="*/ 6554804 w 6554804"/>
              <a:gd name="connsiteY2" fmla="*/ 1386058 h 1934698"/>
              <a:gd name="connsiteX0" fmla="*/ 0 w 6554804"/>
              <a:gd name="connsiteY0" fmla="*/ 1950080 h 1950080"/>
              <a:gd name="connsiteX1" fmla="*/ 3214838 w 6554804"/>
              <a:gd name="connsiteY1" fmla="*/ 15402 h 1950080"/>
              <a:gd name="connsiteX2" fmla="*/ 6554804 w 6554804"/>
              <a:gd name="connsiteY2" fmla="*/ 1401440 h 1950080"/>
              <a:gd name="connsiteX0" fmla="*/ 0 w 6554804"/>
              <a:gd name="connsiteY0" fmla="*/ 548640 h 548640"/>
              <a:gd name="connsiteX1" fmla="*/ 6554804 w 6554804"/>
              <a:gd name="connsiteY1" fmla="*/ 0 h 548640"/>
              <a:gd name="connsiteX0" fmla="*/ 987 w 6555791"/>
              <a:gd name="connsiteY0" fmla="*/ 720071 h 720071"/>
              <a:gd name="connsiteX1" fmla="*/ 6555791 w 6555791"/>
              <a:gd name="connsiteY1" fmla="*/ 171431 h 720071"/>
              <a:gd name="connsiteX0" fmla="*/ 1040 w 6555844"/>
              <a:gd name="connsiteY0" fmla="*/ 2256576 h 2256576"/>
              <a:gd name="connsiteX1" fmla="*/ 6555844 w 6555844"/>
              <a:gd name="connsiteY1" fmla="*/ 1707936 h 2256576"/>
              <a:gd name="connsiteX0" fmla="*/ 0 w 6554804"/>
              <a:gd name="connsiteY0" fmla="*/ 2420018 h 2420018"/>
              <a:gd name="connsiteX1" fmla="*/ 6554804 w 6554804"/>
              <a:gd name="connsiteY1" fmla="*/ 1871378 h 2420018"/>
              <a:gd name="connsiteX0" fmla="*/ 0 w 6554804"/>
              <a:gd name="connsiteY0" fmla="*/ 2485939 h 2485939"/>
              <a:gd name="connsiteX1" fmla="*/ 6554804 w 6554804"/>
              <a:gd name="connsiteY1" fmla="*/ 1937299 h 2485939"/>
              <a:gd name="connsiteX0" fmla="*/ 668 w 6555472"/>
              <a:gd name="connsiteY0" fmla="*/ 2492513 h 2492513"/>
              <a:gd name="connsiteX1" fmla="*/ 6555472 w 6555472"/>
              <a:gd name="connsiteY1" fmla="*/ 1943873 h 2492513"/>
              <a:gd name="connsiteX0" fmla="*/ 660 w 6616186"/>
              <a:gd name="connsiteY0" fmla="*/ 2305212 h 2305212"/>
              <a:gd name="connsiteX1" fmla="*/ 6616186 w 6616186"/>
              <a:gd name="connsiteY1" fmla="*/ 2055685 h 2305212"/>
              <a:gd name="connsiteX0" fmla="*/ 738 w 6616264"/>
              <a:gd name="connsiteY0" fmla="*/ 2305212 h 2305212"/>
              <a:gd name="connsiteX1" fmla="*/ 6616264 w 6616264"/>
              <a:gd name="connsiteY1" fmla="*/ 2055685 h 2305212"/>
              <a:gd name="connsiteX0" fmla="*/ 1048 w 6616574"/>
              <a:gd name="connsiteY0" fmla="*/ 2386186 h 2386186"/>
              <a:gd name="connsiteX1" fmla="*/ 6616574 w 6616574"/>
              <a:gd name="connsiteY1" fmla="*/ 2136659 h 2386186"/>
              <a:gd name="connsiteX0" fmla="*/ 1066 w 6571051"/>
              <a:gd name="connsiteY0" fmla="*/ 2442283 h 2442283"/>
              <a:gd name="connsiteX1" fmla="*/ 6571051 w 6571051"/>
              <a:gd name="connsiteY1" fmla="*/ 2102458 h 2442283"/>
              <a:gd name="connsiteX0" fmla="*/ 997 w 6570982"/>
              <a:gd name="connsiteY0" fmla="*/ 2468746 h 2468746"/>
              <a:gd name="connsiteX1" fmla="*/ 6570982 w 6570982"/>
              <a:gd name="connsiteY1" fmla="*/ 2128921 h 246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570982" h="2468746">
                <a:moveTo>
                  <a:pt x="997" y="2468746"/>
                </a:moveTo>
                <a:cubicBezTo>
                  <a:pt x="-60551" y="261238"/>
                  <a:pt x="2735668" y="-1599763"/>
                  <a:pt x="6570982" y="2128921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21188183">
            <a:off x="3293937" y="3091093"/>
            <a:ext cx="1901725" cy="3737650"/>
            <a:chOff x="3305542" y="1811655"/>
            <a:chExt cx="2395039" cy="4707209"/>
          </a:xfrm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 rot="20711151" flipH="1">
              <a:off x="3938414" y="4618604"/>
              <a:ext cx="1293920" cy="1900260"/>
            </a:xfrm>
            <a:custGeom>
              <a:avLst/>
              <a:gdLst>
                <a:gd name="T0" fmla="*/ 198 w 1236"/>
                <a:gd name="T1" fmla="*/ 9 h 1950"/>
                <a:gd name="T2" fmla="*/ 287 w 1236"/>
                <a:gd name="T3" fmla="*/ 6 h 1950"/>
                <a:gd name="T4" fmla="*/ 455 w 1236"/>
                <a:gd name="T5" fmla="*/ 101 h 1950"/>
                <a:gd name="T6" fmla="*/ 586 w 1236"/>
                <a:gd name="T7" fmla="*/ 101 h 1950"/>
                <a:gd name="T8" fmla="*/ 687 w 1236"/>
                <a:gd name="T9" fmla="*/ 146 h 1950"/>
                <a:gd name="T10" fmla="*/ 718 w 1236"/>
                <a:gd name="T11" fmla="*/ 84 h 1950"/>
                <a:gd name="T12" fmla="*/ 928 w 1236"/>
                <a:gd name="T13" fmla="*/ 74 h 1950"/>
                <a:gd name="T14" fmla="*/ 1027 w 1236"/>
                <a:gd name="T15" fmla="*/ 69 h 1950"/>
                <a:gd name="T16" fmla="*/ 1114 w 1236"/>
                <a:gd name="T17" fmla="*/ 64 h 1950"/>
                <a:gd name="T18" fmla="*/ 1214 w 1236"/>
                <a:gd name="T19" fmla="*/ 106 h 1950"/>
                <a:gd name="T20" fmla="*/ 1233 w 1236"/>
                <a:gd name="T21" fmla="*/ 166 h 1950"/>
                <a:gd name="T22" fmla="*/ 1183 w 1236"/>
                <a:gd name="T23" fmla="*/ 258 h 1950"/>
                <a:gd name="T24" fmla="*/ 1058 w 1236"/>
                <a:gd name="T25" fmla="*/ 276 h 1950"/>
                <a:gd name="T26" fmla="*/ 794 w 1236"/>
                <a:gd name="T27" fmla="*/ 290 h 1950"/>
                <a:gd name="T28" fmla="*/ 598 w 1236"/>
                <a:gd name="T29" fmla="*/ 301 h 1950"/>
                <a:gd name="T30" fmla="*/ 496 w 1236"/>
                <a:gd name="T31" fmla="*/ 309 h 1950"/>
                <a:gd name="T32" fmla="*/ 494 w 1236"/>
                <a:gd name="T33" fmla="*/ 560 h 1950"/>
                <a:gd name="T34" fmla="*/ 422 w 1236"/>
                <a:gd name="T35" fmla="*/ 561 h 1950"/>
                <a:gd name="T36" fmla="*/ 473 w 1236"/>
                <a:gd name="T37" fmla="*/ 675 h 1950"/>
                <a:gd name="T38" fmla="*/ 405 w 1236"/>
                <a:gd name="T39" fmla="*/ 702 h 1950"/>
                <a:gd name="T40" fmla="*/ 359 w 1236"/>
                <a:gd name="T41" fmla="*/ 723 h 1950"/>
                <a:gd name="T42" fmla="*/ 493 w 1236"/>
                <a:gd name="T43" fmla="*/ 732 h 1950"/>
                <a:gd name="T44" fmla="*/ 478 w 1236"/>
                <a:gd name="T45" fmla="*/ 895 h 1950"/>
                <a:gd name="T46" fmla="*/ 754 w 1236"/>
                <a:gd name="T47" fmla="*/ 1074 h 1950"/>
                <a:gd name="T48" fmla="*/ 774 w 1236"/>
                <a:gd name="T49" fmla="*/ 1102 h 1950"/>
                <a:gd name="T50" fmla="*/ 805 w 1236"/>
                <a:gd name="T51" fmla="*/ 1165 h 1950"/>
                <a:gd name="T52" fmla="*/ 858 w 1236"/>
                <a:gd name="T53" fmla="*/ 1143 h 1950"/>
                <a:gd name="T54" fmla="*/ 905 w 1236"/>
                <a:gd name="T55" fmla="*/ 1171 h 1950"/>
                <a:gd name="T56" fmla="*/ 1104 w 1236"/>
                <a:gd name="T57" fmla="*/ 1300 h 1950"/>
                <a:gd name="T58" fmla="*/ 1160 w 1236"/>
                <a:gd name="T59" fmla="*/ 1371 h 1950"/>
                <a:gd name="T60" fmla="*/ 1098 w 1236"/>
                <a:gd name="T61" fmla="*/ 1542 h 1950"/>
                <a:gd name="T62" fmla="*/ 996 w 1236"/>
                <a:gd name="T63" fmla="*/ 1559 h 1950"/>
                <a:gd name="T64" fmla="*/ 929 w 1236"/>
                <a:gd name="T65" fmla="*/ 1527 h 1950"/>
                <a:gd name="T66" fmla="*/ 380 w 1236"/>
                <a:gd name="T67" fmla="*/ 1172 h 1950"/>
                <a:gd name="T68" fmla="*/ 337 w 1236"/>
                <a:gd name="T69" fmla="*/ 1147 h 1950"/>
                <a:gd name="T70" fmla="*/ 337 w 1236"/>
                <a:gd name="T71" fmla="*/ 1806 h 1950"/>
                <a:gd name="T72" fmla="*/ 297 w 1236"/>
                <a:gd name="T73" fmla="*/ 1905 h 1950"/>
                <a:gd name="T74" fmla="*/ 204 w 1236"/>
                <a:gd name="T75" fmla="*/ 1950 h 1950"/>
                <a:gd name="T76" fmla="*/ 184 w 1236"/>
                <a:gd name="T77" fmla="*/ 1950 h 1950"/>
                <a:gd name="T78" fmla="*/ 97 w 1236"/>
                <a:gd name="T79" fmla="*/ 1911 h 1950"/>
                <a:gd name="T80" fmla="*/ 51 w 1236"/>
                <a:gd name="T81" fmla="*/ 1802 h 1950"/>
                <a:gd name="T82" fmla="*/ 51 w 1236"/>
                <a:gd name="T83" fmla="*/ 1486 h 1950"/>
                <a:gd name="T84" fmla="*/ 97 w 1236"/>
                <a:gd name="T85" fmla="*/ 1511 h 1950"/>
                <a:gd name="T86" fmla="*/ 83 w 1236"/>
                <a:gd name="T87" fmla="*/ 1403 h 1950"/>
                <a:gd name="T88" fmla="*/ 52 w 1236"/>
                <a:gd name="T89" fmla="*/ 1405 h 1950"/>
                <a:gd name="T90" fmla="*/ 51 w 1236"/>
                <a:gd name="T91" fmla="*/ 1358 h 1950"/>
                <a:gd name="T92" fmla="*/ 51 w 1236"/>
                <a:gd name="T93" fmla="*/ 950 h 1950"/>
                <a:gd name="T94" fmla="*/ 25 w 1236"/>
                <a:gd name="T95" fmla="*/ 903 h 1950"/>
                <a:gd name="T96" fmla="*/ 1 w 1236"/>
                <a:gd name="T97" fmla="*/ 778 h 1950"/>
                <a:gd name="T98" fmla="*/ 3 w 1236"/>
                <a:gd name="T99" fmla="*/ 654 h 1950"/>
                <a:gd name="T100" fmla="*/ 49 w 1236"/>
                <a:gd name="T101" fmla="*/ 674 h 1950"/>
                <a:gd name="T102" fmla="*/ 105 w 1236"/>
                <a:gd name="T103" fmla="*/ 551 h 1950"/>
                <a:gd name="T104" fmla="*/ 3 w 1236"/>
                <a:gd name="T105" fmla="*/ 599 h 1950"/>
                <a:gd name="T106" fmla="*/ 3 w 1236"/>
                <a:gd name="T107" fmla="*/ 370 h 1950"/>
                <a:gd name="T108" fmla="*/ 24 w 1236"/>
                <a:gd name="T109" fmla="*/ 312 h 1950"/>
                <a:gd name="T110" fmla="*/ 50 w 1236"/>
                <a:gd name="T111" fmla="*/ 254 h 1950"/>
                <a:gd name="T112" fmla="*/ 3 w 1236"/>
                <a:gd name="T113" fmla="*/ 274 h 1950"/>
                <a:gd name="T114" fmla="*/ 6 w 1236"/>
                <a:gd name="T115" fmla="*/ 182 h 1950"/>
                <a:gd name="T116" fmla="*/ 37 w 1236"/>
                <a:gd name="T117" fmla="*/ 110 h 1950"/>
                <a:gd name="T118" fmla="*/ 198 w 1236"/>
                <a:gd name="T119" fmla="*/ 9 h 1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6" h="1950">
                  <a:moveTo>
                    <a:pt x="198" y="9"/>
                  </a:moveTo>
                  <a:cubicBezTo>
                    <a:pt x="228" y="6"/>
                    <a:pt x="258" y="0"/>
                    <a:pt x="287" y="6"/>
                  </a:cubicBezTo>
                  <a:cubicBezTo>
                    <a:pt x="352" y="17"/>
                    <a:pt x="413" y="51"/>
                    <a:pt x="455" y="101"/>
                  </a:cubicBezTo>
                  <a:cubicBezTo>
                    <a:pt x="499" y="101"/>
                    <a:pt x="543" y="99"/>
                    <a:pt x="586" y="101"/>
                  </a:cubicBezTo>
                  <a:cubicBezTo>
                    <a:pt x="620" y="114"/>
                    <a:pt x="653" y="131"/>
                    <a:pt x="687" y="146"/>
                  </a:cubicBezTo>
                  <a:cubicBezTo>
                    <a:pt x="699" y="126"/>
                    <a:pt x="707" y="104"/>
                    <a:pt x="718" y="84"/>
                  </a:cubicBezTo>
                  <a:cubicBezTo>
                    <a:pt x="788" y="81"/>
                    <a:pt x="858" y="77"/>
                    <a:pt x="928" y="74"/>
                  </a:cubicBezTo>
                  <a:cubicBezTo>
                    <a:pt x="961" y="70"/>
                    <a:pt x="994" y="73"/>
                    <a:pt x="1027" y="69"/>
                  </a:cubicBezTo>
                  <a:cubicBezTo>
                    <a:pt x="1056" y="66"/>
                    <a:pt x="1085" y="68"/>
                    <a:pt x="1114" y="64"/>
                  </a:cubicBezTo>
                  <a:cubicBezTo>
                    <a:pt x="1152" y="59"/>
                    <a:pt x="1191" y="75"/>
                    <a:pt x="1214" y="106"/>
                  </a:cubicBezTo>
                  <a:cubicBezTo>
                    <a:pt x="1226" y="124"/>
                    <a:pt x="1235" y="144"/>
                    <a:pt x="1233" y="166"/>
                  </a:cubicBezTo>
                  <a:cubicBezTo>
                    <a:pt x="1236" y="203"/>
                    <a:pt x="1214" y="239"/>
                    <a:pt x="1183" y="258"/>
                  </a:cubicBezTo>
                  <a:cubicBezTo>
                    <a:pt x="1145" y="279"/>
                    <a:pt x="1100" y="274"/>
                    <a:pt x="1058" y="276"/>
                  </a:cubicBezTo>
                  <a:cubicBezTo>
                    <a:pt x="970" y="282"/>
                    <a:pt x="882" y="282"/>
                    <a:pt x="794" y="290"/>
                  </a:cubicBezTo>
                  <a:cubicBezTo>
                    <a:pt x="729" y="292"/>
                    <a:pt x="663" y="298"/>
                    <a:pt x="598" y="301"/>
                  </a:cubicBezTo>
                  <a:cubicBezTo>
                    <a:pt x="564" y="304"/>
                    <a:pt x="530" y="303"/>
                    <a:pt x="496" y="309"/>
                  </a:cubicBezTo>
                  <a:cubicBezTo>
                    <a:pt x="496" y="393"/>
                    <a:pt x="495" y="476"/>
                    <a:pt x="494" y="560"/>
                  </a:cubicBezTo>
                  <a:cubicBezTo>
                    <a:pt x="470" y="560"/>
                    <a:pt x="446" y="560"/>
                    <a:pt x="422" y="561"/>
                  </a:cubicBezTo>
                  <a:cubicBezTo>
                    <a:pt x="437" y="600"/>
                    <a:pt x="458" y="636"/>
                    <a:pt x="473" y="675"/>
                  </a:cubicBezTo>
                  <a:cubicBezTo>
                    <a:pt x="450" y="684"/>
                    <a:pt x="428" y="694"/>
                    <a:pt x="405" y="702"/>
                  </a:cubicBezTo>
                  <a:cubicBezTo>
                    <a:pt x="390" y="708"/>
                    <a:pt x="373" y="713"/>
                    <a:pt x="359" y="723"/>
                  </a:cubicBezTo>
                  <a:cubicBezTo>
                    <a:pt x="403" y="730"/>
                    <a:pt x="448" y="727"/>
                    <a:pt x="493" y="732"/>
                  </a:cubicBezTo>
                  <a:cubicBezTo>
                    <a:pt x="490" y="787"/>
                    <a:pt x="488" y="841"/>
                    <a:pt x="478" y="895"/>
                  </a:cubicBezTo>
                  <a:cubicBezTo>
                    <a:pt x="570" y="956"/>
                    <a:pt x="662" y="1014"/>
                    <a:pt x="754" y="1074"/>
                  </a:cubicBezTo>
                  <a:cubicBezTo>
                    <a:pt x="764" y="1081"/>
                    <a:pt x="768" y="1092"/>
                    <a:pt x="774" y="1102"/>
                  </a:cubicBezTo>
                  <a:cubicBezTo>
                    <a:pt x="783" y="1124"/>
                    <a:pt x="795" y="1144"/>
                    <a:pt x="805" y="1165"/>
                  </a:cubicBezTo>
                  <a:cubicBezTo>
                    <a:pt x="823" y="1160"/>
                    <a:pt x="839" y="1146"/>
                    <a:pt x="858" y="1143"/>
                  </a:cubicBezTo>
                  <a:cubicBezTo>
                    <a:pt x="875" y="1150"/>
                    <a:pt x="889" y="1162"/>
                    <a:pt x="905" y="1171"/>
                  </a:cubicBezTo>
                  <a:cubicBezTo>
                    <a:pt x="971" y="1214"/>
                    <a:pt x="1038" y="1257"/>
                    <a:pt x="1104" y="1300"/>
                  </a:cubicBezTo>
                  <a:cubicBezTo>
                    <a:pt x="1130" y="1317"/>
                    <a:pt x="1150" y="1342"/>
                    <a:pt x="1160" y="1371"/>
                  </a:cubicBezTo>
                  <a:cubicBezTo>
                    <a:pt x="1185" y="1433"/>
                    <a:pt x="1156" y="1510"/>
                    <a:pt x="1098" y="1542"/>
                  </a:cubicBezTo>
                  <a:cubicBezTo>
                    <a:pt x="1068" y="1561"/>
                    <a:pt x="1031" y="1564"/>
                    <a:pt x="996" y="1559"/>
                  </a:cubicBezTo>
                  <a:cubicBezTo>
                    <a:pt x="971" y="1555"/>
                    <a:pt x="950" y="1540"/>
                    <a:pt x="929" y="1527"/>
                  </a:cubicBezTo>
                  <a:cubicBezTo>
                    <a:pt x="746" y="1409"/>
                    <a:pt x="563" y="1290"/>
                    <a:pt x="380" y="1172"/>
                  </a:cubicBezTo>
                  <a:cubicBezTo>
                    <a:pt x="366" y="1163"/>
                    <a:pt x="352" y="1153"/>
                    <a:pt x="337" y="1147"/>
                  </a:cubicBezTo>
                  <a:cubicBezTo>
                    <a:pt x="336" y="1366"/>
                    <a:pt x="338" y="1586"/>
                    <a:pt x="337" y="1806"/>
                  </a:cubicBezTo>
                  <a:cubicBezTo>
                    <a:pt x="337" y="1842"/>
                    <a:pt x="322" y="1878"/>
                    <a:pt x="297" y="1905"/>
                  </a:cubicBezTo>
                  <a:cubicBezTo>
                    <a:pt x="273" y="1931"/>
                    <a:pt x="239" y="1946"/>
                    <a:pt x="204" y="1950"/>
                  </a:cubicBezTo>
                  <a:cubicBezTo>
                    <a:pt x="184" y="1950"/>
                    <a:pt x="184" y="1950"/>
                    <a:pt x="184" y="1950"/>
                  </a:cubicBezTo>
                  <a:cubicBezTo>
                    <a:pt x="152" y="1947"/>
                    <a:pt x="121" y="1933"/>
                    <a:pt x="97" y="1911"/>
                  </a:cubicBezTo>
                  <a:cubicBezTo>
                    <a:pt x="67" y="1884"/>
                    <a:pt x="50" y="1843"/>
                    <a:pt x="51" y="1802"/>
                  </a:cubicBezTo>
                  <a:cubicBezTo>
                    <a:pt x="51" y="1697"/>
                    <a:pt x="51" y="1591"/>
                    <a:pt x="51" y="1486"/>
                  </a:cubicBezTo>
                  <a:cubicBezTo>
                    <a:pt x="67" y="1493"/>
                    <a:pt x="81" y="1504"/>
                    <a:pt x="97" y="1511"/>
                  </a:cubicBezTo>
                  <a:cubicBezTo>
                    <a:pt x="94" y="1475"/>
                    <a:pt x="87" y="1439"/>
                    <a:pt x="83" y="1403"/>
                  </a:cubicBezTo>
                  <a:cubicBezTo>
                    <a:pt x="73" y="1402"/>
                    <a:pt x="62" y="1403"/>
                    <a:pt x="52" y="1405"/>
                  </a:cubicBezTo>
                  <a:cubicBezTo>
                    <a:pt x="50" y="1389"/>
                    <a:pt x="51" y="1374"/>
                    <a:pt x="51" y="1358"/>
                  </a:cubicBezTo>
                  <a:cubicBezTo>
                    <a:pt x="51" y="1222"/>
                    <a:pt x="51" y="1086"/>
                    <a:pt x="51" y="950"/>
                  </a:cubicBezTo>
                  <a:cubicBezTo>
                    <a:pt x="52" y="930"/>
                    <a:pt x="31" y="920"/>
                    <a:pt x="25" y="903"/>
                  </a:cubicBezTo>
                  <a:cubicBezTo>
                    <a:pt x="2" y="866"/>
                    <a:pt x="1" y="821"/>
                    <a:pt x="1" y="778"/>
                  </a:cubicBezTo>
                  <a:cubicBezTo>
                    <a:pt x="2" y="737"/>
                    <a:pt x="0" y="695"/>
                    <a:pt x="3" y="654"/>
                  </a:cubicBezTo>
                  <a:cubicBezTo>
                    <a:pt x="18" y="661"/>
                    <a:pt x="32" y="672"/>
                    <a:pt x="49" y="674"/>
                  </a:cubicBezTo>
                  <a:cubicBezTo>
                    <a:pt x="67" y="633"/>
                    <a:pt x="88" y="593"/>
                    <a:pt x="105" y="551"/>
                  </a:cubicBezTo>
                  <a:cubicBezTo>
                    <a:pt x="71" y="566"/>
                    <a:pt x="38" y="585"/>
                    <a:pt x="3" y="599"/>
                  </a:cubicBezTo>
                  <a:cubicBezTo>
                    <a:pt x="2" y="522"/>
                    <a:pt x="3" y="446"/>
                    <a:pt x="3" y="370"/>
                  </a:cubicBezTo>
                  <a:cubicBezTo>
                    <a:pt x="2" y="348"/>
                    <a:pt x="15" y="331"/>
                    <a:pt x="24" y="312"/>
                  </a:cubicBezTo>
                  <a:cubicBezTo>
                    <a:pt x="32" y="293"/>
                    <a:pt x="43" y="274"/>
                    <a:pt x="50" y="254"/>
                  </a:cubicBezTo>
                  <a:cubicBezTo>
                    <a:pt x="33" y="258"/>
                    <a:pt x="18" y="267"/>
                    <a:pt x="3" y="274"/>
                  </a:cubicBezTo>
                  <a:cubicBezTo>
                    <a:pt x="3" y="243"/>
                    <a:pt x="2" y="213"/>
                    <a:pt x="6" y="182"/>
                  </a:cubicBezTo>
                  <a:cubicBezTo>
                    <a:pt x="11" y="156"/>
                    <a:pt x="23" y="132"/>
                    <a:pt x="37" y="110"/>
                  </a:cubicBezTo>
                  <a:cubicBezTo>
                    <a:pt x="76" y="58"/>
                    <a:pt x="135" y="21"/>
                    <a:pt x="19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 flipH="1">
              <a:off x="3305542" y="1811655"/>
              <a:ext cx="2395039" cy="2919007"/>
              <a:chOff x="7210725" y="2802636"/>
              <a:chExt cx="2681357" cy="3267964"/>
            </a:xfrm>
          </p:grpSpPr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43" name="弦形 42"/>
              <p:cNvSpPr/>
              <p:nvPr/>
            </p:nvSpPr>
            <p:spPr>
              <a:xfrm>
                <a:off x="7621944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4" name="弦形 43"/>
              <p:cNvSpPr/>
              <p:nvPr/>
            </p:nvSpPr>
            <p:spPr>
              <a:xfrm>
                <a:off x="8691907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sp>
        <p:nvSpPr>
          <p:cNvPr id="83" name="空心弧 82"/>
          <p:cNvSpPr/>
          <p:nvPr/>
        </p:nvSpPr>
        <p:spPr>
          <a:xfrm rot="10800000">
            <a:off x="948430" y="6484130"/>
            <a:ext cx="410633" cy="134910"/>
          </a:xfrm>
          <a:prstGeom prst="blockArc">
            <a:avLst>
              <a:gd name="adj1" fmla="val 10800000"/>
              <a:gd name="adj2" fmla="val 20801051"/>
              <a:gd name="adj3" fmla="val 524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空心弧 83"/>
          <p:cNvSpPr/>
          <p:nvPr/>
        </p:nvSpPr>
        <p:spPr>
          <a:xfrm rot="10800000">
            <a:off x="904540" y="6498258"/>
            <a:ext cx="516629" cy="169734"/>
          </a:xfrm>
          <a:prstGeom prst="blockArc">
            <a:avLst>
              <a:gd name="adj1" fmla="val 10800000"/>
              <a:gd name="adj2" fmla="val 21420672"/>
              <a:gd name="adj3" fmla="val 1887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 rot="18392922">
            <a:off x="1454389" y="6336024"/>
            <a:ext cx="202209" cy="167852"/>
          </a:xfrm>
          <a:custGeom>
            <a:avLst/>
            <a:gdLst>
              <a:gd name="T0" fmla="*/ 51 w 62"/>
              <a:gd name="T1" fmla="*/ 32 h 52"/>
              <a:gd name="T2" fmla="*/ 0 w 62"/>
              <a:gd name="T3" fmla="*/ 0 h 52"/>
              <a:gd name="T4" fmla="*/ 51 w 62"/>
              <a:gd name="T5" fmla="*/ 3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52">
                <a:moveTo>
                  <a:pt x="51" y="32"/>
                </a:moveTo>
                <a:cubicBezTo>
                  <a:pt x="62" y="4"/>
                  <a:pt x="0" y="0"/>
                  <a:pt x="0" y="0"/>
                </a:cubicBezTo>
                <a:cubicBezTo>
                  <a:pt x="0" y="0"/>
                  <a:pt x="43" y="52"/>
                  <a:pt x="51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auto">
          <a:xfrm rot="15991674">
            <a:off x="758553" y="6277647"/>
            <a:ext cx="207364" cy="174954"/>
          </a:xfrm>
          <a:custGeom>
            <a:avLst/>
            <a:gdLst>
              <a:gd name="T0" fmla="*/ 76 w 94"/>
              <a:gd name="T1" fmla="*/ 35 h 73"/>
              <a:gd name="T2" fmla="*/ 0 w 94"/>
              <a:gd name="T3" fmla="*/ 73 h 73"/>
              <a:gd name="T4" fmla="*/ 76 w 94"/>
              <a:gd name="T5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" h="73">
                <a:moveTo>
                  <a:pt x="76" y="35"/>
                </a:moveTo>
                <a:cubicBezTo>
                  <a:pt x="49" y="0"/>
                  <a:pt x="0" y="73"/>
                  <a:pt x="0" y="73"/>
                </a:cubicBezTo>
                <a:cubicBezTo>
                  <a:pt x="0" y="73"/>
                  <a:pt x="94" y="59"/>
                  <a:pt x="76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auto">
          <a:xfrm rot="17520879">
            <a:off x="1248828" y="6192567"/>
            <a:ext cx="308128" cy="260505"/>
          </a:xfrm>
          <a:custGeom>
            <a:avLst/>
            <a:gdLst>
              <a:gd name="T0" fmla="*/ 0 w 94"/>
              <a:gd name="T1" fmla="*/ 23 h 81"/>
              <a:gd name="T2" fmla="*/ 89 w 94"/>
              <a:gd name="T3" fmla="*/ 48 h 81"/>
              <a:gd name="T4" fmla="*/ 0 w 94"/>
              <a:gd name="T5" fmla="*/ 2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" h="81">
                <a:moveTo>
                  <a:pt x="0" y="23"/>
                </a:moveTo>
                <a:cubicBezTo>
                  <a:pt x="0" y="23"/>
                  <a:pt x="86" y="81"/>
                  <a:pt x="89" y="48"/>
                </a:cubicBezTo>
                <a:cubicBezTo>
                  <a:pt x="94" y="0"/>
                  <a:pt x="0" y="23"/>
                  <a:pt x="0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94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7" y="3774106"/>
            <a:ext cx="467547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僵尸很容易被分散注意力。它们</a:t>
            </a:r>
            <a:r>
              <a:rPr lang="zh-CN" altLang="en-US" sz="3200" dirty="0" smtClean="0"/>
              <a:t>后侧</a:t>
            </a:r>
            <a:r>
              <a:rPr lang="zh-CN" altLang="en-US" sz="3200" dirty="0"/>
              <a:t>顶叶的损伤引发了非常严重的注意力</a:t>
            </a:r>
            <a:r>
              <a:rPr lang="zh-CN" altLang="en-US" sz="3200" dirty="0" smtClean="0"/>
              <a:t>缺陷。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6513094" y="2932687"/>
            <a:ext cx="5037221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僵尸的注意力很差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26879" y="3067772"/>
            <a:ext cx="1368630" cy="1368630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闪电形 24"/>
          <p:cNvSpPr/>
          <p:nvPr/>
        </p:nvSpPr>
        <p:spPr>
          <a:xfrm rot="5560801">
            <a:off x="4452733" y="3521151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1483397" y="2932687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7399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矩形 164"/>
          <p:cNvSpPr/>
          <p:nvPr/>
        </p:nvSpPr>
        <p:spPr>
          <a:xfrm rot="1534227" flipH="1">
            <a:off x="9637149" y="6200472"/>
            <a:ext cx="1599095" cy="133163"/>
          </a:xfrm>
          <a:custGeom>
            <a:avLst/>
            <a:gdLst>
              <a:gd name="connsiteX0" fmla="*/ 0 w 1522544"/>
              <a:gd name="connsiteY0" fmla="*/ 0 h 133163"/>
              <a:gd name="connsiteX1" fmla="*/ 1522544 w 1522544"/>
              <a:gd name="connsiteY1" fmla="*/ 0 h 133163"/>
              <a:gd name="connsiteX2" fmla="*/ 1522544 w 1522544"/>
              <a:gd name="connsiteY2" fmla="*/ 133163 h 133163"/>
              <a:gd name="connsiteX3" fmla="*/ 0 w 1522544"/>
              <a:gd name="connsiteY3" fmla="*/ 133163 h 133163"/>
              <a:gd name="connsiteX4" fmla="*/ 0 w 1522544"/>
              <a:gd name="connsiteY4" fmla="*/ 0 h 133163"/>
              <a:gd name="connsiteX0" fmla="*/ 0 w 1620180"/>
              <a:gd name="connsiteY0" fmla="*/ 0 h 133163"/>
              <a:gd name="connsiteX1" fmla="*/ 1522544 w 1620180"/>
              <a:gd name="connsiteY1" fmla="*/ 0 h 133163"/>
              <a:gd name="connsiteX2" fmla="*/ 1620180 w 1620180"/>
              <a:gd name="connsiteY2" fmla="*/ 129195 h 133163"/>
              <a:gd name="connsiteX3" fmla="*/ 0 w 1620180"/>
              <a:gd name="connsiteY3" fmla="*/ 133163 h 133163"/>
              <a:gd name="connsiteX4" fmla="*/ 0 w 1620180"/>
              <a:gd name="connsiteY4" fmla="*/ 0 h 133163"/>
              <a:gd name="connsiteX0" fmla="*/ 0 w 1620180"/>
              <a:gd name="connsiteY0" fmla="*/ 0 h 133163"/>
              <a:gd name="connsiteX1" fmla="*/ 1548936 w 1620180"/>
              <a:gd name="connsiteY1" fmla="*/ 47826 h 133163"/>
              <a:gd name="connsiteX2" fmla="*/ 1620180 w 1620180"/>
              <a:gd name="connsiteY2" fmla="*/ 129195 h 133163"/>
              <a:gd name="connsiteX3" fmla="*/ 0 w 1620180"/>
              <a:gd name="connsiteY3" fmla="*/ 133163 h 133163"/>
              <a:gd name="connsiteX4" fmla="*/ 0 w 1620180"/>
              <a:gd name="connsiteY4" fmla="*/ 0 h 133163"/>
              <a:gd name="connsiteX0" fmla="*/ 0 w 1599095"/>
              <a:gd name="connsiteY0" fmla="*/ 0 h 133163"/>
              <a:gd name="connsiteX1" fmla="*/ 1548936 w 1599095"/>
              <a:gd name="connsiteY1" fmla="*/ 47826 h 133163"/>
              <a:gd name="connsiteX2" fmla="*/ 1599095 w 1599095"/>
              <a:gd name="connsiteY2" fmla="*/ 114414 h 133163"/>
              <a:gd name="connsiteX3" fmla="*/ 0 w 1599095"/>
              <a:gd name="connsiteY3" fmla="*/ 133163 h 133163"/>
              <a:gd name="connsiteX4" fmla="*/ 0 w 1599095"/>
              <a:gd name="connsiteY4" fmla="*/ 0 h 133163"/>
              <a:gd name="connsiteX0" fmla="*/ 0 w 1599095"/>
              <a:gd name="connsiteY0" fmla="*/ 0 h 133163"/>
              <a:gd name="connsiteX1" fmla="*/ 1550179 w 1599095"/>
              <a:gd name="connsiteY1" fmla="*/ 64846 h 133163"/>
              <a:gd name="connsiteX2" fmla="*/ 1599095 w 1599095"/>
              <a:gd name="connsiteY2" fmla="*/ 114414 h 133163"/>
              <a:gd name="connsiteX3" fmla="*/ 0 w 1599095"/>
              <a:gd name="connsiteY3" fmla="*/ 133163 h 133163"/>
              <a:gd name="connsiteX4" fmla="*/ 0 w 1599095"/>
              <a:gd name="connsiteY4" fmla="*/ 0 h 13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9095" h="133163">
                <a:moveTo>
                  <a:pt x="0" y="0"/>
                </a:moveTo>
                <a:lnTo>
                  <a:pt x="1550179" y="64846"/>
                </a:lnTo>
                <a:lnTo>
                  <a:pt x="1599095" y="114414"/>
                </a:lnTo>
                <a:lnTo>
                  <a:pt x="0" y="13316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9965267" y="6098805"/>
            <a:ext cx="397933" cy="116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flipH="1">
            <a:off x="7482947" y="6215357"/>
            <a:ext cx="1082255" cy="942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8" name="Group 4"/>
          <p:cNvGrpSpPr>
            <a:grpSpLocks noChangeAspect="1"/>
          </p:cNvGrpSpPr>
          <p:nvPr/>
        </p:nvGrpSpPr>
        <p:grpSpPr bwMode="auto">
          <a:xfrm rot="21102678">
            <a:off x="7374385" y="4938361"/>
            <a:ext cx="1299382" cy="1313429"/>
            <a:chOff x="3654" y="3165"/>
            <a:chExt cx="370" cy="374"/>
          </a:xfrm>
          <a:solidFill>
            <a:schemeClr val="accent2"/>
          </a:solidFill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3836" y="3496"/>
              <a:ext cx="42" cy="43"/>
            </a:xfrm>
            <a:custGeom>
              <a:avLst/>
              <a:gdLst>
                <a:gd name="T0" fmla="*/ 38 w 48"/>
                <a:gd name="T1" fmla="*/ 41 h 48"/>
                <a:gd name="T2" fmla="*/ 7 w 48"/>
                <a:gd name="T3" fmla="*/ 38 h 48"/>
                <a:gd name="T4" fmla="*/ 10 w 48"/>
                <a:gd name="T5" fmla="*/ 8 h 48"/>
                <a:gd name="T6" fmla="*/ 40 w 48"/>
                <a:gd name="T7" fmla="*/ 11 h 48"/>
                <a:gd name="T8" fmla="*/ 38 w 48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8" y="41"/>
                  </a:moveTo>
                  <a:cubicBezTo>
                    <a:pt x="28" y="48"/>
                    <a:pt x="15" y="47"/>
                    <a:pt x="7" y="38"/>
                  </a:cubicBezTo>
                  <a:cubicBezTo>
                    <a:pt x="0" y="29"/>
                    <a:pt x="1" y="16"/>
                    <a:pt x="10" y="8"/>
                  </a:cubicBezTo>
                  <a:cubicBezTo>
                    <a:pt x="19" y="0"/>
                    <a:pt x="33" y="2"/>
                    <a:pt x="40" y="11"/>
                  </a:cubicBezTo>
                  <a:cubicBezTo>
                    <a:pt x="48" y="20"/>
                    <a:pt x="47" y="33"/>
                    <a:pt x="3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3973" y="3379"/>
              <a:ext cx="44" cy="43"/>
            </a:xfrm>
            <a:custGeom>
              <a:avLst/>
              <a:gdLst>
                <a:gd name="T0" fmla="*/ 38 w 49"/>
                <a:gd name="T1" fmla="*/ 41 h 48"/>
                <a:gd name="T2" fmla="*/ 8 w 49"/>
                <a:gd name="T3" fmla="*/ 38 h 48"/>
                <a:gd name="T4" fmla="*/ 11 w 49"/>
                <a:gd name="T5" fmla="*/ 8 h 48"/>
                <a:gd name="T6" fmla="*/ 41 w 49"/>
                <a:gd name="T7" fmla="*/ 10 h 48"/>
                <a:gd name="T8" fmla="*/ 38 w 49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8" y="41"/>
                  </a:moveTo>
                  <a:cubicBezTo>
                    <a:pt x="29" y="48"/>
                    <a:pt x="16" y="47"/>
                    <a:pt x="8" y="38"/>
                  </a:cubicBezTo>
                  <a:cubicBezTo>
                    <a:pt x="0" y="29"/>
                    <a:pt x="2" y="15"/>
                    <a:pt x="11" y="8"/>
                  </a:cubicBezTo>
                  <a:cubicBezTo>
                    <a:pt x="20" y="0"/>
                    <a:pt x="33" y="1"/>
                    <a:pt x="41" y="10"/>
                  </a:cubicBezTo>
                  <a:cubicBezTo>
                    <a:pt x="49" y="20"/>
                    <a:pt x="47" y="33"/>
                    <a:pt x="3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3785" y="3331"/>
              <a:ext cx="235" cy="202"/>
            </a:xfrm>
            <a:custGeom>
              <a:avLst/>
              <a:gdLst>
                <a:gd name="T0" fmla="*/ 0 w 235"/>
                <a:gd name="T1" fmla="*/ 190 h 202"/>
                <a:gd name="T2" fmla="*/ 10 w 235"/>
                <a:gd name="T3" fmla="*/ 202 h 202"/>
                <a:gd name="T4" fmla="*/ 235 w 235"/>
                <a:gd name="T5" fmla="*/ 11 h 202"/>
                <a:gd name="T6" fmla="*/ 225 w 235"/>
                <a:gd name="T7" fmla="*/ 0 h 202"/>
                <a:gd name="T8" fmla="*/ 0 w 235"/>
                <a:gd name="T9" fmla="*/ 1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02">
                  <a:moveTo>
                    <a:pt x="0" y="190"/>
                  </a:moveTo>
                  <a:lnTo>
                    <a:pt x="10" y="202"/>
                  </a:lnTo>
                  <a:lnTo>
                    <a:pt x="235" y="11"/>
                  </a:lnTo>
                  <a:lnTo>
                    <a:pt x="225" y="0"/>
                  </a:lnTo>
                  <a:lnTo>
                    <a:pt x="0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3654" y="3165"/>
              <a:ext cx="370" cy="305"/>
            </a:xfrm>
            <a:custGeom>
              <a:avLst/>
              <a:gdLst>
                <a:gd name="T0" fmla="*/ 170 w 414"/>
                <a:gd name="T1" fmla="*/ 256 h 342"/>
                <a:gd name="T2" fmla="*/ 233 w 414"/>
                <a:gd name="T3" fmla="*/ 162 h 342"/>
                <a:gd name="T4" fmla="*/ 318 w 414"/>
                <a:gd name="T5" fmla="*/ 181 h 342"/>
                <a:gd name="T6" fmla="*/ 326 w 414"/>
                <a:gd name="T7" fmla="*/ 225 h 342"/>
                <a:gd name="T8" fmla="*/ 328 w 414"/>
                <a:gd name="T9" fmla="*/ 224 h 342"/>
                <a:gd name="T10" fmla="*/ 350 w 414"/>
                <a:gd name="T11" fmla="*/ 206 h 342"/>
                <a:gd name="T12" fmla="*/ 348 w 414"/>
                <a:gd name="T13" fmla="*/ 155 h 342"/>
                <a:gd name="T14" fmla="*/ 286 w 414"/>
                <a:gd name="T15" fmla="*/ 114 h 342"/>
                <a:gd name="T16" fmla="*/ 270 w 414"/>
                <a:gd name="T17" fmla="*/ 47 h 342"/>
                <a:gd name="T18" fmla="*/ 337 w 414"/>
                <a:gd name="T19" fmla="*/ 59 h 342"/>
                <a:gd name="T20" fmla="*/ 397 w 414"/>
                <a:gd name="T21" fmla="*/ 97 h 342"/>
                <a:gd name="T22" fmla="*/ 414 w 414"/>
                <a:gd name="T23" fmla="*/ 81 h 342"/>
                <a:gd name="T24" fmla="*/ 350 w 414"/>
                <a:gd name="T25" fmla="*/ 29 h 342"/>
                <a:gd name="T26" fmla="*/ 272 w 414"/>
                <a:gd name="T27" fmla="*/ 3 h 342"/>
                <a:gd name="T28" fmla="*/ 254 w 414"/>
                <a:gd name="T29" fmla="*/ 0 h 342"/>
                <a:gd name="T30" fmla="*/ 208 w 414"/>
                <a:gd name="T31" fmla="*/ 31 h 342"/>
                <a:gd name="T32" fmla="*/ 171 w 414"/>
                <a:gd name="T33" fmla="*/ 6 h 342"/>
                <a:gd name="T34" fmla="*/ 0 w 414"/>
                <a:gd name="T35" fmla="*/ 53 h 342"/>
                <a:gd name="T36" fmla="*/ 5 w 414"/>
                <a:gd name="T37" fmla="*/ 74 h 342"/>
                <a:gd name="T38" fmla="*/ 173 w 414"/>
                <a:gd name="T39" fmla="*/ 46 h 342"/>
                <a:gd name="T40" fmla="*/ 176 w 414"/>
                <a:gd name="T41" fmla="*/ 143 h 342"/>
                <a:gd name="T42" fmla="*/ 124 w 414"/>
                <a:gd name="T43" fmla="*/ 259 h 342"/>
                <a:gd name="T44" fmla="*/ 189 w 414"/>
                <a:gd name="T45" fmla="*/ 342 h 342"/>
                <a:gd name="T46" fmla="*/ 214 w 414"/>
                <a:gd name="T47" fmla="*/ 321 h 342"/>
                <a:gd name="T48" fmla="*/ 170 w 414"/>
                <a:gd name="T49" fmla="*/ 25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4" h="342">
                  <a:moveTo>
                    <a:pt x="170" y="256"/>
                  </a:moveTo>
                  <a:cubicBezTo>
                    <a:pt x="233" y="162"/>
                    <a:pt x="233" y="162"/>
                    <a:pt x="233" y="162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26" y="225"/>
                    <a:pt x="326" y="225"/>
                    <a:pt x="326" y="225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50" y="206"/>
                    <a:pt x="350" y="206"/>
                    <a:pt x="350" y="206"/>
                  </a:cubicBezTo>
                  <a:cubicBezTo>
                    <a:pt x="348" y="155"/>
                    <a:pt x="348" y="155"/>
                    <a:pt x="348" y="155"/>
                  </a:cubicBezTo>
                  <a:cubicBezTo>
                    <a:pt x="286" y="114"/>
                    <a:pt x="286" y="114"/>
                    <a:pt x="286" y="114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97" y="97"/>
                    <a:pt x="397" y="97"/>
                    <a:pt x="397" y="97"/>
                  </a:cubicBezTo>
                  <a:cubicBezTo>
                    <a:pt x="414" y="81"/>
                    <a:pt x="414" y="81"/>
                    <a:pt x="414" y="81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29"/>
                    <a:pt x="305" y="8"/>
                    <a:pt x="272" y="3"/>
                  </a:cubicBezTo>
                  <a:cubicBezTo>
                    <a:pt x="265" y="2"/>
                    <a:pt x="260" y="1"/>
                    <a:pt x="254" y="0"/>
                  </a:cubicBezTo>
                  <a:cubicBezTo>
                    <a:pt x="248" y="19"/>
                    <a:pt x="229" y="32"/>
                    <a:pt x="208" y="31"/>
                  </a:cubicBezTo>
                  <a:cubicBezTo>
                    <a:pt x="192" y="29"/>
                    <a:pt x="178" y="20"/>
                    <a:pt x="171" y="6"/>
                  </a:cubicBezTo>
                  <a:cubicBezTo>
                    <a:pt x="116" y="20"/>
                    <a:pt x="0" y="53"/>
                    <a:pt x="0" y="53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24" y="259"/>
                    <a:pt x="124" y="259"/>
                    <a:pt x="124" y="259"/>
                  </a:cubicBezTo>
                  <a:cubicBezTo>
                    <a:pt x="189" y="342"/>
                    <a:pt x="189" y="342"/>
                    <a:pt x="189" y="342"/>
                  </a:cubicBezTo>
                  <a:cubicBezTo>
                    <a:pt x="214" y="321"/>
                    <a:pt x="214" y="321"/>
                    <a:pt x="214" y="321"/>
                  </a:cubicBezTo>
                  <a:lnTo>
                    <a:pt x="17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803018" y="459440"/>
            <a:ext cx="2585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4.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甩掉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它们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834534" y="2708827"/>
            <a:ext cx="2072825" cy="2399292"/>
            <a:chOff x="5070234" y="2241677"/>
            <a:chExt cx="2051532" cy="2374646"/>
          </a:xfrm>
        </p:grpSpPr>
        <p:sp>
          <p:nvSpPr>
            <p:cNvPr id="64" name="椭圆 63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514793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247555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9" name="同心圆 68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任意多边形 69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 flipH="1">
            <a:off x="2718574" y="6215357"/>
            <a:ext cx="1584529" cy="942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Freeform 6"/>
          <p:cNvSpPr>
            <a:spLocks/>
          </p:cNvSpPr>
          <p:nvPr/>
        </p:nvSpPr>
        <p:spPr bwMode="auto">
          <a:xfrm rot="720794">
            <a:off x="3213064" y="4782218"/>
            <a:ext cx="1064218" cy="1562917"/>
          </a:xfrm>
          <a:custGeom>
            <a:avLst/>
            <a:gdLst>
              <a:gd name="T0" fmla="*/ 198 w 1236"/>
              <a:gd name="T1" fmla="*/ 9 h 1950"/>
              <a:gd name="T2" fmla="*/ 287 w 1236"/>
              <a:gd name="T3" fmla="*/ 6 h 1950"/>
              <a:gd name="T4" fmla="*/ 455 w 1236"/>
              <a:gd name="T5" fmla="*/ 101 h 1950"/>
              <a:gd name="T6" fmla="*/ 586 w 1236"/>
              <a:gd name="T7" fmla="*/ 101 h 1950"/>
              <a:gd name="T8" fmla="*/ 687 w 1236"/>
              <a:gd name="T9" fmla="*/ 146 h 1950"/>
              <a:gd name="T10" fmla="*/ 718 w 1236"/>
              <a:gd name="T11" fmla="*/ 84 h 1950"/>
              <a:gd name="T12" fmla="*/ 928 w 1236"/>
              <a:gd name="T13" fmla="*/ 74 h 1950"/>
              <a:gd name="T14" fmla="*/ 1027 w 1236"/>
              <a:gd name="T15" fmla="*/ 69 h 1950"/>
              <a:gd name="T16" fmla="*/ 1114 w 1236"/>
              <a:gd name="T17" fmla="*/ 64 h 1950"/>
              <a:gd name="T18" fmla="*/ 1214 w 1236"/>
              <a:gd name="T19" fmla="*/ 106 h 1950"/>
              <a:gd name="T20" fmla="*/ 1233 w 1236"/>
              <a:gd name="T21" fmla="*/ 166 h 1950"/>
              <a:gd name="T22" fmla="*/ 1183 w 1236"/>
              <a:gd name="T23" fmla="*/ 258 h 1950"/>
              <a:gd name="T24" fmla="*/ 1058 w 1236"/>
              <a:gd name="T25" fmla="*/ 276 h 1950"/>
              <a:gd name="T26" fmla="*/ 794 w 1236"/>
              <a:gd name="T27" fmla="*/ 290 h 1950"/>
              <a:gd name="T28" fmla="*/ 598 w 1236"/>
              <a:gd name="T29" fmla="*/ 301 h 1950"/>
              <a:gd name="T30" fmla="*/ 496 w 1236"/>
              <a:gd name="T31" fmla="*/ 309 h 1950"/>
              <a:gd name="T32" fmla="*/ 494 w 1236"/>
              <a:gd name="T33" fmla="*/ 560 h 1950"/>
              <a:gd name="T34" fmla="*/ 422 w 1236"/>
              <a:gd name="T35" fmla="*/ 561 h 1950"/>
              <a:gd name="T36" fmla="*/ 473 w 1236"/>
              <a:gd name="T37" fmla="*/ 675 h 1950"/>
              <a:gd name="T38" fmla="*/ 405 w 1236"/>
              <a:gd name="T39" fmla="*/ 702 h 1950"/>
              <a:gd name="T40" fmla="*/ 359 w 1236"/>
              <a:gd name="T41" fmla="*/ 723 h 1950"/>
              <a:gd name="T42" fmla="*/ 493 w 1236"/>
              <a:gd name="T43" fmla="*/ 732 h 1950"/>
              <a:gd name="T44" fmla="*/ 478 w 1236"/>
              <a:gd name="T45" fmla="*/ 895 h 1950"/>
              <a:gd name="T46" fmla="*/ 754 w 1236"/>
              <a:gd name="T47" fmla="*/ 1074 h 1950"/>
              <a:gd name="T48" fmla="*/ 774 w 1236"/>
              <a:gd name="T49" fmla="*/ 1102 h 1950"/>
              <a:gd name="T50" fmla="*/ 805 w 1236"/>
              <a:gd name="T51" fmla="*/ 1165 h 1950"/>
              <a:gd name="T52" fmla="*/ 858 w 1236"/>
              <a:gd name="T53" fmla="*/ 1143 h 1950"/>
              <a:gd name="T54" fmla="*/ 905 w 1236"/>
              <a:gd name="T55" fmla="*/ 1171 h 1950"/>
              <a:gd name="T56" fmla="*/ 1104 w 1236"/>
              <a:gd name="T57" fmla="*/ 1300 h 1950"/>
              <a:gd name="T58" fmla="*/ 1160 w 1236"/>
              <a:gd name="T59" fmla="*/ 1371 h 1950"/>
              <a:gd name="T60" fmla="*/ 1098 w 1236"/>
              <a:gd name="T61" fmla="*/ 1542 h 1950"/>
              <a:gd name="T62" fmla="*/ 996 w 1236"/>
              <a:gd name="T63" fmla="*/ 1559 h 1950"/>
              <a:gd name="T64" fmla="*/ 929 w 1236"/>
              <a:gd name="T65" fmla="*/ 1527 h 1950"/>
              <a:gd name="T66" fmla="*/ 380 w 1236"/>
              <a:gd name="T67" fmla="*/ 1172 h 1950"/>
              <a:gd name="T68" fmla="*/ 337 w 1236"/>
              <a:gd name="T69" fmla="*/ 1147 h 1950"/>
              <a:gd name="T70" fmla="*/ 337 w 1236"/>
              <a:gd name="T71" fmla="*/ 1806 h 1950"/>
              <a:gd name="T72" fmla="*/ 297 w 1236"/>
              <a:gd name="T73" fmla="*/ 1905 h 1950"/>
              <a:gd name="T74" fmla="*/ 204 w 1236"/>
              <a:gd name="T75" fmla="*/ 1950 h 1950"/>
              <a:gd name="T76" fmla="*/ 184 w 1236"/>
              <a:gd name="T77" fmla="*/ 1950 h 1950"/>
              <a:gd name="T78" fmla="*/ 97 w 1236"/>
              <a:gd name="T79" fmla="*/ 1911 h 1950"/>
              <a:gd name="T80" fmla="*/ 51 w 1236"/>
              <a:gd name="T81" fmla="*/ 1802 h 1950"/>
              <a:gd name="T82" fmla="*/ 51 w 1236"/>
              <a:gd name="T83" fmla="*/ 1486 h 1950"/>
              <a:gd name="T84" fmla="*/ 97 w 1236"/>
              <a:gd name="T85" fmla="*/ 1511 h 1950"/>
              <a:gd name="T86" fmla="*/ 83 w 1236"/>
              <a:gd name="T87" fmla="*/ 1403 h 1950"/>
              <a:gd name="T88" fmla="*/ 52 w 1236"/>
              <a:gd name="T89" fmla="*/ 1405 h 1950"/>
              <a:gd name="T90" fmla="*/ 51 w 1236"/>
              <a:gd name="T91" fmla="*/ 1358 h 1950"/>
              <a:gd name="T92" fmla="*/ 51 w 1236"/>
              <a:gd name="T93" fmla="*/ 950 h 1950"/>
              <a:gd name="T94" fmla="*/ 25 w 1236"/>
              <a:gd name="T95" fmla="*/ 903 h 1950"/>
              <a:gd name="T96" fmla="*/ 1 w 1236"/>
              <a:gd name="T97" fmla="*/ 778 h 1950"/>
              <a:gd name="T98" fmla="*/ 3 w 1236"/>
              <a:gd name="T99" fmla="*/ 654 h 1950"/>
              <a:gd name="T100" fmla="*/ 49 w 1236"/>
              <a:gd name="T101" fmla="*/ 674 h 1950"/>
              <a:gd name="T102" fmla="*/ 105 w 1236"/>
              <a:gd name="T103" fmla="*/ 551 h 1950"/>
              <a:gd name="T104" fmla="*/ 3 w 1236"/>
              <a:gd name="T105" fmla="*/ 599 h 1950"/>
              <a:gd name="T106" fmla="*/ 3 w 1236"/>
              <a:gd name="T107" fmla="*/ 370 h 1950"/>
              <a:gd name="T108" fmla="*/ 24 w 1236"/>
              <a:gd name="T109" fmla="*/ 312 h 1950"/>
              <a:gd name="T110" fmla="*/ 50 w 1236"/>
              <a:gd name="T111" fmla="*/ 254 h 1950"/>
              <a:gd name="T112" fmla="*/ 3 w 1236"/>
              <a:gd name="T113" fmla="*/ 274 h 1950"/>
              <a:gd name="T114" fmla="*/ 6 w 1236"/>
              <a:gd name="T115" fmla="*/ 182 h 1950"/>
              <a:gd name="T116" fmla="*/ 37 w 1236"/>
              <a:gd name="T117" fmla="*/ 110 h 1950"/>
              <a:gd name="T118" fmla="*/ 198 w 1236"/>
              <a:gd name="T119" fmla="*/ 9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6" h="1950">
                <a:moveTo>
                  <a:pt x="198" y="9"/>
                </a:moveTo>
                <a:cubicBezTo>
                  <a:pt x="228" y="6"/>
                  <a:pt x="258" y="0"/>
                  <a:pt x="287" y="6"/>
                </a:cubicBezTo>
                <a:cubicBezTo>
                  <a:pt x="352" y="17"/>
                  <a:pt x="413" y="51"/>
                  <a:pt x="455" y="101"/>
                </a:cubicBezTo>
                <a:cubicBezTo>
                  <a:pt x="499" y="101"/>
                  <a:pt x="543" y="99"/>
                  <a:pt x="586" y="101"/>
                </a:cubicBezTo>
                <a:cubicBezTo>
                  <a:pt x="620" y="114"/>
                  <a:pt x="653" y="131"/>
                  <a:pt x="687" y="146"/>
                </a:cubicBezTo>
                <a:cubicBezTo>
                  <a:pt x="699" y="126"/>
                  <a:pt x="707" y="104"/>
                  <a:pt x="718" y="84"/>
                </a:cubicBezTo>
                <a:cubicBezTo>
                  <a:pt x="788" y="81"/>
                  <a:pt x="858" y="77"/>
                  <a:pt x="928" y="74"/>
                </a:cubicBezTo>
                <a:cubicBezTo>
                  <a:pt x="961" y="70"/>
                  <a:pt x="994" y="73"/>
                  <a:pt x="1027" y="69"/>
                </a:cubicBezTo>
                <a:cubicBezTo>
                  <a:pt x="1056" y="66"/>
                  <a:pt x="1085" y="68"/>
                  <a:pt x="1114" y="64"/>
                </a:cubicBezTo>
                <a:cubicBezTo>
                  <a:pt x="1152" y="59"/>
                  <a:pt x="1191" y="75"/>
                  <a:pt x="1214" y="106"/>
                </a:cubicBezTo>
                <a:cubicBezTo>
                  <a:pt x="1226" y="124"/>
                  <a:pt x="1235" y="144"/>
                  <a:pt x="1233" y="166"/>
                </a:cubicBezTo>
                <a:cubicBezTo>
                  <a:pt x="1236" y="203"/>
                  <a:pt x="1214" y="239"/>
                  <a:pt x="1183" y="258"/>
                </a:cubicBezTo>
                <a:cubicBezTo>
                  <a:pt x="1145" y="279"/>
                  <a:pt x="1100" y="274"/>
                  <a:pt x="1058" y="276"/>
                </a:cubicBezTo>
                <a:cubicBezTo>
                  <a:pt x="970" y="282"/>
                  <a:pt x="882" y="282"/>
                  <a:pt x="794" y="290"/>
                </a:cubicBezTo>
                <a:cubicBezTo>
                  <a:pt x="729" y="292"/>
                  <a:pt x="663" y="298"/>
                  <a:pt x="598" y="301"/>
                </a:cubicBezTo>
                <a:cubicBezTo>
                  <a:pt x="564" y="304"/>
                  <a:pt x="530" y="303"/>
                  <a:pt x="496" y="309"/>
                </a:cubicBezTo>
                <a:cubicBezTo>
                  <a:pt x="496" y="393"/>
                  <a:pt x="495" y="476"/>
                  <a:pt x="494" y="560"/>
                </a:cubicBezTo>
                <a:cubicBezTo>
                  <a:pt x="470" y="560"/>
                  <a:pt x="446" y="560"/>
                  <a:pt x="422" y="561"/>
                </a:cubicBezTo>
                <a:cubicBezTo>
                  <a:pt x="437" y="600"/>
                  <a:pt x="458" y="636"/>
                  <a:pt x="473" y="675"/>
                </a:cubicBezTo>
                <a:cubicBezTo>
                  <a:pt x="450" y="684"/>
                  <a:pt x="428" y="694"/>
                  <a:pt x="405" y="702"/>
                </a:cubicBezTo>
                <a:cubicBezTo>
                  <a:pt x="390" y="708"/>
                  <a:pt x="373" y="713"/>
                  <a:pt x="359" y="723"/>
                </a:cubicBezTo>
                <a:cubicBezTo>
                  <a:pt x="403" y="730"/>
                  <a:pt x="448" y="727"/>
                  <a:pt x="493" y="732"/>
                </a:cubicBezTo>
                <a:cubicBezTo>
                  <a:pt x="490" y="787"/>
                  <a:pt x="488" y="841"/>
                  <a:pt x="478" y="895"/>
                </a:cubicBezTo>
                <a:cubicBezTo>
                  <a:pt x="570" y="956"/>
                  <a:pt x="662" y="1014"/>
                  <a:pt x="754" y="1074"/>
                </a:cubicBezTo>
                <a:cubicBezTo>
                  <a:pt x="764" y="1081"/>
                  <a:pt x="768" y="1092"/>
                  <a:pt x="774" y="1102"/>
                </a:cubicBezTo>
                <a:cubicBezTo>
                  <a:pt x="783" y="1124"/>
                  <a:pt x="795" y="1144"/>
                  <a:pt x="805" y="1165"/>
                </a:cubicBezTo>
                <a:cubicBezTo>
                  <a:pt x="823" y="1160"/>
                  <a:pt x="839" y="1146"/>
                  <a:pt x="858" y="1143"/>
                </a:cubicBezTo>
                <a:cubicBezTo>
                  <a:pt x="875" y="1150"/>
                  <a:pt x="889" y="1162"/>
                  <a:pt x="905" y="1171"/>
                </a:cubicBezTo>
                <a:cubicBezTo>
                  <a:pt x="971" y="1214"/>
                  <a:pt x="1038" y="1257"/>
                  <a:pt x="1104" y="1300"/>
                </a:cubicBezTo>
                <a:cubicBezTo>
                  <a:pt x="1130" y="1317"/>
                  <a:pt x="1150" y="1342"/>
                  <a:pt x="1160" y="1371"/>
                </a:cubicBezTo>
                <a:cubicBezTo>
                  <a:pt x="1185" y="1433"/>
                  <a:pt x="1156" y="1510"/>
                  <a:pt x="1098" y="1542"/>
                </a:cubicBezTo>
                <a:cubicBezTo>
                  <a:pt x="1068" y="1561"/>
                  <a:pt x="1031" y="1564"/>
                  <a:pt x="996" y="1559"/>
                </a:cubicBezTo>
                <a:cubicBezTo>
                  <a:pt x="971" y="1555"/>
                  <a:pt x="950" y="1540"/>
                  <a:pt x="929" y="1527"/>
                </a:cubicBezTo>
                <a:cubicBezTo>
                  <a:pt x="746" y="1409"/>
                  <a:pt x="563" y="1290"/>
                  <a:pt x="380" y="1172"/>
                </a:cubicBezTo>
                <a:cubicBezTo>
                  <a:pt x="366" y="1163"/>
                  <a:pt x="352" y="1153"/>
                  <a:pt x="337" y="1147"/>
                </a:cubicBezTo>
                <a:cubicBezTo>
                  <a:pt x="336" y="1366"/>
                  <a:pt x="338" y="1586"/>
                  <a:pt x="337" y="1806"/>
                </a:cubicBezTo>
                <a:cubicBezTo>
                  <a:pt x="337" y="1842"/>
                  <a:pt x="322" y="1878"/>
                  <a:pt x="297" y="1905"/>
                </a:cubicBezTo>
                <a:cubicBezTo>
                  <a:pt x="273" y="1931"/>
                  <a:pt x="239" y="1946"/>
                  <a:pt x="204" y="1950"/>
                </a:cubicBezTo>
                <a:cubicBezTo>
                  <a:pt x="184" y="1950"/>
                  <a:pt x="184" y="1950"/>
                  <a:pt x="184" y="1950"/>
                </a:cubicBezTo>
                <a:cubicBezTo>
                  <a:pt x="152" y="1947"/>
                  <a:pt x="121" y="1933"/>
                  <a:pt x="97" y="1911"/>
                </a:cubicBezTo>
                <a:cubicBezTo>
                  <a:pt x="67" y="1884"/>
                  <a:pt x="50" y="1843"/>
                  <a:pt x="51" y="1802"/>
                </a:cubicBezTo>
                <a:cubicBezTo>
                  <a:pt x="51" y="1697"/>
                  <a:pt x="51" y="1591"/>
                  <a:pt x="51" y="1486"/>
                </a:cubicBezTo>
                <a:cubicBezTo>
                  <a:pt x="67" y="1493"/>
                  <a:pt x="81" y="1504"/>
                  <a:pt x="97" y="1511"/>
                </a:cubicBezTo>
                <a:cubicBezTo>
                  <a:pt x="94" y="1475"/>
                  <a:pt x="87" y="1439"/>
                  <a:pt x="83" y="1403"/>
                </a:cubicBezTo>
                <a:cubicBezTo>
                  <a:pt x="73" y="1402"/>
                  <a:pt x="62" y="1403"/>
                  <a:pt x="52" y="1405"/>
                </a:cubicBezTo>
                <a:cubicBezTo>
                  <a:pt x="50" y="1389"/>
                  <a:pt x="51" y="1374"/>
                  <a:pt x="51" y="1358"/>
                </a:cubicBezTo>
                <a:cubicBezTo>
                  <a:pt x="51" y="1222"/>
                  <a:pt x="51" y="1086"/>
                  <a:pt x="51" y="950"/>
                </a:cubicBezTo>
                <a:cubicBezTo>
                  <a:pt x="52" y="930"/>
                  <a:pt x="31" y="920"/>
                  <a:pt x="25" y="903"/>
                </a:cubicBezTo>
                <a:cubicBezTo>
                  <a:pt x="2" y="866"/>
                  <a:pt x="1" y="821"/>
                  <a:pt x="1" y="778"/>
                </a:cubicBezTo>
                <a:cubicBezTo>
                  <a:pt x="2" y="737"/>
                  <a:pt x="0" y="695"/>
                  <a:pt x="3" y="654"/>
                </a:cubicBezTo>
                <a:cubicBezTo>
                  <a:pt x="18" y="661"/>
                  <a:pt x="32" y="672"/>
                  <a:pt x="49" y="674"/>
                </a:cubicBezTo>
                <a:cubicBezTo>
                  <a:pt x="67" y="633"/>
                  <a:pt x="88" y="593"/>
                  <a:pt x="105" y="551"/>
                </a:cubicBezTo>
                <a:cubicBezTo>
                  <a:pt x="71" y="566"/>
                  <a:pt x="38" y="585"/>
                  <a:pt x="3" y="599"/>
                </a:cubicBezTo>
                <a:cubicBezTo>
                  <a:pt x="2" y="522"/>
                  <a:pt x="3" y="446"/>
                  <a:pt x="3" y="370"/>
                </a:cubicBezTo>
                <a:cubicBezTo>
                  <a:pt x="2" y="348"/>
                  <a:pt x="15" y="331"/>
                  <a:pt x="24" y="312"/>
                </a:cubicBezTo>
                <a:cubicBezTo>
                  <a:pt x="32" y="293"/>
                  <a:pt x="43" y="274"/>
                  <a:pt x="50" y="254"/>
                </a:cubicBezTo>
                <a:cubicBezTo>
                  <a:pt x="33" y="258"/>
                  <a:pt x="18" y="267"/>
                  <a:pt x="3" y="274"/>
                </a:cubicBezTo>
                <a:cubicBezTo>
                  <a:pt x="3" y="243"/>
                  <a:pt x="2" y="213"/>
                  <a:pt x="6" y="182"/>
                </a:cubicBezTo>
                <a:cubicBezTo>
                  <a:pt x="11" y="156"/>
                  <a:pt x="23" y="132"/>
                  <a:pt x="37" y="110"/>
                </a:cubicBezTo>
                <a:cubicBezTo>
                  <a:pt x="76" y="58"/>
                  <a:pt x="135" y="21"/>
                  <a:pt x="19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2593932" y="2368827"/>
            <a:ext cx="2037077" cy="2482733"/>
            <a:chOff x="7210725" y="2802636"/>
            <a:chExt cx="2681357" cy="3267964"/>
          </a:xfrm>
        </p:grpSpPr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14" name="弦形 113"/>
            <p:cNvSpPr/>
            <p:nvPr/>
          </p:nvSpPr>
          <p:spPr>
            <a:xfrm>
              <a:off x="7748793" y="4478955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15" name="弦形 114"/>
            <p:cNvSpPr/>
            <p:nvPr/>
          </p:nvSpPr>
          <p:spPr>
            <a:xfrm>
              <a:off x="8726077" y="4478955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127" name="圆角矩形 126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3" name="圆角矩形 132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23" name="圆角矩形 122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4" name="圆角矩形 123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5" name="圆角矩形 124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19" name="圆角矩形 118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5343797" y="4852862"/>
            <a:ext cx="1626869" cy="584248"/>
            <a:chOff x="6112042" y="4735408"/>
            <a:chExt cx="1020478" cy="584248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439301" y="4735408"/>
              <a:ext cx="6932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112042" y="4947164"/>
              <a:ext cx="102047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6439301" y="5151758"/>
              <a:ext cx="6932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758064" y="5319656"/>
              <a:ext cx="3744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4" name="Group 12"/>
          <p:cNvGrpSpPr>
            <a:grpSpLocks noChangeAspect="1"/>
          </p:cNvGrpSpPr>
          <p:nvPr/>
        </p:nvGrpSpPr>
        <p:grpSpPr bwMode="auto">
          <a:xfrm rot="10800000">
            <a:off x="9189572" y="6079090"/>
            <a:ext cx="2058382" cy="291783"/>
            <a:chOff x="3" y="1"/>
            <a:chExt cx="571" cy="235"/>
          </a:xfrm>
          <a:solidFill>
            <a:schemeClr val="accent2"/>
          </a:solidFill>
        </p:grpSpPr>
        <p:sp>
          <p:nvSpPr>
            <p:cNvPr id="156" name="Freeform 13"/>
            <p:cNvSpPr>
              <a:spLocks/>
            </p:cNvSpPr>
            <p:nvPr/>
          </p:nvSpPr>
          <p:spPr bwMode="auto">
            <a:xfrm>
              <a:off x="3" y="103"/>
              <a:ext cx="571" cy="133"/>
            </a:xfrm>
            <a:custGeom>
              <a:avLst/>
              <a:gdLst>
                <a:gd name="T0" fmla="*/ 320 w 639"/>
                <a:gd name="T1" fmla="*/ 148 h 148"/>
                <a:gd name="T2" fmla="*/ 639 w 639"/>
                <a:gd name="T3" fmla="*/ 17 h 148"/>
                <a:gd name="T4" fmla="*/ 636 w 639"/>
                <a:gd name="T5" fmla="*/ 0 h 148"/>
                <a:gd name="T6" fmla="*/ 320 w 639"/>
                <a:gd name="T7" fmla="*/ 99 h 148"/>
                <a:gd name="T8" fmla="*/ 3 w 639"/>
                <a:gd name="T9" fmla="*/ 0 h 148"/>
                <a:gd name="T10" fmla="*/ 0 w 639"/>
                <a:gd name="T11" fmla="*/ 17 h 148"/>
                <a:gd name="T12" fmla="*/ 320 w 639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9" h="148">
                  <a:moveTo>
                    <a:pt x="320" y="148"/>
                  </a:moveTo>
                  <a:cubicBezTo>
                    <a:pt x="496" y="148"/>
                    <a:pt x="639" y="89"/>
                    <a:pt x="639" y="17"/>
                  </a:cubicBezTo>
                  <a:cubicBezTo>
                    <a:pt x="639" y="11"/>
                    <a:pt x="638" y="5"/>
                    <a:pt x="636" y="0"/>
                  </a:cubicBezTo>
                  <a:cubicBezTo>
                    <a:pt x="593" y="58"/>
                    <a:pt x="469" y="99"/>
                    <a:pt x="320" y="99"/>
                  </a:cubicBezTo>
                  <a:cubicBezTo>
                    <a:pt x="170" y="99"/>
                    <a:pt x="46" y="58"/>
                    <a:pt x="3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89"/>
                    <a:pt x="143" y="148"/>
                    <a:pt x="320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"/>
            <p:cNvSpPr>
              <a:spLocks/>
            </p:cNvSpPr>
            <p:nvPr/>
          </p:nvSpPr>
          <p:spPr bwMode="auto">
            <a:xfrm>
              <a:off x="20" y="1"/>
              <a:ext cx="538" cy="167"/>
            </a:xfrm>
            <a:custGeom>
              <a:avLst/>
              <a:gdLst>
                <a:gd name="T0" fmla="*/ 301 w 602"/>
                <a:gd name="T1" fmla="*/ 186 h 186"/>
                <a:gd name="T2" fmla="*/ 602 w 602"/>
                <a:gd name="T3" fmla="*/ 88 h 186"/>
                <a:gd name="T4" fmla="*/ 301 w 602"/>
                <a:gd name="T5" fmla="*/ 0 h 186"/>
                <a:gd name="T6" fmla="*/ 0 w 602"/>
                <a:gd name="T7" fmla="*/ 88 h 186"/>
                <a:gd name="T8" fmla="*/ 301 w 602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2" h="186">
                  <a:moveTo>
                    <a:pt x="301" y="186"/>
                  </a:moveTo>
                  <a:cubicBezTo>
                    <a:pt x="463" y="186"/>
                    <a:pt x="578" y="138"/>
                    <a:pt x="602" y="88"/>
                  </a:cubicBezTo>
                  <a:cubicBezTo>
                    <a:pt x="558" y="37"/>
                    <a:pt x="440" y="0"/>
                    <a:pt x="301" y="0"/>
                  </a:cubicBezTo>
                  <a:cubicBezTo>
                    <a:pt x="161" y="0"/>
                    <a:pt x="43" y="37"/>
                    <a:pt x="0" y="88"/>
                  </a:cubicBezTo>
                  <a:cubicBezTo>
                    <a:pt x="23" y="138"/>
                    <a:pt x="138" y="186"/>
                    <a:pt x="301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678093" y="5164161"/>
            <a:ext cx="3260152" cy="1090120"/>
            <a:chOff x="9477140" y="4955893"/>
            <a:chExt cx="1472666" cy="763096"/>
          </a:xfrm>
          <a:scene3d>
            <a:camera prst="perspectiveContrastingLeftFacing" fov="5100000">
              <a:rot lat="657479" lon="3551646" rev="21557324"/>
            </a:camera>
            <a:lightRig rig="soft" dir="t"/>
          </a:scene3d>
        </p:grpSpPr>
        <p:sp>
          <p:nvSpPr>
            <p:cNvPr id="159" name="矩形 158"/>
            <p:cNvSpPr/>
            <p:nvPr/>
          </p:nvSpPr>
          <p:spPr>
            <a:xfrm>
              <a:off x="9728200" y="5310461"/>
              <a:ext cx="67733" cy="408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160" name="圆角矩形 159"/>
            <p:cNvSpPr/>
            <p:nvPr/>
          </p:nvSpPr>
          <p:spPr>
            <a:xfrm>
              <a:off x="10617200" y="5310461"/>
              <a:ext cx="67733" cy="40852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9477140" y="4955893"/>
              <a:ext cx="1472666" cy="3724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DANGER</a:t>
              </a:r>
              <a:endParaRPr lang="zh-CN" altLang="en-US" sz="24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994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82293" y="1985557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+mj-ea"/>
                <a:ea typeface="+mj-ea"/>
              </a:rPr>
              <a:t>僵尸是</a:t>
            </a:r>
            <a:endParaRPr lang="en-US" altLang="zh-CN" sz="72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305176" y="2020311"/>
            <a:ext cx="2255298" cy="2255298"/>
            <a:chOff x="3083795" y="2020311"/>
            <a:chExt cx="2255298" cy="2255298"/>
          </a:xfrm>
        </p:grpSpPr>
        <p:sp>
          <p:nvSpPr>
            <p:cNvPr id="49" name="椭圆 48"/>
            <p:cNvSpPr/>
            <p:nvPr/>
          </p:nvSpPr>
          <p:spPr>
            <a:xfrm>
              <a:off x="3083795" y="2020311"/>
              <a:ext cx="2255298" cy="22552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8"/>
            <p:cNvGrpSpPr>
              <a:grpSpLocks noChangeAspect="1"/>
            </p:cNvGrpSpPr>
            <p:nvPr/>
          </p:nvGrpSpPr>
          <p:grpSpPr bwMode="auto">
            <a:xfrm>
              <a:off x="3438794" y="2440217"/>
              <a:ext cx="1545301" cy="1415486"/>
              <a:chOff x="-4" y="0"/>
              <a:chExt cx="619" cy="567"/>
            </a:xfrm>
            <a:solidFill>
              <a:schemeClr val="accent2"/>
            </a:solidFill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311" y="0"/>
                <a:ext cx="304" cy="413"/>
              </a:xfrm>
              <a:custGeom>
                <a:avLst/>
                <a:gdLst>
                  <a:gd name="T0" fmla="*/ 60 w 341"/>
                  <a:gd name="T1" fmla="*/ 0 h 463"/>
                  <a:gd name="T2" fmla="*/ 168 w 341"/>
                  <a:gd name="T3" fmla="*/ 162 h 463"/>
                  <a:gd name="T4" fmla="*/ 133 w 341"/>
                  <a:gd name="T5" fmla="*/ 267 h 463"/>
                  <a:gd name="T6" fmla="*/ 246 w 341"/>
                  <a:gd name="T7" fmla="*/ 288 h 463"/>
                  <a:gd name="T8" fmla="*/ 333 w 341"/>
                  <a:gd name="T9" fmla="*/ 463 h 463"/>
                  <a:gd name="T10" fmla="*/ 254 w 341"/>
                  <a:gd name="T11" fmla="*/ 318 h 463"/>
                  <a:gd name="T12" fmla="*/ 42 w 341"/>
                  <a:gd name="T13" fmla="*/ 373 h 463"/>
                  <a:gd name="T14" fmla="*/ 27 w 341"/>
                  <a:gd name="T15" fmla="*/ 364 h 463"/>
                  <a:gd name="T16" fmla="*/ 29 w 341"/>
                  <a:gd name="T17" fmla="*/ 352 h 463"/>
                  <a:gd name="T18" fmla="*/ 21 w 341"/>
                  <a:gd name="T19" fmla="*/ 331 h 463"/>
                  <a:gd name="T20" fmla="*/ 0 w 341"/>
                  <a:gd name="T21" fmla="*/ 318 h 463"/>
                  <a:gd name="T22" fmla="*/ 0 w 341"/>
                  <a:gd name="T23" fmla="*/ 297 h 463"/>
                  <a:gd name="T24" fmla="*/ 146 w 341"/>
                  <a:gd name="T25" fmla="*/ 140 h 463"/>
                  <a:gd name="T26" fmla="*/ 60 w 341"/>
                  <a:gd name="T2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1" h="463">
                    <a:moveTo>
                      <a:pt x="60" y="0"/>
                    </a:moveTo>
                    <a:cubicBezTo>
                      <a:pt x="123" y="26"/>
                      <a:pt x="168" y="89"/>
                      <a:pt x="168" y="162"/>
                    </a:cubicBezTo>
                    <a:cubicBezTo>
                      <a:pt x="168" y="201"/>
                      <a:pt x="155" y="238"/>
                      <a:pt x="133" y="267"/>
                    </a:cubicBezTo>
                    <a:cubicBezTo>
                      <a:pt x="171" y="261"/>
                      <a:pt x="211" y="268"/>
                      <a:pt x="246" y="288"/>
                    </a:cubicBezTo>
                    <a:cubicBezTo>
                      <a:pt x="309" y="325"/>
                      <a:pt x="341" y="395"/>
                      <a:pt x="333" y="463"/>
                    </a:cubicBezTo>
                    <a:cubicBezTo>
                      <a:pt x="336" y="406"/>
                      <a:pt x="307" y="349"/>
                      <a:pt x="254" y="318"/>
                    </a:cubicBezTo>
                    <a:cubicBezTo>
                      <a:pt x="179" y="275"/>
                      <a:pt x="84" y="299"/>
                      <a:pt x="42" y="373"/>
                    </a:cubicBezTo>
                    <a:cubicBezTo>
                      <a:pt x="27" y="364"/>
                      <a:pt x="27" y="364"/>
                      <a:pt x="27" y="364"/>
                    </a:cubicBezTo>
                    <a:cubicBezTo>
                      <a:pt x="28" y="361"/>
                      <a:pt x="29" y="357"/>
                      <a:pt x="29" y="352"/>
                    </a:cubicBezTo>
                    <a:cubicBezTo>
                      <a:pt x="29" y="344"/>
                      <a:pt x="26" y="337"/>
                      <a:pt x="21" y="331"/>
                    </a:cubicBezTo>
                    <a:cubicBezTo>
                      <a:pt x="16" y="324"/>
                      <a:pt x="9" y="320"/>
                      <a:pt x="0" y="318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82" y="292"/>
                      <a:pt x="146" y="224"/>
                      <a:pt x="146" y="140"/>
                    </a:cubicBezTo>
                    <a:cubicBezTo>
                      <a:pt x="146" y="79"/>
                      <a:pt x="111" y="25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-4" y="0"/>
                <a:ext cx="303" cy="419"/>
              </a:xfrm>
              <a:custGeom>
                <a:avLst/>
                <a:gdLst>
                  <a:gd name="T0" fmla="*/ 9 w 340"/>
                  <a:gd name="T1" fmla="*/ 469 h 469"/>
                  <a:gd name="T2" fmla="*/ 95 w 340"/>
                  <a:gd name="T3" fmla="*/ 295 h 469"/>
                  <a:gd name="T4" fmla="*/ 210 w 340"/>
                  <a:gd name="T5" fmla="*/ 273 h 469"/>
                  <a:gd name="T6" fmla="*/ 170 w 340"/>
                  <a:gd name="T7" fmla="*/ 162 h 469"/>
                  <a:gd name="T8" fmla="*/ 278 w 340"/>
                  <a:gd name="T9" fmla="*/ 0 h 469"/>
                  <a:gd name="T10" fmla="*/ 191 w 340"/>
                  <a:gd name="T11" fmla="*/ 140 h 469"/>
                  <a:gd name="T12" fmla="*/ 340 w 340"/>
                  <a:gd name="T13" fmla="*/ 297 h 469"/>
                  <a:gd name="T14" fmla="*/ 340 w 340"/>
                  <a:gd name="T15" fmla="*/ 318 h 469"/>
                  <a:gd name="T16" fmla="*/ 317 w 340"/>
                  <a:gd name="T17" fmla="*/ 335 h 469"/>
                  <a:gd name="T18" fmla="*/ 317 w 340"/>
                  <a:gd name="T19" fmla="*/ 335 h 469"/>
                  <a:gd name="T20" fmla="*/ 317 w 340"/>
                  <a:gd name="T21" fmla="*/ 335 h 469"/>
                  <a:gd name="T22" fmla="*/ 312 w 340"/>
                  <a:gd name="T23" fmla="*/ 352 h 469"/>
                  <a:gd name="T24" fmla="*/ 314 w 340"/>
                  <a:gd name="T25" fmla="*/ 364 h 469"/>
                  <a:gd name="T26" fmla="*/ 297 w 340"/>
                  <a:gd name="T27" fmla="*/ 374 h 469"/>
                  <a:gd name="T28" fmla="*/ 87 w 340"/>
                  <a:gd name="T29" fmla="*/ 324 h 469"/>
                  <a:gd name="T30" fmla="*/ 9 w 340"/>
                  <a:gd name="T31" fmla="*/ 46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0" h="469">
                    <a:moveTo>
                      <a:pt x="9" y="469"/>
                    </a:moveTo>
                    <a:cubicBezTo>
                      <a:pt x="0" y="401"/>
                      <a:pt x="32" y="331"/>
                      <a:pt x="95" y="295"/>
                    </a:cubicBezTo>
                    <a:cubicBezTo>
                      <a:pt x="131" y="274"/>
                      <a:pt x="172" y="267"/>
                      <a:pt x="210" y="273"/>
                    </a:cubicBezTo>
                    <a:cubicBezTo>
                      <a:pt x="185" y="243"/>
                      <a:pt x="170" y="204"/>
                      <a:pt x="170" y="162"/>
                    </a:cubicBezTo>
                    <a:cubicBezTo>
                      <a:pt x="170" y="89"/>
                      <a:pt x="214" y="26"/>
                      <a:pt x="278" y="0"/>
                    </a:cubicBezTo>
                    <a:cubicBezTo>
                      <a:pt x="227" y="25"/>
                      <a:pt x="191" y="79"/>
                      <a:pt x="191" y="140"/>
                    </a:cubicBezTo>
                    <a:cubicBezTo>
                      <a:pt x="191" y="225"/>
                      <a:pt x="258" y="294"/>
                      <a:pt x="340" y="297"/>
                    </a:cubicBezTo>
                    <a:cubicBezTo>
                      <a:pt x="340" y="318"/>
                      <a:pt x="340" y="318"/>
                      <a:pt x="340" y="318"/>
                    </a:cubicBezTo>
                    <a:cubicBezTo>
                      <a:pt x="331" y="320"/>
                      <a:pt x="322" y="326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4" y="340"/>
                      <a:pt x="312" y="346"/>
                      <a:pt x="312" y="352"/>
                    </a:cubicBezTo>
                    <a:cubicBezTo>
                      <a:pt x="312" y="357"/>
                      <a:pt x="313" y="360"/>
                      <a:pt x="314" y="364"/>
                    </a:cubicBezTo>
                    <a:cubicBezTo>
                      <a:pt x="297" y="374"/>
                      <a:pt x="297" y="374"/>
                      <a:pt x="297" y="374"/>
                    </a:cubicBezTo>
                    <a:cubicBezTo>
                      <a:pt x="253" y="304"/>
                      <a:pt x="160" y="282"/>
                      <a:pt x="87" y="324"/>
                    </a:cubicBezTo>
                    <a:cubicBezTo>
                      <a:pt x="34" y="355"/>
                      <a:pt x="5" y="412"/>
                      <a:pt x="9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64" y="335"/>
                <a:ext cx="484" cy="232"/>
              </a:xfrm>
              <a:custGeom>
                <a:avLst/>
                <a:gdLst>
                  <a:gd name="T0" fmla="*/ 348 w 542"/>
                  <a:gd name="T1" fmla="*/ 218 h 260"/>
                  <a:gd name="T2" fmla="*/ 194 w 542"/>
                  <a:gd name="T3" fmla="*/ 224 h 260"/>
                  <a:gd name="T4" fmla="*/ 165 w 542"/>
                  <a:gd name="T5" fmla="*/ 216 h 260"/>
                  <a:gd name="T6" fmla="*/ 245 w 542"/>
                  <a:gd name="T7" fmla="*/ 0 h 260"/>
                  <a:gd name="T8" fmla="*/ 268 w 542"/>
                  <a:gd name="T9" fmla="*/ 12 h 260"/>
                  <a:gd name="T10" fmla="*/ 269 w 542"/>
                  <a:gd name="T11" fmla="*/ 12 h 260"/>
                  <a:gd name="T12" fmla="*/ 269 w 542"/>
                  <a:gd name="T13" fmla="*/ 12 h 260"/>
                  <a:gd name="T14" fmla="*/ 269 w 542"/>
                  <a:gd name="T15" fmla="*/ 12 h 260"/>
                  <a:gd name="T16" fmla="*/ 269 w 542"/>
                  <a:gd name="T17" fmla="*/ 12 h 260"/>
                  <a:gd name="T18" fmla="*/ 270 w 542"/>
                  <a:gd name="T19" fmla="*/ 12 h 260"/>
                  <a:gd name="T20" fmla="*/ 270 w 542"/>
                  <a:gd name="T21" fmla="*/ 12 h 260"/>
                  <a:gd name="T22" fmla="*/ 270 w 542"/>
                  <a:gd name="T23" fmla="*/ 12 h 260"/>
                  <a:gd name="T24" fmla="*/ 270 w 542"/>
                  <a:gd name="T25" fmla="*/ 12 h 260"/>
                  <a:gd name="T26" fmla="*/ 271 w 542"/>
                  <a:gd name="T27" fmla="*/ 12 h 260"/>
                  <a:gd name="T28" fmla="*/ 271 w 542"/>
                  <a:gd name="T29" fmla="*/ 12 h 260"/>
                  <a:gd name="T30" fmla="*/ 271 w 542"/>
                  <a:gd name="T31" fmla="*/ 12 h 260"/>
                  <a:gd name="T32" fmla="*/ 271 w 542"/>
                  <a:gd name="T33" fmla="*/ 12 h 260"/>
                  <a:gd name="T34" fmla="*/ 271 w 542"/>
                  <a:gd name="T35" fmla="*/ 12 h 260"/>
                  <a:gd name="T36" fmla="*/ 271 w 542"/>
                  <a:gd name="T37" fmla="*/ 12 h 260"/>
                  <a:gd name="T38" fmla="*/ 271 w 542"/>
                  <a:gd name="T39" fmla="*/ 12 h 260"/>
                  <a:gd name="T40" fmla="*/ 271 w 542"/>
                  <a:gd name="T41" fmla="*/ 12 h 260"/>
                  <a:gd name="T42" fmla="*/ 272 w 542"/>
                  <a:gd name="T43" fmla="*/ 12 h 260"/>
                  <a:gd name="T44" fmla="*/ 272 w 542"/>
                  <a:gd name="T45" fmla="*/ 12 h 260"/>
                  <a:gd name="T46" fmla="*/ 272 w 542"/>
                  <a:gd name="T47" fmla="*/ 12 h 260"/>
                  <a:gd name="T48" fmla="*/ 272 w 542"/>
                  <a:gd name="T49" fmla="*/ 12 h 260"/>
                  <a:gd name="T50" fmla="*/ 272 w 542"/>
                  <a:gd name="T51" fmla="*/ 12 h 260"/>
                  <a:gd name="T52" fmla="*/ 272 w 542"/>
                  <a:gd name="T53" fmla="*/ 12 h 260"/>
                  <a:gd name="T54" fmla="*/ 272 w 542"/>
                  <a:gd name="T55" fmla="*/ 12 h 260"/>
                  <a:gd name="T56" fmla="*/ 272 w 542"/>
                  <a:gd name="T57" fmla="*/ 12 h 260"/>
                  <a:gd name="T58" fmla="*/ 272 w 542"/>
                  <a:gd name="T59" fmla="*/ 12 h 260"/>
                  <a:gd name="T60" fmla="*/ 297 w 542"/>
                  <a:gd name="T61" fmla="*/ 0 h 260"/>
                  <a:gd name="T62" fmla="*/ 377 w 542"/>
                  <a:gd name="T63" fmla="*/ 21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2" h="260">
                    <a:moveTo>
                      <a:pt x="542" y="205"/>
                    </a:moveTo>
                    <a:cubicBezTo>
                      <a:pt x="487" y="247"/>
                      <a:pt x="411" y="254"/>
                      <a:pt x="348" y="218"/>
                    </a:cubicBezTo>
                    <a:cubicBezTo>
                      <a:pt x="312" y="197"/>
                      <a:pt x="286" y="166"/>
                      <a:pt x="272" y="130"/>
                    </a:cubicBezTo>
                    <a:cubicBezTo>
                      <a:pt x="259" y="168"/>
                      <a:pt x="232" y="202"/>
                      <a:pt x="194" y="224"/>
                    </a:cubicBezTo>
                    <a:cubicBezTo>
                      <a:pt x="131" y="260"/>
                      <a:pt x="55" y="253"/>
                      <a:pt x="0" y="211"/>
                    </a:cubicBezTo>
                    <a:cubicBezTo>
                      <a:pt x="48" y="243"/>
                      <a:pt x="112" y="247"/>
                      <a:pt x="165" y="216"/>
                    </a:cubicBezTo>
                    <a:cubicBezTo>
                      <a:pt x="238" y="174"/>
                      <a:pt x="265" y="83"/>
                      <a:pt x="227" y="1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50" y="7"/>
                      <a:pt x="259" y="11"/>
                      <a:pt x="268" y="12"/>
                    </a:cubicBezTo>
                    <a:cubicBezTo>
                      <a:pt x="268" y="12"/>
                      <a:pt x="268" y="12"/>
                      <a:pt x="268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82" y="12"/>
                      <a:pt x="291" y="7"/>
                      <a:pt x="297" y="0"/>
                    </a:cubicBezTo>
                    <a:cubicBezTo>
                      <a:pt x="313" y="9"/>
                      <a:pt x="313" y="9"/>
                      <a:pt x="313" y="9"/>
                    </a:cubicBezTo>
                    <a:cubicBezTo>
                      <a:pt x="279" y="81"/>
                      <a:pt x="306" y="169"/>
                      <a:pt x="377" y="210"/>
                    </a:cubicBezTo>
                    <a:cubicBezTo>
                      <a:pt x="430" y="240"/>
                      <a:pt x="494" y="237"/>
                      <a:pt x="54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166" y="277"/>
                <a:ext cx="109" cy="173"/>
              </a:xfrm>
              <a:custGeom>
                <a:avLst/>
                <a:gdLst>
                  <a:gd name="T0" fmla="*/ 26 w 122"/>
                  <a:gd name="T1" fmla="*/ 6 h 194"/>
                  <a:gd name="T2" fmla="*/ 21 w 122"/>
                  <a:gd name="T3" fmla="*/ 43 h 194"/>
                  <a:gd name="T4" fmla="*/ 110 w 122"/>
                  <a:gd name="T5" fmla="*/ 169 h 194"/>
                  <a:gd name="T6" fmla="*/ 122 w 122"/>
                  <a:gd name="T7" fmla="*/ 173 h 194"/>
                  <a:gd name="T8" fmla="*/ 117 w 122"/>
                  <a:gd name="T9" fmla="*/ 194 h 194"/>
                  <a:gd name="T10" fmla="*/ 108 w 122"/>
                  <a:gd name="T11" fmla="*/ 191 h 194"/>
                  <a:gd name="T12" fmla="*/ 0 w 122"/>
                  <a:gd name="T13" fmla="*/ 43 h 194"/>
                  <a:gd name="T14" fmla="*/ 6 w 122"/>
                  <a:gd name="T15" fmla="*/ 0 h 194"/>
                  <a:gd name="T16" fmla="*/ 26 w 122"/>
                  <a:gd name="T17" fmla="*/ 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194">
                    <a:moveTo>
                      <a:pt x="26" y="6"/>
                    </a:moveTo>
                    <a:cubicBezTo>
                      <a:pt x="23" y="17"/>
                      <a:pt x="21" y="30"/>
                      <a:pt x="21" y="43"/>
                    </a:cubicBezTo>
                    <a:cubicBezTo>
                      <a:pt x="21" y="101"/>
                      <a:pt x="58" y="150"/>
                      <a:pt x="110" y="169"/>
                    </a:cubicBezTo>
                    <a:cubicBezTo>
                      <a:pt x="114" y="171"/>
                      <a:pt x="118" y="172"/>
                      <a:pt x="122" y="173"/>
                    </a:cubicBezTo>
                    <a:cubicBezTo>
                      <a:pt x="121" y="180"/>
                      <a:pt x="119" y="187"/>
                      <a:pt x="117" y="194"/>
                    </a:cubicBezTo>
                    <a:cubicBezTo>
                      <a:pt x="114" y="193"/>
                      <a:pt x="111" y="192"/>
                      <a:pt x="108" y="191"/>
                    </a:cubicBezTo>
                    <a:cubicBezTo>
                      <a:pt x="45" y="171"/>
                      <a:pt x="0" y="112"/>
                      <a:pt x="0" y="43"/>
                    </a:cubicBezTo>
                    <a:cubicBezTo>
                      <a:pt x="0" y="28"/>
                      <a:pt x="2" y="14"/>
                      <a:pt x="6" y="0"/>
                    </a:cubicBezTo>
                    <a:cubicBezTo>
                      <a:pt x="13" y="1"/>
                      <a:pt x="20" y="3"/>
                      <a:pt x="2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337" y="271"/>
                <a:ext cx="108" cy="178"/>
              </a:xfrm>
              <a:custGeom>
                <a:avLst/>
                <a:gdLst>
                  <a:gd name="T0" fmla="*/ 113 w 121"/>
                  <a:gd name="T1" fmla="*/ 0 h 199"/>
                  <a:gd name="T2" fmla="*/ 121 w 121"/>
                  <a:gd name="T3" fmla="*/ 49 h 199"/>
                  <a:gd name="T4" fmla="*/ 41 w 121"/>
                  <a:gd name="T5" fmla="*/ 185 h 199"/>
                  <a:gd name="T6" fmla="*/ 6 w 121"/>
                  <a:gd name="T7" fmla="*/ 199 h 199"/>
                  <a:gd name="T8" fmla="*/ 0 w 121"/>
                  <a:gd name="T9" fmla="*/ 179 h 199"/>
                  <a:gd name="T10" fmla="*/ 29 w 121"/>
                  <a:gd name="T11" fmla="*/ 167 h 199"/>
                  <a:gd name="T12" fmla="*/ 100 w 121"/>
                  <a:gd name="T13" fmla="*/ 49 h 199"/>
                  <a:gd name="T14" fmla="*/ 93 w 121"/>
                  <a:gd name="T15" fmla="*/ 6 h 199"/>
                  <a:gd name="T16" fmla="*/ 113 w 121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199">
                    <a:moveTo>
                      <a:pt x="113" y="0"/>
                    </a:moveTo>
                    <a:cubicBezTo>
                      <a:pt x="118" y="16"/>
                      <a:pt x="121" y="32"/>
                      <a:pt x="121" y="49"/>
                    </a:cubicBezTo>
                    <a:cubicBezTo>
                      <a:pt x="121" y="107"/>
                      <a:pt x="88" y="158"/>
                      <a:pt x="41" y="185"/>
                    </a:cubicBezTo>
                    <a:cubicBezTo>
                      <a:pt x="30" y="191"/>
                      <a:pt x="18" y="196"/>
                      <a:pt x="6" y="199"/>
                    </a:cubicBezTo>
                    <a:cubicBezTo>
                      <a:pt x="4" y="192"/>
                      <a:pt x="2" y="186"/>
                      <a:pt x="0" y="179"/>
                    </a:cubicBezTo>
                    <a:cubicBezTo>
                      <a:pt x="10" y="176"/>
                      <a:pt x="20" y="172"/>
                      <a:pt x="29" y="167"/>
                    </a:cubicBezTo>
                    <a:cubicBezTo>
                      <a:pt x="71" y="144"/>
                      <a:pt x="100" y="100"/>
                      <a:pt x="100" y="49"/>
                    </a:cubicBezTo>
                    <a:cubicBezTo>
                      <a:pt x="100" y="34"/>
                      <a:pt x="97" y="20"/>
                      <a:pt x="93" y="6"/>
                    </a:cubicBezTo>
                    <a:cubicBezTo>
                      <a:pt x="99" y="4"/>
                      <a:pt x="106" y="2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206" y="176"/>
                <a:ext cx="198" cy="54"/>
              </a:xfrm>
              <a:custGeom>
                <a:avLst/>
                <a:gdLst>
                  <a:gd name="T0" fmla="*/ 112 w 222"/>
                  <a:gd name="T1" fmla="*/ 0 h 61"/>
                  <a:gd name="T2" fmla="*/ 222 w 222"/>
                  <a:gd name="T3" fmla="*/ 45 h 61"/>
                  <a:gd name="T4" fmla="*/ 207 w 222"/>
                  <a:gd name="T5" fmla="*/ 60 h 61"/>
                  <a:gd name="T6" fmla="*/ 112 w 222"/>
                  <a:gd name="T7" fmla="*/ 21 h 61"/>
                  <a:gd name="T8" fmla="*/ 16 w 222"/>
                  <a:gd name="T9" fmla="*/ 61 h 61"/>
                  <a:gd name="T10" fmla="*/ 9 w 222"/>
                  <a:gd name="T11" fmla="*/ 55 h 61"/>
                  <a:gd name="T12" fmla="*/ 0 w 222"/>
                  <a:gd name="T13" fmla="*/ 47 h 61"/>
                  <a:gd name="T14" fmla="*/ 112 w 222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2" h="61">
                    <a:moveTo>
                      <a:pt x="112" y="0"/>
                    </a:moveTo>
                    <a:cubicBezTo>
                      <a:pt x="155" y="0"/>
                      <a:pt x="194" y="17"/>
                      <a:pt x="222" y="45"/>
                    </a:cubicBezTo>
                    <a:cubicBezTo>
                      <a:pt x="217" y="50"/>
                      <a:pt x="212" y="55"/>
                      <a:pt x="207" y="60"/>
                    </a:cubicBezTo>
                    <a:cubicBezTo>
                      <a:pt x="182" y="36"/>
                      <a:pt x="149" y="21"/>
                      <a:pt x="112" y="21"/>
                    </a:cubicBezTo>
                    <a:cubicBezTo>
                      <a:pt x="74" y="21"/>
                      <a:pt x="40" y="36"/>
                      <a:pt x="16" y="61"/>
                    </a:cubicBezTo>
                    <a:cubicBezTo>
                      <a:pt x="13" y="59"/>
                      <a:pt x="11" y="57"/>
                      <a:pt x="9" y="55"/>
                    </a:cubicBezTo>
                    <a:cubicBezTo>
                      <a:pt x="6" y="53"/>
                      <a:pt x="3" y="50"/>
                      <a:pt x="0" y="47"/>
                    </a:cubicBezTo>
                    <a:cubicBezTo>
                      <a:pt x="29" y="18"/>
                      <a:pt x="68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365" y="0"/>
                <a:ext cx="68" cy="59"/>
              </a:xfrm>
              <a:custGeom>
                <a:avLst/>
                <a:gdLst>
                  <a:gd name="T0" fmla="*/ 0 w 77"/>
                  <a:gd name="T1" fmla="*/ 0 h 66"/>
                  <a:gd name="T2" fmla="*/ 68 w 77"/>
                  <a:gd name="T3" fmla="*/ 66 h 66"/>
                  <a:gd name="T4" fmla="*/ 77 w 77"/>
                  <a:gd name="T5" fmla="*/ 62 h 66"/>
                  <a:gd name="T6" fmla="*/ 0 w 77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66">
                    <a:moveTo>
                      <a:pt x="0" y="0"/>
                    </a:moveTo>
                    <a:cubicBezTo>
                      <a:pt x="29" y="14"/>
                      <a:pt x="53" y="37"/>
                      <a:pt x="68" y="66"/>
                    </a:cubicBezTo>
                    <a:cubicBezTo>
                      <a:pt x="71" y="65"/>
                      <a:pt x="74" y="63"/>
                      <a:pt x="77" y="62"/>
                    </a:cubicBezTo>
                    <a:cubicBezTo>
                      <a:pt x="58" y="35"/>
                      <a:pt x="31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8" name="Freeform 16"/>
              <p:cNvSpPr>
                <a:spLocks noEditPoints="1"/>
              </p:cNvSpPr>
              <p:nvPr/>
            </p:nvSpPr>
            <p:spPr bwMode="auto">
              <a:xfrm>
                <a:off x="-4" y="0"/>
                <a:ext cx="248" cy="419"/>
              </a:xfrm>
              <a:custGeom>
                <a:avLst/>
                <a:gdLst>
                  <a:gd name="T0" fmla="*/ 183 w 278"/>
                  <a:gd name="T1" fmla="*/ 271 h 469"/>
                  <a:gd name="T2" fmla="*/ 95 w 278"/>
                  <a:gd name="T3" fmla="*/ 295 h 469"/>
                  <a:gd name="T4" fmla="*/ 9 w 278"/>
                  <a:gd name="T5" fmla="*/ 469 h 469"/>
                  <a:gd name="T6" fmla="*/ 87 w 278"/>
                  <a:gd name="T7" fmla="*/ 324 h 469"/>
                  <a:gd name="T8" fmla="*/ 166 w 278"/>
                  <a:gd name="T9" fmla="*/ 303 h 469"/>
                  <a:gd name="T10" fmla="*/ 180 w 278"/>
                  <a:gd name="T11" fmla="*/ 303 h 469"/>
                  <a:gd name="T12" fmla="*/ 206 w 278"/>
                  <a:gd name="T13" fmla="*/ 273 h 469"/>
                  <a:gd name="T14" fmla="*/ 183 w 278"/>
                  <a:gd name="T15" fmla="*/ 271 h 469"/>
                  <a:gd name="T16" fmla="*/ 278 w 278"/>
                  <a:gd name="T17" fmla="*/ 0 h 469"/>
                  <a:gd name="T18" fmla="*/ 170 w 278"/>
                  <a:gd name="T19" fmla="*/ 162 h 469"/>
                  <a:gd name="T20" fmla="*/ 208 w 278"/>
                  <a:gd name="T21" fmla="*/ 271 h 469"/>
                  <a:gd name="T22" fmla="*/ 232 w 278"/>
                  <a:gd name="T23" fmla="*/ 246 h 469"/>
                  <a:gd name="T24" fmla="*/ 191 w 278"/>
                  <a:gd name="T25" fmla="*/ 140 h 469"/>
                  <a:gd name="T26" fmla="*/ 278 w 278"/>
                  <a:gd name="T27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8" h="469">
                    <a:moveTo>
                      <a:pt x="183" y="271"/>
                    </a:moveTo>
                    <a:cubicBezTo>
                      <a:pt x="153" y="271"/>
                      <a:pt x="123" y="279"/>
                      <a:pt x="95" y="295"/>
                    </a:cubicBezTo>
                    <a:cubicBezTo>
                      <a:pt x="32" y="331"/>
                      <a:pt x="0" y="401"/>
                      <a:pt x="9" y="469"/>
                    </a:cubicBezTo>
                    <a:cubicBezTo>
                      <a:pt x="5" y="412"/>
                      <a:pt x="34" y="355"/>
                      <a:pt x="87" y="324"/>
                    </a:cubicBezTo>
                    <a:cubicBezTo>
                      <a:pt x="112" y="310"/>
                      <a:pt x="139" y="303"/>
                      <a:pt x="166" y="303"/>
                    </a:cubicBezTo>
                    <a:cubicBezTo>
                      <a:pt x="171" y="303"/>
                      <a:pt x="176" y="303"/>
                      <a:pt x="180" y="303"/>
                    </a:cubicBezTo>
                    <a:cubicBezTo>
                      <a:pt x="189" y="293"/>
                      <a:pt x="198" y="283"/>
                      <a:pt x="206" y="273"/>
                    </a:cubicBezTo>
                    <a:cubicBezTo>
                      <a:pt x="199" y="272"/>
                      <a:pt x="191" y="271"/>
                      <a:pt x="183" y="271"/>
                    </a:cubicBezTo>
                    <a:close/>
                    <a:moveTo>
                      <a:pt x="278" y="0"/>
                    </a:moveTo>
                    <a:cubicBezTo>
                      <a:pt x="214" y="26"/>
                      <a:pt x="170" y="89"/>
                      <a:pt x="170" y="162"/>
                    </a:cubicBezTo>
                    <a:cubicBezTo>
                      <a:pt x="170" y="203"/>
                      <a:pt x="184" y="241"/>
                      <a:pt x="208" y="271"/>
                    </a:cubicBezTo>
                    <a:cubicBezTo>
                      <a:pt x="216" y="262"/>
                      <a:pt x="224" y="254"/>
                      <a:pt x="232" y="246"/>
                    </a:cubicBezTo>
                    <a:cubicBezTo>
                      <a:pt x="207" y="218"/>
                      <a:pt x="191" y="181"/>
                      <a:pt x="191" y="140"/>
                    </a:cubicBezTo>
                    <a:cubicBezTo>
                      <a:pt x="191" y="79"/>
                      <a:pt x="227" y="25"/>
                      <a:pt x="2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40" name="同心圆 39"/>
            <p:cNvSpPr/>
            <p:nvPr/>
          </p:nvSpPr>
          <p:spPr>
            <a:xfrm>
              <a:off x="3134716" y="2071232"/>
              <a:ext cx="2153457" cy="2153457"/>
            </a:xfrm>
            <a:prstGeom prst="donut">
              <a:avLst>
                <a:gd name="adj" fmla="val 468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812427" y="3832606"/>
            <a:ext cx="2865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Where are they from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380116" y="1804069"/>
            <a:ext cx="5431768" cy="2670477"/>
            <a:chOff x="3134716" y="1804069"/>
            <a:chExt cx="5851609" cy="267047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134716" y="1804069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34716" y="4474546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782293" y="3049536"/>
            <a:ext cx="3001143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00" dirty="0" smtClean="0">
                <a:solidFill>
                  <a:schemeClr val="bg1"/>
                </a:solidFill>
                <a:latin typeface="+mn-ea"/>
              </a:rPr>
              <a:t>怎么来的</a:t>
            </a:r>
            <a:r>
              <a:rPr lang="en-US" altLang="zh-CN" sz="4900" dirty="0" smtClean="0">
                <a:solidFill>
                  <a:schemeClr val="bg1"/>
                </a:solidFill>
                <a:latin typeface="+mn-ea"/>
              </a:rPr>
              <a:t>?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5695666" y="2184936"/>
            <a:ext cx="0" cy="1990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1172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7" y="3908224"/>
            <a:ext cx="4716379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它们小脑</a:t>
            </a:r>
            <a:r>
              <a:rPr lang="zh-CN" altLang="en-US" sz="3200" dirty="0" smtClean="0"/>
              <a:t>可能存在</a:t>
            </a:r>
            <a:r>
              <a:rPr lang="zh-CN" altLang="en-US" sz="3200" dirty="0"/>
              <a:t>的损伤让它们行动迟缓</a:t>
            </a:r>
            <a:r>
              <a:rPr lang="zh-CN" altLang="en-US" sz="3200" dirty="0" smtClean="0"/>
              <a:t>且不协调</a:t>
            </a:r>
            <a:r>
              <a:rPr lang="zh-CN" altLang="en-US" sz="3200" dirty="0"/>
              <a:t>，这使得</a:t>
            </a:r>
            <a:r>
              <a:rPr lang="en-US" altLang="zh-CN" sz="3200" dirty="0"/>
              <a:t>CDHD-1</a:t>
            </a:r>
            <a:r>
              <a:rPr lang="zh-CN" altLang="en-US" sz="3200" dirty="0"/>
              <a:t>型病患不可能</a:t>
            </a:r>
            <a:r>
              <a:rPr lang="zh-CN" altLang="en-US" sz="3200" dirty="0" smtClean="0"/>
              <a:t>进行</a:t>
            </a:r>
            <a:r>
              <a:rPr lang="zh-CN" altLang="en-US" sz="3200" dirty="0"/>
              <a:t>全力冲刺。</a:t>
            </a:r>
          </a:p>
        </p:txBody>
      </p:sp>
      <p:sp>
        <p:nvSpPr>
          <p:cNvPr id="3" name="矩形 2"/>
          <p:cNvSpPr/>
          <p:nvPr/>
        </p:nvSpPr>
        <p:spPr>
          <a:xfrm>
            <a:off x="6513095" y="2710741"/>
            <a:ext cx="462012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僵尸行动迟缓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5279" y="4872423"/>
            <a:ext cx="679326" cy="679326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闪电形 24"/>
          <p:cNvSpPr/>
          <p:nvPr/>
        </p:nvSpPr>
        <p:spPr>
          <a:xfrm rot="5560801">
            <a:off x="4452733" y="3588528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1483397" y="3000064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513095" y="3385250"/>
            <a:ext cx="462012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只适用于缓慢型僵尸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697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572186" y="459440"/>
            <a:ext cx="3047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5.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不要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讲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道理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3" name="组合 52"/>
          <p:cNvGrpSpPr/>
          <p:nvPr/>
        </p:nvGrpSpPr>
        <p:grpSpPr>
          <a:xfrm rot="14325091" flipH="1">
            <a:off x="1843780" y="3677879"/>
            <a:ext cx="1592953" cy="1125613"/>
            <a:chOff x="9656101" y="4250954"/>
            <a:chExt cx="940353" cy="945666"/>
          </a:xfrm>
          <a:solidFill>
            <a:schemeClr val="bg1">
              <a:lumMod val="85000"/>
            </a:schemeClr>
          </a:solidFill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9656101" y="4844151"/>
              <a:ext cx="766775" cy="352469"/>
            </a:xfrm>
            <a:custGeom>
              <a:avLst/>
              <a:gdLst>
                <a:gd name="T0" fmla="*/ 0 w 138"/>
                <a:gd name="T1" fmla="*/ 9 h 64"/>
                <a:gd name="T2" fmla="*/ 74 w 138"/>
                <a:gd name="T3" fmla="*/ 58 h 64"/>
                <a:gd name="T4" fmla="*/ 80 w 138"/>
                <a:gd name="T5" fmla="*/ 26 h 64"/>
                <a:gd name="T6" fmla="*/ 132 w 138"/>
                <a:gd name="T7" fmla="*/ 64 h 64"/>
                <a:gd name="T8" fmla="*/ 138 w 138"/>
                <a:gd name="T9" fmla="*/ 55 h 64"/>
                <a:gd name="T10" fmla="*/ 72 w 138"/>
                <a:gd name="T11" fmla="*/ 7 h 64"/>
                <a:gd name="T12" fmla="*/ 66 w 138"/>
                <a:gd name="T13" fmla="*/ 39 h 64"/>
                <a:gd name="T14" fmla="*/ 6 w 138"/>
                <a:gd name="T15" fmla="*/ 0 h 64"/>
                <a:gd name="T16" fmla="*/ 0 w 138"/>
                <a:gd name="T1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4">
                  <a:moveTo>
                    <a:pt x="0" y="9"/>
                  </a:move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8" y="35"/>
                    <a:pt x="80" y="26"/>
                  </a:cubicBezTo>
                  <a:cubicBezTo>
                    <a:pt x="91" y="34"/>
                    <a:pt x="132" y="64"/>
                    <a:pt x="132" y="64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68" y="30"/>
                    <a:pt x="66" y="39"/>
                  </a:cubicBezTo>
                  <a:cubicBezTo>
                    <a:pt x="55" y="32"/>
                    <a:pt x="6" y="0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rot="3024519">
              <a:off x="10041229" y="4468013"/>
              <a:ext cx="772284" cy="338169"/>
            </a:xfrm>
            <a:custGeom>
              <a:avLst/>
              <a:gdLst>
                <a:gd name="T0" fmla="*/ 0 w 108"/>
                <a:gd name="T1" fmla="*/ 6 h 109"/>
                <a:gd name="T2" fmla="*/ 48 w 108"/>
                <a:gd name="T3" fmla="*/ 80 h 109"/>
                <a:gd name="T4" fmla="*/ 66 w 108"/>
                <a:gd name="T5" fmla="*/ 53 h 109"/>
                <a:gd name="T6" fmla="*/ 98 w 108"/>
                <a:gd name="T7" fmla="*/ 109 h 109"/>
                <a:gd name="T8" fmla="*/ 108 w 108"/>
                <a:gd name="T9" fmla="*/ 104 h 109"/>
                <a:gd name="T10" fmla="*/ 66 w 108"/>
                <a:gd name="T11" fmla="*/ 32 h 109"/>
                <a:gd name="T12" fmla="*/ 48 w 108"/>
                <a:gd name="T13" fmla="*/ 60 h 109"/>
                <a:gd name="T14" fmla="*/ 9 w 108"/>
                <a:gd name="T15" fmla="*/ 0 h 109"/>
                <a:gd name="T16" fmla="*/ 0 w 108"/>
                <a:gd name="T17" fmla="*/ 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09">
                  <a:moveTo>
                    <a:pt x="0" y="6"/>
                  </a:moveTo>
                  <a:cubicBezTo>
                    <a:pt x="48" y="80"/>
                    <a:pt x="48" y="80"/>
                    <a:pt x="48" y="80"/>
                  </a:cubicBezTo>
                  <a:cubicBezTo>
                    <a:pt x="48" y="80"/>
                    <a:pt x="61" y="61"/>
                    <a:pt x="66" y="53"/>
                  </a:cubicBezTo>
                  <a:cubicBezTo>
                    <a:pt x="73" y="65"/>
                    <a:pt x="98" y="109"/>
                    <a:pt x="98" y="109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53" y="53"/>
                    <a:pt x="48" y="60"/>
                  </a:cubicBezTo>
                  <a:cubicBezTo>
                    <a:pt x="41" y="49"/>
                    <a:pt x="9" y="0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0"/>
          <p:cNvSpPr>
            <a:spLocks/>
          </p:cNvSpPr>
          <p:nvPr/>
        </p:nvSpPr>
        <p:spPr bwMode="auto">
          <a:xfrm flipH="1">
            <a:off x="4329469" y="5493285"/>
            <a:ext cx="961696" cy="956354"/>
          </a:xfrm>
          <a:custGeom>
            <a:avLst/>
            <a:gdLst>
              <a:gd name="T0" fmla="*/ 196 w 200"/>
              <a:gd name="T1" fmla="*/ 200 h 200"/>
              <a:gd name="T2" fmla="*/ 196 w 200"/>
              <a:gd name="T3" fmla="*/ 86 h 200"/>
              <a:gd name="T4" fmla="*/ 184 w 200"/>
              <a:gd name="T5" fmla="*/ 25 h 200"/>
              <a:gd name="T6" fmla="*/ 138 w 200"/>
              <a:gd name="T7" fmla="*/ 3 h 200"/>
              <a:gd name="T8" fmla="*/ 87 w 200"/>
              <a:gd name="T9" fmla="*/ 25 h 200"/>
              <a:gd name="T10" fmla="*/ 47 w 200"/>
              <a:gd name="T11" fmla="*/ 68 h 200"/>
              <a:gd name="T12" fmla="*/ 18 w 200"/>
              <a:gd name="T13" fmla="*/ 20 h 200"/>
              <a:gd name="T14" fmla="*/ 0 w 200"/>
              <a:gd name="T15" fmla="*/ 27 h 200"/>
              <a:gd name="T16" fmla="*/ 41 w 200"/>
              <a:gd name="T17" fmla="*/ 111 h 200"/>
              <a:gd name="T18" fmla="*/ 89 w 200"/>
              <a:gd name="T19" fmla="*/ 88 h 200"/>
              <a:gd name="T20" fmla="*/ 88 w 200"/>
              <a:gd name="T21" fmla="*/ 200 h 200"/>
              <a:gd name="T22" fmla="*/ 196 w 200"/>
              <a:gd name="T23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0" h="200">
                <a:moveTo>
                  <a:pt x="196" y="200"/>
                </a:moveTo>
                <a:cubicBezTo>
                  <a:pt x="196" y="86"/>
                  <a:pt x="196" y="86"/>
                  <a:pt x="196" y="86"/>
                </a:cubicBezTo>
                <a:cubicBezTo>
                  <a:pt x="196" y="86"/>
                  <a:pt x="200" y="46"/>
                  <a:pt x="184" y="25"/>
                </a:cubicBezTo>
                <a:cubicBezTo>
                  <a:pt x="165" y="0"/>
                  <a:pt x="138" y="3"/>
                  <a:pt x="138" y="3"/>
                </a:cubicBezTo>
                <a:cubicBezTo>
                  <a:pt x="138" y="3"/>
                  <a:pt x="113" y="0"/>
                  <a:pt x="87" y="25"/>
                </a:cubicBezTo>
                <a:cubicBezTo>
                  <a:pt x="64" y="46"/>
                  <a:pt x="47" y="68"/>
                  <a:pt x="47" y="68"/>
                </a:cubicBezTo>
                <a:cubicBezTo>
                  <a:pt x="18" y="20"/>
                  <a:pt x="18" y="20"/>
                  <a:pt x="18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12" y="108"/>
                  <a:pt x="41" y="111"/>
                </a:cubicBezTo>
                <a:cubicBezTo>
                  <a:pt x="61" y="113"/>
                  <a:pt x="89" y="88"/>
                  <a:pt x="89" y="88"/>
                </a:cubicBezTo>
                <a:cubicBezTo>
                  <a:pt x="88" y="200"/>
                  <a:pt x="88" y="200"/>
                  <a:pt x="88" y="200"/>
                </a:cubicBezTo>
                <a:lnTo>
                  <a:pt x="196" y="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3459748" y="2740739"/>
            <a:ext cx="2519255" cy="2916034"/>
            <a:chOff x="5070234" y="2241677"/>
            <a:chExt cx="2051532" cy="2374646"/>
          </a:xfrm>
        </p:grpSpPr>
        <p:sp>
          <p:nvSpPr>
            <p:cNvPr id="94" name="椭圆 93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5827718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560481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9" name="同心圆 98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任意多边形 99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4" name="Freeform 7"/>
          <p:cNvSpPr>
            <a:spLocks/>
          </p:cNvSpPr>
          <p:nvPr/>
        </p:nvSpPr>
        <p:spPr bwMode="auto">
          <a:xfrm>
            <a:off x="7516528" y="5517747"/>
            <a:ext cx="552913" cy="940805"/>
          </a:xfrm>
          <a:custGeom>
            <a:avLst/>
            <a:gdLst>
              <a:gd name="T0" fmla="*/ 57 w 114"/>
              <a:gd name="T1" fmla="*/ 205 h 205"/>
              <a:gd name="T2" fmla="*/ 3 w 114"/>
              <a:gd name="T3" fmla="*/ 205 h 205"/>
              <a:gd name="T4" fmla="*/ 3 w 114"/>
              <a:gd name="T5" fmla="*/ 93 h 205"/>
              <a:gd name="T6" fmla="*/ 57 w 114"/>
              <a:gd name="T7" fmla="*/ 7 h 205"/>
              <a:gd name="T8" fmla="*/ 111 w 114"/>
              <a:gd name="T9" fmla="*/ 93 h 205"/>
              <a:gd name="T10" fmla="*/ 111 w 114"/>
              <a:gd name="T11" fmla="*/ 205 h 205"/>
              <a:gd name="T12" fmla="*/ 57 w 114"/>
              <a:gd name="T13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205">
                <a:moveTo>
                  <a:pt x="57" y="205"/>
                </a:moveTo>
                <a:cubicBezTo>
                  <a:pt x="3" y="205"/>
                  <a:pt x="3" y="205"/>
                  <a:pt x="3" y="205"/>
                </a:cubicBezTo>
                <a:cubicBezTo>
                  <a:pt x="3" y="93"/>
                  <a:pt x="3" y="93"/>
                  <a:pt x="3" y="93"/>
                </a:cubicBezTo>
                <a:cubicBezTo>
                  <a:pt x="0" y="0"/>
                  <a:pt x="57" y="7"/>
                  <a:pt x="57" y="7"/>
                </a:cubicBezTo>
                <a:cubicBezTo>
                  <a:pt x="57" y="7"/>
                  <a:pt x="114" y="0"/>
                  <a:pt x="111" y="93"/>
                </a:cubicBezTo>
                <a:cubicBezTo>
                  <a:pt x="111" y="205"/>
                  <a:pt x="111" y="205"/>
                  <a:pt x="111" y="205"/>
                </a:cubicBezTo>
                <a:lnTo>
                  <a:pt x="57" y="2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461391" y="2699351"/>
            <a:ext cx="2454119" cy="2991015"/>
            <a:chOff x="7210725" y="2802636"/>
            <a:chExt cx="2681357" cy="3267964"/>
          </a:xfrm>
        </p:grpSpPr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67" name="弦形 66"/>
            <p:cNvSpPr/>
            <p:nvPr/>
          </p:nvSpPr>
          <p:spPr>
            <a:xfrm>
              <a:off x="7550610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68" name="弦形 67"/>
            <p:cNvSpPr/>
            <p:nvPr/>
          </p:nvSpPr>
          <p:spPr>
            <a:xfrm>
              <a:off x="8620572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80" name="圆角矩形 79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76" name="圆角矩形 75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72" name="圆角矩形 71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609260" y="3614000"/>
            <a:ext cx="22541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/>
                </a:solidFill>
                <a:latin typeface="+mj-ea"/>
                <a:ea typeface="+mj-ea"/>
              </a:rPr>
              <a:t>喂喂喂！</a:t>
            </a:r>
            <a:endParaRPr lang="en-US" altLang="zh-CN" sz="28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b="1" dirty="0" smtClean="0">
                <a:solidFill>
                  <a:schemeClr val="accent2"/>
                </a:solidFill>
                <a:latin typeface="+mj-ea"/>
                <a:ea typeface="+mj-ea"/>
              </a:rPr>
              <a:t>不要吃人啦</a:t>
            </a:r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~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224666" y="2740739"/>
            <a:ext cx="1834170" cy="1879073"/>
            <a:chOff x="9224666" y="2317227"/>
            <a:chExt cx="1834170" cy="1879073"/>
          </a:xfrm>
        </p:grpSpPr>
        <p:sp>
          <p:nvSpPr>
            <p:cNvPr id="104" name="椭圆 103"/>
            <p:cNvSpPr/>
            <p:nvPr/>
          </p:nvSpPr>
          <p:spPr>
            <a:xfrm>
              <a:off x="9224666" y="2317227"/>
              <a:ext cx="1834170" cy="18341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等腰三角形 104"/>
            <p:cNvSpPr/>
            <p:nvPr/>
          </p:nvSpPr>
          <p:spPr>
            <a:xfrm rot="13275471">
              <a:off x="9390414" y="3448788"/>
              <a:ext cx="376534" cy="74751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9703169" y="3377203"/>
            <a:ext cx="877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  <a:latin typeface="+mj-ea"/>
                <a:ea typeface="+mj-ea"/>
              </a:rPr>
              <a:t>……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82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525928" y="3518291"/>
            <a:ext cx="4607294" cy="2407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</a:t>
            </a:r>
            <a:r>
              <a:rPr lang="zh-CN" altLang="en-US" sz="3200" dirty="0" smtClean="0"/>
              <a:t>大脑中的语言回路存在大面积的功能失调</a:t>
            </a:r>
            <a:r>
              <a:rPr lang="en-US" altLang="zh-CN" sz="3200" dirty="0" smtClean="0"/>
              <a:t>,</a:t>
            </a:r>
            <a:r>
              <a:rPr lang="zh-CN" altLang="en-US" sz="3200" dirty="0"/>
              <a:t>僵尸真的只能理解</a:t>
            </a:r>
            <a:r>
              <a:rPr lang="zh-CN" altLang="en-US" sz="3200" dirty="0" smtClean="0"/>
              <a:t>两种情绪</a:t>
            </a:r>
            <a:r>
              <a:rPr lang="zh-CN" altLang="en-US" sz="3200" dirty="0"/>
              <a:t>：愤怒和饥饿。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513095" y="2710741"/>
            <a:ext cx="4620126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僵尸听不懂你</a:t>
            </a:r>
            <a:endParaRPr lang="zh-CN" altLang="en-US" sz="4400" b="1" dirty="0">
              <a:latin typeface="+mj-ea"/>
              <a:ea typeface="+mj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1873388" y="2870200"/>
            <a:ext cx="2671766" cy="2789489"/>
          </a:xfrm>
          <a:custGeom>
            <a:avLst/>
            <a:gdLst>
              <a:gd name="T0" fmla="*/ 171 w 193"/>
              <a:gd name="T1" fmla="*/ 17 h 202"/>
              <a:gd name="T2" fmla="*/ 164 w 193"/>
              <a:gd name="T3" fmla="*/ 32 h 202"/>
              <a:gd name="T4" fmla="*/ 173 w 193"/>
              <a:gd name="T5" fmla="*/ 31 h 202"/>
              <a:gd name="T6" fmla="*/ 176 w 193"/>
              <a:gd name="T7" fmla="*/ 62 h 202"/>
              <a:gd name="T8" fmla="*/ 177 w 193"/>
              <a:gd name="T9" fmla="*/ 64 h 202"/>
              <a:gd name="T10" fmla="*/ 170 w 193"/>
              <a:gd name="T11" fmla="*/ 87 h 202"/>
              <a:gd name="T12" fmla="*/ 193 w 193"/>
              <a:gd name="T13" fmla="*/ 130 h 202"/>
              <a:gd name="T14" fmla="*/ 171 w 193"/>
              <a:gd name="T15" fmla="*/ 130 h 202"/>
              <a:gd name="T16" fmla="*/ 163 w 193"/>
              <a:gd name="T17" fmla="*/ 96 h 202"/>
              <a:gd name="T18" fmla="*/ 153 w 193"/>
              <a:gd name="T19" fmla="*/ 103 h 202"/>
              <a:gd name="T20" fmla="*/ 147 w 193"/>
              <a:gd name="T21" fmla="*/ 113 h 202"/>
              <a:gd name="T22" fmla="*/ 146 w 193"/>
              <a:gd name="T23" fmla="*/ 177 h 202"/>
              <a:gd name="T24" fmla="*/ 134 w 193"/>
              <a:gd name="T25" fmla="*/ 202 h 202"/>
              <a:gd name="T26" fmla="*/ 134 w 193"/>
              <a:gd name="T27" fmla="*/ 171 h 202"/>
              <a:gd name="T28" fmla="*/ 130 w 193"/>
              <a:gd name="T29" fmla="*/ 134 h 202"/>
              <a:gd name="T30" fmla="*/ 82 w 193"/>
              <a:gd name="T31" fmla="*/ 179 h 202"/>
              <a:gd name="T32" fmla="*/ 56 w 193"/>
              <a:gd name="T33" fmla="*/ 179 h 202"/>
              <a:gd name="T34" fmla="*/ 26 w 193"/>
              <a:gd name="T35" fmla="*/ 151 h 202"/>
              <a:gd name="T36" fmla="*/ 19 w 193"/>
              <a:gd name="T37" fmla="*/ 186 h 202"/>
              <a:gd name="T38" fmla="*/ 1 w 193"/>
              <a:gd name="T39" fmla="*/ 186 h 202"/>
              <a:gd name="T40" fmla="*/ 20 w 193"/>
              <a:gd name="T41" fmla="*/ 139 h 202"/>
              <a:gd name="T42" fmla="*/ 18 w 193"/>
              <a:gd name="T43" fmla="*/ 116 h 202"/>
              <a:gd name="T44" fmla="*/ 1 w 193"/>
              <a:gd name="T45" fmla="*/ 74 h 202"/>
              <a:gd name="T46" fmla="*/ 19 w 193"/>
              <a:gd name="T47" fmla="*/ 74 h 202"/>
              <a:gd name="T48" fmla="*/ 21 w 193"/>
              <a:gd name="T49" fmla="*/ 102 h 202"/>
              <a:gd name="T50" fmla="*/ 32 w 193"/>
              <a:gd name="T51" fmla="*/ 74 h 202"/>
              <a:gd name="T52" fmla="*/ 55 w 193"/>
              <a:gd name="T53" fmla="*/ 67 h 202"/>
              <a:gd name="T54" fmla="*/ 69 w 193"/>
              <a:gd name="T55" fmla="*/ 63 h 202"/>
              <a:gd name="T56" fmla="*/ 89 w 193"/>
              <a:gd name="T57" fmla="*/ 51 h 202"/>
              <a:gd name="T58" fmla="*/ 94 w 193"/>
              <a:gd name="T59" fmla="*/ 41 h 202"/>
              <a:gd name="T60" fmla="*/ 61 w 193"/>
              <a:gd name="T61" fmla="*/ 22 h 202"/>
              <a:gd name="T62" fmla="*/ 31 w 193"/>
              <a:gd name="T63" fmla="*/ 22 h 202"/>
              <a:gd name="T64" fmla="*/ 59 w 193"/>
              <a:gd name="T65" fmla="*/ 15 h 202"/>
              <a:gd name="T66" fmla="*/ 132 w 193"/>
              <a:gd name="T67" fmla="*/ 19 h 202"/>
              <a:gd name="T68" fmla="*/ 173 w 193"/>
              <a:gd name="T69" fmla="*/ 9 h 202"/>
              <a:gd name="T70" fmla="*/ 193 w 193"/>
              <a:gd name="T71" fmla="*/ 14 h 202"/>
              <a:gd name="T72" fmla="*/ 167 w 193"/>
              <a:gd name="T73" fmla="*/ 54 h 202"/>
              <a:gd name="T74" fmla="*/ 167 w 193"/>
              <a:gd name="T75" fmla="*/ 45 h 202"/>
              <a:gd name="T76" fmla="*/ 167 w 193"/>
              <a:gd name="T77" fmla="*/ 54 h 202"/>
              <a:gd name="T78" fmla="*/ 48 w 193"/>
              <a:gd name="T79" fmla="*/ 107 h 202"/>
              <a:gd name="T80" fmla="*/ 41 w 193"/>
              <a:gd name="T81" fmla="*/ 100 h 202"/>
              <a:gd name="T82" fmla="*/ 38 w 193"/>
              <a:gd name="T83" fmla="*/ 112 h 202"/>
              <a:gd name="T84" fmla="*/ 50 w 193"/>
              <a:gd name="T85" fmla="*/ 137 h 202"/>
              <a:gd name="T86" fmla="*/ 50 w 193"/>
              <a:gd name="T87" fmla="*/ 107 h 202"/>
              <a:gd name="T88" fmla="*/ 74 w 193"/>
              <a:gd name="T89" fmla="*/ 91 h 202"/>
              <a:gd name="T90" fmla="*/ 83 w 193"/>
              <a:gd name="T91" fmla="*/ 91 h 202"/>
              <a:gd name="T92" fmla="*/ 82 w 193"/>
              <a:gd name="T93" fmla="*/ 153 h 202"/>
              <a:gd name="T94" fmla="*/ 91 w 193"/>
              <a:gd name="T95" fmla="*/ 153 h 202"/>
              <a:gd name="T96" fmla="*/ 82 w 193"/>
              <a:gd name="T97" fmla="*/ 153 h 202"/>
              <a:gd name="T98" fmla="*/ 83 w 193"/>
              <a:gd name="T99" fmla="*/ 70 h 202"/>
              <a:gd name="T100" fmla="*/ 93 w 193"/>
              <a:gd name="T101" fmla="*/ 70 h 202"/>
              <a:gd name="T102" fmla="*/ 106 w 193"/>
              <a:gd name="T103" fmla="*/ 112 h 202"/>
              <a:gd name="T104" fmla="*/ 121 w 193"/>
              <a:gd name="T105" fmla="*/ 112 h 202"/>
              <a:gd name="T106" fmla="*/ 106 w 193"/>
              <a:gd name="T107" fmla="*/ 112 h 202"/>
              <a:gd name="T108" fmla="*/ 119 w 193"/>
              <a:gd name="T109" fmla="*/ 44 h 202"/>
              <a:gd name="T110" fmla="*/ 134 w 193"/>
              <a:gd name="T111" fmla="*/ 44 h 202"/>
              <a:gd name="T112" fmla="*/ 141 w 193"/>
              <a:gd name="T113" fmla="*/ 62 h 202"/>
              <a:gd name="T114" fmla="*/ 141 w 193"/>
              <a:gd name="T115" fmla="*/ 84 h 202"/>
              <a:gd name="T116" fmla="*/ 141 w 193"/>
              <a:gd name="T117" fmla="*/ 6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3" h="202">
                <a:moveTo>
                  <a:pt x="182" y="25"/>
                </a:moveTo>
                <a:cubicBezTo>
                  <a:pt x="177" y="25"/>
                  <a:pt x="172" y="22"/>
                  <a:pt x="171" y="17"/>
                </a:cubicBezTo>
                <a:cubicBezTo>
                  <a:pt x="163" y="16"/>
                  <a:pt x="158" y="21"/>
                  <a:pt x="155" y="25"/>
                </a:cubicBezTo>
                <a:cubicBezTo>
                  <a:pt x="158" y="27"/>
                  <a:pt x="161" y="30"/>
                  <a:pt x="164" y="32"/>
                </a:cubicBezTo>
                <a:cubicBezTo>
                  <a:pt x="164" y="33"/>
                  <a:pt x="164" y="33"/>
                  <a:pt x="165" y="33"/>
                </a:cubicBezTo>
                <a:cubicBezTo>
                  <a:pt x="167" y="32"/>
                  <a:pt x="170" y="31"/>
                  <a:pt x="173" y="31"/>
                </a:cubicBezTo>
                <a:cubicBezTo>
                  <a:pt x="182" y="31"/>
                  <a:pt x="189" y="38"/>
                  <a:pt x="189" y="47"/>
                </a:cubicBezTo>
                <a:cubicBezTo>
                  <a:pt x="189" y="54"/>
                  <a:pt x="184" y="60"/>
                  <a:pt x="176" y="62"/>
                </a:cubicBezTo>
                <a:cubicBezTo>
                  <a:pt x="176" y="62"/>
                  <a:pt x="177" y="63"/>
                  <a:pt x="177" y="64"/>
                </a:cubicBezTo>
                <a:cubicBezTo>
                  <a:pt x="177" y="64"/>
                  <a:pt x="177" y="64"/>
                  <a:pt x="177" y="64"/>
                </a:cubicBezTo>
                <a:cubicBezTo>
                  <a:pt x="177" y="70"/>
                  <a:pt x="175" y="76"/>
                  <a:pt x="173" y="81"/>
                </a:cubicBezTo>
                <a:cubicBezTo>
                  <a:pt x="172" y="83"/>
                  <a:pt x="171" y="85"/>
                  <a:pt x="170" y="87"/>
                </a:cubicBezTo>
                <a:cubicBezTo>
                  <a:pt x="180" y="95"/>
                  <a:pt x="183" y="110"/>
                  <a:pt x="184" y="120"/>
                </a:cubicBezTo>
                <a:cubicBezTo>
                  <a:pt x="189" y="121"/>
                  <a:pt x="193" y="125"/>
                  <a:pt x="193" y="130"/>
                </a:cubicBezTo>
                <a:cubicBezTo>
                  <a:pt x="193" y="136"/>
                  <a:pt x="188" y="141"/>
                  <a:pt x="182" y="141"/>
                </a:cubicBezTo>
                <a:cubicBezTo>
                  <a:pt x="176" y="141"/>
                  <a:pt x="171" y="136"/>
                  <a:pt x="171" y="130"/>
                </a:cubicBezTo>
                <a:cubicBezTo>
                  <a:pt x="171" y="126"/>
                  <a:pt x="173" y="123"/>
                  <a:pt x="177" y="121"/>
                </a:cubicBezTo>
                <a:cubicBezTo>
                  <a:pt x="174" y="113"/>
                  <a:pt x="170" y="103"/>
                  <a:pt x="163" y="96"/>
                </a:cubicBezTo>
                <a:cubicBezTo>
                  <a:pt x="162" y="97"/>
                  <a:pt x="161" y="97"/>
                  <a:pt x="160" y="98"/>
                </a:cubicBezTo>
                <a:cubicBezTo>
                  <a:pt x="158" y="100"/>
                  <a:pt x="155" y="102"/>
                  <a:pt x="153" y="103"/>
                </a:cubicBezTo>
                <a:cubicBezTo>
                  <a:pt x="153" y="104"/>
                  <a:pt x="153" y="104"/>
                  <a:pt x="153" y="105"/>
                </a:cubicBezTo>
                <a:cubicBezTo>
                  <a:pt x="153" y="108"/>
                  <a:pt x="151" y="112"/>
                  <a:pt x="147" y="113"/>
                </a:cubicBezTo>
                <a:cubicBezTo>
                  <a:pt x="146" y="118"/>
                  <a:pt x="143" y="122"/>
                  <a:pt x="139" y="125"/>
                </a:cubicBezTo>
                <a:cubicBezTo>
                  <a:pt x="155" y="144"/>
                  <a:pt x="151" y="165"/>
                  <a:pt x="146" y="177"/>
                </a:cubicBezTo>
                <a:cubicBezTo>
                  <a:pt x="148" y="180"/>
                  <a:pt x="149" y="183"/>
                  <a:pt x="149" y="186"/>
                </a:cubicBezTo>
                <a:cubicBezTo>
                  <a:pt x="149" y="195"/>
                  <a:pt x="142" y="202"/>
                  <a:pt x="134" y="202"/>
                </a:cubicBezTo>
                <a:cubicBezTo>
                  <a:pt x="125" y="202"/>
                  <a:pt x="119" y="195"/>
                  <a:pt x="119" y="186"/>
                </a:cubicBezTo>
                <a:cubicBezTo>
                  <a:pt x="119" y="178"/>
                  <a:pt x="125" y="171"/>
                  <a:pt x="134" y="171"/>
                </a:cubicBezTo>
                <a:cubicBezTo>
                  <a:pt x="135" y="171"/>
                  <a:pt x="137" y="171"/>
                  <a:pt x="138" y="172"/>
                </a:cubicBezTo>
                <a:cubicBezTo>
                  <a:pt x="139" y="161"/>
                  <a:pt x="138" y="147"/>
                  <a:pt x="130" y="134"/>
                </a:cubicBezTo>
                <a:cubicBezTo>
                  <a:pt x="124" y="157"/>
                  <a:pt x="105" y="174"/>
                  <a:pt x="82" y="177"/>
                </a:cubicBezTo>
                <a:cubicBezTo>
                  <a:pt x="82" y="178"/>
                  <a:pt x="82" y="178"/>
                  <a:pt x="82" y="179"/>
                </a:cubicBezTo>
                <a:cubicBezTo>
                  <a:pt x="82" y="186"/>
                  <a:pt x="76" y="192"/>
                  <a:pt x="69" y="192"/>
                </a:cubicBezTo>
                <a:cubicBezTo>
                  <a:pt x="61" y="192"/>
                  <a:pt x="56" y="186"/>
                  <a:pt x="56" y="179"/>
                </a:cubicBezTo>
                <a:cubicBezTo>
                  <a:pt x="56" y="177"/>
                  <a:pt x="56" y="176"/>
                  <a:pt x="56" y="175"/>
                </a:cubicBezTo>
                <a:cubicBezTo>
                  <a:pt x="44" y="170"/>
                  <a:pt x="33" y="162"/>
                  <a:pt x="26" y="151"/>
                </a:cubicBezTo>
                <a:cubicBezTo>
                  <a:pt x="20" y="153"/>
                  <a:pt x="12" y="159"/>
                  <a:pt x="11" y="177"/>
                </a:cubicBezTo>
                <a:cubicBezTo>
                  <a:pt x="16" y="178"/>
                  <a:pt x="19" y="182"/>
                  <a:pt x="19" y="186"/>
                </a:cubicBezTo>
                <a:cubicBezTo>
                  <a:pt x="19" y="192"/>
                  <a:pt x="15" y="196"/>
                  <a:pt x="10" y="196"/>
                </a:cubicBezTo>
                <a:cubicBezTo>
                  <a:pt x="5" y="196"/>
                  <a:pt x="1" y="192"/>
                  <a:pt x="1" y="186"/>
                </a:cubicBezTo>
                <a:cubicBezTo>
                  <a:pt x="1" y="184"/>
                  <a:pt x="2" y="181"/>
                  <a:pt x="3" y="180"/>
                </a:cubicBezTo>
                <a:cubicBezTo>
                  <a:pt x="1" y="167"/>
                  <a:pt x="0" y="144"/>
                  <a:pt x="20" y="139"/>
                </a:cubicBezTo>
                <a:cubicBezTo>
                  <a:pt x="19" y="133"/>
                  <a:pt x="18" y="127"/>
                  <a:pt x="18" y="121"/>
                </a:cubicBezTo>
                <a:cubicBezTo>
                  <a:pt x="18" y="119"/>
                  <a:pt x="18" y="118"/>
                  <a:pt x="18" y="116"/>
                </a:cubicBezTo>
                <a:cubicBezTo>
                  <a:pt x="6" y="108"/>
                  <a:pt x="5" y="92"/>
                  <a:pt x="6" y="83"/>
                </a:cubicBezTo>
                <a:cubicBezTo>
                  <a:pt x="3" y="81"/>
                  <a:pt x="1" y="78"/>
                  <a:pt x="1" y="74"/>
                </a:cubicBezTo>
                <a:cubicBezTo>
                  <a:pt x="1" y="69"/>
                  <a:pt x="5" y="65"/>
                  <a:pt x="10" y="65"/>
                </a:cubicBezTo>
                <a:cubicBezTo>
                  <a:pt x="15" y="65"/>
                  <a:pt x="19" y="69"/>
                  <a:pt x="19" y="74"/>
                </a:cubicBezTo>
                <a:cubicBezTo>
                  <a:pt x="19" y="79"/>
                  <a:pt x="16" y="82"/>
                  <a:pt x="12" y="83"/>
                </a:cubicBezTo>
                <a:cubicBezTo>
                  <a:pt x="13" y="89"/>
                  <a:pt x="16" y="97"/>
                  <a:pt x="21" y="102"/>
                </a:cubicBezTo>
                <a:cubicBezTo>
                  <a:pt x="24" y="94"/>
                  <a:pt x="28" y="87"/>
                  <a:pt x="34" y="81"/>
                </a:cubicBezTo>
                <a:cubicBezTo>
                  <a:pt x="33" y="79"/>
                  <a:pt x="32" y="77"/>
                  <a:pt x="32" y="74"/>
                </a:cubicBezTo>
                <a:cubicBezTo>
                  <a:pt x="32" y="67"/>
                  <a:pt x="38" y="62"/>
                  <a:pt x="45" y="62"/>
                </a:cubicBezTo>
                <a:cubicBezTo>
                  <a:pt x="49" y="62"/>
                  <a:pt x="53" y="64"/>
                  <a:pt x="55" y="67"/>
                </a:cubicBezTo>
                <a:cubicBezTo>
                  <a:pt x="60" y="66"/>
                  <a:pt x="65" y="65"/>
                  <a:pt x="69" y="64"/>
                </a:cubicBezTo>
                <a:cubicBezTo>
                  <a:pt x="69" y="64"/>
                  <a:pt x="69" y="63"/>
                  <a:pt x="69" y="63"/>
                </a:cubicBezTo>
                <a:cubicBezTo>
                  <a:pt x="69" y="55"/>
                  <a:pt x="75" y="49"/>
                  <a:pt x="83" y="49"/>
                </a:cubicBezTo>
                <a:cubicBezTo>
                  <a:pt x="85" y="49"/>
                  <a:pt x="87" y="50"/>
                  <a:pt x="89" y="51"/>
                </a:cubicBezTo>
                <a:cubicBezTo>
                  <a:pt x="90" y="49"/>
                  <a:pt x="90" y="48"/>
                  <a:pt x="91" y="46"/>
                </a:cubicBezTo>
                <a:cubicBezTo>
                  <a:pt x="92" y="44"/>
                  <a:pt x="93" y="43"/>
                  <a:pt x="94" y="41"/>
                </a:cubicBezTo>
                <a:cubicBezTo>
                  <a:pt x="82" y="23"/>
                  <a:pt x="70" y="20"/>
                  <a:pt x="61" y="21"/>
                </a:cubicBezTo>
                <a:cubicBezTo>
                  <a:pt x="61" y="21"/>
                  <a:pt x="61" y="22"/>
                  <a:pt x="61" y="22"/>
                </a:cubicBezTo>
                <a:cubicBezTo>
                  <a:pt x="61" y="31"/>
                  <a:pt x="54" y="38"/>
                  <a:pt x="46" y="38"/>
                </a:cubicBezTo>
                <a:cubicBezTo>
                  <a:pt x="37" y="38"/>
                  <a:pt x="31" y="31"/>
                  <a:pt x="31" y="22"/>
                </a:cubicBezTo>
                <a:cubicBezTo>
                  <a:pt x="31" y="14"/>
                  <a:pt x="37" y="7"/>
                  <a:pt x="46" y="7"/>
                </a:cubicBezTo>
                <a:cubicBezTo>
                  <a:pt x="51" y="7"/>
                  <a:pt x="56" y="10"/>
                  <a:pt x="59" y="15"/>
                </a:cubicBezTo>
                <a:cubicBezTo>
                  <a:pt x="70" y="10"/>
                  <a:pt x="89" y="7"/>
                  <a:pt x="105" y="28"/>
                </a:cubicBezTo>
                <a:cubicBezTo>
                  <a:pt x="113" y="23"/>
                  <a:pt x="122" y="19"/>
                  <a:pt x="132" y="19"/>
                </a:cubicBezTo>
                <a:cubicBezTo>
                  <a:pt x="134" y="19"/>
                  <a:pt x="136" y="19"/>
                  <a:pt x="138" y="20"/>
                </a:cubicBezTo>
                <a:cubicBezTo>
                  <a:pt x="142" y="11"/>
                  <a:pt x="153" y="0"/>
                  <a:pt x="173" y="9"/>
                </a:cubicBezTo>
                <a:cubicBezTo>
                  <a:pt x="174" y="6"/>
                  <a:pt x="178" y="4"/>
                  <a:pt x="182" y="4"/>
                </a:cubicBezTo>
                <a:cubicBezTo>
                  <a:pt x="188" y="4"/>
                  <a:pt x="193" y="8"/>
                  <a:pt x="193" y="14"/>
                </a:cubicBezTo>
                <a:cubicBezTo>
                  <a:pt x="193" y="20"/>
                  <a:pt x="188" y="25"/>
                  <a:pt x="182" y="25"/>
                </a:cubicBezTo>
                <a:close/>
                <a:moveTo>
                  <a:pt x="167" y="54"/>
                </a:moveTo>
                <a:cubicBezTo>
                  <a:pt x="170" y="54"/>
                  <a:pt x="172" y="52"/>
                  <a:pt x="172" y="49"/>
                </a:cubicBezTo>
                <a:cubicBezTo>
                  <a:pt x="172" y="47"/>
                  <a:pt x="170" y="45"/>
                  <a:pt x="167" y="45"/>
                </a:cubicBezTo>
                <a:cubicBezTo>
                  <a:pt x="165" y="45"/>
                  <a:pt x="163" y="47"/>
                  <a:pt x="163" y="49"/>
                </a:cubicBezTo>
                <a:cubicBezTo>
                  <a:pt x="163" y="52"/>
                  <a:pt x="165" y="54"/>
                  <a:pt x="167" y="54"/>
                </a:cubicBezTo>
                <a:close/>
                <a:moveTo>
                  <a:pt x="50" y="107"/>
                </a:moveTo>
                <a:cubicBezTo>
                  <a:pt x="50" y="107"/>
                  <a:pt x="49" y="107"/>
                  <a:pt x="48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48" y="103"/>
                  <a:pt x="45" y="100"/>
                  <a:pt x="41" y="100"/>
                </a:cubicBezTo>
                <a:cubicBezTo>
                  <a:pt x="38" y="100"/>
                  <a:pt x="35" y="103"/>
                  <a:pt x="35" y="107"/>
                </a:cubicBezTo>
                <a:cubicBezTo>
                  <a:pt x="35" y="109"/>
                  <a:pt x="36" y="111"/>
                  <a:pt x="38" y="112"/>
                </a:cubicBezTo>
                <a:cubicBezTo>
                  <a:pt x="36" y="115"/>
                  <a:pt x="35" y="118"/>
                  <a:pt x="35" y="122"/>
                </a:cubicBezTo>
                <a:cubicBezTo>
                  <a:pt x="35" y="130"/>
                  <a:pt x="42" y="137"/>
                  <a:pt x="50" y="137"/>
                </a:cubicBezTo>
                <a:cubicBezTo>
                  <a:pt x="59" y="137"/>
                  <a:pt x="66" y="130"/>
                  <a:pt x="66" y="122"/>
                </a:cubicBezTo>
                <a:cubicBezTo>
                  <a:pt x="66" y="113"/>
                  <a:pt x="59" y="107"/>
                  <a:pt x="50" y="107"/>
                </a:cubicBezTo>
                <a:close/>
                <a:moveTo>
                  <a:pt x="78" y="87"/>
                </a:moveTo>
                <a:cubicBezTo>
                  <a:pt x="76" y="87"/>
                  <a:pt x="74" y="89"/>
                  <a:pt x="74" y="91"/>
                </a:cubicBezTo>
                <a:cubicBezTo>
                  <a:pt x="74" y="94"/>
                  <a:pt x="76" y="96"/>
                  <a:pt x="78" y="96"/>
                </a:cubicBezTo>
                <a:cubicBezTo>
                  <a:pt x="81" y="96"/>
                  <a:pt x="83" y="94"/>
                  <a:pt x="83" y="91"/>
                </a:cubicBezTo>
                <a:cubicBezTo>
                  <a:pt x="83" y="89"/>
                  <a:pt x="81" y="87"/>
                  <a:pt x="78" y="87"/>
                </a:cubicBezTo>
                <a:close/>
                <a:moveTo>
                  <a:pt x="82" y="153"/>
                </a:moveTo>
                <a:cubicBezTo>
                  <a:pt x="82" y="156"/>
                  <a:pt x="84" y="158"/>
                  <a:pt x="86" y="158"/>
                </a:cubicBezTo>
                <a:cubicBezTo>
                  <a:pt x="89" y="158"/>
                  <a:pt x="91" y="156"/>
                  <a:pt x="91" y="153"/>
                </a:cubicBezTo>
                <a:cubicBezTo>
                  <a:pt x="91" y="151"/>
                  <a:pt x="89" y="149"/>
                  <a:pt x="86" y="149"/>
                </a:cubicBezTo>
                <a:cubicBezTo>
                  <a:pt x="84" y="149"/>
                  <a:pt x="82" y="151"/>
                  <a:pt x="82" y="153"/>
                </a:cubicBezTo>
                <a:close/>
                <a:moveTo>
                  <a:pt x="88" y="65"/>
                </a:moveTo>
                <a:cubicBezTo>
                  <a:pt x="85" y="65"/>
                  <a:pt x="83" y="67"/>
                  <a:pt x="83" y="70"/>
                </a:cubicBezTo>
                <a:cubicBezTo>
                  <a:pt x="83" y="72"/>
                  <a:pt x="85" y="74"/>
                  <a:pt x="88" y="74"/>
                </a:cubicBezTo>
                <a:cubicBezTo>
                  <a:pt x="90" y="74"/>
                  <a:pt x="93" y="72"/>
                  <a:pt x="93" y="70"/>
                </a:cubicBezTo>
                <a:cubicBezTo>
                  <a:pt x="93" y="67"/>
                  <a:pt x="90" y="65"/>
                  <a:pt x="88" y="65"/>
                </a:cubicBezTo>
                <a:close/>
                <a:moveTo>
                  <a:pt x="106" y="112"/>
                </a:moveTo>
                <a:cubicBezTo>
                  <a:pt x="106" y="116"/>
                  <a:pt x="110" y="120"/>
                  <a:pt x="114" y="120"/>
                </a:cubicBezTo>
                <a:cubicBezTo>
                  <a:pt x="118" y="120"/>
                  <a:pt x="121" y="116"/>
                  <a:pt x="121" y="112"/>
                </a:cubicBezTo>
                <a:cubicBezTo>
                  <a:pt x="121" y="108"/>
                  <a:pt x="118" y="105"/>
                  <a:pt x="114" y="105"/>
                </a:cubicBezTo>
                <a:cubicBezTo>
                  <a:pt x="110" y="105"/>
                  <a:pt x="106" y="108"/>
                  <a:pt x="106" y="112"/>
                </a:cubicBezTo>
                <a:close/>
                <a:moveTo>
                  <a:pt x="126" y="36"/>
                </a:moveTo>
                <a:cubicBezTo>
                  <a:pt x="122" y="36"/>
                  <a:pt x="119" y="40"/>
                  <a:pt x="119" y="44"/>
                </a:cubicBezTo>
                <a:cubicBezTo>
                  <a:pt x="119" y="48"/>
                  <a:pt x="122" y="51"/>
                  <a:pt x="126" y="51"/>
                </a:cubicBezTo>
                <a:cubicBezTo>
                  <a:pt x="130" y="51"/>
                  <a:pt x="134" y="48"/>
                  <a:pt x="134" y="44"/>
                </a:cubicBezTo>
                <a:cubicBezTo>
                  <a:pt x="134" y="40"/>
                  <a:pt x="130" y="36"/>
                  <a:pt x="126" y="36"/>
                </a:cubicBezTo>
                <a:close/>
                <a:moveTo>
                  <a:pt x="141" y="62"/>
                </a:moveTo>
                <a:cubicBezTo>
                  <a:pt x="135" y="62"/>
                  <a:pt x="130" y="67"/>
                  <a:pt x="130" y="73"/>
                </a:cubicBezTo>
                <a:cubicBezTo>
                  <a:pt x="130" y="79"/>
                  <a:pt x="135" y="84"/>
                  <a:pt x="141" y="84"/>
                </a:cubicBezTo>
                <a:cubicBezTo>
                  <a:pt x="147" y="84"/>
                  <a:pt x="152" y="79"/>
                  <a:pt x="152" y="73"/>
                </a:cubicBezTo>
                <a:cubicBezTo>
                  <a:pt x="152" y="67"/>
                  <a:pt x="147" y="62"/>
                  <a:pt x="141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685124">
            <a:off x="1817598" y="2568208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$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 rot="20485041">
            <a:off x="1209936" y="3492823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#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 rot="18825434">
            <a:off x="4203933" y="4677001"/>
            <a:ext cx="81460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b="1" dirty="0" smtClean="0">
                <a:solidFill>
                  <a:schemeClr val="accent1"/>
                </a:solidFill>
                <a:latin typeface="+mj-ea"/>
                <a:ea typeface="+mj-ea"/>
              </a:rPr>
              <a:t>@</a:t>
            </a:r>
            <a:endParaRPr lang="zh-CN" altLang="en-US" sz="5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505969" y="2851877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*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 rot="3070688">
            <a:off x="1944583" y="5488286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21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椭圆 83"/>
          <p:cNvSpPr/>
          <p:nvPr/>
        </p:nvSpPr>
        <p:spPr>
          <a:xfrm flipH="1">
            <a:off x="7881732" y="6616422"/>
            <a:ext cx="1584529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>
            <a:off x="2718573" y="6616422"/>
            <a:ext cx="1584529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803018" y="459440"/>
            <a:ext cx="2585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6.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模仿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它们</a:t>
            </a:r>
          </a:p>
        </p:txBody>
      </p: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3034258" y="5338640"/>
            <a:ext cx="1051127" cy="1333021"/>
            <a:chOff x="-6" y="65"/>
            <a:chExt cx="220" cy="279"/>
          </a:xfrm>
          <a:solidFill>
            <a:schemeClr val="accent2"/>
          </a:solidFill>
        </p:grpSpPr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-6" y="103"/>
              <a:ext cx="171" cy="24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45" y="65"/>
              <a:ext cx="169" cy="27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4"/>
          <p:cNvGrpSpPr>
            <a:grpSpLocks noChangeAspect="1"/>
          </p:cNvGrpSpPr>
          <p:nvPr/>
        </p:nvGrpSpPr>
        <p:grpSpPr bwMode="auto">
          <a:xfrm flipH="1">
            <a:off x="8308902" y="5338640"/>
            <a:ext cx="1051127" cy="1333021"/>
            <a:chOff x="-6" y="65"/>
            <a:chExt cx="220" cy="279"/>
          </a:xfrm>
          <a:solidFill>
            <a:schemeClr val="accent2"/>
          </a:solidFill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-6" y="103"/>
              <a:ext cx="171" cy="24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45" y="65"/>
              <a:ext cx="169" cy="27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354250" y="2521434"/>
            <a:ext cx="2519255" cy="2916034"/>
            <a:chOff x="5070234" y="2241677"/>
            <a:chExt cx="2051532" cy="2374646"/>
          </a:xfrm>
        </p:grpSpPr>
        <p:sp>
          <p:nvSpPr>
            <p:cNvPr id="47" name="椭圆 46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827718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560481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2" name="同心圆 51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383631" y="2438404"/>
            <a:ext cx="2454119" cy="2991015"/>
            <a:chOff x="7210725" y="2802636"/>
            <a:chExt cx="2681357" cy="3267964"/>
          </a:xfrm>
        </p:grpSpPr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59" name="弦形 58"/>
            <p:cNvSpPr/>
            <p:nvPr/>
          </p:nvSpPr>
          <p:spPr>
            <a:xfrm>
              <a:off x="7550610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60" name="弦形 59"/>
            <p:cNvSpPr/>
            <p:nvPr/>
          </p:nvSpPr>
          <p:spPr>
            <a:xfrm>
              <a:off x="8620572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72" name="圆角矩形 71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68" name="圆角矩形 67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1" name="圆角矩形 70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64" name="圆角矩形 6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61980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525928" y="3518291"/>
            <a:ext cx="4607294" cy="2407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由于腹侧视觉通路</a:t>
            </a:r>
            <a:r>
              <a:rPr lang="zh-CN" altLang="en-US" sz="3200" dirty="0" smtClean="0"/>
              <a:t>大面积受损</a:t>
            </a:r>
            <a:r>
              <a:rPr lang="zh-CN" altLang="en-US" sz="3200" dirty="0"/>
              <a:t>，僵尸无法识别</a:t>
            </a:r>
            <a:r>
              <a:rPr lang="zh-CN" altLang="en-US" sz="3200" dirty="0" smtClean="0"/>
              <a:t>面孔，只能</a:t>
            </a:r>
            <a:r>
              <a:rPr lang="zh-CN" altLang="en-US" sz="3200" dirty="0"/>
              <a:t>通过</a:t>
            </a:r>
            <a:r>
              <a:rPr lang="zh-CN" altLang="en-US" sz="3200" dirty="0" smtClean="0"/>
              <a:t>其他线索</a:t>
            </a:r>
            <a:r>
              <a:rPr lang="zh-CN" altLang="en-US" sz="3200" dirty="0"/>
              <a:t>判断猎物。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513094" y="2710741"/>
            <a:ext cx="547998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僵尸识别不了人脸</a:t>
            </a:r>
            <a:endParaRPr lang="zh-CN" altLang="en-US" sz="4400" b="1" dirty="0"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 flipV="1">
            <a:off x="0" y="6629638"/>
            <a:ext cx="12192000" cy="237987"/>
            <a:chOff x="0" y="1279158"/>
            <a:chExt cx="12192000" cy="237987"/>
          </a:xfrm>
        </p:grpSpPr>
        <p:sp>
          <p:nvSpPr>
            <p:cNvPr id="52" name="直角三角形 51"/>
            <p:cNvSpPr/>
            <p:nvPr/>
          </p:nvSpPr>
          <p:spPr>
            <a:xfrm rot="10800000">
              <a:off x="0" y="1279158"/>
              <a:ext cx="462012" cy="23365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直角三角形 52"/>
            <p:cNvSpPr/>
            <p:nvPr/>
          </p:nvSpPr>
          <p:spPr>
            <a:xfrm rot="10800000" flipH="1">
              <a:off x="11729988" y="1283488"/>
              <a:ext cx="462012" cy="23365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9"/>
          <p:cNvSpPr>
            <a:spLocks noEditPoints="1"/>
          </p:cNvSpPr>
          <p:nvPr/>
        </p:nvSpPr>
        <p:spPr bwMode="auto">
          <a:xfrm>
            <a:off x="1924559" y="2933700"/>
            <a:ext cx="2710941" cy="2710946"/>
          </a:xfrm>
          <a:custGeom>
            <a:avLst/>
            <a:gdLst>
              <a:gd name="T0" fmla="*/ 24 w 200"/>
              <a:gd name="T1" fmla="*/ 31 h 200"/>
              <a:gd name="T2" fmla="*/ 24 w 200"/>
              <a:gd name="T3" fmla="*/ 169 h 200"/>
              <a:gd name="T4" fmla="*/ 30 w 200"/>
              <a:gd name="T5" fmla="*/ 175 h 200"/>
              <a:gd name="T6" fmla="*/ 170 w 200"/>
              <a:gd name="T7" fmla="*/ 175 h 200"/>
              <a:gd name="T8" fmla="*/ 176 w 200"/>
              <a:gd name="T9" fmla="*/ 169 h 200"/>
              <a:gd name="T10" fmla="*/ 176 w 200"/>
              <a:gd name="T11" fmla="*/ 31 h 200"/>
              <a:gd name="T12" fmla="*/ 170 w 200"/>
              <a:gd name="T13" fmla="*/ 24 h 200"/>
              <a:gd name="T14" fmla="*/ 30 w 200"/>
              <a:gd name="T15" fmla="*/ 24 h 200"/>
              <a:gd name="T16" fmla="*/ 24 w 200"/>
              <a:gd name="T17" fmla="*/ 31 h 200"/>
              <a:gd name="T18" fmla="*/ 194 w 200"/>
              <a:gd name="T19" fmla="*/ 0 h 200"/>
              <a:gd name="T20" fmla="*/ 156 w 200"/>
              <a:gd name="T21" fmla="*/ 0 h 200"/>
              <a:gd name="T22" fmla="*/ 150 w 200"/>
              <a:gd name="T23" fmla="*/ 6 h 200"/>
              <a:gd name="T24" fmla="*/ 156 w 200"/>
              <a:gd name="T25" fmla="*/ 12 h 200"/>
              <a:gd name="T26" fmla="*/ 188 w 200"/>
              <a:gd name="T27" fmla="*/ 12 h 200"/>
              <a:gd name="T28" fmla="*/ 188 w 200"/>
              <a:gd name="T29" fmla="*/ 44 h 200"/>
              <a:gd name="T30" fmla="*/ 194 w 200"/>
              <a:gd name="T31" fmla="*/ 50 h 200"/>
              <a:gd name="T32" fmla="*/ 200 w 200"/>
              <a:gd name="T33" fmla="*/ 44 h 200"/>
              <a:gd name="T34" fmla="*/ 200 w 200"/>
              <a:gd name="T35" fmla="*/ 6 h 200"/>
              <a:gd name="T36" fmla="*/ 194 w 200"/>
              <a:gd name="T37" fmla="*/ 0 h 200"/>
              <a:gd name="T38" fmla="*/ 194 w 200"/>
              <a:gd name="T39" fmla="*/ 150 h 200"/>
              <a:gd name="T40" fmla="*/ 188 w 200"/>
              <a:gd name="T41" fmla="*/ 156 h 200"/>
              <a:gd name="T42" fmla="*/ 188 w 200"/>
              <a:gd name="T43" fmla="*/ 188 h 200"/>
              <a:gd name="T44" fmla="*/ 156 w 200"/>
              <a:gd name="T45" fmla="*/ 188 h 200"/>
              <a:gd name="T46" fmla="*/ 150 w 200"/>
              <a:gd name="T47" fmla="*/ 194 h 200"/>
              <a:gd name="T48" fmla="*/ 156 w 200"/>
              <a:gd name="T49" fmla="*/ 200 h 200"/>
              <a:gd name="T50" fmla="*/ 194 w 200"/>
              <a:gd name="T51" fmla="*/ 200 h 200"/>
              <a:gd name="T52" fmla="*/ 200 w 200"/>
              <a:gd name="T53" fmla="*/ 194 h 200"/>
              <a:gd name="T54" fmla="*/ 200 w 200"/>
              <a:gd name="T55" fmla="*/ 156 h 200"/>
              <a:gd name="T56" fmla="*/ 194 w 200"/>
              <a:gd name="T57" fmla="*/ 150 h 200"/>
              <a:gd name="T58" fmla="*/ 6 w 200"/>
              <a:gd name="T59" fmla="*/ 50 h 200"/>
              <a:gd name="T60" fmla="*/ 12 w 200"/>
              <a:gd name="T61" fmla="*/ 44 h 200"/>
              <a:gd name="T62" fmla="*/ 12 w 200"/>
              <a:gd name="T63" fmla="*/ 12 h 200"/>
              <a:gd name="T64" fmla="*/ 44 w 200"/>
              <a:gd name="T65" fmla="*/ 12 h 200"/>
              <a:gd name="T66" fmla="*/ 50 w 200"/>
              <a:gd name="T67" fmla="*/ 6 h 200"/>
              <a:gd name="T68" fmla="*/ 44 w 200"/>
              <a:gd name="T69" fmla="*/ 0 h 200"/>
              <a:gd name="T70" fmla="*/ 6 w 200"/>
              <a:gd name="T71" fmla="*/ 0 h 200"/>
              <a:gd name="T72" fmla="*/ 0 w 200"/>
              <a:gd name="T73" fmla="*/ 6 h 200"/>
              <a:gd name="T74" fmla="*/ 0 w 200"/>
              <a:gd name="T75" fmla="*/ 44 h 200"/>
              <a:gd name="T76" fmla="*/ 6 w 200"/>
              <a:gd name="T77" fmla="*/ 50 h 200"/>
              <a:gd name="T78" fmla="*/ 44 w 200"/>
              <a:gd name="T79" fmla="*/ 188 h 200"/>
              <a:gd name="T80" fmla="*/ 12 w 200"/>
              <a:gd name="T81" fmla="*/ 188 h 200"/>
              <a:gd name="T82" fmla="*/ 12 w 200"/>
              <a:gd name="T83" fmla="*/ 156 h 200"/>
              <a:gd name="T84" fmla="*/ 6 w 200"/>
              <a:gd name="T85" fmla="*/ 150 h 200"/>
              <a:gd name="T86" fmla="*/ 0 w 200"/>
              <a:gd name="T87" fmla="*/ 156 h 200"/>
              <a:gd name="T88" fmla="*/ 0 w 200"/>
              <a:gd name="T89" fmla="*/ 194 h 200"/>
              <a:gd name="T90" fmla="*/ 6 w 200"/>
              <a:gd name="T91" fmla="*/ 200 h 200"/>
              <a:gd name="T92" fmla="*/ 44 w 200"/>
              <a:gd name="T93" fmla="*/ 200 h 200"/>
              <a:gd name="T94" fmla="*/ 50 w 200"/>
              <a:gd name="T95" fmla="*/ 194 h 200"/>
              <a:gd name="T96" fmla="*/ 44 w 200"/>
              <a:gd name="T97" fmla="*/ 1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200">
                <a:moveTo>
                  <a:pt x="24" y="31"/>
                </a:moveTo>
                <a:cubicBezTo>
                  <a:pt x="24" y="169"/>
                  <a:pt x="24" y="169"/>
                  <a:pt x="24" y="169"/>
                </a:cubicBezTo>
                <a:cubicBezTo>
                  <a:pt x="24" y="173"/>
                  <a:pt x="27" y="175"/>
                  <a:pt x="30" y="175"/>
                </a:cubicBezTo>
                <a:cubicBezTo>
                  <a:pt x="170" y="175"/>
                  <a:pt x="170" y="175"/>
                  <a:pt x="170" y="175"/>
                </a:cubicBezTo>
                <a:cubicBezTo>
                  <a:pt x="173" y="175"/>
                  <a:pt x="176" y="173"/>
                  <a:pt x="176" y="169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6" y="27"/>
                  <a:pt x="173" y="24"/>
                  <a:pt x="17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7" y="24"/>
                  <a:pt x="24" y="27"/>
                  <a:pt x="24" y="31"/>
                </a:cubicBezTo>
                <a:close/>
                <a:moveTo>
                  <a:pt x="194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0" y="3"/>
                  <a:pt x="150" y="6"/>
                </a:cubicBezTo>
                <a:cubicBezTo>
                  <a:pt x="150" y="10"/>
                  <a:pt x="153" y="12"/>
                  <a:pt x="156" y="12"/>
                </a:cubicBezTo>
                <a:cubicBezTo>
                  <a:pt x="188" y="12"/>
                  <a:pt x="188" y="12"/>
                  <a:pt x="188" y="12"/>
                </a:cubicBezTo>
                <a:cubicBezTo>
                  <a:pt x="188" y="44"/>
                  <a:pt x="188" y="44"/>
                  <a:pt x="188" y="44"/>
                </a:cubicBezTo>
                <a:cubicBezTo>
                  <a:pt x="188" y="47"/>
                  <a:pt x="190" y="50"/>
                  <a:pt x="194" y="50"/>
                </a:cubicBezTo>
                <a:cubicBezTo>
                  <a:pt x="197" y="50"/>
                  <a:pt x="200" y="47"/>
                  <a:pt x="200" y="44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3"/>
                  <a:pt x="197" y="0"/>
                  <a:pt x="194" y="0"/>
                </a:cubicBezTo>
                <a:close/>
                <a:moveTo>
                  <a:pt x="194" y="150"/>
                </a:moveTo>
                <a:cubicBezTo>
                  <a:pt x="190" y="150"/>
                  <a:pt x="188" y="153"/>
                  <a:pt x="188" y="156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3" y="188"/>
                  <a:pt x="150" y="190"/>
                  <a:pt x="150" y="194"/>
                </a:cubicBezTo>
                <a:cubicBezTo>
                  <a:pt x="150" y="197"/>
                  <a:pt x="153" y="200"/>
                  <a:pt x="156" y="200"/>
                </a:cubicBezTo>
                <a:cubicBezTo>
                  <a:pt x="194" y="200"/>
                  <a:pt x="194" y="200"/>
                  <a:pt x="194" y="200"/>
                </a:cubicBezTo>
                <a:cubicBezTo>
                  <a:pt x="197" y="200"/>
                  <a:pt x="200" y="197"/>
                  <a:pt x="200" y="194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53"/>
                  <a:pt x="197" y="150"/>
                  <a:pt x="194" y="150"/>
                </a:cubicBezTo>
                <a:close/>
                <a:moveTo>
                  <a:pt x="6" y="50"/>
                </a:moveTo>
                <a:cubicBezTo>
                  <a:pt x="10" y="50"/>
                  <a:pt x="12" y="47"/>
                  <a:pt x="12" y="44"/>
                </a:cubicBezTo>
                <a:cubicBezTo>
                  <a:pt x="12" y="12"/>
                  <a:pt x="12" y="12"/>
                  <a:pt x="12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7" y="12"/>
                  <a:pt x="50" y="10"/>
                  <a:pt x="50" y="6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3" y="50"/>
                  <a:pt x="6" y="50"/>
                </a:cubicBezTo>
                <a:close/>
                <a:moveTo>
                  <a:pt x="44" y="188"/>
                </a:moveTo>
                <a:cubicBezTo>
                  <a:pt x="12" y="188"/>
                  <a:pt x="12" y="188"/>
                  <a:pt x="12" y="188"/>
                </a:cubicBezTo>
                <a:cubicBezTo>
                  <a:pt x="12" y="156"/>
                  <a:pt x="12" y="156"/>
                  <a:pt x="12" y="156"/>
                </a:cubicBezTo>
                <a:cubicBezTo>
                  <a:pt x="12" y="153"/>
                  <a:pt x="10" y="150"/>
                  <a:pt x="6" y="150"/>
                </a:cubicBezTo>
                <a:cubicBezTo>
                  <a:pt x="3" y="150"/>
                  <a:pt x="0" y="153"/>
                  <a:pt x="0" y="156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7"/>
                  <a:pt x="3" y="200"/>
                  <a:pt x="6" y="200"/>
                </a:cubicBezTo>
                <a:cubicBezTo>
                  <a:pt x="44" y="200"/>
                  <a:pt x="44" y="200"/>
                  <a:pt x="44" y="200"/>
                </a:cubicBezTo>
                <a:cubicBezTo>
                  <a:pt x="47" y="200"/>
                  <a:pt x="50" y="197"/>
                  <a:pt x="50" y="194"/>
                </a:cubicBezTo>
                <a:cubicBezTo>
                  <a:pt x="50" y="190"/>
                  <a:pt x="47" y="188"/>
                  <a:pt x="44" y="1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861175" y="3216511"/>
            <a:ext cx="1399006" cy="2036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500" b="1" dirty="0" smtClean="0">
                <a:solidFill>
                  <a:schemeClr val="accent1"/>
                </a:solidFill>
                <a:latin typeface="+mj-ea"/>
                <a:ea typeface="+mj-ea"/>
              </a:rPr>
              <a:t>?</a:t>
            </a:r>
            <a:endParaRPr lang="zh-CN" altLang="en-US" sz="115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423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95342" y="1728623"/>
            <a:ext cx="4801316" cy="3400755"/>
            <a:chOff x="3695341" y="2385119"/>
            <a:chExt cx="4801316" cy="3400755"/>
          </a:xfrm>
        </p:grpSpPr>
        <p:sp>
          <p:nvSpPr>
            <p:cNvPr id="35" name="矩形 34"/>
            <p:cNvSpPr/>
            <p:nvPr/>
          </p:nvSpPr>
          <p:spPr>
            <a:xfrm>
              <a:off x="3695343" y="3200665"/>
              <a:ext cx="4801314" cy="19389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别作死</a:t>
              </a:r>
              <a:endParaRPr lang="zh-CN" altLang="en-US" sz="1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695341" y="2385119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n-ea"/>
                </a:rPr>
                <a:t>说</a:t>
              </a:r>
              <a:r>
                <a:rPr lang="zh-CN" altLang="en-US" sz="6000" dirty="0" smtClean="0">
                  <a:solidFill>
                    <a:schemeClr val="bg1"/>
                  </a:solidFill>
                  <a:latin typeface="+mn-ea"/>
                </a:rPr>
                <a:t>人话，就是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726601" y="4985655"/>
              <a:ext cx="473879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600" dirty="0" smtClean="0">
                  <a:solidFill>
                    <a:schemeClr val="accent1"/>
                  </a:solidFill>
                  <a:latin typeface="+mn-ea"/>
                </a:rPr>
                <a:t>NO ZUO NO DIE</a:t>
              </a:r>
              <a:endParaRPr lang="zh-CN" altLang="en-US" sz="46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277839" y="1381444"/>
            <a:ext cx="5495150" cy="40951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66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rot="10800000">
            <a:off x="0" y="0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63600" y="5689562"/>
            <a:ext cx="493923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89169" y="5689562"/>
            <a:ext cx="487573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802831" y="5685987"/>
            <a:ext cx="586338" cy="330200"/>
            <a:chOff x="5688531" y="2894353"/>
            <a:chExt cx="586338" cy="33020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3310621" y="2994229"/>
            <a:ext cx="557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latin typeface="+mj-ea"/>
                <a:ea typeface="+mj-ea"/>
              </a:rPr>
              <a:t>更多内容自己看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10622" y="2093991"/>
            <a:ext cx="557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/>
              <a:t>好</a:t>
            </a:r>
            <a:r>
              <a:rPr lang="zh-CN" altLang="en-US" sz="6000" dirty="0" smtClean="0"/>
              <a:t>了，不唠叨了</a:t>
            </a:r>
          </a:p>
        </p:txBody>
      </p:sp>
    </p:spTree>
    <p:extLst>
      <p:ext uri="{BB962C8B-B14F-4D97-AF65-F5344CB8AC3E}">
        <p14:creationId xmlns="" xmlns:p14="http://schemas.microsoft.com/office/powerpoint/2010/main" val="146325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439021" y="1928240"/>
            <a:ext cx="2896037" cy="5932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+mn-ea"/>
              </a:rPr>
              <a:t>机械工业出版社</a:t>
            </a:r>
          </a:p>
        </p:txBody>
      </p:sp>
      <p:sp>
        <p:nvSpPr>
          <p:cNvPr id="32" name="矩形 31"/>
          <p:cNvSpPr/>
          <p:nvPr/>
        </p:nvSpPr>
        <p:spPr>
          <a:xfrm>
            <a:off x="5192201" y="1054100"/>
            <a:ext cx="3834060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《</a:t>
            </a:r>
            <a:r>
              <a:rPr lang="zh-CN" altLang="en-US" sz="4000" b="1" dirty="0" smtClean="0">
                <a:solidFill>
                  <a:schemeClr val="accent2"/>
                </a:solidFill>
                <a:latin typeface="+mj-ea"/>
                <a:ea typeface="+mj-ea"/>
              </a:rPr>
              <a:t>僵尸玩过界</a:t>
            </a:r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》</a:t>
            </a:r>
            <a:endParaRPr lang="zh-CN" altLang="en-US" sz="4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0" y="632110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859952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93451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393251" y="3653952"/>
            <a:ext cx="1040563" cy="2956934"/>
            <a:chOff x="0" y="1"/>
            <a:chExt cx="120" cy="341"/>
          </a:xfrm>
          <a:solidFill>
            <a:schemeClr val="accent2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21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7028007" y="3807658"/>
            <a:ext cx="986473" cy="2803228"/>
            <a:chOff x="0" y="1"/>
            <a:chExt cx="120" cy="341"/>
          </a:xfrm>
          <a:solidFill>
            <a:schemeClr val="accent2"/>
          </a:soli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43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9" name="矩形 18"/>
          <p:cNvSpPr/>
          <p:nvPr/>
        </p:nvSpPr>
        <p:spPr>
          <a:xfrm>
            <a:off x="5688281" y="5168732"/>
            <a:ext cx="12618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</a:rPr>
              <a:t>蒂莫</a:t>
            </a:r>
            <a:r>
              <a:rPr lang="zh-CN" altLang="en-US" sz="2800" dirty="0" smtClean="0">
                <a:solidFill>
                  <a:schemeClr val="accent2"/>
                </a:solidFill>
              </a:rPr>
              <a:t>西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92767" y="4842449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布拉德利</a:t>
            </a:r>
            <a:endParaRPr lang="zh-CN" altLang="en-US" sz="2800" dirty="0"/>
          </a:p>
        </p:txBody>
      </p:sp>
      <p:sp>
        <p:nvSpPr>
          <p:cNvPr id="31" name="椭圆 30"/>
          <p:cNvSpPr/>
          <p:nvPr/>
        </p:nvSpPr>
        <p:spPr>
          <a:xfrm>
            <a:off x="1011247" y="6401013"/>
            <a:ext cx="4723787" cy="275649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391615" y="4554284"/>
            <a:ext cx="468337" cy="4769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619668" y="4567058"/>
            <a:ext cx="384333" cy="2753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0"/>
          <a:stretch/>
        </p:blipFill>
        <p:spPr>
          <a:xfrm>
            <a:off x="1256496" y="568667"/>
            <a:ext cx="4198278" cy="597017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6582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3066506">
            <a:off x="9064293" y="5109586"/>
            <a:ext cx="1673224" cy="2039279"/>
            <a:chOff x="7210725" y="2802636"/>
            <a:chExt cx="2681357" cy="3267964"/>
          </a:xfrm>
          <a:solidFill>
            <a:schemeClr val="bg1"/>
          </a:solidFill>
        </p:grpSpPr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grp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9" name="弦形 8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0" name="弦形 9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grpFill/>
          </p:grpSpPr>
          <p:sp>
            <p:nvSpPr>
              <p:cNvPr id="22" name="圆角矩形 21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grpFill/>
          </p:grpSpPr>
          <p:sp>
            <p:nvSpPr>
              <p:cNvPr id="18" name="圆角矩形 17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grpFill/>
          </p:grpSpPr>
          <p:sp>
            <p:nvSpPr>
              <p:cNvPr id="14" name="圆角矩形 1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32" name="Freeform 6"/>
          <p:cNvSpPr>
            <a:spLocks/>
          </p:cNvSpPr>
          <p:nvPr/>
        </p:nvSpPr>
        <p:spPr bwMode="auto">
          <a:xfrm rot="771260">
            <a:off x="4606670" y="4232744"/>
            <a:ext cx="2505269" cy="2804042"/>
          </a:xfrm>
          <a:custGeom>
            <a:avLst/>
            <a:gdLst>
              <a:gd name="T0" fmla="*/ 757 w 1807"/>
              <a:gd name="T1" fmla="*/ 12 h 2029"/>
              <a:gd name="T2" fmla="*/ 1056 w 1807"/>
              <a:gd name="T3" fmla="*/ 124 h 2029"/>
              <a:gd name="T4" fmla="*/ 1441 w 1807"/>
              <a:gd name="T5" fmla="*/ 225 h 2029"/>
              <a:gd name="T6" fmla="*/ 1479 w 1807"/>
              <a:gd name="T7" fmla="*/ 270 h 2029"/>
              <a:gd name="T8" fmla="*/ 1547 w 1807"/>
              <a:gd name="T9" fmla="*/ 319 h 2029"/>
              <a:gd name="T10" fmla="*/ 1613 w 1807"/>
              <a:gd name="T11" fmla="*/ 242 h 2029"/>
              <a:gd name="T12" fmla="*/ 1783 w 1807"/>
              <a:gd name="T13" fmla="*/ 288 h 2029"/>
              <a:gd name="T14" fmla="*/ 1804 w 1807"/>
              <a:gd name="T15" fmla="*/ 344 h 2029"/>
              <a:gd name="T16" fmla="*/ 1700 w 1807"/>
              <a:gd name="T17" fmla="*/ 467 h 2029"/>
              <a:gd name="T18" fmla="*/ 1281 w 1807"/>
              <a:gd name="T19" fmla="*/ 423 h 2029"/>
              <a:gd name="T20" fmla="*/ 1173 w 1807"/>
              <a:gd name="T21" fmla="*/ 432 h 2029"/>
              <a:gd name="T22" fmla="*/ 1555 w 1807"/>
              <a:gd name="T23" fmla="*/ 686 h 2029"/>
              <a:gd name="T24" fmla="*/ 1635 w 1807"/>
              <a:gd name="T25" fmla="*/ 815 h 2029"/>
              <a:gd name="T26" fmla="*/ 1582 w 1807"/>
              <a:gd name="T27" fmla="*/ 885 h 2029"/>
              <a:gd name="T28" fmla="*/ 1490 w 1807"/>
              <a:gd name="T29" fmla="*/ 902 h 2029"/>
              <a:gd name="T30" fmla="*/ 1168 w 1807"/>
              <a:gd name="T31" fmla="*/ 752 h 2029"/>
              <a:gd name="T32" fmla="*/ 1133 w 1807"/>
              <a:gd name="T33" fmla="*/ 704 h 2029"/>
              <a:gd name="T34" fmla="*/ 1077 w 1807"/>
              <a:gd name="T35" fmla="*/ 680 h 2029"/>
              <a:gd name="T36" fmla="*/ 800 w 1807"/>
              <a:gd name="T37" fmla="*/ 851 h 2029"/>
              <a:gd name="T38" fmla="*/ 962 w 1807"/>
              <a:gd name="T39" fmla="*/ 988 h 2029"/>
              <a:gd name="T40" fmla="*/ 965 w 1807"/>
              <a:gd name="T41" fmla="*/ 1066 h 2029"/>
              <a:gd name="T42" fmla="*/ 1071 w 1807"/>
              <a:gd name="T43" fmla="*/ 1074 h 2029"/>
              <a:gd name="T44" fmla="*/ 1249 w 1807"/>
              <a:gd name="T45" fmla="*/ 1332 h 2029"/>
              <a:gd name="T46" fmla="*/ 1288 w 1807"/>
              <a:gd name="T47" fmla="*/ 1544 h 2029"/>
              <a:gd name="T48" fmla="*/ 1308 w 1807"/>
              <a:gd name="T49" fmla="*/ 1699 h 2029"/>
              <a:gd name="T50" fmla="*/ 1277 w 1807"/>
              <a:gd name="T51" fmla="*/ 1840 h 2029"/>
              <a:gd name="T52" fmla="*/ 1323 w 1807"/>
              <a:gd name="T53" fmla="*/ 1914 h 2029"/>
              <a:gd name="T54" fmla="*/ 1046 w 1807"/>
              <a:gd name="T55" fmla="*/ 1956 h 2029"/>
              <a:gd name="T56" fmla="*/ 989 w 1807"/>
              <a:gd name="T57" fmla="*/ 1629 h 2029"/>
              <a:gd name="T58" fmla="*/ 944 w 1807"/>
              <a:gd name="T59" fmla="*/ 1377 h 2029"/>
              <a:gd name="T60" fmla="*/ 837 w 1807"/>
              <a:gd name="T61" fmla="*/ 1200 h 2029"/>
              <a:gd name="T62" fmla="*/ 798 w 1807"/>
              <a:gd name="T63" fmla="*/ 1251 h 2029"/>
              <a:gd name="T64" fmla="*/ 544 w 1807"/>
              <a:gd name="T65" fmla="*/ 1156 h 2029"/>
              <a:gd name="T66" fmla="*/ 315 w 1807"/>
              <a:gd name="T67" fmla="*/ 1648 h 2029"/>
              <a:gd name="T68" fmla="*/ 329 w 1807"/>
              <a:gd name="T69" fmla="*/ 1849 h 2029"/>
              <a:gd name="T70" fmla="*/ 163 w 1807"/>
              <a:gd name="T71" fmla="*/ 2028 h 2029"/>
              <a:gd name="T72" fmla="*/ 34 w 1807"/>
              <a:gd name="T73" fmla="*/ 1963 h 2029"/>
              <a:gd name="T74" fmla="*/ 28 w 1807"/>
              <a:gd name="T75" fmla="*/ 1779 h 2029"/>
              <a:gd name="T76" fmla="*/ 181 w 1807"/>
              <a:gd name="T77" fmla="*/ 1483 h 2029"/>
              <a:gd name="T78" fmla="*/ 229 w 1807"/>
              <a:gd name="T79" fmla="*/ 1370 h 2029"/>
              <a:gd name="T80" fmla="*/ 225 w 1807"/>
              <a:gd name="T81" fmla="*/ 1146 h 2029"/>
              <a:gd name="T82" fmla="*/ 328 w 1807"/>
              <a:gd name="T83" fmla="*/ 1045 h 2029"/>
              <a:gd name="T84" fmla="*/ 297 w 1807"/>
              <a:gd name="T85" fmla="*/ 913 h 2029"/>
              <a:gd name="T86" fmla="*/ 265 w 1807"/>
              <a:gd name="T87" fmla="*/ 812 h 2029"/>
              <a:gd name="T88" fmla="*/ 382 w 1807"/>
              <a:gd name="T89" fmla="*/ 505 h 2029"/>
              <a:gd name="T90" fmla="*/ 527 w 1807"/>
              <a:gd name="T91" fmla="*/ 513 h 2029"/>
              <a:gd name="T92" fmla="*/ 581 w 1807"/>
              <a:gd name="T93" fmla="*/ 299 h 2029"/>
              <a:gd name="T94" fmla="*/ 578 w 1807"/>
              <a:gd name="T95" fmla="*/ 156 h 2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07" h="2029">
                <a:moveTo>
                  <a:pt x="644" y="63"/>
                </a:moveTo>
                <a:cubicBezTo>
                  <a:pt x="676" y="35"/>
                  <a:pt x="716" y="20"/>
                  <a:pt x="757" y="12"/>
                </a:cubicBezTo>
                <a:cubicBezTo>
                  <a:pt x="830" y="0"/>
                  <a:pt x="906" y="17"/>
                  <a:pt x="968" y="57"/>
                </a:cubicBezTo>
                <a:cubicBezTo>
                  <a:pt x="998" y="78"/>
                  <a:pt x="1022" y="108"/>
                  <a:pt x="1056" y="124"/>
                </a:cubicBezTo>
                <a:cubicBezTo>
                  <a:pt x="1126" y="161"/>
                  <a:pt x="1204" y="178"/>
                  <a:pt x="1281" y="195"/>
                </a:cubicBezTo>
                <a:cubicBezTo>
                  <a:pt x="1334" y="206"/>
                  <a:pt x="1387" y="216"/>
                  <a:pt x="1441" y="225"/>
                </a:cubicBezTo>
                <a:cubicBezTo>
                  <a:pt x="1409" y="252"/>
                  <a:pt x="1372" y="271"/>
                  <a:pt x="1341" y="299"/>
                </a:cubicBezTo>
                <a:cubicBezTo>
                  <a:pt x="1388" y="294"/>
                  <a:pt x="1433" y="279"/>
                  <a:pt x="1479" y="270"/>
                </a:cubicBezTo>
                <a:cubicBezTo>
                  <a:pt x="1485" y="269"/>
                  <a:pt x="1493" y="264"/>
                  <a:pt x="1499" y="270"/>
                </a:cubicBezTo>
                <a:cubicBezTo>
                  <a:pt x="1515" y="286"/>
                  <a:pt x="1531" y="303"/>
                  <a:pt x="1547" y="319"/>
                </a:cubicBezTo>
                <a:cubicBezTo>
                  <a:pt x="1557" y="298"/>
                  <a:pt x="1555" y="274"/>
                  <a:pt x="1562" y="253"/>
                </a:cubicBezTo>
                <a:cubicBezTo>
                  <a:pt x="1575" y="239"/>
                  <a:pt x="1596" y="242"/>
                  <a:pt x="1613" y="242"/>
                </a:cubicBezTo>
                <a:cubicBezTo>
                  <a:pt x="1645" y="244"/>
                  <a:pt x="1677" y="240"/>
                  <a:pt x="1709" y="244"/>
                </a:cubicBezTo>
                <a:cubicBezTo>
                  <a:pt x="1738" y="248"/>
                  <a:pt x="1764" y="265"/>
                  <a:pt x="1783" y="288"/>
                </a:cubicBezTo>
                <a:cubicBezTo>
                  <a:pt x="1779" y="311"/>
                  <a:pt x="1770" y="333"/>
                  <a:pt x="1770" y="356"/>
                </a:cubicBezTo>
                <a:cubicBezTo>
                  <a:pt x="1781" y="353"/>
                  <a:pt x="1793" y="348"/>
                  <a:pt x="1804" y="344"/>
                </a:cubicBezTo>
                <a:cubicBezTo>
                  <a:pt x="1807" y="372"/>
                  <a:pt x="1797" y="401"/>
                  <a:pt x="1781" y="424"/>
                </a:cubicBezTo>
                <a:cubicBezTo>
                  <a:pt x="1761" y="448"/>
                  <a:pt x="1731" y="465"/>
                  <a:pt x="1700" y="467"/>
                </a:cubicBezTo>
                <a:cubicBezTo>
                  <a:pt x="1603" y="472"/>
                  <a:pt x="1506" y="465"/>
                  <a:pt x="1411" y="449"/>
                </a:cubicBezTo>
                <a:cubicBezTo>
                  <a:pt x="1367" y="444"/>
                  <a:pt x="1325" y="430"/>
                  <a:pt x="1281" y="423"/>
                </a:cubicBezTo>
                <a:cubicBezTo>
                  <a:pt x="1235" y="413"/>
                  <a:pt x="1190" y="396"/>
                  <a:pt x="1144" y="385"/>
                </a:cubicBezTo>
                <a:cubicBezTo>
                  <a:pt x="1151" y="402"/>
                  <a:pt x="1163" y="416"/>
                  <a:pt x="1173" y="432"/>
                </a:cubicBezTo>
                <a:cubicBezTo>
                  <a:pt x="1205" y="482"/>
                  <a:pt x="1239" y="535"/>
                  <a:pt x="1293" y="564"/>
                </a:cubicBezTo>
                <a:cubicBezTo>
                  <a:pt x="1376" y="612"/>
                  <a:pt x="1465" y="650"/>
                  <a:pt x="1555" y="686"/>
                </a:cubicBezTo>
                <a:cubicBezTo>
                  <a:pt x="1580" y="694"/>
                  <a:pt x="1604" y="709"/>
                  <a:pt x="1618" y="732"/>
                </a:cubicBezTo>
                <a:cubicBezTo>
                  <a:pt x="1635" y="755"/>
                  <a:pt x="1638" y="786"/>
                  <a:pt x="1635" y="815"/>
                </a:cubicBezTo>
                <a:cubicBezTo>
                  <a:pt x="1622" y="819"/>
                  <a:pt x="1608" y="822"/>
                  <a:pt x="1595" y="826"/>
                </a:cubicBezTo>
                <a:cubicBezTo>
                  <a:pt x="1589" y="845"/>
                  <a:pt x="1587" y="865"/>
                  <a:pt x="1582" y="885"/>
                </a:cubicBezTo>
                <a:cubicBezTo>
                  <a:pt x="1581" y="893"/>
                  <a:pt x="1572" y="896"/>
                  <a:pt x="1565" y="900"/>
                </a:cubicBezTo>
                <a:cubicBezTo>
                  <a:pt x="1541" y="909"/>
                  <a:pt x="1514" y="911"/>
                  <a:pt x="1490" y="902"/>
                </a:cubicBezTo>
                <a:cubicBezTo>
                  <a:pt x="1441" y="884"/>
                  <a:pt x="1393" y="864"/>
                  <a:pt x="1345" y="844"/>
                </a:cubicBezTo>
                <a:cubicBezTo>
                  <a:pt x="1285" y="815"/>
                  <a:pt x="1224" y="789"/>
                  <a:pt x="1168" y="752"/>
                </a:cubicBezTo>
                <a:cubicBezTo>
                  <a:pt x="1178" y="746"/>
                  <a:pt x="1188" y="741"/>
                  <a:pt x="1197" y="734"/>
                </a:cubicBezTo>
                <a:cubicBezTo>
                  <a:pt x="1176" y="723"/>
                  <a:pt x="1155" y="714"/>
                  <a:pt x="1133" y="704"/>
                </a:cubicBezTo>
                <a:cubicBezTo>
                  <a:pt x="1129" y="684"/>
                  <a:pt x="1125" y="663"/>
                  <a:pt x="1121" y="643"/>
                </a:cubicBezTo>
                <a:cubicBezTo>
                  <a:pt x="1103" y="651"/>
                  <a:pt x="1092" y="668"/>
                  <a:pt x="1077" y="680"/>
                </a:cubicBezTo>
                <a:cubicBezTo>
                  <a:pt x="1037" y="639"/>
                  <a:pt x="1007" y="590"/>
                  <a:pt x="974" y="544"/>
                </a:cubicBezTo>
                <a:cubicBezTo>
                  <a:pt x="915" y="646"/>
                  <a:pt x="859" y="749"/>
                  <a:pt x="800" y="851"/>
                </a:cubicBezTo>
                <a:cubicBezTo>
                  <a:pt x="799" y="856"/>
                  <a:pt x="793" y="862"/>
                  <a:pt x="799" y="865"/>
                </a:cubicBezTo>
                <a:cubicBezTo>
                  <a:pt x="853" y="907"/>
                  <a:pt x="909" y="945"/>
                  <a:pt x="962" y="988"/>
                </a:cubicBezTo>
                <a:cubicBezTo>
                  <a:pt x="963" y="1013"/>
                  <a:pt x="962" y="1038"/>
                  <a:pt x="963" y="1063"/>
                </a:cubicBezTo>
                <a:cubicBezTo>
                  <a:pt x="965" y="1066"/>
                  <a:pt x="965" y="1066"/>
                  <a:pt x="965" y="1066"/>
                </a:cubicBezTo>
                <a:cubicBezTo>
                  <a:pt x="996" y="1067"/>
                  <a:pt x="1026" y="1065"/>
                  <a:pt x="1056" y="1066"/>
                </a:cubicBezTo>
                <a:cubicBezTo>
                  <a:pt x="1062" y="1066"/>
                  <a:pt x="1066" y="1071"/>
                  <a:pt x="1071" y="1074"/>
                </a:cubicBezTo>
                <a:cubicBezTo>
                  <a:pt x="1119" y="1117"/>
                  <a:pt x="1169" y="1158"/>
                  <a:pt x="1206" y="1211"/>
                </a:cubicBezTo>
                <a:cubicBezTo>
                  <a:pt x="1229" y="1248"/>
                  <a:pt x="1238" y="1290"/>
                  <a:pt x="1249" y="1332"/>
                </a:cubicBezTo>
                <a:cubicBezTo>
                  <a:pt x="1260" y="1372"/>
                  <a:pt x="1265" y="1413"/>
                  <a:pt x="1274" y="1453"/>
                </a:cubicBezTo>
                <a:cubicBezTo>
                  <a:pt x="1280" y="1483"/>
                  <a:pt x="1283" y="1514"/>
                  <a:pt x="1288" y="1544"/>
                </a:cubicBezTo>
                <a:cubicBezTo>
                  <a:pt x="1297" y="1586"/>
                  <a:pt x="1300" y="1630"/>
                  <a:pt x="1306" y="1673"/>
                </a:cubicBezTo>
                <a:cubicBezTo>
                  <a:pt x="1307" y="1682"/>
                  <a:pt x="1308" y="1690"/>
                  <a:pt x="1308" y="1699"/>
                </a:cubicBezTo>
                <a:cubicBezTo>
                  <a:pt x="1305" y="1706"/>
                  <a:pt x="1301" y="1713"/>
                  <a:pt x="1299" y="1722"/>
                </a:cubicBezTo>
                <a:cubicBezTo>
                  <a:pt x="1292" y="1761"/>
                  <a:pt x="1282" y="1800"/>
                  <a:pt x="1277" y="1840"/>
                </a:cubicBezTo>
                <a:cubicBezTo>
                  <a:pt x="1293" y="1829"/>
                  <a:pt x="1306" y="1814"/>
                  <a:pt x="1323" y="1804"/>
                </a:cubicBezTo>
                <a:cubicBezTo>
                  <a:pt x="1326" y="1840"/>
                  <a:pt x="1332" y="1878"/>
                  <a:pt x="1323" y="1914"/>
                </a:cubicBezTo>
                <a:cubicBezTo>
                  <a:pt x="1305" y="1981"/>
                  <a:pt x="1238" y="2029"/>
                  <a:pt x="1169" y="2027"/>
                </a:cubicBezTo>
                <a:cubicBezTo>
                  <a:pt x="1120" y="2024"/>
                  <a:pt x="1072" y="1998"/>
                  <a:pt x="1046" y="1956"/>
                </a:cubicBezTo>
                <a:cubicBezTo>
                  <a:pt x="1020" y="1916"/>
                  <a:pt x="1019" y="1867"/>
                  <a:pt x="1014" y="1822"/>
                </a:cubicBezTo>
                <a:cubicBezTo>
                  <a:pt x="1008" y="1757"/>
                  <a:pt x="996" y="1694"/>
                  <a:pt x="989" y="1629"/>
                </a:cubicBezTo>
                <a:cubicBezTo>
                  <a:pt x="984" y="1581"/>
                  <a:pt x="973" y="1533"/>
                  <a:pt x="966" y="1485"/>
                </a:cubicBezTo>
                <a:cubicBezTo>
                  <a:pt x="960" y="1448"/>
                  <a:pt x="951" y="1413"/>
                  <a:pt x="944" y="1377"/>
                </a:cubicBezTo>
                <a:cubicBezTo>
                  <a:pt x="927" y="1349"/>
                  <a:pt x="889" y="1337"/>
                  <a:pt x="881" y="1304"/>
                </a:cubicBezTo>
                <a:cubicBezTo>
                  <a:pt x="866" y="1269"/>
                  <a:pt x="854" y="1233"/>
                  <a:pt x="837" y="1200"/>
                </a:cubicBezTo>
                <a:cubicBezTo>
                  <a:pt x="829" y="1221"/>
                  <a:pt x="824" y="1243"/>
                  <a:pt x="819" y="1264"/>
                </a:cubicBezTo>
                <a:cubicBezTo>
                  <a:pt x="811" y="1261"/>
                  <a:pt x="804" y="1256"/>
                  <a:pt x="798" y="1251"/>
                </a:cubicBezTo>
                <a:cubicBezTo>
                  <a:pt x="723" y="1192"/>
                  <a:pt x="646" y="1135"/>
                  <a:pt x="569" y="1080"/>
                </a:cubicBezTo>
                <a:cubicBezTo>
                  <a:pt x="558" y="1104"/>
                  <a:pt x="553" y="1131"/>
                  <a:pt x="544" y="1156"/>
                </a:cubicBezTo>
                <a:cubicBezTo>
                  <a:pt x="496" y="1308"/>
                  <a:pt x="449" y="1461"/>
                  <a:pt x="402" y="1613"/>
                </a:cubicBezTo>
                <a:cubicBezTo>
                  <a:pt x="373" y="1626"/>
                  <a:pt x="342" y="1633"/>
                  <a:pt x="315" y="1648"/>
                </a:cubicBezTo>
                <a:cubicBezTo>
                  <a:pt x="336" y="1662"/>
                  <a:pt x="358" y="1673"/>
                  <a:pt x="379" y="1687"/>
                </a:cubicBezTo>
                <a:cubicBezTo>
                  <a:pt x="363" y="1741"/>
                  <a:pt x="345" y="1795"/>
                  <a:pt x="329" y="1849"/>
                </a:cubicBezTo>
                <a:cubicBezTo>
                  <a:pt x="316" y="1886"/>
                  <a:pt x="309" y="1925"/>
                  <a:pt x="288" y="1959"/>
                </a:cubicBezTo>
                <a:cubicBezTo>
                  <a:pt x="261" y="2000"/>
                  <a:pt x="213" y="2026"/>
                  <a:pt x="163" y="2028"/>
                </a:cubicBezTo>
                <a:cubicBezTo>
                  <a:pt x="151" y="2028"/>
                  <a:pt x="151" y="2028"/>
                  <a:pt x="151" y="2028"/>
                </a:cubicBezTo>
                <a:cubicBezTo>
                  <a:pt x="105" y="2024"/>
                  <a:pt x="61" y="2001"/>
                  <a:pt x="34" y="1963"/>
                </a:cubicBezTo>
                <a:cubicBezTo>
                  <a:pt x="11" y="1929"/>
                  <a:pt x="0" y="1887"/>
                  <a:pt x="8" y="1846"/>
                </a:cubicBezTo>
                <a:cubicBezTo>
                  <a:pt x="13" y="1823"/>
                  <a:pt x="22" y="1801"/>
                  <a:pt x="28" y="1779"/>
                </a:cubicBezTo>
                <a:cubicBezTo>
                  <a:pt x="61" y="1673"/>
                  <a:pt x="93" y="1567"/>
                  <a:pt x="127" y="1461"/>
                </a:cubicBezTo>
                <a:cubicBezTo>
                  <a:pt x="145" y="1469"/>
                  <a:pt x="163" y="1477"/>
                  <a:pt x="181" y="1483"/>
                </a:cubicBezTo>
                <a:cubicBezTo>
                  <a:pt x="178" y="1460"/>
                  <a:pt x="172" y="1437"/>
                  <a:pt x="166" y="1414"/>
                </a:cubicBezTo>
                <a:cubicBezTo>
                  <a:pt x="186" y="1398"/>
                  <a:pt x="210" y="1387"/>
                  <a:pt x="229" y="1370"/>
                </a:cubicBezTo>
                <a:cubicBezTo>
                  <a:pt x="207" y="1361"/>
                  <a:pt x="185" y="1353"/>
                  <a:pt x="162" y="1345"/>
                </a:cubicBezTo>
                <a:cubicBezTo>
                  <a:pt x="183" y="1279"/>
                  <a:pt x="203" y="1212"/>
                  <a:pt x="225" y="1146"/>
                </a:cubicBezTo>
                <a:cubicBezTo>
                  <a:pt x="236" y="1152"/>
                  <a:pt x="247" y="1158"/>
                  <a:pt x="258" y="1163"/>
                </a:cubicBezTo>
                <a:cubicBezTo>
                  <a:pt x="281" y="1123"/>
                  <a:pt x="304" y="1084"/>
                  <a:pt x="328" y="1045"/>
                </a:cubicBezTo>
                <a:cubicBezTo>
                  <a:pt x="300" y="1052"/>
                  <a:pt x="275" y="1066"/>
                  <a:pt x="247" y="1072"/>
                </a:cubicBezTo>
                <a:cubicBezTo>
                  <a:pt x="264" y="1019"/>
                  <a:pt x="280" y="966"/>
                  <a:pt x="297" y="913"/>
                </a:cubicBezTo>
                <a:cubicBezTo>
                  <a:pt x="298" y="908"/>
                  <a:pt x="301" y="903"/>
                  <a:pt x="298" y="898"/>
                </a:cubicBezTo>
                <a:cubicBezTo>
                  <a:pt x="284" y="871"/>
                  <a:pt x="269" y="843"/>
                  <a:pt x="265" y="812"/>
                </a:cubicBezTo>
                <a:cubicBezTo>
                  <a:pt x="258" y="767"/>
                  <a:pt x="262" y="719"/>
                  <a:pt x="285" y="679"/>
                </a:cubicBezTo>
                <a:cubicBezTo>
                  <a:pt x="317" y="621"/>
                  <a:pt x="350" y="563"/>
                  <a:pt x="382" y="505"/>
                </a:cubicBezTo>
                <a:cubicBezTo>
                  <a:pt x="406" y="464"/>
                  <a:pt x="427" y="422"/>
                  <a:pt x="452" y="382"/>
                </a:cubicBezTo>
                <a:cubicBezTo>
                  <a:pt x="479" y="425"/>
                  <a:pt x="500" y="471"/>
                  <a:pt x="527" y="513"/>
                </a:cubicBezTo>
                <a:cubicBezTo>
                  <a:pt x="532" y="463"/>
                  <a:pt x="530" y="412"/>
                  <a:pt x="535" y="362"/>
                </a:cubicBezTo>
                <a:cubicBezTo>
                  <a:pt x="548" y="339"/>
                  <a:pt x="569" y="322"/>
                  <a:pt x="581" y="299"/>
                </a:cubicBezTo>
                <a:cubicBezTo>
                  <a:pt x="558" y="291"/>
                  <a:pt x="535" y="283"/>
                  <a:pt x="513" y="272"/>
                </a:cubicBezTo>
                <a:cubicBezTo>
                  <a:pt x="534" y="233"/>
                  <a:pt x="557" y="195"/>
                  <a:pt x="578" y="156"/>
                </a:cubicBezTo>
                <a:cubicBezTo>
                  <a:pt x="597" y="124"/>
                  <a:pt x="614" y="87"/>
                  <a:pt x="64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-1152666" y="6243462"/>
            <a:ext cx="13649466" cy="901993"/>
            <a:chOff x="1767917" y="4380383"/>
            <a:chExt cx="6687077" cy="500063"/>
          </a:xfrm>
          <a:solidFill>
            <a:schemeClr val="bg1"/>
          </a:solidFill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21092091">
            <a:off x="313127" y="5040479"/>
            <a:ext cx="973720" cy="2015943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45" name="梯形 44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43" name="矩形 42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 rot="1085247">
            <a:off x="11743715" y="5963069"/>
            <a:ext cx="480646" cy="1141691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52" name="梯形 51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rot="1278511">
            <a:off x="1500113" y="5459098"/>
            <a:ext cx="973720" cy="2015943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56" name="组合 55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60" name="梯形 59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58" name="矩形 57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3" name="矩形 62"/>
          <p:cNvSpPr/>
          <p:nvPr/>
        </p:nvSpPr>
        <p:spPr>
          <a:xfrm>
            <a:off x="4445002" y="1817879"/>
            <a:ext cx="3301998" cy="974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SIMON PPT</a:t>
            </a:r>
            <a:endParaRPr lang="zh-CN" altLang="en-US" sz="4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369694" y="2915606"/>
            <a:ext cx="3452612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</a:rPr>
              <a:t>Simon PPT, more </a:t>
            </a:r>
            <a:r>
              <a:rPr lang="en-US" altLang="zh-CN" sz="2300" dirty="0">
                <a:solidFill>
                  <a:schemeClr val="bg1"/>
                </a:solidFill>
              </a:rPr>
              <a:t>t</a:t>
            </a:r>
            <a:r>
              <a:rPr lang="en-US" altLang="zh-CN" sz="2300" dirty="0" smtClean="0">
                <a:solidFill>
                  <a:schemeClr val="bg1"/>
                </a:solidFill>
              </a:rPr>
              <a:t>han PPT.</a:t>
            </a:r>
            <a:endParaRPr lang="zh-CN" altLang="en-US" sz="2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917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9137451" y="5181944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 rot="21446767">
            <a:off x="9216447" y="3781157"/>
            <a:ext cx="1602010" cy="1513892"/>
          </a:xfrm>
          <a:custGeom>
            <a:avLst/>
            <a:gdLst>
              <a:gd name="T0" fmla="*/ 439 w 639"/>
              <a:gd name="T1" fmla="*/ 7 h 663"/>
              <a:gd name="T2" fmla="*/ 580 w 639"/>
              <a:gd name="T3" fmla="*/ 82 h 663"/>
              <a:gd name="T4" fmla="*/ 592 w 639"/>
              <a:gd name="T5" fmla="*/ 102 h 663"/>
              <a:gd name="T6" fmla="*/ 630 w 639"/>
              <a:gd name="T7" fmla="*/ 214 h 663"/>
              <a:gd name="T8" fmla="*/ 620 w 639"/>
              <a:gd name="T9" fmla="*/ 223 h 663"/>
              <a:gd name="T10" fmla="*/ 595 w 639"/>
              <a:gd name="T11" fmla="*/ 200 h 663"/>
              <a:gd name="T12" fmla="*/ 579 w 639"/>
              <a:gd name="T13" fmla="*/ 228 h 663"/>
              <a:gd name="T14" fmla="*/ 498 w 639"/>
              <a:gd name="T15" fmla="*/ 101 h 663"/>
              <a:gd name="T16" fmla="*/ 463 w 639"/>
              <a:gd name="T17" fmla="*/ 63 h 663"/>
              <a:gd name="T18" fmla="*/ 422 w 639"/>
              <a:gd name="T19" fmla="*/ 62 h 663"/>
              <a:gd name="T20" fmla="*/ 412 w 639"/>
              <a:gd name="T21" fmla="*/ 83 h 663"/>
              <a:gd name="T22" fmla="*/ 412 w 639"/>
              <a:gd name="T23" fmla="*/ 197 h 663"/>
              <a:gd name="T24" fmla="*/ 445 w 639"/>
              <a:gd name="T25" fmla="*/ 245 h 663"/>
              <a:gd name="T26" fmla="*/ 463 w 639"/>
              <a:gd name="T27" fmla="*/ 341 h 663"/>
              <a:gd name="T28" fmla="*/ 520 w 639"/>
              <a:gd name="T29" fmla="*/ 370 h 663"/>
              <a:gd name="T30" fmla="*/ 535 w 639"/>
              <a:gd name="T31" fmla="*/ 394 h 663"/>
              <a:gd name="T32" fmla="*/ 535 w 639"/>
              <a:gd name="T33" fmla="*/ 485 h 663"/>
              <a:gd name="T34" fmla="*/ 560 w 639"/>
              <a:gd name="T35" fmla="*/ 563 h 663"/>
              <a:gd name="T36" fmla="*/ 520 w 639"/>
              <a:gd name="T37" fmla="*/ 663 h 663"/>
              <a:gd name="T38" fmla="*/ 470 w 639"/>
              <a:gd name="T39" fmla="*/ 625 h 663"/>
              <a:gd name="T40" fmla="*/ 376 w 639"/>
              <a:gd name="T41" fmla="*/ 313 h 663"/>
              <a:gd name="T42" fmla="*/ 321 w 639"/>
              <a:gd name="T43" fmla="*/ 467 h 663"/>
              <a:gd name="T44" fmla="*/ 277 w 639"/>
              <a:gd name="T45" fmla="*/ 509 h 663"/>
              <a:gd name="T46" fmla="*/ 206 w 639"/>
              <a:gd name="T47" fmla="*/ 627 h 663"/>
              <a:gd name="T48" fmla="*/ 135 w 639"/>
              <a:gd name="T49" fmla="*/ 566 h 663"/>
              <a:gd name="T50" fmla="*/ 234 w 639"/>
              <a:gd name="T51" fmla="*/ 404 h 663"/>
              <a:gd name="T52" fmla="*/ 240 w 639"/>
              <a:gd name="T53" fmla="*/ 355 h 663"/>
              <a:gd name="T54" fmla="*/ 236 w 639"/>
              <a:gd name="T55" fmla="*/ 234 h 663"/>
              <a:gd name="T56" fmla="*/ 222 w 639"/>
              <a:gd name="T57" fmla="*/ 185 h 663"/>
              <a:gd name="T58" fmla="*/ 106 w 639"/>
              <a:gd name="T59" fmla="*/ 117 h 663"/>
              <a:gd name="T60" fmla="*/ 58 w 639"/>
              <a:gd name="T61" fmla="*/ 240 h 663"/>
              <a:gd name="T62" fmla="*/ 6 w 639"/>
              <a:gd name="T63" fmla="*/ 182 h 663"/>
              <a:gd name="T64" fmla="*/ 12 w 639"/>
              <a:gd name="T65" fmla="*/ 164 h 663"/>
              <a:gd name="T66" fmla="*/ 43 w 639"/>
              <a:gd name="T67" fmla="*/ 119 h 663"/>
              <a:gd name="T68" fmla="*/ 58 w 639"/>
              <a:gd name="T69" fmla="*/ 47 h 663"/>
              <a:gd name="T70" fmla="*/ 151 w 639"/>
              <a:gd name="T71" fmla="*/ 46 h 663"/>
              <a:gd name="T72" fmla="*/ 194 w 639"/>
              <a:gd name="T73" fmla="*/ 39 h 663"/>
              <a:gd name="T74" fmla="*/ 223 w 639"/>
              <a:gd name="T75" fmla="*/ 47 h 663"/>
              <a:gd name="T76" fmla="*/ 397 w 639"/>
              <a:gd name="T77" fmla="*/ 0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9" h="663">
                <a:moveTo>
                  <a:pt x="397" y="0"/>
                </a:moveTo>
                <a:cubicBezTo>
                  <a:pt x="411" y="1"/>
                  <a:pt x="425" y="4"/>
                  <a:pt x="439" y="7"/>
                </a:cubicBezTo>
                <a:cubicBezTo>
                  <a:pt x="473" y="13"/>
                  <a:pt x="509" y="18"/>
                  <a:pt x="540" y="34"/>
                </a:cubicBezTo>
                <a:cubicBezTo>
                  <a:pt x="558" y="46"/>
                  <a:pt x="568" y="65"/>
                  <a:pt x="580" y="82"/>
                </a:cubicBezTo>
                <a:cubicBezTo>
                  <a:pt x="575" y="87"/>
                  <a:pt x="570" y="91"/>
                  <a:pt x="565" y="96"/>
                </a:cubicBezTo>
                <a:cubicBezTo>
                  <a:pt x="574" y="98"/>
                  <a:pt x="583" y="100"/>
                  <a:pt x="592" y="102"/>
                </a:cubicBezTo>
                <a:cubicBezTo>
                  <a:pt x="606" y="127"/>
                  <a:pt x="620" y="151"/>
                  <a:pt x="633" y="177"/>
                </a:cubicBezTo>
                <a:cubicBezTo>
                  <a:pt x="639" y="189"/>
                  <a:pt x="635" y="202"/>
                  <a:pt x="630" y="214"/>
                </a:cubicBezTo>
                <a:cubicBezTo>
                  <a:pt x="626" y="212"/>
                  <a:pt x="623" y="211"/>
                  <a:pt x="620" y="209"/>
                </a:cubicBezTo>
                <a:cubicBezTo>
                  <a:pt x="620" y="214"/>
                  <a:pt x="620" y="219"/>
                  <a:pt x="620" y="223"/>
                </a:cubicBezTo>
                <a:cubicBezTo>
                  <a:pt x="618" y="225"/>
                  <a:pt x="613" y="228"/>
                  <a:pt x="610" y="229"/>
                </a:cubicBezTo>
                <a:cubicBezTo>
                  <a:pt x="605" y="220"/>
                  <a:pt x="600" y="210"/>
                  <a:pt x="595" y="200"/>
                </a:cubicBezTo>
                <a:cubicBezTo>
                  <a:pt x="594" y="200"/>
                  <a:pt x="592" y="201"/>
                  <a:pt x="591" y="201"/>
                </a:cubicBezTo>
                <a:cubicBezTo>
                  <a:pt x="587" y="210"/>
                  <a:pt x="583" y="219"/>
                  <a:pt x="579" y="228"/>
                </a:cubicBezTo>
                <a:cubicBezTo>
                  <a:pt x="570" y="221"/>
                  <a:pt x="562" y="212"/>
                  <a:pt x="557" y="201"/>
                </a:cubicBezTo>
                <a:cubicBezTo>
                  <a:pt x="538" y="167"/>
                  <a:pt x="520" y="133"/>
                  <a:pt x="498" y="101"/>
                </a:cubicBezTo>
                <a:cubicBezTo>
                  <a:pt x="486" y="98"/>
                  <a:pt x="474" y="94"/>
                  <a:pt x="463" y="91"/>
                </a:cubicBezTo>
                <a:cubicBezTo>
                  <a:pt x="463" y="82"/>
                  <a:pt x="463" y="73"/>
                  <a:pt x="463" y="63"/>
                </a:cubicBezTo>
                <a:cubicBezTo>
                  <a:pt x="457" y="70"/>
                  <a:pt x="450" y="76"/>
                  <a:pt x="444" y="81"/>
                </a:cubicBezTo>
                <a:cubicBezTo>
                  <a:pt x="437" y="75"/>
                  <a:pt x="430" y="68"/>
                  <a:pt x="422" y="62"/>
                </a:cubicBezTo>
                <a:cubicBezTo>
                  <a:pt x="426" y="70"/>
                  <a:pt x="429" y="78"/>
                  <a:pt x="432" y="86"/>
                </a:cubicBezTo>
                <a:cubicBezTo>
                  <a:pt x="425" y="85"/>
                  <a:pt x="419" y="84"/>
                  <a:pt x="412" y="83"/>
                </a:cubicBezTo>
                <a:cubicBezTo>
                  <a:pt x="420" y="115"/>
                  <a:pt x="430" y="147"/>
                  <a:pt x="438" y="180"/>
                </a:cubicBezTo>
                <a:cubicBezTo>
                  <a:pt x="429" y="185"/>
                  <a:pt x="421" y="191"/>
                  <a:pt x="412" y="197"/>
                </a:cubicBezTo>
                <a:cubicBezTo>
                  <a:pt x="423" y="199"/>
                  <a:pt x="434" y="200"/>
                  <a:pt x="445" y="201"/>
                </a:cubicBezTo>
                <a:cubicBezTo>
                  <a:pt x="448" y="216"/>
                  <a:pt x="449" y="230"/>
                  <a:pt x="445" y="245"/>
                </a:cubicBezTo>
                <a:cubicBezTo>
                  <a:pt x="460" y="270"/>
                  <a:pt x="475" y="294"/>
                  <a:pt x="490" y="319"/>
                </a:cubicBezTo>
                <a:cubicBezTo>
                  <a:pt x="481" y="326"/>
                  <a:pt x="472" y="334"/>
                  <a:pt x="463" y="341"/>
                </a:cubicBezTo>
                <a:cubicBezTo>
                  <a:pt x="478" y="345"/>
                  <a:pt x="493" y="347"/>
                  <a:pt x="508" y="350"/>
                </a:cubicBezTo>
                <a:cubicBezTo>
                  <a:pt x="512" y="357"/>
                  <a:pt x="516" y="364"/>
                  <a:pt x="520" y="370"/>
                </a:cubicBezTo>
                <a:cubicBezTo>
                  <a:pt x="517" y="374"/>
                  <a:pt x="513" y="378"/>
                  <a:pt x="509" y="382"/>
                </a:cubicBezTo>
                <a:cubicBezTo>
                  <a:pt x="518" y="386"/>
                  <a:pt x="526" y="391"/>
                  <a:pt x="535" y="394"/>
                </a:cubicBezTo>
                <a:cubicBezTo>
                  <a:pt x="552" y="416"/>
                  <a:pt x="553" y="444"/>
                  <a:pt x="554" y="470"/>
                </a:cubicBezTo>
                <a:cubicBezTo>
                  <a:pt x="548" y="475"/>
                  <a:pt x="541" y="480"/>
                  <a:pt x="535" y="485"/>
                </a:cubicBezTo>
                <a:cubicBezTo>
                  <a:pt x="540" y="496"/>
                  <a:pt x="545" y="507"/>
                  <a:pt x="551" y="518"/>
                </a:cubicBezTo>
                <a:cubicBezTo>
                  <a:pt x="559" y="532"/>
                  <a:pt x="559" y="548"/>
                  <a:pt x="560" y="563"/>
                </a:cubicBezTo>
                <a:cubicBezTo>
                  <a:pt x="560" y="583"/>
                  <a:pt x="563" y="603"/>
                  <a:pt x="562" y="623"/>
                </a:cubicBezTo>
                <a:cubicBezTo>
                  <a:pt x="561" y="645"/>
                  <a:pt x="540" y="660"/>
                  <a:pt x="520" y="663"/>
                </a:cubicBezTo>
                <a:cubicBezTo>
                  <a:pt x="516" y="663"/>
                  <a:pt x="516" y="663"/>
                  <a:pt x="516" y="663"/>
                </a:cubicBezTo>
                <a:cubicBezTo>
                  <a:pt x="494" y="662"/>
                  <a:pt x="474" y="646"/>
                  <a:pt x="470" y="625"/>
                </a:cubicBezTo>
                <a:cubicBezTo>
                  <a:pt x="465" y="566"/>
                  <a:pt x="463" y="506"/>
                  <a:pt x="457" y="447"/>
                </a:cubicBezTo>
                <a:cubicBezTo>
                  <a:pt x="430" y="402"/>
                  <a:pt x="404" y="358"/>
                  <a:pt x="376" y="313"/>
                </a:cubicBezTo>
                <a:cubicBezTo>
                  <a:pt x="364" y="317"/>
                  <a:pt x="351" y="319"/>
                  <a:pt x="338" y="321"/>
                </a:cubicBezTo>
                <a:cubicBezTo>
                  <a:pt x="335" y="370"/>
                  <a:pt x="326" y="418"/>
                  <a:pt x="321" y="467"/>
                </a:cubicBezTo>
                <a:cubicBezTo>
                  <a:pt x="321" y="483"/>
                  <a:pt x="311" y="497"/>
                  <a:pt x="302" y="509"/>
                </a:cubicBezTo>
                <a:cubicBezTo>
                  <a:pt x="293" y="509"/>
                  <a:pt x="285" y="509"/>
                  <a:pt x="277" y="509"/>
                </a:cubicBezTo>
                <a:cubicBezTo>
                  <a:pt x="277" y="519"/>
                  <a:pt x="277" y="529"/>
                  <a:pt x="277" y="540"/>
                </a:cubicBezTo>
                <a:cubicBezTo>
                  <a:pt x="253" y="568"/>
                  <a:pt x="230" y="598"/>
                  <a:pt x="206" y="627"/>
                </a:cubicBezTo>
                <a:cubicBezTo>
                  <a:pt x="189" y="647"/>
                  <a:pt x="154" y="646"/>
                  <a:pt x="136" y="626"/>
                </a:cubicBezTo>
                <a:cubicBezTo>
                  <a:pt x="121" y="610"/>
                  <a:pt x="121" y="583"/>
                  <a:pt x="135" y="566"/>
                </a:cubicBezTo>
                <a:cubicBezTo>
                  <a:pt x="165" y="527"/>
                  <a:pt x="197" y="489"/>
                  <a:pt x="227" y="450"/>
                </a:cubicBezTo>
                <a:cubicBezTo>
                  <a:pt x="233" y="436"/>
                  <a:pt x="233" y="419"/>
                  <a:pt x="234" y="404"/>
                </a:cubicBezTo>
                <a:cubicBezTo>
                  <a:pt x="245" y="400"/>
                  <a:pt x="256" y="397"/>
                  <a:pt x="267" y="394"/>
                </a:cubicBezTo>
                <a:cubicBezTo>
                  <a:pt x="258" y="381"/>
                  <a:pt x="249" y="368"/>
                  <a:pt x="240" y="355"/>
                </a:cubicBezTo>
                <a:cubicBezTo>
                  <a:pt x="243" y="334"/>
                  <a:pt x="246" y="313"/>
                  <a:pt x="249" y="291"/>
                </a:cubicBezTo>
                <a:cubicBezTo>
                  <a:pt x="253" y="271"/>
                  <a:pt x="238" y="253"/>
                  <a:pt x="236" y="234"/>
                </a:cubicBezTo>
                <a:cubicBezTo>
                  <a:pt x="249" y="224"/>
                  <a:pt x="264" y="214"/>
                  <a:pt x="277" y="204"/>
                </a:cubicBezTo>
                <a:cubicBezTo>
                  <a:pt x="258" y="197"/>
                  <a:pt x="240" y="192"/>
                  <a:pt x="222" y="185"/>
                </a:cubicBezTo>
                <a:cubicBezTo>
                  <a:pt x="216" y="156"/>
                  <a:pt x="206" y="128"/>
                  <a:pt x="200" y="100"/>
                </a:cubicBezTo>
                <a:cubicBezTo>
                  <a:pt x="168" y="104"/>
                  <a:pt x="137" y="111"/>
                  <a:pt x="106" y="117"/>
                </a:cubicBezTo>
                <a:cubicBezTo>
                  <a:pt x="100" y="144"/>
                  <a:pt x="91" y="170"/>
                  <a:pt x="85" y="197"/>
                </a:cubicBezTo>
                <a:cubicBezTo>
                  <a:pt x="81" y="213"/>
                  <a:pt x="75" y="233"/>
                  <a:pt x="58" y="240"/>
                </a:cubicBezTo>
                <a:cubicBezTo>
                  <a:pt x="43" y="245"/>
                  <a:pt x="23" y="244"/>
                  <a:pt x="12" y="230"/>
                </a:cubicBezTo>
                <a:cubicBezTo>
                  <a:pt x="0" y="217"/>
                  <a:pt x="0" y="198"/>
                  <a:pt x="6" y="182"/>
                </a:cubicBezTo>
                <a:cubicBezTo>
                  <a:pt x="18" y="180"/>
                  <a:pt x="31" y="178"/>
                  <a:pt x="44" y="176"/>
                </a:cubicBezTo>
                <a:cubicBezTo>
                  <a:pt x="33" y="172"/>
                  <a:pt x="22" y="168"/>
                  <a:pt x="12" y="164"/>
                </a:cubicBezTo>
                <a:cubicBezTo>
                  <a:pt x="15" y="151"/>
                  <a:pt x="18" y="138"/>
                  <a:pt x="22" y="125"/>
                </a:cubicBezTo>
                <a:cubicBezTo>
                  <a:pt x="29" y="123"/>
                  <a:pt x="36" y="121"/>
                  <a:pt x="43" y="119"/>
                </a:cubicBezTo>
                <a:cubicBezTo>
                  <a:pt x="38" y="115"/>
                  <a:pt x="33" y="112"/>
                  <a:pt x="27" y="108"/>
                </a:cubicBezTo>
                <a:cubicBezTo>
                  <a:pt x="33" y="86"/>
                  <a:pt x="34" y="57"/>
                  <a:pt x="58" y="47"/>
                </a:cubicBezTo>
                <a:cubicBezTo>
                  <a:pt x="81" y="40"/>
                  <a:pt x="104" y="36"/>
                  <a:pt x="128" y="32"/>
                </a:cubicBezTo>
                <a:cubicBezTo>
                  <a:pt x="135" y="37"/>
                  <a:pt x="143" y="42"/>
                  <a:pt x="151" y="46"/>
                </a:cubicBezTo>
                <a:cubicBezTo>
                  <a:pt x="158" y="42"/>
                  <a:pt x="164" y="38"/>
                  <a:pt x="171" y="35"/>
                </a:cubicBezTo>
                <a:cubicBezTo>
                  <a:pt x="179" y="35"/>
                  <a:pt x="187" y="38"/>
                  <a:pt x="194" y="39"/>
                </a:cubicBezTo>
                <a:cubicBezTo>
                  <a:pt x="192" y="47"/>
                  <a:pt x="190" y="55"/>
                  <a:pt x="189" y="63"/>
                </a:cubicBezTo>
                <a:cubicBezTo>
                  <a:pt x="200" y="58"/>
                  <a:pt x="211" y="53"/>
                  <a:pt x="223" y="47"/>
                </a:cubicBezTo>
                <a:cubicBezTo>
                  <a:pt x="248" y="59"/>
                  <a:pt x="275" y="68"/>
                  <a:pt x="303" y="67"/>
                </a:cubicBezTo>
                <a:cubicBezTo>
                  <a:pt x="344" y="64"/>
                  <a:pt x="380" y="37"/>
                  <a:pt x="3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9984104" y="1188667"/>
            <a:ext cx="1152603" cy="1495420"/>
          </a:xfrm>
          <a:custGeom>
            <a:avLst/>
            <a:gdLst>
              <a:gd name="T0" fmla="*/ 1 w 12"/>
              <a:gd name="T1" fmla="*/ 7 h 14"/>
              <a:gd name="T2" fmla="*/ 0 w 12"/>
              <a:gd name="T3" fmla="*/ 4 h 14"/>
              <a:gd name="T4" fmla="*/ 1 w 12"/>
              <a:gd name="T5" fmla="*/ 2 h 14"/>
              <a:gd name="T6" fmla="*/ 4 w 12"/>
              <a:gd name="T7" fmla="*/ 1 h 14"/>
              <a:gd name="T8" fmla="*/ 5 w 12"/>
              <a:gd name="T9" fmla="*/ 1 h 14"/>
              <a:gd name="T10" fmla="*/ 7 w 12"/>
              <a:gd name="T11" fmla="*/ 3 h 14"/>
              <a:gd name="T12" fmla="*/ 8 w 12"/>
              <a:gd name="T13" fmla="*/ 4 h 14"/>
              <a:gd name="T14" fmla="*/ 10 w 12"/>
              <a:gd name="T15" fmla="*/ 6 h 14"/>
              <a:gd name="T16" fmla="*/ 10 w 12"/>
              <a:gd name="T17" fmla="*/ 7 h 14"/>
              <a:gd name="T18" fmla="*/ 12 w 12"/>
              <a:gd name="T19" fmla="*/ 10 h 14"/>
              <a:gd name="T20" fmla="*/ 9 w 12"/>
              <a:gd name="T21" fmla="*/ 12 h 14"/>
              <a:gd name="T22" fmla="*/ 8 w 12"/>
              <a:gd name="T23" fmla="*/ 11 h 14"/>
              <a:gd name="T24" fmla="*/ 7 w 12"/>
              <a:gd name="T25" fmla="*/ 11 h 14"/>
              <a:gd name="T26" fmla="*/ 8 w 12"/>
              <a:gd name="T27" fmla="*/ 10 h 14"/>
              <a:gd name="T28" fmla="*/ 8 w 12"/>
              <a:gd name="T29" fmla="*/ 10 h 14"/>
              <a:gd name="T30" fmla="*/ 9 w 12"/>
              <a:gd name="T31" fmla="*/ 10 h 14"/>
              <a:gd name="T32" fmla="*/ 10 w 12"/>
              <a:gd name="T33" fmla="*/ 9 h 14"/>
              <a:gd name="T34" fmla="*/ 9 w 12"/>
              <a:gd name="T35" fmla="*/ 9 h 14"/>
              <a:gd name="T36" fmla="*/ 7 w 12"/>
              <a:gd name="T37" fmla="*/ 8 h 14"/>
              <a:gd name="T38" fmla="*/ 7 w 12"/>
              <a:gd name="T39" fmla="*/ 7 h 14"/>
              <a:gd name="T40" fmla="*/ 7 w 12"/>
              <a:gd name="T41" fmla="*/ 8 h 14"/>
              <a:gd name="T42" fmla="*/ 7 w 12"/>
              <a:gd name="T43" fmla="*/ 9 h 14"/>
              <a:gd name="T44" fmla="*/ 7 w 12"/>
              <a:gd name="T45" fmla="*/ 10 h 14"/>
              <a:gd name="T46" fmla="*/ 7 w 12"/>
              <a:gd name="T47" fmla="*/ 11 h 14"/>
              <a:gd name="T48" fmla="*/ 6 w 12"/>
              <a:gd name="T49" fmla="*/ 12 h 14"/>
              <a:gd name="T50" fmla="*/ 6 w 12"/>
              <a:gd name="T51" fmla="*/ 12 h 14"/>
              <a:gd name="T52" fmla="*/ 5 w 12"/>
              <a:gd name="T53" fmla="*/ 13 h 14"/>
              <a:gd name="T54" fmla="*/ 3 w 12"/>
              <a:gd name="T55" fmla="*/ 13 h 14"/>
              <a:gd name="T56" fmla="*/ 3 w 12"/>
              <a:gd name="T57" fmla="*/ 13 h 14"/>
              <a:gd name="T58" fmla="*/ 4 w 12"/>
              <a:gd name="T59" fmla="*/ 9 h 14"/>
              <a:gd name="T60" fmla="*/ 4 w 12"/>
              <a:gd name="T61" fmla="*/ 8 h 14"/>
              <a:gd name="T62" fmla="*/ 5 w 12"/>
              <a:gd name="T63" fmla="*/ 5 h 14"/>
              <a:gd name="T64" fmla="*/ 5 w 12"/>
              <a:gd name="T65" fmla="*/ 4 h 14"/>
              <a:gd name="T66" fmla="*/ 5 w 12"/>
              <a:gd name="T67" fmla="*/ 3 h 14"/>
              <a:gd name="T68" fmla="*/ 4 w 12"/>
              <a:gd name="T69" fmla="*/ 3 h 14"/>
              <a:gd name="T70" fmla="*/ 4 w 12"/>
              <a:gd name="T71" fmla="*/ 3 h 14"/>
              <a:gd name="T72" fmla="*/ 3 w 12"/>
              <a:gd name="T73" fmla="*/ 4 h 14"/>
              <a:gd name="T74" fmla="*/ 2 w 12"/>
              <a:gd name="T75" fmla="*/ 5 h 14"/>
              <a:gd name="T76" fmla="*/ 3 w 12"/>
              <a:gd name="T77" fmla="*/ 5 h 14"/>
              <a:gd name="T78" fmla="*/ 3 w 12"/>
              <a:gd name="T79" fmla="*/ 5 h 14"/>
              <a:gd name="T80" fmla="*/ 4 w 12"/>
              <a:gd name="T81" fmla="*/ 5 h 14"/>
              <a:gd name="T82" fmla="*/ 4 w 12"/>
              <a:gd name="T83" fmla="*/ 8 h 14"/>
              <a:gd name="T84" fmla="*/ 4 w 12"/>
              <a:gd name="T85" fmla="*/ 9 h 14"/>
              <a:gd name="T86" fmla="*/ 1 w 12"/>
              <a:gd name="T87" fmla="*/ 12 h 14"/>
              <a:gd name="T88" fmla="*/ 1 w 12"/>
              <a:gd name="T89" fmla="*/ 8 h 14"/>
              <a:gd name="T90" fmla="*/ 1 w 12"/>
              <a:gd name="T91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" h="14">
                <a:moveTo>
                  <a:pt x="1" y="7"/>
                </a:moveTo>
                <a:cubicBezTo>
                  <a:pt x="0" y="6"/>
                  <a:pt x="0" y="5"/>
                  <a:pt x="0" y="4"/>
                </a:cubicBezTo>
                <a:cubicBezTo>
                  <a:pt x="1" y="3"/>
                  <a:pt x="1" y="3"/>
                  <a:pt x="1" y="2"/>
                </a:cubicBezTo>
                <a:cubicBezTo>
                  <a:pt x="1" y="1"/>
                  <a:pt x="2" y="0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7" y="4"/>
                  <a:pt x="7" y="4"/>
                  <a:pt x="8" y="4"/>
                </a:cubicBezTo>
                <a:cubicBezTo>
                  <a:pt x="9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2" y="9"/>
                  <a:pt x="12" y="10"/>
                </a:cubicBezTo>
                <a:cubicBezTo>
                  <a:pt x="12" y="12"/>
                  <a:pt x="11" y="14"/>
                  <a:pt x="9" y="12"/>
                </a:cubicBezTo>
                <a:cubicBezTo>
                  <a:pt x="9" y="12"/>
                  <a:pt x="9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7" y="9"/>
                  <a:pt x="7" y="8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7" y="9"/>
                  <a:pt x="7" y="9"/>
                  <a:pt x="7" y="10"/>
                </a:cubicBezTo>
                <a:cubicBezTo>
                  <a:pt x="7" y="10"/>
                  <a:pt x="7" y="10"/>
                  <a:pt x="7" y="11"/>
                </a:cubicBezTo>
                <a:cubicBezTo>
                  <a:pt x="7" y="11"/>
                  <a:pt x="7" y="11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5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2"/>
                  <a:pt x="5" y="10"/>
                  <a:pt x="4" y="9"/>
                </a:cubicBezTo>
                <a:cubicBezTo>
                  <a:pt x="4" y="9"/>
                  <a:pt x="4" y="9"/>
                  <a:pt x="4" y="8"/>
                </a:cubicBezTo>
                <a:cubicBezTo>
                  <a:pt x="5" y="7"/>
                  <a:pt x="5" y="6"/>
                  <a:pt x="5" y="5"/>
                </a:cubicBezTo>
                <a:cubicBezTo>
                  <a:pt x="4" y="5"/>
                  <a:pt x="4" y="5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3" y="5"/>
                  <a:pt x="3" y="4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6"/>
                  <a:pt x="4" y="7"/>
                  <a:pt x="4" y="8"/>
                </a:cubicBezTo>
                <a:cubicBezTo>
                  <a:pt x="3" y="8"/>
                  <a:pt x="3" y="8"/>
                  <a:pt x="4" y="9"/>
                </a:cubicBezTo>
                <a:cubicBezTo>
                  <a:pt x="5" y="11"/>
                  <a:pt x="3" y="13"/>
                  <a:pt x="1" y="12"/>
                </a:cubicBezTo>
                <a:cubicBezTo>
                  <a:pt x="0" y="11"/>
                  <a:pt x="0" y="9"/>
                  <a:pt x="1" y="8"/>
                </a:cubicBezTo>
                <a:cubicBezTo>
                  <a:pt x="1" y="7"/>
                  <a:pt x="1" y="7"/>
                  <a:pt x="1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868606" y="1214392"/>
            <a:ext cx="1249946" cy="1388201"/>
          </a:xfrm>
          <a:custGeom>
            <a:avLst/>
            <a:gdLst>
              <a:gd name="T0" fmla="*/ 8 w 13"/>
              <a:gd name="T1" fmla="*/ 10 h 13"/>
              <a:gd name="T2" fmla="*/ 7 w 13"/>
              <a:gd name="T3" fmla="*/ 9 h 13"/>
              <a:gd name="T4" fmla="*/ 6 w 13"/>
              <a:gd name="T5" fmla="*/ 8 h 13"/>
              <a:gd name="T6" fmla="*/ 6 w 13"/>
              <a:gd name="T7" fmla="*/ 5 h 13"/>
              <a:gd name="T8" fmla="*/ 7 w 13"/>
              <a:gd name="T9" fmla="*/ 6 h 13"/>
              <a:gd name="T10" fmla="*/ 8 w 13"/>
              <a:gd name="T11" fmla="*/ 7 h 13"/>
              <a:gd name="T12" fmla="*/ 9 w 13"/>
              <a:gd name="T13" fmla="*/ 6 h 13"/>
              <a:gd name="T14" fmla="*/ 8 w 13"/>
              <a:gd name="T15" fmla="*/ 6 h 13"/>
              <a:gd name="T16" fmla="*/ 8 w 13"/>
              <a:gd name="T17" fmla="*/ 4 h 13"/>
              <a:gd name="T18" fmla="*/ 9 w 13"/>
              <a:gd name="T19" fmla="*/ 3 h 13"/>
              <a:gd name="T20" fmla="*/ 8 w 13"/>
              <a:gd name="T21" fmla="*/ 3 h 13"/>
              <a:gd name="T22" fmla="*/ 7 w 13"/>
              <a:gd name="T23" fmla="*/ 4 h 13"/>
              <a:gd name="T24" fmla="*/ 6 w 13"/>
              <a:gd name="T25" fmla="*/ 5 h 13"/>
              <a:gd name="T26" fmla="*/ 6 w 13"/>
              <a:gd name="T27" fmla="*/ 8 h 13"/>
              <a:gd name="T28" fmla="*/ 6 w 13"/>
              <a:gd name="T29" fmla="*/ 9 h 13"/>
              <a:gd name="T30" fmla="*/ 7 w 13"/>
              <a:gd name="T31" fmla="*/ 10 h 13"/>
              <a:gd name="T32" fmla="*/ 7 w 13"/>
              <a:gd name="T33" fmla="*/ 10 h 13"/>
              <a:gd name="T34" fmla="*/ 7 w 13"/>
              <a:gd name="T35" fmla="*/ 11 h 13"/>
              <a:gd name="T36" fmla="*/ 6 w 13"/>
              <a:gd name="T37" fmla="*/ 11 h 13"/>
              <a:gd name="T38" fmla="*/ 4 w 13"/>
              <a:gd name="T39" fmla="*/ 10 h 13"/>
              <a:gd name="T40" fmla="*/ 4 w 13"/>
              <a:gd name="T41" fmla="*/ 12 h 13"/>
              <a:gd name="T42" fmla="*/ 2 w 13"/>
              <a:gd name="T43" fmla="*/ 13 h 13"/>
              <a:gd name="T44" fmla="*/ 0 w 13"/>
              <a:gd name="T45" fmla="*/ 10 h 13"/>
              <a:gd name="T46" fmla="*/ 2 w 13"/>
              <a:gd name="T47" fmla="*/ 7 h 13"/>
              <a:gd name="T48" fmla="*/ 2 w 13"/>
              <a:gd name="T49" fmla="*/ 6 h 13"/>
              <a:gd name="T50" fmla="*/ 4 w 13"/>
              <a:gd name="T51" fmla="*/ 4 h 13"/>
              <a:gd name="T52" fmla="*/ 5 w 13"/>
              <a:gd name="T53" fmla="*/ 3 h 13"/>
              <a:gd name="T54" fmla="*/ 7 w 13"/>
              <a:gd name="T55" fmla="*/ 1 h 13"/>
              <a:gd name="T56" fmla="*/ 8 w 13"/>
              <a:gd name="T57" fmla="*/ 1 h 13"/>
              <a:gd name="T58" fmla="*/ 11 w 13"/>
              <a:gd name="T59" fmla="*/ 4 h 13"/>
              <a:gd name="T60" fmla="*/ 11 w 13"/>
              <a:gd name="T61" fmla="*/ 6 h 13"/>
              <a:gd name="T62" fmla="*/ 10 w 13"/>
              <a:gd name="T63" fmla="*/ 9 h 13"/>
              <a:gd name="T64" fmla="*/ 8 w 13"/>
              <a:gd name="T65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" h="13">
                <a:moveTo>
                  <a:pt x="8" y="10"/>
                </a:moveTo>
                <a:cubicBezTo>
                  <a:pt x="8" y="10"/>
                  <a:pt x="7" y="10"/>
                  <a:pt x="7" y="9"/>
                </a:cubicBezTo>
                <a:cubicBezTo>
                  <a:pt x="7" y="8"/>
                  <a:pt x="7" y="8"/>
                  <a:pt x="6" y="8"/>
                </a:cubicBezTo>
                <a:cubicBezTo>
                  <a:pt x="5" y="7"/>
                  <a:pt x="6" y="6"/>
                  <a:pt x="6" y="5"/>
                </a:cubicBezTo>
                <a:cubicBezTo>
                  <a:pt x="7" y="5"/>
                  <a:pt x="7" y="5"/>
                  <a:pt x="7" y="6"/>
                </a:cubicBezTo>
                <a:cubicBezTo>
                  <a:pt x="8" y="6"/>
                  <a:pt x="8" y="6"/>
                  <a:pt x="8" y="7"/>
                </a:cubicBezTo>
                <a:cubicBezTo>
                  <a:pt x="9" y="7"/>
                  <a:pt x="9" y="7"/>
                  <a:pt x="9" y="6"/>
                </a:cubicBezTo>
                <a:cubicBezTo>
                  <a:pt x="9" y="6"/>
                  <a:pt x="9" y="6"/>
                  <a:pt x="8" y="6"/>
                </a:cubicBezTo>
                <a:cubicBezTo>
                  <a:pt x="8" y="5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8" y="3"/>
                  <a:pt x="8" y="3"/>
                </a:cubicBezTo>
                <a:cubicBezTo>
                  <a:pt x="8" y="3"/>
                  <a:pt x="7" y="4"/>
                  <a:pt x="7" y="4"/>
                </a:cubicBezTo>
                <a:cubicBezTo>
                  <a:pt x="7" y="4"/>
                  <a:pt x="7" y="4"/>
                  <a:pt x="6" y="5"/>
                </a:cubicBezTo>
                <a:cubicBezTo>
                  <a:pt x="5" y="5"/>
                  <a:pt x="5" y="7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5" y="9"/>
                  <a:pt x="4" y="10"/>
                </a:cubicBezTo>
                <a:cubicBezTo>
                  <a:pt x="4" y="10"/>
                  <a:pt x="4" y="11"/>
                  <a:pt x="4" y="12"/>
                </a:cubicBezTo>
                <a:cubicBezTo>
                  <a:pt x="3" y="13"/>
                  <a:pt x="3" y="13"/>
                  <a:pt x="2" y="13"/>
                </a:cubicBezTo>
                <a:cubicBezTo>
                  <a:pt x="0" y="13"/>
                  <a:pt x="0" y="12"/>
                  <a:pt x="0" y="10"/>
                </a:cubicBezTo>
                <a:cubicBezTo>
                  <a:pt x="0" y="9"/>
                  <a:pt x="1" y="8"/>
                  <a:pt x="2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5"/>
                  <a:pt x="3" y="4"/>
                  <a:pt x="4" y="4"/>
                </a:cubicBezTo>
                <a:cubicBezTo>
                  <a:pt x="5" y="4"/>
                  <a:pt x="5" y="4"/>
                  <a:pt x="5" y="3"/>
                </a:cubicBezTo>
                <a:cubicBezTo>
                  <a:pt x="5" y="2"/>
                  <a:pt x="6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10" y="0"/>
                  <a:pt x="13" y="2"/>
                  <a:pt x="11" y="4"/>
                </a:cubicBezTo>
                <a:cubicBezTo>
                  <a:pt x="11" y="5"/>
                  <a:pt x="11" y="5"/>
                  <a:pt x="11" y="6"/>
                </a:cubicBezTo>
                <a:cubicBezTo>
                  <a:pt x="12" y="7"/>
                  <a:pt x="12" y="10"/>
                  <a:pt x="10" y="9"/>
                </a:cubicBezTo>
                <a:cubicBezTo>
                  <a:pt x="9" y="9"/>
                  <a:pt x="9" y="9"/>
                  <a:pt x="8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9445612" y="2282348"/>
            <a:ext cx="577007" cy="320245"/>
          </a:xfrm>
          <a:custGeom>
            <a:avLst/>
            <a:gdLst>
              <a:gd name="T0" fmla="*/ 2 w 6"/>
              <a:gd name="T1" fmla="*/ 3 h 3"/>
              <a:gd name="T2" fmla="*/ 1 w 6"/>
              <a:gd name="T3" fmla="*/ 3 h 3"/>
              <a:gd name="T4" fmla="*/ 0 w 6"/>
              <a:gd name="T5" fmla="*/ 3 h 3"/>
              <a:gd name="T6" fmla="*/ 1 w 6"/>
              <a:gd name="T7" fmla="*/ 2 h 3"/>
              <a:gd name="T8" fmla="*/ 1 w 6"/>
              <a:gd name="T9" fmla="*/ 1 h 3"/>
              <a:gd name="T10" fmla="*/ 2 w 6"/>
              <a:gd name="T11" fmla="*/ 0 h 3"/>
              <a:gd name="T12" fmla="*/ 3 w 6"/>
              <a:gd name="T13" fmla="*/ 0 h 3"/>
              <a:gd name="T14" fmla="*/ 3 w 6"/>
              <a:gd name="T15" fmla="*/ 0 h 3"/>
              <a:gd name="T16" fmla="*/ 4 w 6"/>
              <a:gd name="T17" fmla="*/ 0 h 3"/>
              <a:gd name="T18" fmla="*/ 5 w 6"/>
              <a:gd name="T19" fmla="*/ 0 h 3"/>
              <a:gd name="T20" fmla="*/ 5 w 6"/>
              <a:gd name="T21" fmla="*/ 2 h 3"/>
              <a:gd name="T22" fmla="*/ 5 w 6"/>
              <a:gd name="T23" fmla="*/ 3 h 3"/>
              <a:gd name="T24" fmla="*/ 2 w 6"/>
              <a:gd name="T2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3">
                <a:moveTo>
                  <a:pt x="2" y="3"/>
                </a:moveTo>
                <a:cubicBezTo>
                  <a:pt x="2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6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3" y="3"/>
                  <a:pt x="4" y="2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945802" y="2556474"/>
            <a:ext cx="2187123" cy="1396492"/>
          </a:xfrm>
          <a:custGeom>
            <a:avLst/>
            <a:gdLst>
              <a:gd name="connsiteX0" fmla="*/ 0 w 3713312"/>
              <a:gd name="connsiteY0" fmla="*/ 0 h 2370974"/>
              <a:gd name="connsiteX1" fmla="*/ 3713312 w 3713312"/>
              <a:gd name="connsiteY1" fmla="*/ 0 h 2370974"/>
              <a:gd name="connsiteX2" fmla="*/ 3702869 w 3713312"/>
              <a:gd name="connsiteY2" fmla="*/ 86603 h 2370974"/>
              <a:gd name="connsiteX3" fmla="*/ 3630275 w 3713312"/>
              <a:gd name="connsiteY3" fmla="*/ 378878 h 2370974"/>
              <a:gd name="connsiteX4" fmla="*/ 3448792 w 3713312"/>
              <a:gd name="connsiteY4" fmla="*/ 774957 h 2370974"/>
              <a:gd name="connsiteX5" fmla="*/ 3442867 w 3713312"/>
              <a:gd name="connsiteY5" fmla="*/ 785466 h 2370974"/>
              <a:gd name="connsiteX6" fmla="*/ 3435953 w 3713312"/>
              <a:gd name="connsiteY6" fmla="*/ 922398 h 2370974"/>
              <a:gd name="connsiteX7" fmla="*/ 1830729 w 3713312"/>
              <a:gd name="connsiteY7" fmla="*/ 2370974 h 2370974"/>
              <a:gd name="connsiteX8" fmla="*/ 217175 w 3713312"/>
              <a:gd name="connsiteY8" fmla="*/ 757421 h 2370974"/>
              <a:gd name="connsiteX9" fmla="*/ 219301 w 3713312"/>
              <a:gd name="connsiteY9" fmla="*/ 701323 h 2370974"/>
              <a:gd name="connsiteX10" fmla="*/ 217572 w 3713312"/>
              <a:gd name="connsiteY10" fmla="*/ 698461 h 2370974"/>
              <a:gd name="connsiteX11" fmla="*/ 4783 w 3713312"/>
              <a:gd name="connsiteY11" fmla="*/ 33206 h 2370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3312" h="2370974">
                <a:moveTo>
                  <a:pt x="0" y="0"/>
                </a:moveTo>
                <a:lnTo>
                  <a:pt x="3713312" y="0"/>
                </a:lnTo>
                <a:lnTo>
                  <a:pt x="3702869" y="86603"/>
                </a:lnTo>
                <a:cubicBezTo>
                  <a:pt x="3685788" y="188493"/>
                  <a:pt x="3660167" y="287034"/>
                  <a:pt x="3630275" y="378878"/>
                </a:cubicBezTo>
                <a:cubicBezTo>
                  <a:pt x="3570492" y="539606"/>
                  <a:pt x="3502169" y="677373"/>
                  <a:pt x="3448792" y="774957"/>
                </a:cubicBezTo>
                <a:lnTo>
                  <a:pt x="3442867" y="785466"/>
                </a:lnTo>
                <a:lnTo>
                  <a:pt x="3435953" y="922398"/>
                </a:lnTo>
                <a:cubicBezTo>
                  <a:pt x="3353322" y="1736041"/>
                  <a:pt x="2666174" y="2370974"/>
                  <a:pt x="1830729" y="2370974"/>
                </a:cubicBezTo>
                <a:cubicBezTo>
                  <a:pt x="939588" y="2370974"/>
                  <a:pt x="217175" y="1648561"/>
                  <a:pt x="217175" y="757421"/>
                </a:cubicBezTo>
                <a:lnTo>
                  <a:pt x="219301" y="701323"/>
                </a:lnTo>
                <a:lnTo>
                  <a:pt x="217572" y="698461"/>
                </a:lnTo>
                <a:cubicBezTo>
                  <a:pt x="176475" y="625519"/>
                  <a:pt x="62382" y="362363"/>
                  <a:pt x="4783" y="33206"/>
                </a:cubicBezTo>
                <a:close/>
              </a:path>
            </a:pathLst>
          </a:cu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19" name="弦形 18"/>
          <p:cNvSpPr/>
          <p:nvPr/>
        </p:nvSpPr>
        <p:spPr>
          <a:xfrm>
            <a:off x="9216447" y="2565068"/>
            <a:ext cx="780257" cy="780257"/>
          </a:xfrm>
          <a:prstGeom prst="chord">
            <a:avLst>
              <a:gd name="adj1" fmla="val 92404"/>
              <a:gd name="adj2" fmla="val 10691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0" name="弦形 19"/>
          <p:cNvSpPr/>
          <p:nvPr/>
        </p:nvSpPr>
        <p:spPr>
          <a:xfrm>
            <a:off x="10121505" y="2565068"/>
            <a:ext cx="780257" cy="780257"/>
          </a:xfrm>
          <a:prstGeom prst="chord">
            <a:avLst>
              <a:gd name="adj1" fmla="val 92404"/>
              <a:gd name="adj2" fmla="val 10691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85773" y="2563531"/>
            <a:ext cx="1920932" cy="414761"/>
            <a:chOff x="3176319" y="2250159"/>
            <a:chExt cx="3475055" cy="1208399"/>
          </a:xfrm>
          <a:solidFill>
            <a:schemeClr val="accent2"/>
          </a:solidFill>
        </p:grpSpPr>
        <p:sp>
          <p:nvSpPr>
            <p:cNvPr id="32" name="圆角矩形 31"/>
            <p:cNvSpPr/>
            <p:nvPr/>
          </p:nvSpPr>
          <p:spPr>
            <a:xfrm>
              <a:off x="3176319" y="2732942"/>
              <a:ext cx="3475055" cy="1710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3419447" y="2763985"/>
              <a:ext cx="713452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5400000">
              <a:off x="3711260" y="2769940"/>
              <a:ext cx="78479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5400000">
              <a:off x="4102648" y="2735404"/>
              <a:ext cx="713452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5400000">
              <a:off x="4299669" y="2810485"/>
              <a:ext cx="1149021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5400000">
              <a:off x="4813626" y="2698880"/>
              <a:ext cx="104456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5400000">
              <a:off x="5388037" y="2776945"/>
              <a:ext cx="648593" cy="13375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5496239" y="2810485"/>
              <a:ext cx="949605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5400000">
              <a:off x="6040377" y="2698881"/>
              <a:ext cx="78479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12242503">
            <a:off x="10262522" y="3479147"/>
            <a:ext cx="424901" cy="206529"/>
            <a:chOff x="3289355" y="2461035"/>
            <a:chExt cx="1011786" cy="733239"/>
          </a:xfrm>
          <a:solidFill>
            <a:schemeClr val="accent2"/>
          </a:solidFill>
        </p:grpSpPr>
        <p:sp>
          <p:nvSpPr>
            <p:cNvPr id="28" name="圆角矩形 27"/>
            <p:cNvSpPr/>
            <p:nvPr/>
          </p:nvSpPr>
          <p:spPr>
            <a:xfrm>
              <a:off x="3289355" y="2751540"/>
              <a:ext cx="1011786" cy="1365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5400000">
              <a:off x="3419446" y="2763986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5400000">
              <a:off x="3732350" y="2744199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4032409">
            <a:off x="9206132" y="3436541"/>
            <a:ext cx="422453" cy="206529"/>
            <a:chOff x="3289355" y="2461035"/>
            <a:chExt cx="1011786" cy="733239"/>
          </a:xfrm>
          <a:solidFill>
            <a:schemeClr val="accent2"/>
          </a:solidFill>
        </p:grpSpPr>
        <p:sp>
          <p:nvSpPr>
            <p:cNvPr id="24" name="圆角矩形 23"/>
            <p:cNvSpPr/>
            <p:nvPr/>
          </p:nvSpPr>
          <p:spPr>
            <a:xfrm>
              <a:off x="3289355" y="2751540"/>
              <a:ext cx="1011786" cy="1365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3419446" y="2763986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5400000">
              <a:off x="3732350" y="2744199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0800000">
            <a:off x="5615675" y="-11872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351675" y="5181944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1860755" y="3874450"/>
            <a:ext cx="932526" cy="1396760"/>
          </a:xfrm>
          <a:custGeom>
            <a:avLst/>
            <a:gdLst>
              <a:gd name="T0" fmla="*/ 51 w 101"/>
              <a:gd name="T1" fmla="*/ 0 h 178"/>
              <a:gd name="T2" fmla="*/ 50 w 101"/>
              <a:gd name="T3" fmla="*/ 0 h 178"/>
              <a:gd name="T4" fmla="*/ 15 w 101"/>
              <a:gd name="T5" fmla="*/ 15 h 178"/>
              <a:gd name="T6" fmla="*/ 1 w 101"/>
              <a:gd name="T7" fmla="*/ 50 h 178"/>
              <a:gd name="T8" fmla="*/ 1 w 101"/>
              <a:gd name="T9" fmla="*/ 72 h 178"/>
              <a:gd name="T10" fmla="*/ 11 w 101"/>
              <a:gd name="T11" fmla="*/ 83 h 178"/>
              <a:gd name="T12" fmla="*/ 21 w 101"/>
              <a:gd name="T13" fmla="*/ 72 h 178"/>
              <a:gd name="T14" fmla="*/ 21 w 101"/>
              <a:gd name="T15" fmla="*/ 50 h 178"/>
              <a:gd name="T16" fmla="*/ 28 w 101"/>
              <a:gd name="T17" fmla="*/ 31 h 178"/>
              <a:gd name="T18" fmla="*/ 28 w 101"/>
              <a:gd name="T19" fmla="*/ 81 h 178"/>
              <a:gd name="T20" fmla="*/ 28 w 101"/>
              <a:gd name="T21" fmla="*/ 81 h 178"/>
              <a:gd name="T22" fmla="*/ 28 w 101"/>
              <a:gd name="T23" fmla="*/ 168 h 178"/>
              <a:gd name="T24" fmla="*/ 38 w 101"/>
              <a:gd name="T25" fmla="*/ 178 h 178"/>
              <a:gd name="T26" fmla="*/ 48 w 101"/>
              <a:gd name="T27" fmla="*/ 168 h 178"/>
              <a:gd name="T28" fmla="*/ 48 w 101"/>
              <a:gd name="T29" fmla="*/ 91 h 178"/>
              <a:gd name="T30" fmla="*/ 53 w 101"/>
              <a:gd name="T31" fmla="*/ 91 h 178"/>
              <a:gd name="T32" fmla="*/ 53 w 101"/>
              <a:gd name="T33" fmla="*/ 168 h 178"/>
              <a:gd name="T34" fmla="*/ 63 w 101"/>
              <a:gd name="T35" fmla="*/ 178 h 178"/>
              <a:gd name="T36" fmla="*/ 74 w 101"/>
              <a:gd name="T37" fmla="*/ 168 h 178"/>
              <a:gd name="T38" fmla="*/ 74 w 101"/>
              <a:gd name="T39" fmla="*/ 81 h 178"/>
              <a:gd name="T40" fmla="*/ 74 w 101"/>
              <a:gd name="T41" fmla="*/ 81 h 178"/>
              <a:gd name="T42" fmla="*/ 74 w 101"/>
              <a:gd name="T43" fmla="*/ 31 h 178"/>
              <a:gd name="T44" fmla="*/ 81 w 101"/>
              <a:gd name="T45" fmla="*/ 50 h 178"/>
              <a:gd name="T46" fmla="*/ 81 w 101"/>
              <a:gd name="T47" fmla="*/ 72 h 178"/>
              <a:gd name="T48" fmla="*/ 91 w 101"/>
              <a:gd name="T49" fmla="*/ 83 h 178"/>
              <a:gd name="T50" fmla="*/ 101 w 101"/>
              <a:gd name="T51" fmla="*/ 72 h 178"/>
              <a:gd name="T52" fmla="*/ 101 w 101"/>
              <a:gd name="T53" fmla="*/ 49 h 178"/>
              <a:gd name="T54" fmla="*/ 51 w 101"/>
              <a:gd name="T55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78">
                <a:moveTo>
                  <a:pt x="51" y="0"/>
                </a:moveTo>
                <a:cubicBezTo>
                  <a:pt x="51" y="0"/>
                  <a:pt x="50" y="0"/>
                  <a:pt x="50" y="0"/>
                </a:cubicBezTo>
                <a:cubicBezTo>
                  <a:pt x="37" y="0"/>
                  <a:pt x="24" y="5"/>
                  <a:pt x="15" y="15"/>
                </a:cubicBezTo>
                <a:cubicBezTo>
                  <a:pt x="6" y="25"/>
                  <a:pt x="0" y="37"/>
                  <a:pt x="1" y="50"/>
                </a:cubicBezTo>
                <a:cubicBezTo>
                  <a:pt x="1" y="72"/>
                  <a:pt x="1" y="72"/>
                  <a:pt x="1" y="72"/>
                </a:cubicBezTo>
                <a:cubicBezTo>
                  <a:pt x="1" y="78"/>
                  <a:pt x="5" y="83"/>
                  <a:pt x="11" y="83"/>
                </a:cubicBezTo>
                <a:cubicBezTo>
                  <a:pt x="16" y="83"/>
                  <a:pt x="21" y="78"/>
                  <a:pt x="21" y="72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3"/>
                  <a:pt x="23" y="36"/>
                  <a:pt x="28" y="3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168"/>
                  <a:pt x="28" y="168"/>
                  <a:pt x="28" y="168"/>
                </a:cubicBezTo>
                <a:cubicBezTo>
                  <a:pt x="28" y="174"/>
                  <a:pt x="33" y="178"/>
                  <a:pt x="38" y="178"/>
                </a:cubicBezTo>
                <a:cubicBezTo>
                  <a:pt x="44" y="178"/>
                  <a:pt x="48" y="174"/>
                  <a:pt x="48" y="168"/>
                </a:cubicBezTo>
                <a:cubicBezTo>
                  <a:pt x="48" y="91"/>
                  <a:pt x="48" y="91"/>
                  <a:pt x="48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53" y="174"/>
                  <a:pt x="58" y="178"/>
                  <a:pt x="63" y="178"/>
                </a:cubicBezTo>
                <a:cubicBezTo>
                  <a:pt x="69" y="178"/>
                  <a:pt x="74" y="174"/>
                  <a:pt x="74" y="168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31"/>
                  <a:pt x="74" y="31"/>
                  <a:pt x="74" y="31"/>
                </a:cubicBezTo>
                <a:cubicBezTo>
                  <a:pt x="78" y="36"/>
                  <a:pt x="81" y="42"/>
                  <a:pt x="81" y="50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8"/>
                  <a:pt x="85" y="83"/>
                  <a:pt x="91" y="83"/>
                </a:cubicBezTo>
                <a:cubicBezTo>
                  <a:pt x="96" y="83"/>
                  <a:pt x="101" y="78"/>
                  <a:pt x="101" y="72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22"/>
                  <a:pt x="78" y="0"/>
                  <a:pt x="51" y="0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311028" y="1904359"/>
            <a:ext cx="2009852" cy="200985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569169" y="3036803"/>
            <a:ext cx="701283" cy="76109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54652" y="3036803"/>
            <a:ext cx="701283" cy="76109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803997" y="3043482"/>
            <a:ext cx="195308" cy="133614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665767" y="3041601"/>
            <a:ext cx="195308" cy="133614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4" name="同心圆 53"/>
          <p:cNvSpPr/>
          <p:nvPr/>
        </p:nvSpPr>
        <p:spPr>
          <a:xfrm>
            <a:off x="1279114" y="1907706"/>
            <a:ext cx="2073680" cy="2073679"/>
          </a:xfrm>
          <a:prstGeom prst="donut">
            <a:avLst>
              <a:gd name="adj" fmla="val 3806"/>
            </a:avLst>
          </a:prstGeom>
          <a:solidFill>
            <a:srgbClr val="2E2E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任意多边形 54"/>
          <p:cNvSpPr>
            <a:spLocks/>
          </p:cNvSpPr>
          <p:nvPr/>
        </p:nvSpPr>
        <p:spPr bwMode="auto">
          <a:xfrm>
            <a:off x="1120659" y="1188667"/>
            <a:ext cx="2412718" cy="1866739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2E2E2E"/>
          </a:solidFill>
          <a:ln w="55563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右箭头 56"/>
          <p:cNvSpPr/>
          <p:nvPr/>
        </p:nvSpPr>
        <p:spPr>
          <a:xfrm>
            <a:off x="7331659" y="2919604"/>
            <a:ext cx="938873" cy="87740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95325" y="6090254"/>
            <a:ext cx="10801350" cy="7714725"/>
          </a:xfrm>
          <a:prstGeom prst="rect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1912" y="5729016"/>
            <a:ext cx="6988177" cy="7218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大概总结为</a:t>
            </a:r>
            <a:r>
              <a:rPr lang="en-US" altLang="zh-CN" sz="2800" dirty="0" smtClean="0"/>
              <a:t>: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4825281" y="3130213"/>
            <a:ext cx="2541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+mj-ea"/>
                <a:ea typeface="+mj-ea"/>
              </a:rPr>
              <a:t>10000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686784" y="3914210"/>
            <a:ext cx="281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+mj-ea"/>
                <a:ea typeface="+mj-ea"/>
              </a:rPr>
              <a:t>多种</a:t>
            </a:r>
            <a:r>
              <a:rPr lang="zh-CN" altLang="en-US" sz="4400" b="1" dirty="0">
                <a:latin typeface="+mj-ea"/>
                <a:ea typeface="+mj-ea"/>
              </a:rPr>
              <a:t>原因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490566" y="1942800"/>
            <a:ext cx="3210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+mn-ea"/>
              </a:rPr>
              <a:t>文学</a:t>
            </a:r>
            <a:r>
              <a:rPr lang="en-US" altLang="zh-CN" sz="4000" dirty="0" smtClean="0">
                <a:latin typeface="+mn-ea"/>
              </a:rPr>
              <a:t>/</a:t>
            </a:r>
            <a:r>
              <a:rPr lang="zh-CN" altLang="en-US" sz="4000" dirty="0" smtClean="0">
                <a:latin typeface="+mn-ea"/>
              </a:rPr>
              <a:t>影视</a:t>
            </a:r>
            <a:endParaRPr lang="en-US" altLang="zh-CN" sz="4000" dirty="0" smtClean="0"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490566" y="2531021"/>
            <a:ext cx="3210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+mn-ea"/>
              </a:rPr>
              <a:t>作品中有</a:t>
            </a:r>
            <a:endParaRPr lang="en-US" altLang="zh-CN" sz="4400" dirty="0" smtClean="0">
              <a:latin typeface="+mn-ea"/>
            </a:endParaRPr>
          </a:p>
        </p:txBody>
      </p:sp>
      <p:sp>
        <p:nvSpPr>
          <p:cNvPr id="64" name="右箭头 63"/>
          <p:cNvSpPr/>
          <p:nvPr/>
        </p:nvSpPr>
        <p:spPr>
          <a:xfrm>
            <a:off x="3938466" y="2919604"/>
            <a:ext cx="895752" cy="877407"/>
          </a:xfrm>
          <a:prstGeom prst="rightArrow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7303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1460400" y="601160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155537" y="617977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50675" y="617977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476012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空间辐射</a:t>
            </a:r>
            <a:endParaRPr lang="zh-CN" altLang="en-US" sz="28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171149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化学武器</a:t>
            </a:r>
            <a:endParaRPr lang="zh-CN" altLang="en-US" sz="2800" dirty="0"/>
          </a:p>
        </p:txBody>
      </p:sp>
      <p:sp>
        <p:nvSpPr>
          <p:cNvPr id="21" name="文本框 20"/>
          <p:cNvSpPr txBox="1"/>
          <p:nvPr/>
        </p:nvSpPr>
        <p:spPr>
          <a:xfrm>
            <a:off x="8866287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/>
              <a:t>病毒</a:t>
            </a:r>
            <a:r>
              <a:rPr lang="zh-CN" altLang="en-US" sz="2800" dirty="0" smtClean="0"/>
              <a:t>感染</a:t>
            </a:r>
            <a:endParaRPr lang="zh-CN" altLang="en-US" sz="2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476012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超自然力</a:t>
            </a:r>
            <a:endParaRPr lang="zh-CN" altLang="en-US" sz="2800" dirty="0"/>
          </a:p>
        </p:txBody>
      </p:sp>
      <p:sp>
        <p:nvSpPr>
          <p:cNvPr id="26" name="文本框 25"/>
          <p:cNvSpPr txBox="1"/>
          <p:nvPr/>
        </p:nvSpPr>
        <p:spPr>
          <a:xfrm>
            <a:off x="5193756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基因操纵</a:t>
            </a:r>
            <a:endParaRPr lang="zh-CN" altLang="en-US" sz="2800" dirty="0"/>
          </a:p>
        </p:txBody>
      </p:sp>
      <p:sp>
        <p:nvSpPr>
          <p:cNvPr id="28" name="椭圆 27"/>
          <p:cNvSpPr/>
          <p:nvPr/>
        </p:nvSpPr>
        <p:spPr>
          <a:xfrm>
            <a:off x="1460400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155537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850675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9105499" y="974450"/>
            <a:ext cx="1391778" cy="1185439"/>
          </a:xfrm>
          <a:custGeom>
            <a:avLst/>
            <a:gdLst>
              <a:gd name="T0" fmla="*/ 337 w 383"/>
              <a:gd name="T1" fmla="*/ 181 h 327"/>
              <a:gd name="T2" fmla="*/ 276 w 383"/>
              <a:gd name="T3" fmla="*/ 175 h 327"/>
              <a:gd name="T4" fmla="*/ 264 w 383"/>
              <a:gd name="T5" fmla="*/ 116 h 327"/>
              <a:gd name="T6" fmla="*/ 310 w 383"/>
              <a:gd name="T7" fmla="*/ 94 h 327"/>
              <a:gd name="T8" fmla="*/ 308 w 383"/>
              <a:gd name="T9" fmla="*/ 68 h 327"/>
              <a:gd name="T10" fmla="*/ 297 w 383"/>
              <a:gd name="T11" fmla="*/ 84 h 327"/>
              <a:gd name="T12" fmla="*/ 232 w 383"/>
              <a:gd name="T13" fmla="*/ 83 h 327"/>
              <a:gd name="T14" fmla="*/ 267 w 383"/>
              <a:gd name="T15" fmla="*/ 39 h 327"/>
              <a:gd name="T16" fmla="*/ 254 w 383"/>
              <a:gd name="T17" fmla="*/ 17 h 327"/>
              <a:gd name="T18" fmla="*/ 251 w 383"/>
              <a:gd name="T19" fmla="*/ 36 h 327"/>
              <a:gd name="T20" fmla="*/ 194 w 383"/>
              <a:gd name="T21" fmla="*/ 71 h 327"/>
              <a:gd name="T22" fmla="*/ 205 w 383"/>
              <a:gd name="T23" fmla="*/ 35 h 327"/>
              <a:gd name="T24" fmla="*/ 190 w 383"/>
              <a:gd name="T25" fmla="*/ 24 h 327"/>
              <a:gd name="T26" fmla="*/ 193 w 383"/>
              <a:gd name="T27" fmla="*/ 38 h 327"/>
              <a:gd name="T28" fmla="*/ 185 w 383"/>
              <a:gd name="T29" fmla="*/ 70 h 327"/>
              <a:gd name="T30" fmla="*/ 126 w 383"/>
              <a:gd name="T31" fmla="*/ 30 h 327"/>
              <a:gd name="T32" fmla="*/ 111 w 383"/>
              <a:gd name="T33" fmla="*/ 0 h 327"/>
              <a:gd name="T34" fmla="*/ 112 w 383"/>
              <a:gd name="T35" fmla="*/ 36 h 327"/>
              <a:gd name="T36" fmla="*/ 140 w 383"/>
              <a:gd name="T37" fmla="*/ 82 h 327"/>
              <a:gd name="T38" fmla="*/ 71 w 383"/>
              <a:gd name="T39" fmla="*/ 82 h 327"/>
              <a:gd name="T40" fmla="*/ 53 w 383"/>
              <a:gd name="T41" fmla="*/ 67 h 327"/>
              <a:gd name="T42" fmla="*/ 64 w 383"/>
              <a:gd name="T43" fmla="*/ 91 h 327"/>
              <a:gd name="T44" fmla="*/ 104 w 383"/>
              <a:gd name="T45" fmla="*/ 120 h 327"/>
              <a:gd name="T46" fmla="*/ 37 w 383"/>
              <a:gd name="T47" fmla="*/ 155 h 327"/>
              <a:gd name="T48" fmla="*/ 5 w 383"/>
              <a:gd name="T49" fmla="*/ 154 h 327"/>
              <a:gd name="T50" fmla="*/ 37 w 383"/>
              <a:gd name="T51" fmla="*/ 171 h 327"/>
              <a:gd name="T52" fmla="*/ 94 w 383"/>
              <a:gd name="T53" fmla="*/ 168 h 327"/>
              <a:gd name="T54" fmla="*/ 61 w 383"/>
              <a:gd name="T55" fmla="*/ 203 h 327"/>
              <a:gd name="T56" fmla="*/ 39 w 383"/>
              <a:gd name="T57" fmla="*/ 211 h 327"/>
              <a:gd name="T58" fmla="*/ 65 w 383"/>
              <a:gd name="T59" fmla="*/ 214 h 327"/>
              <a:gd name="T60" fmla="*/ 101 w 383"/>
              <a:gd name="T61" fmla="*/ 198 h 327"/>
              <a:gd name="T62" fmla="*/ 117 w 383"/>
              <a:gd name="T63" fmla="*/ 257 h 327"/>
              <a:gd name="T64" fmla="*/ 100 w 383"/>
              <a:gd name="T65" fmla="*/ 273 h 327"/>
              <a:gd name="T66" fmla="*/ 125 w 383"/>
              <a:gd name="T67" fmla="*/ 265 h 327"/>
              <a:gd name="T68" fmla="*/ 143 w 383"/>
              <a:gd name="T69" fmla="*/ 244 h 327"/>
              <a:gd name="T70" fmla="*/ 167 w 383"/>
              <a:gd name="T71" fmla="*/ 300 h 327"/>
              <a:gd name="T72" fmla="*/ 162 w 383"/>
              <a:gd name="T73" fmla="*/ 323 h 327"/>
              <a:gd name="T74" fmla="*/ 177 w 383"/>
              <a:gd name="T75" fmla="*/ 302 h 327"/>
              <a:gd name="T76" fmla="*/ 181 w 383"/>
              <a:gd name="T77" fmla="*/ 254 h 327"/>
              <a:gd name="T78" fmla="*/ 219 w 383"/>
              <a:gd name="T79" fmla="*/ 248 h 327"/>
              <a:gd name="T80" fmla="*/ 224 w 383"/>
              <a:gd name="T81" fmla="*/ 296 h 327"/>
              <a:gd name="T82" fmla="*/ 249 w 383"/>
              <a:gd name="T83" fmla="*/ 303 h 327"/>
              <a:gd name="T84" fmla="*/ 237 w 383"/>
              <a:gd name="T85" fmla="*/ 287 h 327"/>
              <a:gd name="T86" fmla="*/ 246 w 383"/>
              <a:gd name="T87" fmla="*/ 231 h 327"/>
              <a:gd name="T88" fmla="*/ 257 w 383"/>
              <a:gd name="T89" fmla="*/ 255 h 327"/>
              <a:gd name="T90" fmla="*/ 276 w 383"/>
              <a:gd name="T91" fmla="*/ 253 h 327"/>
              <a:gd name="T92" fmla="*/ 264 w 383"/>
              <a:gd name="T93" fmla="*/ 245 h 327"/>
              <a:gd name="T94" fmla="*/ 273 w 383"/>
              <a:gd name="T95" fmla="*/ 191 h 327"/>
              <a:gd name="T96" fmla="*/ 342 w 383"/>
              <a:gd name="T97" fmla="*/ 215 h 327"/>
              <a:gd name="T98" fmla="*/ 371 w 383"/>
              <a:gd name="T99" fmla="*/ 177 h 327"/>
              <a:gd name="T100" fmla="*/ 143 w 383"/>
              <a:gd name="T101" fmla="*/ 144 h 327"/>
              <a:gd name="T102" fmla="*/ 171 w 383"/>
              <a:gd name="T103" fmla="*/ 144 h 327"/>
              <a:gd name="T104" fmla="*/ 192 w 383"/>
              <a:gd name="T105" fmla="*/ 188 h 327"/>
              <a:gd name="T106" fmla="*/ 192 w 383"/>
              <a:gd name="T107" fmla="*/ 168 h 327"/>
              <a:gd name="T108" fmla="*/ 192 w 383"/>
              <a:gd name="T109" fmla="*/ 188 h 327"/>
              <a:gd name="T110" fmla="*/ 230 w 383"/>
              <a:gd name="T111" fmla="*/ 115 h 327"/>
              <a:gd name="T112" fmla="*/ 230 w 383"/>
              <a:gd name="T113" fmla="*/ 14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3" h="327">
                <a:moveTo>
                  <a:pt x="371" y="177"/>
                </a:moveTo>
                <a:cubicBezTo>
                  <a:pt x="360" y="169"/>
                  <a:pt x="345" y="171"/>
                  <a:pt x="337" y="181"/>
                </a:cubicBezTo>
                <a:cubicBezTo>
                  <a:pt x="336" y="182"/>
                  <a:pt x="336" y="184"/>
                  <a:pt x="335" y="185"/>
                </a:cubicBezTo>
                <a:cubicBezTo>
                  <a:pt x="276" y="175"/>
                  <a:pt x="276" y="175"/>
                  <a:pt x="276" y="175"/>
                </a:cubicBezTo>
                <a:cubicBezTo>
                  <a:pt x="277" y="171"/>
                  <a:pt x="277" y="167"/>
                  <a:pt x="277" y="162"/>
                </a:cubicBezTo>
                <a:cubicBezTo>
                  <a:pt x="277" y="145"/>
                  <a:pt x="273" y="129"/>
                  <a:pt x="264" y="116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04" y="93"/>
                  <a:pt x="307" y="94"/>
                  <a:pt x="310" y="94"/>
                </a:cubicBezTo>
                <a:cubicBezTo>
                  <a:pt x="317" y="93"/>
                  <a:pt x="323" y="87"/>
                  <a:pt x="322" y="79"/>
                </a:cubicBezTo>
                <a:cubicBezTo>
                  <a:pt x="321" y="72"/>
                  <a:pt x="315" y="67"/>
                  <a:pt x="308" y="68"/>
                </a:cubicBezTo>
                <a:cubicBezTo>
                  <a:pt x="301" y="68"/>
                  <a:pt x="296" y="75"/>
                  <a:pt x="296" y="82"/>
                </a:cubicBezTo>
                <a:cubicBezTo>
                  <a:pt x="296" y="83"/>
                  <a:pt x="296" y="83"/>
                  <a:pt x="297" y="84"/>
                </a:cubicBezTo>
                <a:cubicBezTo>
                  <a:pt x="259" y="108"/>
                  <a:pt x="259" y="108"/>
                  <a:pt x="259" y="108"/>
                </a:cubicBezTo>
                <a:cubicBezTo>
                  <a:pt x="252" y="98"/>
                  <a:pt x="243" y="89"/>
                  <a:pt x="232" y="83"/>
                </a:cubicBezTo>
                <a:cubicBezTo>
                  <a:pt x="259" y="41"/>
                  <a:pt x="259" y="41"/>
                  <a:pt x="259" y="41"/>
                </a:cubicBezTo>
                <a:cubicBezTo>
                  <a:pt x="261" y="41"/>
                  <a:pt x="264" y="41"/>
                  <a:pt x="267" y="39"/>
                </a:cubicBezTo>
                <a:cubicBezTo>
                  <a:pt x="273" y="36"/>
                  <a:pt x="275" y="28"/>
                  <a:pt x="272" y="22"/>
                </a:cubicBezTo>
                <a:cubicBezTo>
                  <a:pt x="268" y="15"/>
                  <a:pt x="260" y="13"/>
                  <a:pt x="254" y="17"/>
                </a:cubicBezTo>
                <a:cubicBezTo>
                  <a:pt x="248" y="20"/>
                  <a:pt x="246" y="28"/>
                  <a:pt x="249" y="35"/>
                </a:cubicBezTo>
                <a:cubicBezTo>
                  <a:pt x="250" y="35"/>
                  <a:pt x="250" y="36"/>
                  <a:pt x="251" y="36"/>
                </a:cubicBezTo>
                <a:cubicBezTo>
                  <a:pt x="224" y="79"/>
                  <a:pt x="224" y="79"/>
                  <a:pt x="224" y="79"/>
                </a:cubicBezTo>
                <a:cubicBezTo>
                  <a:pt x="215" y="75"/>
                  <a:pt x="205" y="72"/>
                  <a:pt x="194" y="71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2" y="38"/>
                  <a:pt x="204" y="37"/>
                  <a:pt x="205" y="35"/>
                </a:cubicBezTo>
                <a:cubicBezTo>
                  <a:pt x="208" y="31"/>
                  <a:pt x="208" y="25"/>
                  <a:pt x="203" y="22"/>
                </a:cubicBezTo>
                <a:cubicBezTo>
                  <a:pt x="199" y="19"/>
                  <a:pt x="193" y="19"/>
                  <a:pt x="190" y="24"/>
                </a:cubicBezTo>
                <a:cubicBezTo>
                  <a:pt x="187" y="28"/>
                  <a:pt x="188" y="34"/>
                  <a:pt x="192" y="37"/>
                </a:cubicBezTo>
                <a:cubicBezTo>
                  <a:pt x="192" y="37"/>
                  <a:pt x="193" y="37"/>
                  <a:pt x="193" y="38"/>
                </a:cubicBezTo>
                <a:cubicBezTo>
                  <a:pt x="188" y="71"/>
                  <a:pt x="188" y="71"/>
                  <a:pt x="188" y="71"/>
                </a:cubicBezTo>
                <a:cubicBezTo>
                  <a:pt x="187" y="70"/>
                  <a:pt x="186" y="70"/>
                  <a:pt x="185" y="70"/>
                </a:cubicBezTo>
                <a:cubicBezTo>
                  <a:pt x="174" y="70"/>
                  <a:pt x="162" y="73"/>
                  <a:pt x="152" y="77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8" y="26"/>
                  <a:pt x="130" y="22"/>
                  <a:pt x="130" y="18"/>
                </a:cubicBezTo>
                <a:cubicBezTo>
                  <a:pt x="130" y="8"/>
                  <a:pt x="121" y="0"/>
                  <a:pt x="111" y="0"/>
                </a:cubicBezTo>
                <a:cubicBezTo>
                  <a:pt x="101" y="0"/>
                  <a:pt x="93" y="9"/>
                  <a:pt x="94" y="19"/>
                </a:cubicBezTo>
                <a:cubicBezTo>
                  <a:pt x="94" y="29"/>
                  <a:pt x="102" y="37"/>
                  <a:pt x="112" y="36"/>
                </a:cubicBezTo>
                <a:cubicBezTo>
                  <a:pt x="113" y="36"/>
                  <a:pt x="114" y="36"/>
                  <a:pt x="115" y="36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28" y="90"/>
                  <a:pt x="117" y="100"/>
                  <a:pt x="109" y="112"/>
                </a:cubicBezTo>
                <a:cubicBezTo>
                  <a:pt x="71" y="82"/>
                  <a:pt x="71" y="82"/>
                  <a:pt x="71" y="82"/>
                </a:cubicBezTo>
                <a:cubicBezTo>
                  <a:pt x="72" y="79"/>
                  <a:pt x="72" y="76"/>
                  <a:pt x="70" y="73"/>
                </a:cubicBezTo>
                <a:cubicBezTo>
                  <a:pt x="68" y="67"/>
                  <a:pt x="60" y="64"/>
                  <a:pt x="53" y="67"/>
                </a:cubicBezTo>
                <a:cubicBezTo>
                  <a:pt x="47" y="70"/>
                  <a:pt x="44" y="78"/>
                  <a:pt x="47" y="84"/>
                </a:cubicBezTo>
                <a:cubicBezTo>
                  <a:pt x="50" y="91"/>
                  <a:pt x="57" y="94"/>
                  <a:pt x="64" y="91"/>
                </a:cubicBezTo>
                <a:cubicBezTo>
                  <a:pt x="65" y="90"/>
                  <a:pt x="65" y="90"/>
                  <a:pt x="66" y="9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98" y="130"/>
                  <a:pt x="95" y="143"/>
                  <a:pt x="94" y="155"/>
                </a:cubicBezTo>
                <a:cubicBezTo>
                  <a:pt x="37" y="155"/>
                  <a:pt x="37" y="155"/>
                  <a:pt x="37" y="155"/>
                </a:cubicBezTo>
                <a:cubicBezTo>
                  <a:pt x="36" y="152"/>
                  <a:pt x="33" y="148"/>
                  <a:pt x="29" y="146"/>
                </a:cubicBezTo>
                <a:cubicBezTo>
                  <a:pt x="20" y="142"/>
                  <a:pt x="9" y="145"/>
                  <a:pt x="5" y="154"/>
                </a:cubicBezTo>
                <a:cubicBezTo>
                  <a:pt x="0" y="163"/>
                  <a:pt x="3" y="174"/>
                  <a:pt x="12" y="178"/>
                </a:cubicBezTo>
                <a:cubicBezTo>
                  <a:pt x="21" y="183"/>
                  <a:pt x="32" y="180"/>
                  <a:pt x="37" y="171"/>
                </a:cubicBezTo>
                <a:cubicBezTo>
                  <a:pt x="37" y="170"/>
                  <a:pt x="38" y="169"/>
                  <a:pt x="38" y="168"/>
                </a:cubicBezTo>
                <a:cubicBezTo>
                  <a:pt x="94" y="168"/>
                  <a:pt x="94" y="168"/>
                  <a:pt x="94" y="168"/>
                </a:cubicBezTo>
                <a:cubicBezTo>
                  <a:pt x="94" y="175"/>
                  <a:pt x="96" y="183"/>
                  <a:pt x="98" y="189"/>
                </a:cubicBezTo>
                <a:cubicBezTo>
                  <a:pt x="61" y="203"/>
                  <a:pt x="61" y="203"/>
                  <a:pt x="61" y="203"/>
                </a:cubicBezTo>
                <a:cubicBezTo>
                  <a:pt x="59" y="201"/>
                  <a:pt x="57" y="200"/>
                  <a:pt x="54" y="199"/>
                </a:cubicBezTo>
                <a:cubicBezTo>
                  <a:pt x="47" y="199"/>
                  <a:pt x="40" y="204"/>
                  <a:pt x="39" y="211"/>
                </a:cubicBezTo>
                <a:cubicBezTo>
                  <a:pt x="39" y="218"/>
                  <a:pt x="44" y="224"/>
                  <a:pt x="51" y="225"/>
                </a:cubicBezTo>
                <a:cubicBezTo>
                  <a:pt x="58" y="226"/>
                  <a:pt x="64" y="221"/>
                  <a:pt x="65" y="214"/>
                </a:cubicBezTo>
                <a:cubicBezTo>
                  <a:pt x="65" y="213"/>
                  <a:pt x="65" y="212"/>
                  <a:pt x="65" y="212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8" y="215"/>
                  <a:pt x="120" y="229"/>
                  <a:pt x="135" y="239"/>
                </a:cubicBezTo>
                <a:cubicBezTo>
                  <a:pt x="117" y="257"/>
                  <a:pt x="117" y="257"/>
                  <a:pt x="117" y="257"/>
                </a:cubicBezTo>
                <a:cubicBezTo>
                  <a:pt x="114" y="256"/>
                  <a:pt x="111" y="256"/>
                  <a:pt x="108" y="257"/>
                </a:cubicBezTo>
                <a:cubicBezTo>
                  <a:pt x="102" y="259"/>
                  <a:pt x="98" y="266"/>
                  <a:pt x="100" y="273"/>
                </a:cubicBezTo>
                <a:cubicBezTo>
                  <a:pt x="102" y="280"/>
                  <a:pt x="110" y="283"/>
                  <a:pt x="117" y="281"/>
                </a:cubicBezTo>
                <a:cubicBezTo>
                  <a:pt x="123" y="279"/>
                  <a:pt x="127" y="272"/>
                  <a:pt x="125" y="265"/>
                </a:cubicBezTo>
                <a:cubicBezTo>
                  <a:pt x="125" y="264"/>
                  <a:pt x="124" y="264"/>
                  <a:pt x="124" y="263"/>
                </a:cubicBezTo>
                <a:cubicBezTo>
                  <a:pt x="143" y="244"/>
                  <a:pt x="143" y="244"/>
                  <a:pt x="143" y="244"/>
                </a:cubicBezTo>
                <a:cubicBezTo>
                  <a:pt x="152" y="248"/>
                  <a:pt x="161" y="252"/>
                  <a:pt x="172" y="253"/>
                </a:cubicBezTo>
                <a:cubicBezTo>
                  <a:pt x="167" y="300"/>
                  <a:pt x="167" y="300"/>
                  <a:pt x="167" y="300"/>
                </a:cubicBezTo>
                <a:cubicBezTo>
                  <a:pt x="164" y="300"/>
                  <a:pt x="161" y="302"/>
                  <a:pt x="159" y="304"/>
                </a:cubicBezTo>
                <a:cubicBezTo>
                  <a:pt x="155" y="310"/>
                  <a:pt x="156" y="318"/>
                  <a:pt x="162" y="323"/>
                </a:cubicBezTo>
                <a:cubicBezTo>
                  <a:pt x="167" y="327"/>
                  <a:pt x="175" y="326"/>
                  <a:pt x="180" y="320"/>
                </a:cubicBezTo>
                <a:cubicBezTo>
                  <a:pt x="184" y="315"/>
                  <a:pt x="183" y="306"/>
                  <a:pt x="177" y="302"/>
                </a:cubicBezTo>
                <a:cubicBezTo>
                  <a:pt x="177" y="302"/>
                  <a:pt x="176" y="301"/>
                  <a:pt x="176" y="301"/>
                </a:cubicBezTo>
                <a:cubicBezTo>
                  <a:pt x="181" y="254"/>
                  <a:pt x="181" y="254"/>
                  <a:pt x="181" y="254"/>
                </a:cubicBezTo>
                <a:cubicBezTo>
                  <a:pt x="182" y="254"/>
                  <a:pt x="184" y="254"/>
                  <a:pt x="185" y="254"/>
                </a:cubicBezTo>
                <a:cubicBezTo>
                  <a:pt x="197" y="254"/>
                  <a:pt x="209" y="252"/>
                  <a:pt x="219" y="248"/>
                </a:cubicBezTo>
                <a:cubicBezTo>
                  <a:pt x="229" y="289"/>
                  <a:pt x="229" y="289"/>
                  <a:pt x="229" y="289"/>
                </a:cubicBezTo>
                <a:cubicBezTo>
                  <a:pt x="226" y="291"/>
                  <a:pt x="224" y="293"/>
                  <a:pt x="224" y="296"/>
                </a:cubicBezTo>
                <a:cubicBezTo>
                  <a:pt x="222" y="303"/>
                  <a:pt x="226" y="310"/>
                  <a:pt x="233" y="312"/>
                </a:cubicBezTo>
                <a:cubicBezTo>
                  <a:pt x="240" y="314"/>
                  <a:pt x="247" y="310"/>
                  <a:pt x="249" y="303"/>
                </a:cubicBezTo>
                <a:cubicBezTo>
                  <a:pt x="250" y="296"/>
                  <a:pt x="246" y="289"/>
                  <a:pt x="239" y="287"/>
                </a:cubicBezTo>
                <a:cubicBezTo>
                  <a:pt x="239" y="287"/>
                  <a:pt x="238" y="287"/>
                  <a:pt x="237" y="287"/>
                </a:cubicBezTo>
                <a:cubicBezTo>
                  <a:pt x="228" y="244"/>
                  <a:pt x="228" y="244"/>
                  <a:pt x="228" y="244"/>
                </a:cubicBezTo>
                <a:cubicBezTo>
                  <a:pt x="234" y="240"/>
                  <a:pt x="241" y="236"/>
                  <a:pt x="246" y="231"/>
                </a:cubicBezTo>
                <a:cubicBezTo>
                  <a:pt x="259" y="249"/>
                  <a:pt x="259" y="249"/>
                  <a:pt x="259" y="249"/>
                </a:cubicBezTo>
                <a:cubicBezTo>
                  <a:pt x="258" y="251"/>
                  <a:pt x="257" y="253"/>
                  <a:pt x="257" y="255"/>
                </a:cubicBezTo>
                <a:cubicBezTo>
                  <a:pt x="258" y="260"/>
                  <a:pt x="263" y="264"/>
                  <a:pt x="268" y="263"/>
                </a:cubicBezTo>
                <a:cubicBezTo>
                  <a:pt x="273" y="263"/>
                  <a:pt x="277" y="258"/>
                  <a:pt x="276" y="253"/>
                </a:cubicBezTo>
                <a:cubicBezTo>
                  <a:pt x="276" y="247"/>
                  <a:pt x="271" y="244"/>
                  <a:pt x="266" y="245"/>
                </a:cubicBezTo>
                <a:cubicBezTo>
                  <a:pt x="265" y="245"/>
                  <a:pt x="265" y="245"/>
                  <a:pt x="264" y="245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61" y="217"/>
                  <a:pt x="268" y="205"/>
                  <a:pt x="273" y="191"/>
                </a:cubicBezTo>
                <a:cubicBezTo>
                  <a:pt x="333" y="201"/>
                  <a:pt x="333" y="201"/>
                  <a:pt x="333" y="201"/>
                </a:cubicBezTo>
                <a:cubicBezTo>
                  <a:pt x="334" y="207"/>
                  <a:pt x="337" y="212"/>
                  <a:pt x="342" y="215"/>
                </a:cubicBezTo>
                <a:cubicBezTo>
                  <a:pt x="352" y="223"/>
                  <a:pt x="367" y="221"/>
                  <a:pt x="375" y="210"/>
                </a:cubicBezTo>
                <a:cubicBezTo>
                  <a:pt x="383" y="200"/>
                  <a:pt x="381" y="185"/>
                  <a:pt x="371" y="177"/>
                </a:cubicBezTo>
                <a:moveTo>
                  <a:pt x="157" y="158"/>
                </a:moveTo>
                <a:cubicBezTo>
                  <a:pt x="149" y="158"/>
                  <a:pt x="143" y="152"/>
                  <a:pt x="143" y="144"/>
                </a:cubicBezTo>
                <a:cubicBezTo>
                  <a:pt x="143" y="137"/>
                  <a:pt x="149" y="131"/>
                  <a:pt x="157" y="131"/>
                </a:cubicBezTo>
                <a:cubicBezTo>
                  <a:pt x="164" y="131"/>
                  <a:pt x="171" y="137"/>
                  <a:pt x="171" y="144"/>
                </a:cubicBezTo>
                <a:cubicBezTo>
                  <a:pt x="171" y="152"/>
                  <a:pt x="164" y="158"/>
                  <a:pt x="157" y="158"/>
                </a:cubicBezTo>
                <a:moveTo>
                  <a:pt x="192" y="188"/>
                </a:moveTo>
                <a:cubicBezTo>
                  <a:pt x="187" y="188"/>
                  <a:pt x="182" y="183"/>
                  <a:pt x="182" y="178"/>
                </a:cubicBezTo>
                <a:cubicBezTo>
                  <a:pt x="182" y="172"/>
                  <a:pt x="187" y="168"/>
                  <a:pt x="192" y="168"/>
                </a:cubicBezTo>
                <a:cubicBezTo>
                  <a:pt x="198" y="168"/>
                  <a:pt x="202" y="172"/>
                  <a:pt x="202" y="178"/>
                </a:cubicBezTo>
                <a:cubicBezTo>
                  <a:pt x="202" y="183"/>
                  <a:pt x="198" y="188"/>
                  <a:pt x="192" y="188"/>
                </a:cubicBezTo>
                <a:moveTo>
                  <a:pt x="215" y="130"/>
                </a:moveTo>
                <a:cubicBezTo>
                  <a:pt x="215" y="122"/>
                  <a:pt x="222" y="115"/>
                  <a:pt x="230" y="115"/>
                </a:cubicBezTo>
                <a:cubicBezTo>
                  <a:pt x="238" y="115"/>
                  <a:pt x="245" y="122"/>
                  <a:pt x="245" y="130"/>
                </a:cubicBezTo>
                <a:cubicBezTo>
                  <a:pt x="245" y="139"/>
                  <a:pt x="238" y="145"/>
                  <a:pt x="230" y="145"/>
                </a:cubicBezTo>
                <a:cubicBezTo>
                  <a:pt x="222" y="145"/>
                  <a:pt x="215" y="139"/>
                  <a:pt x="215" y="1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 bwMode="auto">
          <a:xfrm>
            <a:off x="5614945" y="1019723"/>
            <a:ext cx="1019857" cy="1029903"/>
            <a:chOff x="-2" y="1"/>
            <a:chExt cx="203" cy="205"/>
          </a:xfrm>
          <a:solidFill>
            <a:schemeClr val="bg1"/>
          </a:solidFill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5" y="141"/>
              <a:ext cx="170" cy="51"/>
            </a:xfrm>
            <a:custGeom>
              <a:avLst/>
              <a:gdLst>
                <a:gd name="T0" fmla="*/ 168 w 190"/>
                <a:gd name="T1" fmla="*/ 0 h 56"/>
                <a:gd name="T2" fmla="*/ 21 w 190"/>
                <a:gd name="T3" fmla="*/ 0 h 56"/>
                <a:gd name="T4" fmla="*/ 10 w 190"/>
                <a:gd name="T5" fmla="*/ 28 h 56"/>
                <a:gd name="T6" fmla="*/ 37 w 190"/>
                <a:gd name="T7" fmla="*/ 56 h 56"/>
                <a:gd name="T8" fmla="*/ 163 w 190"/>
                <a:gd name="T9" fmla="*/ 56 h 56"/>
                <a:gd name="T10" fmla="*/ 167 w 190"/>
                <a:gd name="T11" fmla="*/ 56 h 56"/>
                <a:gd name="T12" fmla="*/ 183 w 190"/>
                <a:gd name="T13" fmla="*/ 33 h 56"/>
                <a:gd name="T14" fmla="*/ 168 w 1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56">
                  <a:moveTo>
                    <a:pt x="16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0" y="56"/>
                    <a:pt x="37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5" y="56"/>
                    <a:pt x="167" y="56"/>
                  </a:cubicBezTo>
                  <a:cubicBezTo>
                    <a:pt x="175" y="56"/>
                    <a:pt x="190" y="54"/>
                    <a:pt x="183" y="33"/>
                  </a:cubicBezTo>
                  <a:cubicBezTo>
                    <a:pt x="168" y="0"/>
                    <a:pt x="168" y="0"/>
                    <a:pt x="1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104" y="113"/>
              <a:ext cx="21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74" y="107"/>
              <a:ext cx="21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98" y="92"/>
              <a:ext cx="15" cy="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-2" y="1"/>
              <a:ext cx="203" cy="205"/>
            </a:xfrm>
            <a:custGeom>
              <a:avLst/>
              <a:gdLst>
                <a:gd name="T0" fmla="*/ 218 w 225"/>
                <a:gd name="T1" fmla="*/ 187 h 228"/>
                <a:gd name="T2" fmla="*/ 144 w 225"/>
                <a:gd name="T3" fmla="*/ 59 h 228"/>
                <a:gd name="T4" fmla="*/ 144 w 225"/>
                <a:gd name="T5" fmla="*/ 15 h 228"/>
                <a:gd name="T6" fmla="*/ 146 w 225"/>
                <a:gd name="T7" fmla="*/ 15 h 228"/>
                <a:gd name="T8" fmla="*/ 154 w 225"/>
                <a:gd name="T9" fmla="*/ 7 h 228"/>
                <a:gd name="T10" fmla="*/ 146 w 225"/>
                <a:gd name="T11" fmla="*/ 0 h 228"/>
                <a:gd name="T12" fmla="*/ 79 w 225"/>
                <a:gd name="T13" fmla="*/ 0 h 228"/>
                <a:gd name="T14" fmla="*/ 71 w 225"/>
                <a:gd name="T15" fmla="*/ 7 h 228"/>
                <a:gd name="T16" fmla="*/ 79 w 225"/>
                <a:gd name="T17" fmla="*/ 15 h 228"/>
                <a:gd name="T18" fmla="*/ 82 w 225"/>
                <a:gd name="T19" fmla="*/ 15 h 228"/>
                <a:gd name="T20" fmla="*/ 82 w 225"/>
                <a:gd name="T21" fmla="*/ 59 h 228"/>
                <a:gd name="T22" fmla="*/ 7 w 225"/>
                <a:gd name="T23" fmla="*/ 187 h 228"/>
                <a:gd name="T24" fmla="*/ 31 w 225"/>
                <a:gd name="T25" fmla="*/ 228 h 228"/>
                <a:gd name="T26" fmla="*/ 194 w 225"/>
                <a:gd name="T27" fmla="*/ 228 h 228"/>
                <a:gd name="T28" fmla="*/ 218 w 225"/>
                <a:gd name="T29" fmla="*/ 187 h 228"/>
                <a:gd name="T30" fmla="*/ 179 w 225"/>
                <a:gd name="T31" fmla="*/ 212 h 228"/>
                <a:gd name="T32" fmla="*/ 57 w 225"/>
                <a:gd name="T33" fmla="*/ 212 h 228"/>
                <a:gd name="T34" fmla="*/ 30 w 225"/>
                <a:gd name="T35" fmla="*/ 184 h 228"/>
                <a:gd name="T36" fmla="*/ 43 w 225"/>
                <a:gd name="T37" fmla="*/ 157 h 228"/>
                <a:gd name="T38" fmla="*/ 95 w 225"/>
                <a:gd name="T39" fmla="*/ 67 h 228"/>
                <a:gd name="T40" fmla="*/ 97 w 225"/>
                <a:gd name="T41" fmla="*/ 64 h 228"/>
                <a:gd name="T42" fmla="*/ 129 w 225"/>
                <a:gd name="T43" fmla="*/ 64 h 228"/>
                <a:gd name="T44" fmla="*/ 130 w 225"/>
                <a:gd name="T45" fmla="*/ 67 h 228"/>
                <a:gd name="T46" fmla="*/ 184 w 225"/>
                <a:gd name="T47" fmla="*/ 159 h 228"/>
                <a:gd name="T48" fmla="*/ 199 w 225"/>
                <a:gd name="T49" fmla="*/ 189 h 228"/>
                <a:gd name="T50" fmla="*/ 179 w 225"/>
                <a:gd name="T51" fmla="*/ 21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28">
                  <a:moveTo>
                    <a:pt x="218" y="187"/>
                  </a:moveTo>
                  <a:cubicBezTo>
                    <a:pt x="218" y="187"/>
                    <a:pt x="190" y="135"/>
                    <a:pt x="144" y="59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51" y="15"/>
                    <a:pt x="154" y="11"/>
                    <a:pt x="154" y="7"/>
                  </a:cubicBezTo>
                  <a:cubicBezTo>
                    <a:pt x="154" y="3"/>
                    <a:pt x="151" y="0"/>
                    <a:pt x="14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5" y="0"/>
                    <a:pt x="71" y="3"/>
                    <a:pt x="71" y="7"/>
                  </a:cubicBezTo>
                  <a:cubicBezTo>
                    <a:pt x="71" y="11"/>
                    <a:pt x="75" y="15"/>
                    <a:pt x="79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35" y="135"/>
                    <a:pt x="7" y="187"/>
                    <a:pt x="7" y="187"/>
                  </a:cubicBezTo>
                  <a:cubicBezTo>
                    <a:pt x="0" y="209"/>
                    <a:pt x="8" y="228"/>
                    <a:pt x="31" y="228"/>
                  </a:cubicBezTo>
                  <a:cubicBezTo>
                    <a:pt x="194" y="228"/>
                    <a:pt x="194" y="228"/>
                    <a:pt x="194" y="228"/>
                  </a:cubicBezTo>
                  <a:cubicBezTo>
                    <a:pt x="217" y="228"/>
                    <a:pt x="225" y="209"/>
                    <a:pt x="218" y="187"/>
                  </a:cubicBezTo>
                  <a:moveTo>
                    <a:pt x="179" y="212"/>
                  </a:moveTo>
                  <a:cubicBezTo>
                    <a:pt x="57" y="212"/>
                    <a:pt x="57" y="212"/>
                    <a:pt x="57" y="212"/>
                  </a:cubicBezTo>
                  <a:cubicBezTo>
                    <a:pt x="20" y="212"/>
                    <a:pt x="30" y="184"/>
                    <a:pt x="30" y="184"/>
                  </a:cubicBezTo>
                  <a:cubicBezTo>
                    <a:pt x="30" y="184"/>
                    <a:pt x="39" y="164"/>
                    <a:pt x="43" y="157"/>
                  </a:cubicBezTo>
                  <a:cubicBezTo>
                    <a:pt x="47" y="150"/>
                    <a:pt x="83" y="86"/>
                    <a:pt x="95" y="67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42" y="86"/>
                    <a:pt x="182" y="155"/>
                    <a:pt x="184" y="159"/>
                  </a:cubicBezTo>
                  <a:cubicBezTo>
                    <a:pt x="186" y="163"/>
                    <a:pt x="199" y="189"/>
                    <a:pt x="199" y="189"/>
                  </a:cubicBezTo>
                  <a:cubicBezTo>
                    <a:pt x="209" y="217"/>
                    <a:pt x="179" y="212"/>
                    <a:pt x="179" y="2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Group 20"/>
          <p:cNvGrpSpPr>
            <a:grpSpLocks noChangeAspect="1"/>
          </p:cNvGrpSpPr>
          <p:nvPr/>
        </p:nvGrpSpPr>
        <p:grpSpPr bwMode="auto">
          <a:xfrm>
            <a:off x="5558096" y="4195879"/>
            <a:ext cx="1096151" cy="1112451"/>
            <a:chOff x="3" y="2"/>
            <a:chExt cx="269" cy="273"/>
          </a:xfrm>
          <a:solidFill>
            <a:schemeClr val="bg1"/>
          </a:solidFill>
        </p:grpSpPr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8" y="12"/>
              <a:ext cx="71" cy="70"/>
            </a:xfrm>
            <a:custGeom>
              <a:avLst/>
              <a:gdLst>
                <a:gd name="T0" fmla="*/ 61 w 71"/>
                <a:gd name="T1" fmla="*/ 0 h 70"/>
                <a:gd name="T2" fmla="*/ 0 w 71"/>
                <a:gd name="T3" fmla="*/ 60 h 70"/>
                <a:gd name="T4" fmla="*/ 10 w 71"/>
                <a:gd name="T5" fmla="*/ 70 h 70"/>
                <a:gd name="T6" fmla="*/ 71 w 71"/>
                <a:gd name="T7" fmla="*/ 10 h 70"/>
                <a:gd name="T8" fmla="*/ 61 w 7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61" y="0"/>
                  </a:moveTo>
                  <a:lnTo>
                    <a:pt x="0" y="60"/>
                  </a:lnTo>
                  <a:lnTo>
                    <a:pt x="10" y="70"/>
                  </a:lnTo>
                  <a:lnTo>
                    <a:pt x="71" y="10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18" y="12"/>
              <a:ext cx="71" cy="70"/>
            </a:xfrm>
            <a:custGeom>
              <a:avLst/>
              <a:gdLst>
                <a:gd name="T0" fmla="*/ 61 w 71"/>
                <a:gd name="T1" fmla="*/ 0 h 70"/>
                <a:gd name="T2" fmla="*/ 0 w 71"/>
                <a:gd name="T3" fmla="*/ 60 h 70"/>
                <a:gd name="T4" fmla="*/ 10 w 71"/>
                <a:gd name="T5" fmla="*/ 70 h 70"/>
                <a:gd name="T6" fmla="*/ 71 w 71"/>
                <a:gd name="T7" fmla="*/ 10 h 70"/>
                <a:gd name="T8" fmla="*/ 61 w 7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61" y="0"/>
                  </a:moveTo>
                  <a:lnTo>
                    <a:pt x="0" y="60"/>
                  </a:lnTo>
                  <a:lnTo>
                    <a:pt x="10" y="70"/>
                  </a:lnTo>
                  <a:lnTo>
                    <a:pt x="71" y="10"/>
                  </a:lnTo>
                  <a:lnTo>
                    <a:pt x="6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48" y="47"/>
              <a:ext cx="52" cy="53"/>
            </a:xfrm>
            <a:custGeom>
              <a:avLst/>
              <a:gdLst>
                <a:gd name="T0" fmla="*/ 42 w 52"/>
                <a:gd name="T1" fmla="*/ 0 h 53"/>
                <a:gd name="T2" fmla="*/ 0 w 52"/>
                <a:gd name="T3" fmla="*/ 43 h 53"/>
                <a:gd name="T4" fmla="*/ 10 w 52"/>
                <a:gd name="T5" fmla="*/ 53 h 53"/>
                <a:gd name="T6" fmla="*/ 52 w 52"/>
                <a:gd name="T7" fmla="*/ 10 h 53"/>
                <a:gd name="T8" fmla="*/ 42 w 5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2" y="0"/>
                  </a:moveTo>
                  <a:lnTo>
                    <a:pt x="0" y="43"/>
                  </a:lnTo>
                  <a:lnTo>
                    <a:pt x="10" y="53"/>
                  </a:lnTo>
                  <a:lnTo>
                    <a:pt x="52" y="1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48" y="47"/>
              <a:ext cx="52" cy="53"/>
            </a:xfrm>
            <a:custGeom>
              <a:avLst/>
              <a:gdLst>
                <a:gd name="T0" fmla="*/ 42 w 52"/>
                <a:gd name="T1" fmla="*/ 0 h 53"/>
                <a:gd name="T2" fmla="*/ 0 w 52"/>
                <a:gd name="T3" fmla="*/ 43 h 53"/>
                <a:gd name="T4" fmla="*/ 10 w 52"/>
                <a:gd name="T5" fmla="*/ 53 h 53"/>
                <a:gd name="T6" fmla="*/ 52 w 52"/>
                <a:gd name="T7" fmla="*/ 10 h 53"/>
                <a:gd name="T8" fmla="*/ 42 w 5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2" y="0"/>
                  </a:moveTo>
                  <a:lnTo>
                    <a:pt x="0" y="43"/>
                  </a:lnTo>
                  <a:lnTo>
                    <a:pt x="10" y="53"/>
                  </a:lnTo>
                  <a:lnTo>
                    <a:pt x="52" y="1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89" y="89"/>
              <a:ext cx="61" cy="61"/>
            </a:xfrm>
            <a:custGeom>
              <a:avLst/>
              <a:gdLst>
                <a:gd name="T0" fmla="*/ 51 w 61"/>
                <a:gd name="T1" fmla="*/ 0 h 61"/>
                <a:gd name="T2" fmla="*/ 0 w 61"/>
                <a:gd name="T3" fmla="*/ 50 h 61"/>
                <a:gd name="T4" fmla="*/ 10 w 61"/>
                <a:gd name="T5" fmla="*/ 61 h 61"/>
                <a:gd name="T6" fmla="*/ 61 w 61"/>
                <a:gd name="T7" fmla="*/ 11 h 61"/>
                <a:gd name="T8" fmla="*/ 51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1" y="0"/>
                  </a:moveTo>
                  <a:lnTo>
                    <a:pt x="0" y="50"/>
                  </a:lnTo>
                  <a:lnTo>
                    <a:pt x="10" y="61"/>
                  </a:lnTo>
                  <a:lnTo>
                    <a:pt x="61" y="11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89" y="89"/>
              <a:ext cx="61" cy="61"/>
            </a:xfrm>
            <a:custGeom>
              <a:avLst/>
              <a:gdLst>
                <a:gd name="T0" fmla="*/ 51 w 61"/>
                <a:gd name="T1" fmla="*/ 0 h 61"/>
                <a:gd name="T2" fmla="*/ 0 w 61"/>
                <a:gd name="T3" fmla="*/ 50 h 61"/>
                <a:gd name="T4" fmla="*/ 10 w 61"/>
                <a:gd name="T5" fmla="*/ 61 h 61"/>
                <a:gd name="T6" fmla="*/ 61 w 61"/>
                <a:gd name="T7" fmla="*/ 11 h 61"/>
                <a:gd name="T8" fmla="*/ 51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1" y="0"/>
                  </a:moveTo>
                  <a:lnTo>
                    <a:pt x="0" y="50"/>
                  </a:lnTo>
                  <a:lnTo>
                    <a:pt x="10" y="61"/>
                  </a:lnTo>
                  <a:lnTo>
                    <a:pt x="61" y="11"/>
                  </a:lnTo>
                  <a:lnTo>
                    <a:pt x="5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113" y="113"/>
              <a:ext cx="59" cy="58"/>
            </a:xfrm>
            <a:custGeom>
              <a:avLst/>
              <a:gdLst>
                <a:gd name="T0" fmla="*/ 49 w 59"/>
                <a:gd name="T1" fmla="*/ 0 h 58"/>
                <a:gd name="T2" fmla="*/ 0 w 59"/>
                <a:gd name="T3" fmla="*/ 48 h 58"/>
                <a:gd name="T4" fmla="*/ 11 w 59"/>
                <a:gd name="T5" fmla="*/ 58 h 58"/>
                <a:gd name="T6" fmla="*/ 59 w 59"/>
                <a:gd name="T7" fmla="*/ 10 h 58"/>
                <a:gd name="T8" fmla="*/ 49 w 5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49" y="0"/>
                  </a:moveTo>
                  <a:lnTo>
                    <a:pt x="0" y="48"/>
                  </a:lnTo>
                  <a:lnTo>
                    <a:pt x="11" y="58"/>
                  </a:lnTo>
                  <a:lnTo>
                    <a:pt x="59" y="1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113" y="113"/>
              <a:ext cx="59" cy="58"/>
            </a:xfrm>
            <a:custGeom>
              <a:avLst/>
              <a:gdLst>
                <a:gd name="T0" fmla="*/ 49 w 59"/>
                <a:gd name="T1" fmla="*/ 0 h 58"/>
                <a:gd name="T2" fmla="*/ 0 w 59"/>
                <a:gd name="T3" fmla="*/ 48 h 58"/>
                <a:gd name="T4" fmla="*/ 11 w 59"/>
                <a:gd name="T5" fmla="*/ 58 h 58"/>
                <a:gd name="T6" fmla="*/ 59 w 59"/>
                <a:gd name="T7" fmla="*/ 10 h 58"/>
                <a:gd name="T8" fmla="*/ 49 w 5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49" y="0"/>
                  </a:moveTo>
                  <a:lnTo>
                    <a:pt x="0" y="48"/>
                  </a:lnTo>
                  <a:lnTo>
                    <a:pt x="11" y="58"/>
                  </a:lnTo>
                  <a:lnTo>
                    <a:pt x="59" y="10"/>
                  </a:lnTo>
                  <a:lnTo>
                    <a:pt x="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135" y="135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8 h 59"/>
                <a:gd name="T4" fmla="*/ 10 w 60"/>
                <a:gd name="T5" fmla="*/ 59 h 59"/>
                <a:gd name="T6" fmla="*/ 60 w 60"/>
                <a:gd name="T7" fmla="*/ 9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8"/>
                  </a:lnTo>
                  <a:lnTo>
                    <a:pt x="10" y="59"/>
                  </a:lnTo>
                  <a:lnTo>
                    <a:pt x="60" y="9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135" y="135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8 h 59"/>
                <a:gd name="T4" fmla="*/ 10 w 60"/>
                <a:gd name="T5" fmla="*/ 59 h 59"/>
                <a:gd name="T6" fmla="*/ 60 w 60"/>
                <a:gd name="T7" fmla="*/ 9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8"/>
                  </a:lnTo>
                  <a:lnTo>
                    <a:pt x="10" y="59"/>
                  </a:lnTo>
                  <a:lnTo>
                    <a:pt x="60" y="9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181" y="179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9 h 59"/>
                <a:gd name="T4" fmla="*/ 10 w 60"/>
                <a:gd name="T5" fmla="*/ 59 h 59"/>
                <a:gd name="T6" fmla="*/ 60 w 60"/>
                <a:gd name="T7" fmla="*/ 10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9"/>
                  </a:lnTo>
                  <a:lnTo>
                    <a:pt x="10" y="59"/>
                  </a:lnTo>
                  <a:lnTo>
                    <a:pt x="60" y="10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181" y="179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9 h 59"/>
                <a:gd name="T4" fmla="*/ 10 w 60"/>
                <a:gd name="T5" fmla="*/ 59 h 59"/>
                <a:gd name="T6" fmla="*/ 60 w 60"/>
                <a:gd name="T7" fmla="*/ 10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9"/>
                  </a:lnTo>
                  <a:lnTo>
                    <a:pt x="10" y="59"/>
                  </a:lnTo>
                  <a:lnTo>
                    <a:pt x="60" y="10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95" y="200"/>
              <a:ext cx="65" cy="64"/>
            </a:xfrm>
            <a:custGeom>
              <a:avLst/>
              <a:gdLst>
                <a:gd name="T0" fmla="*/ 55 w 65"/>
                <a:gd name="T1" fmla="*/ 0 h 64"/>
                <a:gd name="T2" fmla="*/ 0 w 65"/>
                <a:gd name="T3" fmla="*/ 55 h 64"/>
                <a:gd name="T4" fmla="*/ 10 w 65"/>
                <a:gd name="T5" fmla="*/ 64 h 64"/>
                <a:gd name="T6" fmla="*/ 65 w 65"/>
                <a:gd name="T7" fmla="*/ 10 h 64"/>
                <a:gd name="T8" fmla="*/ 55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5" y="0"/>
                  </a:moveTo>
                  <a:lnTo>
                    <a:pt x="0" y="55"/>
                  </a:lnTo>
                  <a:lnTo>
                    <a:pt x="10" y="64"/>
                  </a:lnTo>
                  <a:lnTo>
                    <a:pt x="65" y="10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95" y="200"/>
              <a:ext cx="65" cy="64"/>
            </a:xfrm>
            <a:custGeom>
              <a:avLst/>
              <a:gdLst>
                <a:gd name="T0" fmla="*/ 55 w 65"/>
                <a:gd name="T1" fmla="*/ 0 h 64"/>
                <a:gd name="T2" fmla="*/ 0 w 65"/>
                <a:gd name="T3" fmla="*/ 55 h 64"/>
                <a:gd name="T4" fmla="*/ 10 w 65"/>
                <a:gd name="T5" fmla="*/ 64 h 64"/>
                <a:gd name="T6" fmla="*/ 65 w 65"/>
                <a:gd name="T7" fmla="*/ 10 h 64"/>
                <a:gd name="T8" fmla="*/ 55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5" y="0"/>
                  </a:moveTo>
                  <a:lnTo>
                    <a:pt x="0" y="55"/>
                  </a:lnTo>
                  <a:lnTo>
                    <a:pt x="10" y="64"/>
                  </a:lnTo>
                  <a:lnTo>
                    <a:pt x="65" y="10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 noEditPoints="1"/>
            </p:cNvSpPr>
            <p:nvPr/>
          </p:nvSpPr>
          <p:spPr bwMode="auto">
            <a:xfrm>
              <a:off x="3" y="2"/>
              <a:ext cx="269" cy="273"/>
            </a:xfrm>
            <a:custGeom>
              <a:avLst/>
              <a:gdLst>
                <a:gd name="T0" fmla="*/ 216 w 299"/>
                <a:gd name="T1" fmla="*/ 215 h 305"/>
                <a:gd name="T2" fmla="*/ 286 w 299"/>
                <a:gd name="T3" fmla="*/ 237 h 305"/>
                <a:gd name="T4" fmla="*/ 299 w 299"/>
                <a:gd name="T5" fmla="*/ 224 h 305"/>
                <a:gd name="T6" fmla="*/ 219 w 299"/>
                <a:gd name="T7" fmla="*/ 195 h 305"/>
                <a:gd name="T8" fmla="*/ 190 w 299"/>
                <a:gd name="T9" fmla="*/ 115 h 305"/>
                <a:gd name="T10" fmla="*/ 110 w 299"/>
                <a:gd name="T11" fmla="*/ 86 h 305"/>
                <a:gd name="T12" fmla="*/ 82 w 299"/>
                <a:gd name="T13" fmla="*/ 0 h 305"/>
                <a:gd name="T14" fmla="*/ 69 w 299"/>
                <a:gd name="T15" fmla="*/ 13 h 305"/>
                <a:gd name="T16" fmla="*/ 90 w 299"/>
                <a:gd name="T17" fmla="*/ 90 h 305"/>
                <a:gd name="T18" fmla="*/ 13 w 299"/>
                <a:gd name="T19" fmla="*/ 69 h 305"/>
                <a:gd name="T20" fmla="*/ 0 w 299"/>
                <a:gd name="T21" fmla="*/ 82 h 305"/>
                <a:gd name="T22" fmla="*/ 86 w 299"/>
                <a:gd name="T23" fmla="*/ 110 h 305"/>
                <a:gd name="T24" fmla="*/ 115 w 299"/>
                <a:gd name="T25" fmla="*/ 190 h 305"/>
                <a:gd name="T26" fmla="*/ 195 w 299"/>
                <a:gd name="T27" fmla="*/ 219 h 305"/>
                <a:gd name="T28" fmla="*/ 223 w 299"/>
                <a:gd name="T29" fmla="*/ 305 h 305"/>
                <a:gd name="T30" fmla="*/ 237 w 299"/>
                <a:gd name="T31" fmla="*/ 292 h 305"/>
                <a:gd name="T32" fmla="*/ 216 w 299"/>
                <a:gd name="T33" fmla="*/ 215 h 305"/>
                <a:gd name="T34" fmla="*/ 128 w 299"/>
                <a:gd name="T35" fmla="*/ 177 h 305"/>
                <a:gd name="T36" fmla="*/ 106 w 299"/>
                <a:gd name="T37" fmla="*/ 106 h 305"/>
                <a:gd name="T38" fmla="*/ 177 w 299"/>
                <a:gd name="T39" fmla="*/ 128 h 305"/>
                <a:gd name="T40" fmla="*/ 199 w 299"/>
                <a:gd name="T41" fmla="*/ 199 h 305"/>
                <a:gd name="T42" fmla="*/ 128 w 299"/>
                <a:gd name="T43" fmla="*/ 17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9" h="305">
                  <a:moveTo>
                    <a:pt x="216" y="215"/>
                  </a:moveTo>
                  <a:cubicBezTo>
                    <a:pt x="240" y="211"/>
                    <a:pt x="267" y="218"/>
                    <a:pt x="286" y="237"/>
                  </a:cubicBezTo>
                  <a:cubicBezTo>
                    <a:pt x="299" y="224"/>
                    <a:pt x="299" y="224"/>
                    <a:pt x="299" y="224"/>
                  </a:cubicBezTo>
                  <a:cubicBezTo>
                    <a:pt x="277" y="202"/>
                    <a:pt x="248" y="193"/>
                    <a:pt x="219" y="195"/>
                  </a:cubicBezTo>
                  <a:cubicBezTo>
                    <a:pt x="222" y="167"/>
                    <a:pt x="212" y="137"/>
                    <a:pt x="190" y="115"/>
                  </a:cubicBezTo>
                  <a:cubicBezTo>
                    <a:pt x="168" y="93"/>
                    <a:pt x="139" y="84"/>
                    <a:pt x="110" y="86"/>
                  </a:cubicBezTo>
                  <a:cubicBezTo>
                    <a:pt x="115" y="56"/>
                    <a:pt x="106" y="23"/>
                    <a:pt x="82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90" y="34"/>
                    <a:pt x="97" y="63"/>
                    <a:pt x="90" y="90"/>
                  </a:cubicBezTo>
                  <a:cubicBezTo>
                    <a:pt x="63" y="97"/>
                    <a:pt x="34" y="89"/>
                    <a:pt x="13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4" y="106"/>
                    <a:pt x="56" y="115"/>
                    <a:pt x="86" y="110"/>
                  </a:cubicBezTo>
                  <a:cubicBezTo>
                    <a:pt x="84" y="139"/>
                    <a:pt x="93" y="168"/>
                    <a:pt x="115" y="190"/>
                  </a:cubicBezTo>
                  <a:cubicBezTo>
                    <a:pt x="137" y="212"/>
                    <a:pt x="167" y="222"/>
                    <a:pt x="195" y="219"/>
                  </a:cubicBezTo>
                  <a:cubicBezTo>
                    <a:pt x="190" y="250"/>
                    <a:pt x="200" y="282"/>
                    <a:pt x="223" y="305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16" y="271"/>
                    <a:pt x="209" y="242"/>
                    <a:pt x="216" y="215"/>
                  </a:cubicBezTo>
                  <a:moveTo>
                    <a:pt x="128" y="177"/>
                  </a:moveTo>
                  <a:cubicBezTo>
                    <a:pt x="109" y="157"/>
                    <a:pt x="102" y="131"/>
                    <a:pt x="106" y="106"/>
                  </a:cubicBezTo>
                  <a:cubicBezTo>
                    <a:pt x="131" y="102"/>
                    <a:pt x="158" y="109"/>
                    <a:pt x="177" y="128"/>
                  </a:cubicBezTo>
                  <a:cubicBezTo>
                    <a:pt x="196" y="148"/>
                    <a:pt x="204" y="174"/>
                    <a:pt x="199" y="199"/>
                  </a:cubicBezTo>
                  <a:cubicBezTo>
                    <a:pt x="174" y="204"/>
                    <a:pt x="148" y="196"/>
                    <a:pt x="128" y="17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椭圆 64"/>
          <p:cNvSpPr/>
          <p:nvPr/>
        </p:nvSpPr>
        <p:spPr>
          <a:xfrm>
            <a:off x="10285341" y="1587565"/>
            <a:ext cx="219398" cy="21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0171641" y="1188763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9248517" y="1188763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9441172" y="1876954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95325" y="-673768"/>
            <a:ext cx="10801350" cy="7531767"/>
          </a:xfrm>
          <a:prstGeom prst="rect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8895131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剧情需要</a:t>
            </a:r>
            <a:endParaRPr lang="zh-CN" altLang="en-US" sz="2800" dirty="0"/>
          </a:p>
        </p:txBody>
      </p:sp>
      <p:grpSp>
        <p:nvGrpSpPr>
          <p:cNvPr id="73" name="Group 38"/>
          <p:cNvGrpSpPr>
            <a:grpSpLocks noChangeAspect="1"/>
          </p:cNvGrpSpPr>
          <p:nvPr/>
        </p:nvGrpSpPr>
        <p:grpSpPr bwMode="auto">
          <a:xfrm>
            <a:off x="9314217" y="4229585"/>
            <a:ext cx="974299" cy="952646"/>
            <a:chOff x="4" y="3"/>
            <a:chExt cx="180" cy="176"/>
          </a:xfrm>
          <a:solidFill>
            <a:schemeClr val="accent1"/>
          </a:solidFill>
        </p:grpSpPr>
        <p:sp>
          <p:nvSpPr>
            <p:cNvPr id="74" name="AutoShape 37"/>
            <p:cNvSpPr>
              <a:spLocks noChangeAspect="1" noChangeArrowheads="1" noTextEdit="1"/>
            </p:cNvSpPr>
            <p:nvPr/>
          </p:nvSpPr>
          <p:spPr bwMode="auto">
            <a:xfrm>
              <a:off x="31" y="10"/>
              <a:ext cx="147" cy="51"/>
            </a:xfrm>
            <a:custGeom>
              <a:avLst/>
              <a:gdLst>
                <a:gd name="connsiteX0" fmla="*/ 0 w 779439"/>
                <a:gd name="connsiteY0" fmla="*/ 0 h 470910"/>
                <a:gd name="connsiteX1" fmla="*/ 779439 w 779439"/>
                <a:gd name="connsiteY1" fmla="*/ 0 h 470910"/>
                <a:gd name="connsiteX2" fmla="*/ 779439 w 779439"/>
                <a:gd name="connsiteY2" fmla="*/ 470910 h 470910"/>
                <a:gd name="connsiteX3" fmla="*/ 0 w 779439"/>
                <a:gd name="connsiteY3" fmla="*/ 470910 h 470910"/>
                <a:gd name="connsiteX4" fmla="*/ 0 w 779439"/>
                <a:gd name="connsiteY4" fmla="*/ 0 h 470910"/>
                <a:gd name="connsiteX0" fmla="*/ 0 w 779439"/>
                <a:gd name="connsiteY0" fmla="*/ 294640 h 470910"/>
                <a:gd name="connsiteX1" fmla="*/ 779439 w 779439"/>
                <a:gd name="connsiteY1" fmla="*/ 0 h 470910"/>
                <a:gd name="connsiteX2" fmla="*/ 779439 w 779439"/>
                <a:gd name="connsiteY2" fmla="*/ 470910 h 470910"/>
                <a:gd name="connsiteX3" fmla="*/ 0 w 779439"/>
                <a:gd name="connsiteY3" fmla="*/ 470910 h 470910"/>
                <a:gd name="connsiteX4" fmla="*/ 0 w 779439"/>
                <a:gd name="connsiteY4" fmla="*/ 294640 h 470910"/>
                <a:gd name="connsiteX0" fmla="*/ 0 w 779439"/>
                <a:gd name="connsiteY0" fmla="*/ 132080 h 308350"/>
                <a:gd name="connsiteX1" fmla="*/ 733719 w 779439"/>
                <a:gd name="connsiteY1" fmla="*/ 0 h 308350"/>
                <a:gd name="connsiteX2" fmla="*/ 779439 w 779439"/>
                <a:gd name="connsiteY2" fmla="*/ 308350 h 308350"/>
                <a:gd name="connsiteX3" fmla="*/ 0 w 779439"/>
                <a:gd name="connsiteY3" fmla="*/ 308350 h 308350"/>
                <a:gd name="connsiteX4" fmla="*/ 0 w 779439"/>
                <a:gd name="connsiteY4" fmla="*/ 132080 h 308350"/>
                <a:gd name="connsiteX0" fmla="*/ 0 w 794679"/>
                <a:gd name="connsiteY0" fmla="*/ 132080 h 308350"/>
                <a:gd name="connsiteX1" fmla="*/ 733719 w 794679"/>
                <a:gd name="connsiteY1" fmla="*/ 0 h 308350"/>
                <a:gd name="connsiteX2" fmla="*/ 794679 w 794679"/>
                <a:gd name="connsiteY2" fmla="*/ 156037 h 308350"/>
                <a:gd name="connsiteX3" fmla="*/ 0 w 794679"/>
                <a:gd name="connsiteY3" fmla="*/ 308350 h 308350"/>
                <a:gd name="connsiteX4" fmla="*/ 0 w 794679"/>
                <a:gd name="connsiteY4" fmla="*/ 132080 h 308350"/>
                <a:gd name="connsiteX0" fmla="*/ 0 w 794679"/>
                <a:gd name="connsiteY0" fmla="*/ 132080 h 308350"/>
                <a:gd name="connsiteX1" fmla="*/ 733719 w 794679"/>
                <a:gd name="connsiteY1" fmla="*/ 0 h 308350"/>
                <a:gd name="connsiteX2" fmla="*/ 794679 w 794679"/>
                <a:gd name="connsiteY2" fmla="*/ 145883 h 308350"/>
                <a:gd name="connsiteX3" fmla="*/ 0 w 794679"/>
                <a:gd name="connsiteY3" fmla="*/ 308350 h 308350"/>
                <a:gd name="connsiteX4" fmla="*/ 0 w 794679"/>
                <a:gd name="connsiteY4" fmla="*/ 132080 h 308350"/>
                <a:gd name="connsiteX0" fmla="*/ 0 w 794679"/>
                <a:gd name="connsiteY0" fmla="*/ 132080 h 277887"/>
                <a:gd name="connsiteX1" fmla="*/ 733719 w 794679"/>
                <a:gd name="connsiteY1" fmla="*/ 0 h 277887"/>
                <a:gd name="connsiteX2" fmla="*/ 794679 w 794679"/>
                <a:gd name="connsiteY2" fmla="*/ 145883 h 277887"/>
                <a:gd name="connsiteX3" fmla="*/ 45663 w 794679"/>
                <a:gd name="connsiteY3" fmla="*/ 277887 h 277887"/>
                <a:gd name="connsiteX4" fmla="*/ 0 w 794679"/>
                <a:gd name="connsiteY4" fmla="*/ 132080 h 27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679" h="277887">
                  <a:moveTo>
                    <a:pt x="0" y="132080"/>
                  </a:moveTo>
                  <a:lnTo>
                    <a:pt x="733719" y="0"/>
                  </a:lnTo>
                  <a:lnTo>
                    <a:pt x="794679" y="145883"/>
                  </a:lnTo>
                  <a:lnTo>
                    <a:pt x="45663" y="277887"/>
                  </a:lnTo>
                  <a:lnTo>
                    <a:pt x="0" y="1320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9"/>
            <p:cNvSpPr>
              <a:spLocks noEditPoints="1"/>
            </p:cNvSpPr>
            <p:nvPr/>
          </p:nvSpPr>
          <p:spPr bwMode="auto">
            <a:xfrm>
              <a:off x="4" y="3"/>
              <a:ext cx="180" cy="176"/>
            </a:xfrm>
            <a:custGeom>
              <a:avLst/>
              <a:gdLst>
                <a:gd name="T0" fmla="*/ 26 w 180"/>
                <a:gd name="T1" fmla="*/ 68 h 176"/>
                <a:gd name="T2" fmla="*/ 4 w 180"/>
                <a:gd name="T3" fmla="*/ 46 h 176"/>
                <a:gd name="T4" fmla="*/ 4 w 180"/>
                <a:gd name="T5" fmla="*/ 91 h 176"/>
                <a:gd name="T6" fmla="*/ 26 w 180"/>
                <a:gd name="T7" fmla="*/ 68 h 176"/>
                <a:gd name="T8" fmla="*/ 176 w 180"/>
                <a:gd name="T9" fmla="*/ 37 h 176"/>
                <a:gd name="T10" fmla="*/ 169 w 180"/>
                <a:gd name="T11" fmla="*/ 0 h 176"/>
                <a:gd name="T12" fmla="*/ 0 w 180"/>
                <a:gd name="T13" fmla="*/ 31 h 176"/>
                <a:gd name="T14" fmla="*/ 32 w 180"/>
                <a:gd name="T15" fmla="*/ 63 h 176"/>
                <a:gd name="T16" fmla="*/ 176 w 180"/>
                <a:gd name="T17" fmla="*/ 37 h 176"/>
                <a:gd name="T18" fmla="*/ 158 w 180"/>
                <a:gd name="T19" fmla="*/ 9 h 176"/>
                <a:gd name="T20" fmla="*/ 167 w 180"/>
                <a:gd name="T21" fmla="*/ 25 h 176"/>
                <a:gd name="T22" fmla="*/ 168 w 180"/>
                <a:gd name="T23" fmla="*/ 31 h 176"/>
                <a:gd name="T24" fmla="*/ 148 w 180"/>
                <a:gd name="T25" fmla="*/ 35 h 176"/>
                <a:gd name="T26" fmla="*/ 135 w 180"/>
                <a:gd name="T27" fmla="*/ 13 h 176"/>
                <a:gd name="T28" fmla="*/ 158 w 180"/>
                <a:gd name="T29" fmla="*/ 9 h 176"/>
                <a:gd name="T30" fmla="*/ 111 w 180"/>
                <a:gd name="T31" fmla="*/ 17 h 176"/>
                <a:gd name="T32" fmla="*/ 123 w 180"/>
                <a:gd name="T33" fmla="*/ 39 h 176"/>
                <a:gd name="T34" fmla="*/ 101 w 180"/>
                <a:gd name="T35" fmla="*/ 44 h 176"/>
                <a:gd name="T36" fmla="*/ 88 w 180"/>
                <a:gd name="T37" fmla="*/ 22 h 176"/>
                <a:gd name="T38" fmla="*/ 111 w 180"/>
                <a:gd name="T39" fmla="*/ 17 h 176"/>
                <a:gd name="T40" fmla="*/ 65 w 180"/>
                <a:gd name="T41" fmla="*/ 26 h 176"/>
                <a:gd name="T42" fmla="*/ 77 w 180"/>
                <a:gd name="T43" fmla="*/ 48 h 176"/>
                <a:gd name="T44" fmla="*/ 55 w 180"/>
                <a:gd name="T45" fmla="*/ 52 h 176"/>
                <a:gd name="T46" fmla="*/ 41 w 180"/>
                <a:gd name="T47" fmla="*/ 30 h 176"/>
                <a:gd name="T48" fmla="*/ 65 w 180"/>
                <a:gd name="T49" fmla="*/ 26 h 176"/>
                <a:gd name="T50" fmla="*/ 37 w 180"/>
                <a:gd name="T51" fmla="*/ 68 h 176"/>
                <a:gd name="T52" fmla="*/ 4 w 180"/>
                <a:gd name="T53" fmla="*/ 102 h 176"/>
                <a:gd name="T54" fmla="*/ 4 w 180"/>
                <a:gd name="T55" fmla="*/ 176 h 176"/>
                <a:gd name="T56" fmla="*/ 180 w 180"/>
                <a:gd name="T57" fmla="*/ 176 h 176"/>
                <a:gd name="T58" fmla="*/ 180 w 180"/>
                <a:gd name="T59" fmla="*/ 68 h 176"/>
                <a:gd name="T60" fmla="*/ 37 w 180"/>
                <a:gd name="T61" fmla="*/ 68 h 176"/>
                <a:gd name="T62" fmla="*/ 143 w 180"/>
                <a:gd name="T63" fmla="*/ 140 h 176"/>
                <a:gd name="T64" fmla="*/ 42 w 180"/>
                <a:gd name="T65" fmla="*/ 140 h 176"/>
                <a:gd name="T66" fmla="*/ 42 w 180"/>
                <a:gd name="T67" fmla="*/ 129 h 176"/>
                <a:gd name="T68" fmla="*/ 143 w 180"/>
                <a:gd name="T69" fmla="*/ 129 h 176"/>
                <a:gd name="T70" fmla="*/ 143 w 180"/>
                <a:gd name="T71" fmla="*/ 140 h 176"/>
                <a:gd name="T72" fmla="*/ 143 w 180"/>
                <a:gd name="T73" fmla="*/ 115 h 176"/>
                <a:gd name="T74" fmla="*/ 42 w 180"/>
                <a:gd name="T75" fmla="*/ 115 h 176"/>
                <a:gd name="T76" fmla="*/ 42 w 180"/>
                <a:gd name="T77" fmla="*/ 104 h 176"/>
                <a:gd name="T78" fmla="*/ 143 w 180"/>
                <a:gd name="T79" fmla="*/ 104 h 176"/>
                <a:gd name="T80" fmla="*/ 143 w 180"/>
                <a:gd name="T81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76">
                  <a:moveTo>
                    <a:pt x="26" y="68"/>
                  </a:moveTo>
                  <a:lnTo>
                    <a:pt x="4" y="46"/>
                  </a:lnTo>
                  <a:lnTo>
                    <a:pt x="4" y="91"/>
                  </a:lnTo>
                  <a:lnTo>
                    <a:pt x="26" y="68"/>
                  </a:lnTo>
                  <a:close/>
                  <a:moveTo>
                    <a:pt x="176" y="37"/>
                  </a:moveTo>
                  <a:lnTo>
                    <a:pt x="169" y="0"/>
                  </a:lnTo>
                  <a:lnTo>
                    <a:pt x="0" y="31"/>
                  </a:lnTo>
                  <a:lnTo>
                    <a:pt x="32" y="63"/>
                  </a:lnTo>
                  <a:lnTo>
                    <a:pt x="176" y="37"/>
                  </a:lnTo>
                  <a:close/>
                  <a:moveTo>
                    <a:pt x="158" y="9"/>
                  </a:moveTo>
                  <a:lnTo>
                    <a:pt x="167" y="25"/>
                  </a:lnTo>
                  <a:lnTo>
                    <a:pt x="168" y="31"/>
                  </a:lnTo>
                  <a:lnTo>
                    <a:pt x="148" y="35"/>
                  </a:lnTo>
                  <a:lnTo>
                    <a:pt x="135" y="13"/>
                  </a:lnTo>
                  <a:lnTo>
                    <a:pt x="158" y="9"/>
                  </a:lnTo>
                  <a:close/>
                  <a:moveTo>
                    <a:pt x="111" y="17"/>
                  </a:moveTo>
                  <a:lnTo>
                    <a:pt x="123" y="39"/>
                  </a:lnTo>
                  <a:lnTo>
                    <a:pt x="101" y="44"/>
                  </a:lnTo>
                  <a:lnTo>
                    <a:pt x="88" y="22"/>
                  </a:lnTo>
                  <a:lnTo>
                    <a:pt x="111" y="17"/>
                  </a:lnTo>
                  <a:close/>
                  <a:moveTo>
                    <a:pt x="65" y="26"/>
                  </a:moveTo>
                  <a:lnTo>
                    <a:pt x="77" y="48"/>
                  </a:lnTo>
                  <a:lnTo>
                    <a:pt x="55" y="52"/>
                  </a:lnTo>
                  <a:lnTo>
                    <a:pt x="41" y="30"/>
                  </a:lnTo>
                  <a:lnTo>
                    <a:pt x="65" y="26"/>
                  </a:lnTo>
                  <a:close/>
                  <a:moveTo>
                    <a:pt x="37" y="68"/>
                  </a:moveTo>
                  <a:lnTo>
                    <a:pt x="4" y="102"/>
                  </a:lnTo>
                  <a:lnTo>
                    <a:pt x="4" y="176"/>
                  </a:lnTo>
                  <a:lnTo>
                    <a:pt x="180" y="176"/>
                  </a:lnTo>
                  <a:lnTo>
                    <a:pt x="180" y="68"/>
                  </a:lnTo>
                  <a:lnTo>
                    <a:pt x="37" y="68"/>
                  </a:lnTo>
                  <a:close/>
                  <a:moveTo>
                    <a:pt x="143" y="140"/>
                  </a:moveTo>
                  <a:lnTo>
                    <a:pt x="42" y="140"/>
                  </a:lnTo>
                  <a:lnTo>
                    <a:pt x="42" y="129"/>
                  </a:lnTo>
                  <a:lnTo>
                    <a:pt x="143" y="129"/>
                  </a:lnTo>
                  <a:lnTo>
                    <a:pt x="143" y="140"/>
                  </a:lnTo>
                  <a:close/>
                  <a:moveTo>
                    <a:pt x="143" y="115"/>
                  </a:moveTo>
                  <a:lnTo>
                    <a:pt x="42" y="115"/>
                  </a:lnTo>
                  <a:lnTo>
                    <a:pt x="42" y="104"/>
                  </a:lnTo>
                  <a:lnTo>
                    <a:pt x="143" y="104"/>
                  </a:lnTo>
                  <a:lnTo>
                    <a:pt x="143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42"/>
          <p:cNvGrpSpPr>
            <a:grpSpLocks noChangeAspect="1"/>
          </p:cNvGrpSpPr>
          <p:nvPr/>
        </p:nvGrpSpPr>
        <p:grpSpPr bwMode="auto">
          <a:xfrm rot="3600000">
            <a:off x="1797482" y="874646"/>
            <a:ext cx="1325603" cy="1269339"/>
            <a:chOff x="-1" y="-14"/>
            <a:chExt cx="589" cy="564"/>
          </a:xfrm>
          <a:solidFill>
            <a:schemeClr val="accent1"/>
          </a:solidFill>
        </p:grpSpPr>
        <p:sp>
          <p:nvSpPr>
            <p:cNvPr id="79" name="Freeform 43"/>
            <p:cNvSpPr>
              <a:spLocks/>
            </p:cNvSpPr>
            <p:nvPr/>
          </p:nvSpPr>
          <p:spPr bwMode="auto">
            <a:xfrm>
              <a:off x="330" y="295"/>
              <a:ext cx="258" cy="255"/>
            </a:xfrm>
            <a:custGeom>
              <a:avLst/>
              <a:gdLst>
                <a:gd name="T0" fmla="*/ 120 w 289"/>
                <a:gd name="T1" fmla="*/ 286 h 286"/>
                <a:gd name="T2" fmla="*/ 289 w 289"/>
                <a:gd name="T3" fmla="*/ 4 h 286"/>
                <a:gd name="T4" fmla="*/ 41 w 289"/>
                <a:gd name="T5" fmla="*/ 0 h 286"/>
                <a:gd name="T6" fmla="*/ 0 w 289"/>
                <a:gd name="T7" fmla="*/ 70 h 286"/>
                <a:gd name="T8" fmla="*/ 120 w 289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6">
                  <a:moveTo>
                    <a:pt x="120" y="286"/>
                  </a:moveTo>
                  <a:cubicBezTo>
                    <a:pt x="219" y="231"/>
                    <a:pt x="287" y="126"/>
                    <a:pt x="289" y="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8"/>
                    <a:pt x="26" y="55"/>
                    <a:pt x="0" y="70"/>
                  </a:cubicBezTo>
                  <a:lnTo>
                    <a:pt x="120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-1" y="290"/>
              <a:ext cx="258" cy="255"/>
            </a:xfrm>
            <a:custGeom>
              <a:avLst/>
              <a:gdLst>
                <a:gd name="T0" fmla="*/ 1 w 289"/>
                <a:gd name="T1" fmla="*/ 0 h 287"/>
                <a:gd name="T2" fmla="*/ 162 w 289"/>
                <a:gd name="T3" fmla="*/ 287 h 287"/>
                <a:gd name="T4" fmla="*/ 289 w 289"/>
                <a:gd name="T5" fmla="*/ 75 h 287"/>
                <a:gd name="T6" fmla="*/ 259 w 289"/>
                <a:gd name="T7" fmla="*/ 45 h 287"/>
                <a:gd name="T8" fmla="*/ 249 w 289"/>
                <a:gd name="T9" fmla="*/ 4 h 287"/>
                <a:gd name="T10" fmla="*/ 1 w 289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87">
                  <a:moveTo>
                    <a:pt x="1" y="0"/>
                  </a:moveTo>
                  <a:cubicBezTo>
                    <a:pt x="0" y="114"/>
                    <a:pt x="57" y="225"/>
                    <a:pt x="162" y="287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77" y="68"/>
                    <a:pt x="266" y="58"/>
                    <a:pt x="259" y="45"/>
                  </a:cubicBezTo>
                  <a:cubicBezTo>
                    <a:pt x="252" y="32"/>
                    <a:pt x="249" y="18"/>
                    <a:pt x="249" y="4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>
              <a:off x="151" y="-14"/>
              <a:ext cx="294" cy="247"/>
            </a:xfrm>
            <a:custGeom>
              <a:avLst/>
              <a:gdLst>
                <a:gd name="T0" fmla="*/ 329 w 329"/>
                <a:gd name="T1" fmla="*/ 64 h 277"/>
                <a:gd name="T2" fmla="*/ 0 w 329"/>
                <a:gd name="T3" fmla="*/ 59 h 277"/>
                <a:gd name="T4" fmla="*/ 121 w 329"/>
                <a:gd name="T5" fmla="*/ 275 h 277"/>
                <a:gd name="T6" fmla="*/ 202 w 329"/>
                <a:gd name="T7" fmla="*/ 277 h 277"/>
                <a:gd name="T8" fmla="*/ 329 w 329"/>
                <a:gd name="T9" fmla="*/ 6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77">
                  <a:moveTo>
                    <a:pt x="329" y="64"/>
                  </a:moveTo>
                  <a:cubicBezTo>
                    <a:pt x="231" y="6"/>
                    <a:pt x="106" y="0"/>
                    <a:pt x="0" y="59"/>
                  </a:cubicBezTo>
                  <a:cubicBezTo>
                    <a:pt x="121" y="275"/>
                    <a:pt x="121" y="275"/>
                    <a:pt x="121" y="275"/>
                  </a:cubicBezTo>
                  <a:cubicBezTo>
                    <a:pt x="147" y="261"/>
                    <a:pt x="178" y="262"/>
                    <a:pt x="202" y="277"/>
                  </a:cubicBezTo>
                  <a:cubicBezTo>
                    <a:pt x="329" y="64"/>
                    <a:pt x="329" y="64"/>
                    <a:pt x="3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6"/>
            <p:cNvSpPr>
              <a:spLocks/>
            </p:cNvSpPr>
            <p:nvPr/>
          </p:nvSpPr>
          <p:spPr bwMode="auto">
            <a:xfrm>
              <a:off x="240" y="240"/>
              <a:ext cx="109" cy="109"/>
            </a:xfrm>
            <a:custGeom>
              <a:avLst/>
              <a:gdLst>
                <a:gd name="T0" fmla="*/ 14 w 123"/>
                <a:gd name="T1" fmla="*/ 87 h 123"/>
                <a:gd name="T2" fmla="*/ 87 w 123"/>
                <a:gd name="T3" fmla="*/ 108 h 123"/>
                <a:gd name="T4" fmla="*/ 108 w 123"/>
                <a:gd name="T5" fmla="*/ 35 h 123"/>
                <a:gd name="T6" fmla="*/ 35 w 123"/>
                <a:gd name="T7" fmla="*/ 14 h 123"/>
                <a:gd name="T8" fmla="*/ 14 w 123"/>
                <a:gd name="T9" fmla="*/ 8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14" y="87"/>
                  </a:moveTo>
                  <a:cubicBezTo>
                    <a:pt x="29" y="113"/>
                    <a:pt x="61" y="123"/>
                    <a:pt x="87" y="108"/>
                  </a:cubicBezTo>
                  <a:cubicBezTo>
                    <a:pt x="113" y="94"/>
                    <a:pt x="123" y="61"/>
                    <a:pt x="108" y="35"/>
                  </a:cubicBezTo>
                  <a:cubicBezTo>
                    <a:pt x="94" y="9"/>
                    <a:pt x="61" y="0"/>
                    <a:pt x="35" y="14"/>
                  </a:cubicBezTo>
                  <a:cubicBezTo>
                    <a:pt x="9" y="29"/>
                    <a:pt x="0" y="62"/>
                    <a:pt x="1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Group 49"/>
          <p:cNvGrpSpPr>
            <a:grpSpLocks noChangeAspect="1"/>
          </p:cNvGrpSpPr>
          <p:nvPr/>
        </p:nvGrpSpPr>
        <p:grpSpPr bwMode="auto">
          <a:xfrm>
            <a:off x="1883306" y="4253000"/>
            <a:ext cx="969680" cy="969684"/>
            <a:chOff x="0" y="2"/>
            <a:chExt cx="99" cy="99"/>
          </a:xfrm>
          <a:solidFill>
            <a:schemeClr val="bg1"/>
          </a:solidFill>
        </p:grpSpPr>
        <p:sp>
          <p:nvSpPr>
            <p:cNvPr id="86" name="Freeform 50"/>
            <p:cNvSpPr>
              <a:spLocks/>
            </p:cNvSpPr>
            <p:nvPr/>
          </p:nvSpPr>
          <p:spPr bwMode="auto">
            <a:xfrm>
              <a:off x="0" y="41"/>
              <a:ext cx="60" cy="60"/>
            </a:xfrm>
            <a:custGeom>
              <a:avLst/>
              <a:gdLst>
                <a:gd name="T0" fmla="*/ 0 w 60"/>
                <a:gd name="T1" fmla="*/ 54 h 60"/>
                <a:gd name="T2" fmla="*/ 6 w 60"/>
                <a:gd name="T3" fmla="*/ 60 h 60"/>
                <a:gd name="T4" fmla="*/ 60 w 60"/>
                <a:gd name="T5" fmla="*/ 6 h 60"/>
                <a:gd name="T6" fmla="*/ 60 w 60"/>
                <a:gd name="T7" fmla="*/ 0 h 60"/>
                <a:gd name="T8" fmla="*/ 54 w 60"/>
                <a:gd name="T9" fmla="*/ 1 h 60"/>
                <a:gd name="T10" fmla="*/ 0 w 60"/>
                <a:gd name="T11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0">
                  <a:moveTo>
                    <a:pt x="0" y="54"/>
                  </a:moveTo>
                  <a:lnTo>
                    <a:pt x="6" y="60"/>
                  </a:lnTo>
                  <a:lnTo>
                    <a:pt x="60" y="6"/>
                  </a:lnTo>
                  <a:lnTo>
                    <a:pt x="60" y="0"/>
                  </a:lnTo>
                  <a:lnTo>
                    <a:pt x="54" y="1"/>
                  </a:lnTo>
                  <a:lnTo>
                    <a:pt x="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1"/>
            <p:cNvSpPr>
              <a:spLocks/>
            </p:cNvSpPr>
            <p:nvPr/>
          </p:nvSpPr>
          <p:spPr bwMode="auto">
            <a:xfrm>
              <a:off x="42" y="2"/>
              <a:ext cx="57" cy="56"/>
            </a:xfrm>
            <a:custGeom>
              <a:avLst/>
              <a:gdLst>
                <a:gd name="T0" fmla="*/ 57 w 57"/>
                <a:gd name="T1" fmla="*/ 22 h 56"/>
                <a:gd name="T2" fmla="*/ 56 w 57"/>
                <a:gd name="T3" fmla="*/ 20 h 56"/>
                <a:gd name="T4" fmla="*/ 36 w 57"/>
                <a:gd name="T5" fmla="*/ 20 h 56"/>
                <a:gd name="T6" fmla="*/ 37 w 57"/>
                <a:gd name="T7" fmla="*/ 0 h 56"/>
                <a:gd name="T8" fmla="*/ 34 w 57"/>
                <a:gd name="T9" fmla="*/ 0 h 56"/>
                <a:gd name="T10" fmla="*/ 25 w 57"/>
                <a:gd name="T11" fmla="*/ 16 h 56"/>
                <a:gd name="T12" fmla="*/ 9 w 57"/>
                <a:gd name="T13" fmla="*/ 7 h 56"/>
                <a:gd name="T14" fmla="*/ 8 w 57"/>
                <a:gd name="T15" fmla="*/ 9 h 56"/>
                <a:gd name="T16" fmla="*/ 17 w 57"/>
                <a:gd name="T17" fmla="*/ 25 h 56"/>
                <a:gd name="T18" fmla="*/ 0 w 57"/>
                <a:gd name="T19" fmla="*/ 34 h 56"/>
                <a:gd name="T20" fmla="*/ 0 w 57"/>
                <a:gd name="T21" fmla="*/ 36 h 56"/>
                <a:gd name="T22" fmla="*/ 9 w 57"/>
                <a:gd name="T23" fmla="*/ 35 h 56"/>
                <a:gd name="T24" fmla="*/ 20 w 57"/>
                <a:gd name="T25" fmla="*/ 35 h 56"/>
                <a:gd name="T26" fmla="*/ 20 w 57"/>
                <a:gd name="T27" fmla="*/ 47 h 56"/>
                <a:gd name="T28" fmla="*/ 20 w 57"/>
                <a:gd name="T29" fmla="*/ 55 h 56"/>
                <a:gd name="T30" fmla="*/ 22 w 57"/>
                <a:gd name="T31" fmla="*/ 56 h 56"/>
                <a:gd name="T32" fmla="*/ 32 w 57"/>
                <a:gd name="T33" fmla="*/ 40 h 56"/>
                <a:gd name="T34" fmla="*/ 48 w 57"/>
                <a:gd name="T35" fmla="*/ 48 h 56"/>
                <a:gd name="T36" fmla="*/ 50 w 57"/>
                <a:gd name="T37" fmla="*/ 47 h 56"/>
                <a:gd name="T38" fmla="*/ 41 w 57"/>
                <a:gd name="T39" fmla="*/ 32 h 56"/>
                <a:gd name="T40" fmla="*/ 57 w 57"/>
                <a:gd name="T4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6">
                  <a:moveTo>
                    <a:pt x="57" y="22"/>
                  </a:moveTo>
                  <a:lnTo>
                    <a:pt x="56" y="20"/>
                  </a:lnTo>
                  <a:lnTo>
                    <a:pt x="36" y="2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5" y="16"/>
                  </a:lnTo>
                  <a:lnTo>
                    <a:pt x="9" y="7"/>
                  </a:lnTo>
                  <a:lnTo>
                    <a:pt x="8" y="9"/>
                  </a:lnTo>
                  <a:lnTo>
                    <a:pt x="17" y="25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9" y="35"/>
                  </a:lnTo>
                  <a:lnTo>
                    <a:pt x="20" y="35"/>
                  </a:lnTo>
                  <a:lnTo>
                    <a:pt x="20" y="47"/>
                  </a:lnTo>
                  <a:lnTo>
                    <a:pt x="20" y="55"/>
                  </a:lnTo>
                  <a:lnTo>
                    <a:pt x="22" y="56"/>
                  </a:lnTo>
                  <a:lnTo>
                    <a:pt x="32" y="40"/>
                  </a:lnTo>
                  <a:lnTo>
                    <a:pt x="48" y="48"/>
                  </a:lnTo>
                  <a:lnTo>
                    <a:pt x="50" y="47"/>
                  </a:lnTo>
                  <a:lnTo>
                    <a:pt x="41" y="32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16637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 rot="2228745">
            <a:off x="8469080" y="3131813"/>
            <a:ext cx="5547304" cy="2277463"/>
            <a:chOff x="6846224" y="634881"/>
            <a:chExt cx="5547304" cy="2277463"/>
          </a:xfrm>
        </p:grpSpPr>
        <p:sp>
          <p:nvSpPr>
            <p:cNvPr id="32" name="流程图: 可选过程 20"/>
            <p:cNvSpPr/>
            <p:nvPr/>
          </p:nvSpPr>
          <p:spPr>
            <a:xfrm rot="19377170">
              <a:off x="6846224" y="634881"/>
              <a:ext cx="5547304" cy="900985"/>
            </a:xfrm>
            <a:custGeom>
              <a:avLst/>
              <a:gdLst>
                <a:gd name="connsiteX0" fmla="*/ 0 w 5100097"/>
                <a:gd name="connsiteY0" fmla="*/ 62306 h 373838"/>
                <a:gd name="connsiteX1" fmla="*/ 62306 w 5100097"/>
                <a:gd name="connsiteY1" fmla="*/ 0 h 373838"/>
                <a:gd name="connsiteX2" fmla="*/ 5037791 w 5100097"/>
                <a:gd name="connsiteY2" fmla="*/ 0 h 373838"/>
                <a:gd name="connsiteX3" fmla="*/ 5100097 w 5100097"/>
                <a:gd name="connsiteY3" fmla="*/ 62306 h 373838"/>
                <a:gd name="connsiteX4" fmla="*/ 5100097 w 5100097"/>
                <a:gd name="connsiteY4" fmla="*/ 311532 h 373838"/>
                <a:gd name="connsiteX5" fmla="*/ 5037791 w 5100097"/>
                <a:gd name="connsiteY5" fmla="*/ 373838 h 373838"/>
                <a:gd name="connsiteX6" fmla="*/ 62306 w 5100097"/>
                <a:gd name="connsiteY6" fmla="*/ 373838 h 373838"/>
                <a:gd name="connsiteX7" fmla="*/ 0 w 5100097"/>
                <a:gd name="connsiteY7" fmla="*/ 311532 h 373838"/>
                <a:gd name="connsiteX8" fmla="*/ 0 w 5100097"/>
                <a:gd name="connsiteY8" fmla="*/ 62306 h 373838"/>
                <a:gd name="connsiteX0" fmla="*/ 0 w 5121607"/>
                <a:gd name="connsiteY0" fmla="*/ 62306 h 617897"/>
                <a:gd name="connsiteX1" fmla="*/ 62306 w 5121607"/>
                <a:gd name="connsiteY1" fmla="*/ 0 h 617897"/>
                <a:gd name="connsiteX2" fmla="*/ 5037791 w 5121607"/>
                <a:gd name="connsiteY2" fmla="*/ 0 h 617897"/>
                <a:gd name="connsiteX3" fmla="*/ 5100097 w 5121607"/>
                <a:gd name="connsiteY3" fmla="*/ 62306 h 617897"/>
                <a:gd name="connsiteX4" fmla="*/ 5100097 w 5121607"/>
                <a:gd name="connsiteY4" fmla="*/ 311532 h 617897"/>
                <a:gd name="connsiteX5" fmla="*/ 5108156 w 5121607"/>
                <a:gd name="connsiteY5" fmla="*/ 617897 h 617897"/>
                <a:gd name="connsiteX6" fmla="*/ 62306 w 5121607"/>
                <a:gd name="connsiteY6" fmla="*/ 373838 h 617897"/>
                <a:gd name="connsiteX7" fmla="*/ 0 w 5121607"/>
                <a:gd name="connsiteY7" fmla="*/ 311532 h 617897"/>
                <a:gd name="connsiteX8" fmla="*/ 0 w 5121607"/>
                <a:gd name="connsiteY8" fmla="*/ 62306 h 617897"/>
                <a:gd name="connsiteX0" fmla="*/ 0 w 5121607"/>
                <a:gd name="connsiteY0" fmla="*/ 345394 h 900985"/>
                <a:gd name="connsiteX1" fmla="*/ 62306 w 5121607"/>
                <a:gd name="connsiteY1" fmla="*/ 283088 h 900985"/>
                <a:gd name="connsiteX2" fmla="*/ 4831402 w 5121607"/>
                <a:gd name="connsiteY2" fmla="*/ 0 h 900985"/>
                <a:gd name="connsiteX3" fmla="*/ 5100097 w 5121607"/>
                <a:gd name="connsiteY3" fmla="*/ 345394 h 900985"/>
                <a:gd name="connsiteX4" fmla="*/ 5100097 w 5121607"/>
                <a:gd name="connsiteY4" fmla="*/ 594620 h 900985"/>
                <a:gd name="connsiteX5" fmla="*/ 5108156 w 5121607"/>
                <a:gd name="connsiteY5" fmla="*/ 900985 h 900985"/>
                <a:gd name="connsiteX6" fmla="*/ 62306 w 5121607"/>
                <a:gd name="connsiteY6" fmla="*/ 656926 h 900985"/>
                <a:gd name="connsiteX7" fmla="*/ 0 w 5121607"/>
                <a:gd name="connsiteY7" fmla="*/ 594620 h 900985"/>
                <a:gd name="connsiteX8" fmla="*/ 0 w 5121607"/>
                <a:gd name="connsiteY8" fmla="*/ 345394 h 900985"/>
                <a:gd name="connsiteX0" fmla="*/ 26158 w 5147765"/>
                <a:gd name="connsiteY0" fmla="*/ 345394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88464 w 5147765"/>
                <a:gd name="connsiteY6" fmla="*/ 656926 h 900985"/>
                <a:gd name="connsiteX7" fmla="*/ 0 w 5147765"/>
                <a:gd name="connsiteY7" fmla="*/ 511227 h 900985"/>
                <a:gd name="connsiteX8" fmla="*/ 26158 w 5147765"/>
                <a:gd name="connsiteY8" fmla="*/ 345394 h 900985"/>
                <a:gd name="connsiteX0" fmla="*/ 26158 w 5147765"/>
                <a:gd name="connsiteY0" fmla="*/ 345394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6158 w 5147765"/>
                <a:gd name="connsiteY8" fmla="*/ 345394 h 900985"/>
                <a:gd name="connsiteX0" fmla="*/ 27832 w 5147765"/>
                <a:gd name="connsiteY0" fmla="*/ 461225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  <a:gd name="connsiteX0" fmla="*/ 27832 w 5147765"/>
                <a:gd name="connsiteY0" fmla="*/ 461225 h 900985"/>
                <a:gd name="connsiteX1" fmla="*/ 366476 w 5147765"/>
                <a:gd name="connsiteY1" fmla="*/ 403836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  <a:gd name="connsiteX0" fmla="*/ 27832 w 5147765"/>
                <a:gd name="connsiteY0" fmla="*/ 461225 h 900985"/>
                <a:gd name="connsiteX1" fmla="*/ 366476 w 5147765"/>
                <a:gd name="connsiteY1" fmla="*/ 403836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83868 w 5147765"/>
                <a:gd name="connsiteY6" fmla="*/ 54983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7765" h="900985">
                  <a:moveTo>
                    <a:pt x="27832" y="461225"/>
                  </a:moveTo>
                  <a:cubicBezTo>
                    <a:pt x="27832" y="426814"/>
                    <a:pt x="332065" y="403836"/>
                    <a:pt x="366476" y="403836"/>
                  </a:cubicBezTo>
                  <a:lnTo>
                    <a:pt x="4857560" y="0"/>
                  </a:lnTo>
                  <a:cubicBezTo>
                    <a:pt x="4891971" y="0"/>
                    <a:pt x="5126255" y="310983"/>
                    <a:pt x="5126255" y="345394"/>
                  </a:cubicBezTo>
                  <a:lnTo>
                    <a:pt x="5126255" y="594620"/>
                  </a:lnTo>
                  <a:cubicBezTo>
                    <a:pt x="5126255" y="629031"/>
                    <a:pt x="5168725" y="900985"/>
                    <a:pt x="5134314" y="900985"/>
                  </a:cubicBezTo>
                  <a:cubicBezTo>
                    <a:pt x="3475819" y="900985"/>
                    <a:pt x="1942363" y="549834"/>
                    <a:pt x="283868" y="549834"/>
                  </a:cubicBezTo>
                  <a:cubicBezTo>
                    <a:pt x="249457" y="549834"/>
                    <a:pt x="0" y="545638"/>
                    <a:pt x="0" y="511227"/>
                  </a:cubicBezTo>
                  <a:lnTo>
                    <a:pt x="27832" y="46122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0638667">
              <a:off x="8499184" y="2509074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638667">
              <a:off x="8788274" y="860227"/>
              <a:ext cx="258657" cy="142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9705303">
              <a:off x="8487881" y="2214703"/>
              <a:ext cx="386227" cy="1448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20638667">
              <a:off x="8263500" y="2591018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20638667">
              <a:off x="9927524" y="1502752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9959540">
              <a:off x="7456014" y="2582287"/>
              <a:ext cx="956503" cy="13883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8276520">
              <a:off x="7083663" y="2090849"/>
              <a:ext cx="1514361" cy="1286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7188523">
              <a:off x="7268882" y="2487918"/>
              <a:ext cx="258657" cy="108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7188523">
              <a:off x="7424458" y="2280034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7188523">
              <a:off x="7520632" y="2084902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0" y="536915"/>
            <a:ext cx="12192000" cy="10922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" name="组合 42"/>
          <p:cNvGrpSpPr/>
          <p:nvPr/>
        </p:nvGrpSpPr>
        <p:grpSpPr>
          <a:xfrm>
            <a:off x="6364225" y="2920400"/>
            <a:ext cx="2733280" cy="3331247"/>
            <a:chOff x="7210725" y="2802636"/>
            <a:chExt cx="2681357" cy="3267964"/>
          </a:xfrm>
        </p:grpSpPr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1619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48" name="弦形 47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49" name="弦形 48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61" name="圆角矩形 60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57" name="圆角矩形 56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9" name="圆角矩形 58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53" name="圆角矩形 52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</p:grpSp>
      <p:sp>
        <p:nvSpPr>
          <p:cNvPr id="82" name="矩形 81"/>
          <p:cNvSpPr/>
          <p:nvPr/>
        </p:nvSpPr>
        <p:spPr>
          <a:xfrm rot="5400000">
            <a:off x="755650" y="4429059"/>
            <a:ext cx="2885553" cy="707886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/>
              <a:t>HEADSHOT</a:t>
            </a:r>
            <a:endParaRPr lang="zh-CN" altLang="en-US" sz="4000" dirty="0"/>
          </a:p>
        </p:txBody>
      </p:sp>
      <p:grpSp>
        <p:nvGrpSpPr>
          <p:cNvPr id="139" name="组合 138"/>
          <p:cNvGrpSpPr/>
          <p:nvPr/>
        </p:nvGrpSpPr>
        <p:grpSpPr>
          <a:xfrm>
            <a:off x="2718512" y="2889365"/>
            <a:ext cx="3249608" cy="3770263"/>
            <a:chOff x="1209532" y="1812003"/>
            <a:chExt cx="3515337" cy="4078568"/>
          </a:xfrm>
        </p:grpSpPr>
        <p:sp>
          <p:nvSpPr>
            <p:cNvPr id="73" name="文本框 72"/>
            <p:cNvSpPr txBox="1"/>
            <p:nvPr/>
          </p:nvSpPr>
          <p:spPr>
            <a:xfrm>
              <a:off x="1209532" y="1812003"/>
              <a:ext cx="3515337" cy="4078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00" b="1" dirty="0">
                  <a:latin typeface="+mj-ea"/>
                  <a:ea typeface="+mj-ea"/>
                </a:rPr>
                <a:t>爆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2782549" y="2681122"/>
              <a:ext cx="1187529" cy="402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146857" y="2176583"/>
              <a:ext cx="303564" cy="1339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1212359" y="2626814"/>
              <a:ext cx="542036" cy="1389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4" name="Group 4"/>
          <p:cNvGrpSpPr>
            <a:grpSpLocks noChangeAspect="1"/>
          </p:cNvGrpSpPr>
          <p:nvPr/>
        </p:nvGrpSpPr>
        <p:grpSpPr bwMode="auto">
          <a:xfrm>
            <a:off x="2668406" y="3615882"/>
            <a:ext cx="3469621" cy="990302"/>
            <a:chOff x="1573" y="684"/>
            <a:chExt cx="2353" cy="596"/>
          </a:xfrm>
          <a:solidFill>
            <a:schemeClr val="accent2"/>
          </a:solidFill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>
              <a:off x="2783" y="780"/>
              <a:ext cx="1143" cy="58"/>
            </a:xfrm>
            <a:custGeom>
              <a:avLst/>
              <a:gdLst>
                <a:gd name="T0" fmla="*/ 0 w 1143"/>
                <a:gd name="T1" fmla="*/ 0 h 58"/>
                <a:gd name="T2" fmla="*/ 1143 w 1143"/>
                <a:gd name="T3" fmla="*/ 0 h 58"/>
                <a:gd name="T4" fmla="*/ 1143 w 1143"/>
                <a:gd name="T5" fmla="*/ 58 h 58"/>
                <a:gd name="T6" fmla="*/ 157 w 1143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58">
                  <a:moveTo>
                    <a:pt x="0" y="0"/>
                  </a:moveTo>
                  <a:lnTo>
                    <a:pt x="1143" y="0"/>
                  </a:lnTo>
                  <a:lnTo>
                    <a:pt x="1143" y="58"/>
                  </a:lnTo>
                  <a:lnTo>
                    <a:pt x="157" y="58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7" name="Rectangle 6"/>
            <p:cNvSpPr>
              <a:spLocks noChangeArrowheads="1"/>
            </p:cNvSpPr>
            <p:nvPr/>
          </p:nvSpPr>
          <p:spPr bwMode="auto">
            <a:xfrm>
              <a:off x="3611" y="874"/>
              <a:ext cx="163" cy="57"/>
            </a:xfrm>
            <a:prstGeom prst="rect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8" name="Freeform 7"/>
            <p:cNvSpPr>
              <a:spLocks/>
            </p:cNvSpPr>
            <p:nvPr/>
          </p:nvSpPr>
          <p:spPr bwMode="auto">
            <a:xfrm>
              <a:off x="2730" y="864"/>
              <a:ext cx="189" cy="18"/>
            </a:xfrm>
            <a:custGeom>
              <a:avLst/>
              <a:gdLst>
                <a:gd name="T0" fmla="*/ 189 w 189"/>
                <a:gd name="T1" fmla="*/ 18 h 18"/>
                <a:gd name="T2" fmla="*/ 122 w 189"/>
                <a:gd name="T3" fmla="*/ 18 h 18"/>
                <a:gd name="T4" fmla="*/ 122 w 189"/>
                <a:gd name="T5" fmla="*/ 10 h 18"/>
                <a:gd name="T6" fmla="*/ 62 w 189"/>
                <a:gd name="T7" fmla="*/ 10 h 18"/>
                <a:gd name="T8" fmla="*/ 62 w 189"/>
                <a:gd name="T9" fmla="*/ 0 h 18"/>
                <a:gd name="T10" fmla="*/ 0 w 18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">
                  <a:moveTo>
                    <a:pt x="189" y="18"/>
                  </a:moveTo>
                  <a:lnTo>
                    <a:pt x="122" y="18"/>
                  </a:lnTo>
                  <a:lnTo>
                    <a:pt x="122" y="10"/>
                  </a:lnTo>
                  <a:lnTo>
                    <a:pt x="62" y="10"/>
                  </a:ln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9" name="Freeform 8"/>
            <p:cNvSpPr>
              <a:spLocks/>
            </p:cNvSpPr>
            <p:nvPr/>
          </p:nvSpPr>
          <p:spPr bwMode="auto">
            <a:xfrm>
              <a:off x="2713" y="751"/>
              <a:ext cx="323" cy="180"/>
            </a:xfrm>
            <a:custGeom>
              <a:avLst/>
              <a:gdLst>
                <a:gd name="T0" fmla="*/ 0 w 189"/>
                <a:gd name="T1" fmla="*/ 0 h 93"/>
                <a:gd name="T2" fmla="*/ 0 w 189"/>
                <a:gd name="T3" fmla="*/ 93 h 93"/>
                <a:gd name="T4" fmla="*/ 62 w 189"/>
                <a:gd name="T5" fmla="*/ 93 h 93"/>
                <a:gd name="T6" fmla="*/ 122 w 189"/>
                <a:gd name="T7" fmla="*/ 93 h 93"/>
                <a:gd name="T8" fmla="*/ 189 w 189"/>
                <a:gd name="T9" fmla="*/ 93 h 93"/>
                <a:gd name="T10" fmla="*/ 189 w 189"/>
                <a:gd name="T11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93">
                  <a:moveTo>
                    <a:pt x="0" y="0"/>
                  </a:moveTo>
                  <a:lnTo>
                    <a:pt x="0" y="93"/>
                  </a:lnTo>
                  <a:lnTo>
                    <a:pt x="62" y="93"/>
                  </a:lnTo>
                  <a:lnTo>
                    <a:pt x="122" y="93"/>
                  </a:lnTo>
                  <a:lnTo>
                    <a:pt x="189" y="93"/>
                  </a:lnTo>
                  <a:lnTo>
                    <a:pt x="189" y="53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3774" y="838"/>
              <a:ext cx="65" cy="103"/>
            </a:xfrm>
            <a:custGeom>
              <a:avLst/>
              <a:gdLst>
                <a:gd name="T0" fmla="*/ 62 w 65"/>
                <a:gd name="T1" fmla="*/ 103 h 103"/>
                <a:gd name="T2" fmla="*/ 0 w 65"/>
                <a:gd name="T3" fmla="*/ 103 h 103"/>
                <a:gd name="T4" fmla="*/ 0 w 65"/>
                <a:gd name="T5" fmla="*/ 0 h 103"/>
                <a:gd name="T6" fmla="*/ 65 w 65"/>
                <a:gd name="T7" fmla="*/ 0 h 103"/>
                <a:gd name="T8" fmla="*/ 65 w 65"/>
                <a:gd name="T9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3">
                  <a:moveTo>
                    <a:pt x="62" y="103"/>
                  </a:moveTo>
                  <a:lnTo>
                    <a:pt x="0" y="103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26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1" name="Line 10"/>
            <p:cNvSpPr>
              <a:spLocks noChangeShapeType="1"/>
            </p:cNvSpPr>
            <p:nvPr/>
          </p:nvSpPr>
          <p:spPr bwMode="auto">
            <a:xfrm>
              <a:off x="3774" y="861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3836" y="864"/>
              <a:ext cx="90" cy="77"/>
            </a:xfrm>
            <a:custGeom>
              <a:avLst/>
              <a:gdLst>
                <a:gd name="T0" fmla="*/ 0 w 200"/>
                <a:gd name="T1" fmla="*/ 144 h 144"/>
                <a:gd name="T2" fmla="*/ 119 w 200"/>
                <a:gd name="T3" fmla="*/ 144 h 144"/>
                <a:gd name="T4" fmla="*/ 171 w 200"/>
                <a:gd name="T5" fmla="*/ 124 h 144"/>
                <a:gd name="T6" fmla="*/ 190 w 200"/>
                <a:gd name="T7" fmla="*/ 124 h 144"/>
                <a:gd name="T8" fmla="*/ 200 w 200"/>
                <a:gd name="T9" fmla="*/ 113 h 144"/>
                <a:gd name="T10" fmla="*/ 200 w 200"/>
                <a:gd name="T11" fmla="*/ 31 h 144"/>
                <a:gd name="T12" fmla="*/ 190 w 200"/>
                <a:gd name="T13" fmla="*/ 21 h 144"/>
                <a:gd name="T14" fmla="*/ 171 w 200"/>
                <a:gd name="T15" fmla="*/ 21 h 144"/>
                <a:gd name="T16" fmla="*/ 119 w 200"/>
                <a:gd name="T17" fmla="*/ 0 h 144"/>
                <a:gd name="T18" fmla="*/ 8 w 200"/>
                <a:gd name="T1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44">
                  <a:moveTo>
                    <a:pt x="0" y="144"/>
                  </a:moveTo>
                  <a:cubicBezTo>
                    <a:pt x="119" y="144"/>
                    <a:pt x="119" y="144"/>
                    <a:pt x="119" y="144"/>
                  </a:cubicBezTo>
                  <a:cubicBezTo>
                    <a:pt x="119" y="144"/>
                    <a:pt x="151" y="124"/>
                    <a:pt x="171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5" y="124"/>
                    <a:pt x="200" y="119"/>
                    <a:pt x="200" y="113"/>
                  </a:cubicBezTo>
                  <a:cubicBezTo>
                    <a:pt x="200" y="31"/>
                    <a:pt x="200" y="31"/>
                    <a:pt x="200" y="31"/>
                  </a:cubicBezTo>
                  <a:cubicBezTo>
                    <a:pt x="200" y="25"/>
                    <a:pt x="195" y="21"/>
                    <a:pt x="190" y="21"/>
                  </a:cubicBezTo>
                  <a:cubicBezTo>
                    <a:pt x="171" y="21"/>
                    <a:pt x="171" y="21"/>
                    <a:pt x="171" y="21"/>
                  </a:cubicBezTo>
                  <a:cubicBezTo>
                    <a:pt x="151" y="21"/>
                    <a:pt x="119" y="0"/>
                    <a:pt x="119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3" name="Line 12"/>
            <p:cNvSpPr>
              <a:spLocks noChangeShapeType="1"/>
            </p:cNvSpPr>
            <p:nvPr/>
          </p:nvSpPr>
          <p:spPr bwMode="auto">
            <a:xfrm>
              <a:off x="3836" y="864"/>
              <a:ext cx="0" cy="77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4" name="Line 13"/>
            <p:cNvSpPr>
              <a:spLocks noChangeShapeType="1"/>
            </p:cNvSpPr>
            <p:nvPr/>
          </p:nvSpPr>
          <p:spPr bwMode="auto">
            <a:xfrm>
              <a:off x="3852" y="867"/>
              <a:ext cx="0" cy="74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5" name="Line 14"/>
            <p:cNvSpPr>
              <a:spLocks noChangeShapeType="1"/>
            </p:cNvSpPr>
            <p:nvPr/>
          </p:nvSpPr>
          <p:spPr bwMode="auto">
            <a:xfrm>
              <a:off x="3880" y="867"/>
              <a:ext cx="0" cy="74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6" name="Line 15"/>
            <p:cNvSpPr>
              <a:spLocks noChangeShapeType="1"/>
            </p:cNvSpPr>
            <p:nvPr/>
          </p:nvSpPr>
          <p:spPr bwMode="auto">
            <a:xfrm>
              <a:off x="3549" y="861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7" name="Line 16"/>
            <p:cNvSpPr>
              <a:spLocks noChangeShapeType="1"/>
            </p:cNvSpPr>
            <p:nvPr/>
          </p:nvSpPr>
          <p:spPr bwMode="auto">
            <a:xfrm>
              <a:off x="3549" y="943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3549" y="838"/>
              <a:ext cx="62" cy="148"/>
            </a:xfrm>
            <a:custGeom>
              <a:avLst/>
              <a:gdLst>
                <a:gd name="T0" fmla="*/ 0 w 62"/>
                <a:gd name="T1" fmla="*/ 0 h 148"/>
                <a:gd name="T2" fmla="*/ 0 w 62"/>
                <a:gd name="T3" fmla="*/ 103 h 148"/>
                <a:gd name="T4" fmla="*/ 16 w 62"/>
                <a:gd name="T5" fmla="*/ 148 h 148"/>
                <a:gd name="T6" fmla="*/ 43 w 62"/>
                <a:gd name="T7" fmla="*/ 148 h 148"/>
                <a:gd name="T8" fmla="*/ 43 w 62"/>
                <a:gd name="T9" fmla="*/ 135 h 148"/>
                <a:gd name="T10" fmla="*/ 62 w 62"/>
                <a:gd name="T11" fmla="*/ 135 h 148"/>
                <a:gd name="T12" fmla="*/ 62 w 62"/>
                <a:gd name="T13" fmla="*/ 103 h 148"/>
                <a:gd name="T14" fmla="*/ 62 w 62"/>
                <a:gd name="T15" fmla="*/ 0 h 148"/>
                <a:gd name="T16" fmla="*/ 0 w 62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48">
                  <a:moveTo>
                    <a:pt x="0" y="0"/>
                  </a:moveTo>
                  <a:lnTo>
                    <a:pt x="0" y="103"/>
                  </a:lnTo>
                  <a:lnTo>
                    <a:pt x="16" y="148"/>
                  </a:lnTo>
                  <a:lnTo>
                    <a:pt x="43" y="148"/>
                  </a:lnTo>
                  <a:lnTo>
                    <a:pt x="43" y="135"/>
                  </a:lnTo>
                  <a:lnTo>
                    <a:pt x="62" y="135"/>
                  </a:lnTo>
                  <a:lnTo>
                    <a:pt x="62" y="103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3429" y="874"/>
              <a:ext cx="120" cy="57"/>
            </a:xfrm>
            <a:custGeom>
              <a:avLst/>
              <a:gdLst>
                <a:gd name="T0" fmla="*/ 0 w 120"/>
                <a:gd name="T1" fmla="*/ 57 h 57"/>
                <a:gd name="T2" fmla="*/ 120 w 120"/>
                <a:gd name="T3" fmla="*/ 57 h 57"/>
                <a:gd name="T4" fmla="*/ 120 w 120"/>
                <a:gd name="T5" fmla="*/ 0 h 57"/>
                <a:gd name="T6" fmla="*/ 0 w 12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7">
                  <a:moveTo>
                    <a:pt x="0" y="57"/>
                  </a:moveTo>
                  <a:lnTo>
                    <a:pt x="120" y="57"/>
                  </a:lnTo>
                  <a:lnTo>
                    <a:pt x="120" y="0"/>
                  </a:lnTo>
                  <a:lnTo>
                    <a:pt x="0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3409" y="861"/>
              <a:ext cx="25" cy="83"/>
            </a:xfrm>
            <a:custGeom>
              <a:avLst/>
              <a:gdLst>
                <a:gd name="T0" fmla="*/ 25 w 25"/>
                <a:gd name="T1" fmla="*/ 0 h 83"/>
                <a:gd name="T2" fmla="*/ 0 w 25"/>
                <a:gd name="T3" fmla="*/ 0 h 83"/>
                <a:gd name="T4" fmla="*/ 0 w 25"/>
                <a:gd name="T5" fmla="*/ 83 h 83"/>
                <a:gd name="T6" fmla="*/ 25 w 25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83">
                  <a:moveTo>
                    <a:pt x="25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25" y="83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2919" y="838"/>
              <a:ext cx="490" cy="131"/>
            </a:xfrm>
            <a:custGeom>
              <a:avLst/>
              <a:gdLst>
                <a:gd name="T0" fmla="*/ 156 w 1079"/>
                <a:gd name="T1" fmla="*/ 247 h 247"/>
                <a:gd name="T2" fmla="*/ 45 w 1079"/>
                <a:gd name="T3" fmla="*/ 247 h 247"/>
                <a:gd name="T4" fmla="*/ 0 w 1079"/>
                <a:gd name="T5" fmla="*/ 201 h 247"/>
                <a:gd name="T6" fmla="*/ 0 w 1079"/>
                <a:gd name="T7" fmla="*/ 45 h 247"/>
                <a:gd name="T8" fmla="*/ 45 w 1079"/>
                <a:gd name="T9" fmla="*/ 0 h 247"/>
                <a:gd name="T10" fmla="*/ 1043 w 1079"/>
                <a:gd name="T11" fmla="*/ 0 h 247"/>
                <a:gd name="T12" fmla="*/ 1079 w 1079"/>
                <a:gd name="T13" fmla="*/ 36 h 247"/>
                <a:gd name="T14" fmla="*/ 1079 w 1079"/>
                <a:gd name="T15" fmla="*/ 192 h 247"/>
                <a:gd name="T16" fmla="*/ 1041 w 1079"/>
                <a:gd name="T17" fmla="*/ 234 h 247"/>
                <a:gd name="T18" fmla="*/ 913 w 1079"/>
                <a:gd name="T19" fmla="*/ 247 h 247"/>
                <a:gd name="T20" fmla="*/ 857 w 1079"/>
                <a:gd name="T21" fmla="*/ 247 h 247"/>
                <a:gd name="T22" fmla="*/ 856 w 1079"/>
                <a:gd name="T23" fmla="*/ 247 h 247"/>
                <a:gd name="T24" fmla="*/ 827 w 1079"/>
                <a:gd name="T25" fmla="*/ 220 h 247"/>
                <a:gd name="T26" fmla="*/ 798 w 1079"/>
                <a:gd name="T27" fmla="*/ 247 h 247"/>
                <a:gd name="T28" fmla="*/ 769 w 1079"/>
                <a:gd name="T29" fmla="*/ 220 h 247"/>
                <a:gd name="T30" fmla="*/ 740 w 1079"/>
                <a:gd name="T31" fmla="*/ 247 h 247"/>
                <a:gd name="T32" fmla="*/ 711 w 1079"/>
                <a:gd name="T33" fmla="*/ 220 h 247"/>
                <a:gd name="T34" fmla="*/ 681 w 1079"/>
                <a:gd name="T35" fmla="*/ 247 h 247"/>
                <a:gd name="T36" fmla="*/ 652 w 1079"/>
                <a:gd name="T37" fmla="*/ 220 h 247"/>
                <a:gd name="T38" fmla="*/ 623 w 1079"/>
                <a:gd name="T39" fmla="*/ 247 h 247"/>
                <a:gd name="T40" fmla="*/ 594 w 1079"/>
                <a:gd name="T41" fmla="*/ 220 h 247"/>
                <a:gd name="T42" fmla="*/ 565 w 1079"/>
                <a:gd name="T43" fmla="*/ 247 h 247"/>
                <a:gd name="T44" fmla="*/ 535 w 1079"/>
                <a:gd name="T45" fmla="*/ 220 h 247"/>
                <a:gd name="T46" fmla="*/ 506 w 1079"/>
                <a:gd name="T47" fmla="*/ 247 h 247"/>
                <a:gd name="T48" fmla="*/ 477 w 1079"/>
                <a:gd name="T49" fmla="*/ 220 h 247"/>
                <a:gd name="T50" fmla="*/ 448 w 1079"/>
                <a:gd name="T51" fmla="*/ 247 h 247"/>
                <a:gd name="T52" fmla="*/ 419 w 1079"/>
                <a:gd name="T53" fmla="*/ 220 h 247"/>
                <a:gd name="T54" fmla="*/ 389 w 1079"/>
                <a:gd name="T55" fmla="*/ 247 h 247"/>
                <a:gd name="T56" fmla="*/ 360 w 1079"/>
                <a:gd name="T57" fmla="*/ 220 h 247"/>
                <a:gd name="T58" fmla="*/ 331 w 1079"/>
                <a:gd name="T59" fmla="*/ 247 h 247"/>
                <a:gd name="T60" fmla="*/ 302 w 1079"/>
                <a:gd name="T61" fmla="*/ 220 h 247"/>
                <a:gd name="T62" fmla="*/ 273 w 1079"/>
                <a:gd name="T63" fmla="*/ 247 h 247"/>
                <a:gd name="T64" fmla="*/ 243 w 1079"/>
                <a:gd name="T65" fmla="*/ 220 h 247"/>
                <a:gd name="T66" fmla="*/ 214 w 1079"/>
                <a:gd name="T67" fmla="*/ 247 h 247"/>
                <a:gd name="T68" fmla="*/ 185 w 1079"/>
                <a:gd name="T69" fmla="*/ 220 h 247"/>
                <a:gd name="T70" fmla="*/ 156 w 1079"/>
                <a:gd name="T71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9" h="247">
                  <a:moveTo>
                    <a:pt x="156" y="247"/>
                  </a:moveTo>
                  <a:cubicBezTo>
                    <a:pt x="45" y="247"/>
                    <a:pt x="45" y="247"/>
                    <a:pt x="45" y="247"/>
                  </a:cubicBezTo>
                  <a:cubicBezTo>
                    <a:pt x="20" y="247"/>
                    <a:pt x="0" y="226"/>
                    <a:pt x="0" y="20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043" y="0"/>
                    <a:pt x="1043" y="0"/>
                    <a:pt x="1043" y="0"/>
                  </a:cubicBezTo>
                  <a:cubicBezTo>
                    <a:pt x="1063" y="0"/>
                    <a:pt x="1079" y="16"/>
                    <a:pt x="1079" y="36"/>
                  </a:cubicBezTo>
                  <a:cubicBezTo>
                    <a:pt x="1079" y="192"/>
                    <a:pt x="1079" y="192"/>
                    <a:pt x="1079" y="192"/>
                  </a:cubicBezTo>
                  <a:cubicBezTo>
                    <a:pt x="1079" y="214"/>
                    <a:pt x="1062" y="232"/>
                    <a:pt x="1041" y="234"/>
                  </a:cubicBezTo>
                  <a:cubicBezTo>
                    <a:pt x="913" y="247"/>
                    <a:pt x="913" y="247"/>
                    <a:pt x="913" y="247"/>
                  </a:cubicBezTo>
                  <a:cubicBezTo>
                    <a:pt x="857" y="247"/>
                    <a:pt x="857" y="247"/>
                    <a:pt x="857" y="247"/>
                  </a:cubicBezTo>
                  <a:cubicBezTo>
                    <a:pt x="856" y="247"/>
                    <a:pt x="856" y="247"/>
                    <a:pt x="856" y="247"/>
                  </a:cubicBezTo>
                  <a:cubicBezTo>
                    <a:pt x="856" y="232"/>
                    <a:pt x="843" y="220"/>
                    <a:pt x="827" y="220"/>
                  </a:cubicBezTo>
                  <a:cubicBezTo>
                    <a:pt x="811" y="220"/>
                    <a:pt x="798" y="232"/>
                    <a:pt x="798" y="247"/>
                  </a:cubicBezTo>
                  <a:cubicBezTo>
                    <a:pt x="798" y="232"/>
                    <a:pt x="785" y="220"/>
                    <a:pt x="769" y="220"/>
                  </a:cubicBezTo>
                  <a:cubicBezTo>
                    <a:pt x="753" y="220"/>
                    <a:pt x="740" y="232"/>
                    <a:pt x="740" y="247"/>
                  </a:cubicBezTo>
                  <a:cubicBezTo>
                    <a:pt x="740" y="232"/>
                    <a:pt x="727" y="220"/>
                    <a:pt x="711" y="220"/>
                  </a:cubicBezTo>
                  <a:cubicBezTo>
                    <a:pt x="694" y="220"/>
                    <a:pt x="681" y="232"/>
                    <a:pt x="681" y="247"/>
                  </a:cubicBezTo>
                  <a:cubicBezTo>
                    <a:pt x="681" y="232"/>
                    <a:pt x="668" y="220"/>
                    <a:pt x="652" y="220"/>
                  </a:cubicBezTo>
                  <a:cubicBezTo>
                    <a:pt x="636" y="220"/>
                    <a:pt x="623" y="232"/>
                    <a:pt x="623" y="247"/>
                  </a:cubicBezTo>
                  <a:cubicBezTo>
                    <a:pt x="623" y="232"/>
                    <a:pt x="610" y="220"/>
                    <a:pt x="594" y="220"/>
                  </a:cubicBezTo>
                  <a:cubicBezTo>
                    <a:pt x="578" y="220"/>
                    <a:pt x="565" y="232"/>
                    <a:pt x="565" y="247"/>
                  </a:cubicBezTo>
                  <a:cubicBezTo>
                    <a:pt x="565" y="232"/>
                    <a:pt x="551" y="220"/>
                    <a:pt x="535" y="220"/>
                  </a:cubicBezTo>
                  <a:cubicBezTo>
                    <a:pt x="519" y="220"/>
                    <a:pt x="506" y="232"/>
                    <a:pt x="506" y="247"/>
                  </a:cubicBezTo>
                  <a:cubicBezTo>
                    <a:pt x="506" y="232"/>
                    <a:pt x="493" y="220"/>
                    <a:pt x="477" y="220"/>
                  </a:cubicBezTo>
                  <a:cubicBezTo>
                    <a:pt x="461" y="220"/>
                    <a:pt x="448" y="232"/>
                    <a:pt x="448" y="247"/>
                  </a:cubicBezTo>
                  <a:cubicBezTo>
                    <a:pt x="448" y="232"/>
                    <a:pt x="435" y="220"/>
                    <a:pt x="419" y="220"/>
                  </a:cubicBezTo>
                  <a:cubicBezTo>
                    <a:pt x="402" y="220"/>
                    <a:pt x="389" y="232"/>
                    <a:pt x="389" y="247"/>
                  </a:cubicBezTo>
                  <a:cubicBezTo>
                    <a:pt x="389" y="232"/>
                    <a:pt x="376" y="220"/>
                    <a:pt x="360" y="220"/>
                  </a:cubicBezTo>
                  <a:cubicBezTo>
                    <a:pt x="344" y="220"/>
                    <a:pt x="331" y="232"/>
                    <a:pt x="331" y="247"/>
                  </a:cubicBezTo>
                  <a:cubicBezTo>
                    <a:pt x="331" y="232"/>
                    <a:pt x="318" y="220"/>
                    <a:pt x="302" y="220"/>
                  </a:cubicBezTo>
                  <a:cubicBezTo>
                    <a:pt x="286" y="220"/>
                    <a:pt x="273" y="232"/>
                    <a:pt x="273" y="247"/>
                  </a:cubicBezTo>
                  <a:cubicBezTo>
                    <a:pt x="273" y="232"/>
                    <a:pt x="260" y="220"/>
                    <a:pt x="243" y="220"/>
                  </a:cubicBezTo>
                  <a:cubicBezTo>
                    <a:pt x="227" y="220"/>
                    <a:pt x="214" y="232"/>
                    <a:pt x="214" y="247"/>
                  </a:cubicBezTo>
                  <a:cubicBezTo>
                    <a:pt x="214" y="232"/>
                    <a:pt x="201" y="220"/>
                    <a:pt x="185" y="220"/>
                  </a:cubicBezTo>
                  <a:cubicBezTo>
                    <a:pt x="169" y="220"/>
                    <a:pt x="156" y="232"/>
                    <a:pt x="156" y="247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2" name="Line 21"/>
            <p:cNvSpPr>
              <a:spLocks noChangeShapeType="1"/>
            </p:cNvSpPr>
            <p:nvPr/>
          </p:nvSpPr>
          <p:spPr bwMode="auto">
            <a:xfrm>
              <a:off x="2990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3" name="Line 22"/>
            <p:cNvSpPr>
              <a:spLocks noChangeShapeType="1"/>
            </p:cNvSpPr>
            <p:nvPr/>
          </p:nvSpPr>
          <p:spPr bwMode="auto">
            <a:xfrm>
              <a:off x="301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4" name="Line 23"/>
            <p:cNvSpPr>
              <a:spLocks noChangeShapeType="1"/>
            </p:cNvSpPr>
            <p:nvPr/>
          </p:nvSpPr>
          <p:spPr bwMode="auto">
            <a:xfrm>
              <a:off x="3043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5" name="Line 24"/>
            <p:cNvSpPr>
              <a:spLocks noChangeShapeType="1"/>
            </p:cNvSpPr>
            <p:nvPr/>
          </p:nvSpPr>
          <p:spPr bwMode="auto">
            <a:xfrm>
              <a:off x="3069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6" name="Line 25"/>
            <p:cNvSpPr>
              <a:spLocks noChangeShapeType="1"/>
            </p:cNvSpPr>
            <p:nvPr/>
          </p:nvSpPr>
          <p:spPr bwMode="auto">
            <a:xfrm>
              <a:off x="309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7" name="Line 26"/>
            <p:cNvSpPr>
              <a:spLocks noChangeShapeType="1"/>
            </p:cNvSpPr>
            <p:nvPr/>
          </p:nvSpPr>
          <p:spPr bwMode="auto">
            <a:xfrm>
              <a:off x="3123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8" name="Line 27"/>
            <p:cNvSpPr>
              <a:spLocks noChangeShapeType="1"/>
            </p:cNvSpPr>
            <p:nvPr/>
          </p:nvSpPr>
          <p:spPr bwMode="auto">
            <a:xfrm>
              <a:off x="3149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9" name="Line 28"/>
            <p:cNvSpPr>
              <a:spLocks noChangeShapeType="1"/>
            </p:cNvSpPr>
            <p:nvPr/>
          </p:nvSpPr>
          <p:spPr bwMode="auto">
            <a:xfrm>
              <a:off x="317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0" name="Line 29"/>
            <p:cNvSpPr>
              <a:spLocks noChangeShapeType="1"/>
            </p:cNvSpPr>
            <p:nvPr/>
          </p:nvSpPr>
          <p:spPr bwMode="auto">
            <a:xfrm>
              <a:off x="3202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1" name="Line 30"/>
            <p:cNvSpPr>
              <a:spLocks noChangeShapeType="1"/>
            </p:cNvSpPr>
            <p:nvPr/>
          </p:nvSpPr>
          <p:spPr bwMode="auto">
            <a:xfrm>
              <a:off x="3228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2" name="Line 31"/>
            <p:cNvSpPr>
              <a:spLocks noChangeShapeType="1"/>
            </p:cNvSpPr>
            <p:nvPr/>
          </p:nvSpPr>
          <p:spPr bwMode="auto">
            <a:xfrm>
              <a:off x="3255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3" name="Line 32"/>
            <p:cNvSpPr>
              <a:spLocks noChangeShapeType="1"/>
            </p:cNvSpPr>
            <p:nvPr/>
          </p:nvSpPr>
          <p:spPr bwMode="auto">
            <a:xfrm>
              <a:off x="3282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4" name="Line 33"/>
            <p:cNvSpPr>
              <a:spLocks noChangeShapeType="1"/>
            </p:cNvSpPr>
            <p:nvPr/>
          </p:nvSpPr>
          <p:spPr bwMode="auto">
            <a:xfrm>
              <a:off x="3308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3797" y="700"/>
              <a:ext cx="89" cy="80"/>
            </a:xfrm>
            <a:custGeom>
              <a:avLst/>
              <a:gdLst>
                <a:gd name="T0" fmla="*/ 5 w 197"/>
                <a:gd name="T1" fmla="*/ 108 h 151"/>
                <a:gd name="T2" fmla="*/ 27 w 197"/>
                <a:gd name="T3" fmla="*/ 15 h 151"/>
                <a:gd name="T4" fmla="*/ 46 w 197"/>
                <a:gd name="T5" fmla="*/ 0 h 151"/>
                <a:gd name="T6" fmla="*/ 133 w 197"/>
                <a:gd name="T7" fmla="*/ 0 h 151"/>
                <a:gd name="T8" fmla="*/ 151 w 197"/>
                <a:gd name="T9" fmla="*/ 12 h 151"/>
                <a:gd name="T10" fmla="*/ 188 w 197"/>
                <a:gd name="T11" fmla="*/ 103 h 151"/>
                <a:gd name="T12" fmla="*/ 155 w 197"/>
                <a:gd name="T13" fmla="*/ 151 h 151"/>
                <a:gd name="T14" fmla="*/ 39 w 197"/>
                <a:gd name="T15" fmla="*/ 151 h 151"/>
                <a:gd name="T16" fmla="*/ 5 w 197"/>
                <a:gd name="T17" fmla="*/ 10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51">
                  <a:moveTo>
                    <a:pt x="5" y="10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6"/>
                    <a:pt x="37" y="0"/>
                    <a:pt x="4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1" y="0"/>
                    <a:pt x="148" y="5"/>
                    <a:pt x="151" y="12"/>
                  </a:cubicBezTo>
                  <a:cubicBezTo>
                    <a:pt x="188" y="103"/>
                    <a:pt x="188" y="103"/>
                    <a:pt x="188" y="103"/>
                  </a:cubicBezTo>
                  <a:cubicBezTo>
                    <a:pt x="197" y="126"/>
                    <a:pt x="180" y="151"/>
                    <a:pt x="155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17" y="151"/>
                    <a:pt x="0" y="130"/>
                    <a:pt x="5" y="108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6" name="Line 35"/>
            <p:cNvSpPr>
              <a:spLocks noChangeShapeType="1"/>
            </p:cNvSpPr>
            <p:nvPr/>
          </p:nvSpPr>
          <p:spPr bwMode="auto">
            <a:xfrm>
              <a:off x="3806" y="723"/>
              <a:ext cx="65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7" name="Line 36"/>
            <p:cNvSpPr>
              <a:spLocks noChangeShapeType="1"/>
            </p:cNvSpPr>
            <p:nvPr/>
          </p:nvSpPr>
          <p:spPr bwMode="auto">
            <a:xfrm>
              <a:off x="3429" y="861"/>
              <a:ext cx="0" cy="83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2730" y="775"/>
              <a:ext cx="53" cy="63"/>
            </a:xfrm>
            <a:custGeom>
              <a:avLst/>
              <a:gdLst>
                <a:gd name="T0" fmla="*/ 0 w 53"/>
                <a:gd name="T1" fmla="*/ 63 h 63"/>
                <a:gd name="T2" fmla="*/ 0 w 53"/>
                <a:gd name="T3" fmla="*/ 0 h 63"/>
                <a:gd name="T4" fmla="*/ 53 w 53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63">
                  <a:moveTo>
                    <a:pt x="0" y="63"/>
                  </a:moveTo>
                  <a:lnTo>
                    <a:pt x="0" y="0"/>
                  </a:lnTo>
                  <a:lnTo>
                    <a:pt x="53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9" name="Line 38"/>
            <p:cNvSpPr>
              <a:spLocks noChangeShapeType="1"/>
            </p:cNvSpPr>
            <p:nvPr/>
          </p:nvSpPr>
          <p:spPr bwMode="auto">
            <a:xfrm>
              <a:off x="2780" y="775"/>
              <a:ext cx="0" cy="63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0" name="Line 39"/>
            <p:cNvSpPr>
              <a:spLocks noChangeShapeType="1"/>
            </p:cNvSpPr>
            <p:nvPr/>
          </p:nvSpPr>
          <p:spPr bwMode="auto">
            <a:xfrm>
              <a:off x="2730" y="838"/>
              <a:ext cx="199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1" name="Freeform 40"/>
            <p:cNvSpPr>
              <a:spLocks/>
            </p:cNvSpPr>
            <p:nvPr/>
          </p:nvSpPr>
          <p:spPr bwMode="auto">
            <a:xfrm>
              <a:off x="2124" y="798"/>
              <a:ext cx="426" cy="280"/>
            </a:xfrm>
            <a:custGeom>
              <a:avLst/>
              <a:gdLst>
                <a:gd name="T0" fmla="*/ 938 w 938"/>
                <a:gd name="T1" fmla="*/ 0 h 527"/>
                <a:gd name="T2" fmla="*/ 920 w 938"/>
                <a:gd name="T3" fmla="*/ 0 h 527"/>
                <a:gd name="T4" fmla="*/ 193 w 938"/>
                <a:gd name="T5" fmla="*/ 243 h 527"/>
                <a:gd name="T6" fmla="*/ 15 w 938"/>
                <a:gd name="T7" fmla="*/ 427 h 527"/>
                <a:gd name="T8" fmla="*/ 29 w 938"/>
                <a:gd name="T9" fmla="*/ 469 h 527"/>
                <a:gd name="T10" fmla="*/ 286 w 938"/>
                <a:gd name="T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527">
                  <a:moveTo>
                    <a:pt x="938" y="0"/>
                  </a:moveTo>
                  <a:cubicBezTo>
                    <a:pt x="920" y="0"/>
                    <a:pt x="933" y="0"/>
                    <a:pt x="920" y="0"/>
                  </a:cubicBezTo>
                  <a:cubicBezTo>
                    <a:pt x="767" y="0"/>
                    <a:pt x="420" y="16"/>
                    <a:pt x="193" y="243"/>
                  </a:cubicBezTo>
                  <a:cubicBezTo>
                    <a:pt x="114" y="322"/>
                    <a:pt x="53" y="390"/>
                    <a:pt x="15" y="427"/>
                  </a:cubicBezTo>
                  <a:cubicBezTo>
                    <a:pt x="0" y="441"/>
                    <a:pt x="8" y="466"/>
                    <a:pt x="29" y="469"/>
                  </a:cubicBezTo>
                  <a:cubicBezTo>
                    <a:pt x="286" y="527"/>
                    <a:pt x="286" y="527"/>
                    <a:pt x="286" y="527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2" name="Freeform 41"/>
            <p:cNvSpPr>
              <a:spLocks/>
            </p:cNvSpPr>
            <p:nvPr/>
          </p:nvSpPr>
          <p:spPr bwMode="auto">
            <a:xfrm>
              <a:off x="2694" y="798"/>
              <a:ext cx="36" cy="0"/>
            </a:xfrm>
            <a:custGeom>
              <a:avLst/>
              <a:gdLst>
                <a:gd name="T0" fmla="*/ 80 w 80"/>
                <a:gd name="T1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0">
                  <a:moveTo>
                    <a:pt x="80" y="0"/>
                  </a:moveTo>
                  <a:cubicBezTo>
                    <a:pt x="80" y="0"/>
                    <a:pt x="67" y="0"/>
                    <a:pt x="0" y="0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3" name="Freeform 42"/>
            <p:cNvSpPr>
              <a:spLocks/>
            </p:cNvSpPr>
            <p:nvPr/>
          </p:nvSpPr>
          <p:spPr bwMode="auto">
            <a:xfrm>
              <a:off x="2543" y="789"/>
              <a:ext cx="154" cy="64"/>
            </a:xfrm>
            <a:custGeom>
              <a:avLst/>
              <a:gdLst>
                <a:gd name="T0" fmla="*/ 301 w 339"/>
                <a:gd name="T1" fmla="*/ 120 h 120"/>
                <a:gd name="T2" fmla="*/ 55 w 339"/>
                <a:gd name="T3" fmla="*/ 120 h 120"/>
                <a:gd name="T4" fmla="*/ 0 w 339"/>
                <a:gd name="T5" fmla="*/ 66 h 120"/>
                <a:gd name="T6" fmla="*/ 0 w 339"/>
                <a:gd name="T7" fmla="*/ 55 h 120"/>
                <a:gd name="T8" fmla="*/ 55 w 339"/>
                <a:gd name="T9" fmla="*/ 0 h 120"/>
                <a:gd name="T10" fmla="*/ 301 w 339"/>
                <a:gd name="T11" fmla="*/ 0 h 120"/>
                <a:gd name="T12" fmla="*/ 339 w 339"/>
                <a:gd name="T13" fmla="*/ 38 h 120"/>
                <a:gd name="T14" fmla="*/ 339 w 339"/>
                <a:gd name="T15" fmla="*/ 83 h 120"/>
                <a:gd name="T16" fmla="*/ 301 w 339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120">
                  <a:moveTo>
                    <a:pt x="301" y="120"/>
                  </a:moveTo>
                  <a:cubicBezTo>
                    <a:pt x="55" y="120"/>
                    <a:pt x="55" y="120"/>
                    <a:pt x="55" y="120"/>
                  </a:cubicBezTo>
                  <a:cubicBezTo>
                    <a:pt x="24" y="120"/>
                    <a:pt x="0" y="96"/>
                    <a:pt x="0" y="6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4" y="0"/>
                    <a:pt x="55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2" y="0"/>
                    <a:pt x="339" y="17"/>
                    <a:pt x="339" y="38"/>
                  </a:cubicBezTo>
                  <a:cubicBezTo>
                    <a:pt x="339" y="83"/>
                    <a:pt x="339" y="83"/>
                    <a:pt x="339" y="83"/>
                  </a:cubicBezTo>
                  <a:cubicBezTo>
                    <a:pt x="339" y="104"/>
                    <a:pt x="322" y="120"/>
                    <a:pt x="301" y="120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4" name="Freeform 43"/>
            <p:cNvSpPr>
              <a:spLocks/>
            </p:cNvSpPr>
            <p:nvPr/>
          </p:nvSpPr>
          <p:spPr bwMode="auto">
            <a:xfrm>
              <a:off x="1614" y="924"/>
              <a:ext cx="43" cy="342"/>
            </a:xfrm>
            <a:custGeom>
              <a:avLst/>
              <a:gdLst>
                <a:gd name="T0" fmla="*/ 13 w 96"/>
                <a:gd name="T1" fmla="*/ 0 h 646"/>
                <a:gd name="T2" fmla="*/ 96 w 96"/>
                <a:gd name="T3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" h="646">
                  <a:moveTo>
                    <a:pt x="13" y="0"/>
                  </a:moveTo>
                  <a:cubicBezTo>
                    <a:pt x="0" y="18"/>
                    <a:pt x="79" y="619"/>
                    <a:pt x="96" y="646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5" name="Line 44"/>
            <p:cNvSpPr>
              <a:spLocks noChangeShapeType="1"/>
            </p:cNvSpPr>
            <p:nvPr/>
          </p:nvSpPr>
          <p:spPr bwMode="auto">
            <a:xfrm>
              <a:off x="2299" y="821"/>
              <a:ext cx="54" cy="13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6" name="Line 45"/>
            <p:cNvSpPr>
              <a:spLocks noChangeShapeType="1"/>
            </p:cNvSpPr>
            <p:nvPr/>
          </p:nvSpPr>
          <p:spPr bwMode="auto">
            <a:xfrm flipH="1">
              <a:off x="2307" y="920"/>
              <a:ext cx="418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7" name="Freeform 46"/>
            <p:cNvSpPr>
              <a:spLocks/>
            </p:cNvSpPr>
            <p:nvPr/>
          </p:nvSpPr>
          <p:spPr bwMode="auto">
            <a:xfrm>
              <a:off x="1573" y="751"/>
              <a:ext cx="1157" cy="529"/>
            </a:xfrm>
            <a:custGeom>
              <a:avLst/>
              <a:gdLst>
                <a:gd name="T0" fmla="*/ 2549 w 2549"/>
                <a:gd name="T1" fmla="*/ 25 h 997"/>
                <a:gd name="T2" fmla="*/ 2135 w 2549"/>
                <a:gd name="T3" fmla="*/ 25 h 997"/>
                <a:gd name="T4" fmla="*/ 1408 w 2549"/>
                <a:gd name="T5" fmla="*/ 260 h 997"/>
                <a:gd name="T6" fmla="*/ 1334 w 2549"/>
                <a:gd name="T7" fmla="*/ 290 h 997"/>
                <a:gd name="T8" fmla="*/ 1273 w 2549"/>
                <a:gd name="T9" fmla="*/ 271 h 997"/>
                <a:gd name="T10" fmla="*/ 1240 w 2549"/>
                <a:gd name="T11" fmla="*/ 260 h 997"/>
                <a:gd name="T12" fmla="*/ 46 w 2549"/>
                <a:gd name="T13" fmla="*/ 330 h 997"/>
                <a:gd name="T14" fmla="*/ 20 w 2549"/>
                <a:gd name="T15" fmla="*/ 415 h 997"/>
                <a:gd name="T16" fmla="*/ 58 w 2549"/>
                <a:gd name="T17" fmla="*/ 662 h 997"/>
                <a:gd name="T18" fmla="*/ 78 w 2549"/>
                <a:gd name="T19" fmla="*/ 942 h 997"/>
                <a:gd name="T20" fmla="*/ 140 w 2549"/>
                <a:gd name="T21" fmla="*/ 988 h 997"/>
                <a:gd name="T22" fmla="*/ 1214 w 2549"/>
                <a:gd name="T23" fmla="*/ 592 h 997"/>
                <a:gd name="T24" fmla="*/ 1259 w 2549"/>
                <a:gd name="T25" fmla="*/ 620 h 997"/>
                <a:gd name="T26" fmla="*/ 1277 w 2549"/>
                <a:gd name="T27" fmla="*/ 636 h 997"/>
                <a:gd name="T28" fmla="*/ 1467 w 2549"/>
                <a:gd name="T29" fmla="*/ 679 h 997"/>
                <a:gd name="T30" fmla="*/ 1485 w 2549"/>
                <a:gd name="T31" fmla="*/ 665 h 997"/>
                <a:gd name="T32" fmla="*/ 1937 w 2549"/>
                <a:gd name="T33" fmla="*/ 357 h 997"/>
                <a:gd name="T34" fmla="*/ 2037 w 2549"/>
                <a:gd name="T35" fmla="*/ 357 h 997"/>
                <a:gd name="T36" fmla="*/ 2037 w 2549"/>
                <a:gd name="T37" fmla="*/ 357 h 997"/>
                <a:gd name="T38" fmla="*/ 2107 w 2549"/>
                <a:gd name="T39" fmla="*/ 427 h 997"/>
                <a:gd name="T40" fmla="*/ 2110 w 2549"/>
                <a:gd name="T41" fmla="*/ 409 h 997"/>
                <a:gd name="T42" fmla="*/ 2193 w 2549"/>
                <a:gd name="T43" fmla="*/ 357 h 997"/>
                <a:gd name="T44" fmla="*/ 2464 w 2549"/>
                <a:gd name="T45" fmla="*/ 357 h 997"/>
                <a:gd name="T46" fmla="*/ 2475 w 2549"/>
                <a:gd name="T47" fmla="*/ 366 h 997"/>
                <a:gd name="T48" fmla="*/ 2479 w 2549"/>
                <a:gd name="T49" fmla="*/ 369 h 997"/>
                <a:gd name="T50" fmla="*/ 2549 w 2549"/>
                <a:gd name="T51" fmla="*/ 36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997">
                  <a:moveTo>
                    <a:pt x="2549" y="25"/>
                  </a:moveTo>
                  <a:cubicBezTo>
                    <a:pt x="2135" y="25"/>
                    <a:pt x="2135" y="25"/>
                    <a:pt x="2135" y="25"/>
                  </a:cubicBezTo>
                  <a:cubicBezTo>
                    <a:pt x="2135" y="25"/>
                    <a:pt x="1694" y="0"/>
                    <a:pt x="1408" y="260"/>
                  </a:cubicBezTo>
                  <a:cubicBezTo>
                    <a:pt x="1388" y="278"/>
                    <a:pt x="1363" y="290"/>
                    <a:pt x="1334" y="290"/>
                  </a:cubicBezTo>
                  <a:cubicBezTo>
                    <a:pt x="1311" y="290"/>
                    <a:pt x="1290" y="283"/>
                    <a:pt x="1273" y="271"/>
                  </a:cubicBezTo>
                  <a:cubicBezTo>
                    <a:pt x="1263" y="264"/>
                    <a:pt x="1252" y="260"/>
                    <a:pt x="1240" y="260"/>
                  </a:cubicBezTo>
                  <a:cubicBezTo>
                    <a:pt x="46" y="330"/>
                    <a:pt x="46" y="330"/>
                    <a:pt x="46" y="330"/>
                  </a:cubicBezTo>
                  <a:cubicBezTo>
                    <a:pt x="0" y="334"/>
                    <a:pt x="19" y="400"/>
                    <a:pt x="20" y="415"/>
                  </a:cubicBezTo>
                  <a:cubicBezTo>
                    <a:pt x="20" y="415"/>
                    <a:pt x="46" y="524"/>
                    <a:pt x="58" y="662"/>
                  </a:cubicBezTo>
                  <a:cubicBezTo>
                    <a:pt x="69" y="803"/>
                    <a:pt x="78" y="942"/>
                    <a:pt x="78" y="942"/>
                  </a:cubicBezTo>
                  <a:cubicBezTo>
                    <a:pt x="78" y="974"/>
                    <a:pt x="109" y="997"/>
                    <a:pt x="140" y="988"/>
                  </a:cubicBezTo>
                  <a:cubicBezTo>
                    <a:pt x="1214" y="592"/>
                    <a:pt x="1214" y="592"/>
                    <a:pt x="1214" y="592"/>
                  </a:cubicBezTo>
                  <a:cubicBezTo>
                    <a:pt x="1235" y="586"/>
                    <a:pt x="1255" y="600"/>
                    <a:pt x="1259" y="620"/>
                  </a:cubicBezTo>
                  <a:cubicBezTo>
                    <a:pt x="1261" y="628"/>
                    <a:pt x="1268" y="635"/>
                    <a:pt x="1277" y="636"/>
                  </a:cubicBezTo>
                  <a:cubicBezTo>
                    <a:pt x="1467" y="679"/>
                    <a:pt x="1467" y="679"/>
                    <a:pt x="1467" y="679"/>
                  </a:cubicBezTo>
                  <a:cubicBezTo>
                    <a:pt x="1476" y="680"/>
                    <a:pt x="1482" y="673"/>
                    <a:pt x="1485" y="665"/>
                  </a:cubicBezTo>
                  <a:cubicBezTo>
                    <a:pt x="1578" y="370"/>
                    <a:pt x="1686" y="357"/>
                    <a:pt x="1937" y="357"/>
                  </a:cubicBezTo>
                  <a:cubicBezTo>
                    <a:pt x="2037" y="357"/>
                    <a:pt x="2037" y="357"/>
                    <a:pt x="2037" y="357"/>
                  </a:cubicBezTo>
                  <a:cubicBezTo>
                    <a:pt x="2037" y="357"/>
                    <a:pt x="2037" y="357"/>
                    <a:pt x="2037" y="357"/>
                  </a:cubicBezTo>
                  <a:cubicBezTo>
                    <a:pt x="2095" y="357"/>
                    <a:pt x="2107" y="384"/>
                    <a:pt x="2107" y="427"/>
                  </a:cubicBezTo>
                  <a:cubicBezTo>
                    <a:pt x="2108" y="421"/>
                    <a:pt x="2109" y="415"/>
                    <a:pt x="2110" y="409"/>
                  </a:cubicBezTo>
                  <a:cubicBezTo>
                    <a:pt x="2118" y="376"/>
                    <a:pt x="2156" y="357"/>
                    <a:pt x="2193" y="357"/>
                  </a:cubicBezTo>
                  <a:cubicBezTo>
                    <a:pt x="2464" y="357"/>
                    <a:pt x="2464" y="357"/>
                    <a:pt x="2464" y="357"/>
                  </a:cubicBezTo>
                  <a:cubicBezTo>
                    <a:pt x="2469" y="357"/>
                    <a:pt x="2474" y="361"/>
                    <a:pt x="2475" y="366"/>
                  </a:cubicBezTo>
                  <a:cubicBezTo>
                    <a:pt x="2476" y="368"/>
                    <a:pt x="2477" y="369"/>
                    <a:pt x="2479" y="369"/>
                  </a:cubicBezTo>
                  <a:cubicBezTo>
                    <a:pt x="2549" y="369"/>
                    <a:pt x="2549" y="369"/>
                    <a:pt x="2549" y="36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8" name="Freeform 47"/>
            <p:cNvSpPr>
              <a:spLocks/>
            </p:cNvSpPr>
            <p:nvPr/>
          </p:nvSpPr>
          <p:spPr bwMode="auto">
            <a:xfrm>
              <a:off x="2411" y="941"/>
              <a:ext cx="119" cy="76"/>
            </a:xfrm>
            <a:custGeom>
              <a:avLst/>
              <a:gdLst>
                <a:gd name="T0" fmla="*/ 65 w 262"/>
                <a:gd name="T1" fmla="*/ 0 h 143"/>
                <a:gd name="T2" fmla="*/ 0 w 262"/>
                <a:gd name="T3" fmla="*/ 68 h 143"/>
                <a:gd name="T4" fmla="*/ 65 w 262"/>
                <a:gd name="T5" fmla="*/ 142 h 143"/>
                <a:gd name="T6" fmla="*/ 179 w 262"/>
                <a:gd name="T7" fmla="*/ 141 h 143"/>
                <a:gd name="T8" fmla="*/ 262 w 262"/>
                <a:gd name="T9" fmla="*/ 6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43">
                  <a:moveTo>
                    <a:pt x="65" y="0"/>
                  </a:moveTo>
                  <a:cubicBezTo>
                    <a:pt x="30" y="0"/>
                    <a:pt x="0" y="32"/>
                    <a:pt x="0" y="68"/>
                  </a:cubicBezTo>
                  <a:cubicBezTo>
                    <a:pt x="0" y="104"/>
                    <a:pt x="25" y="143"/>
                    <a:pt x="65" y="142"/>
                  </a:cubicBezTo>
                  <a:cubicBezTo>
                    <a:pt x="179" y="141"/>
                    <a:pt x="179" y="141"/>
                    <a:pt x="179" y="141"/>
                  </a:cubicBezTo>
                  <a:cubicBezTo>
                    <a:pt x="247" y="133"/>
                    <a:pt x="257" y="96"/>
                    <a:pt x="262" y="6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9" name="Freeform 48"/>
            <p:cNvSpPr>
              <a:spLocks/>
            </p:cNvSpPr>
            <p:nvPr/>
          </p:nvSpPr>
          <p:spPr bwMode="auto">
            <a:xfrm>
              <a:off x="2435" y="941"/>
              <a:ext cx="19" cy="50"/>
            </a:xfrm>
            <a:custGeom>
              <a:avLst/>
              <a:gdLst>
                <a:gd name="T0" fmla="*/ 43 w 43"/>
                <a:gd name="T1" fmla="*/ 0 h 94"/>
                <a:gd name="T2" fmla="*/ 0 w 43"/>
                <a:gd name="T3" fmla="*/ 45 h 94"/>
                <a:gd name="T4" fmla="*/ 43 w 43"/>
                <a:gd name="T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94">
                  <a:moveTo>
                    <a:pt x="43" y="0"/>
                  </a:moveTo>
                  <a:cubicBezTo>
                    <a:pt x="19" y="0"/>
                    <a:pt x="0" y="21"/>
                    <a:pt x="0" y="45"/>
                  </a:cubicBezTo>
                  <a:cubicBezTo>
                    <a:pt x="0" y="69"/>
                    <a:pt x="17" y="94"/>
                    <a:pt x="43" y="94"/>
                  </a:cubicBezTo>
                </a:path>
              </a:pathLst>
            </a:custGeom>
            <a:grpFill/>
            <a:ln w="28575" cap="rnd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0" name="Freeform 49"/>
            <p:cNvSpPr>
              <a:spLocks/>
            </p:cNvSpPr>
            <p:nvPr/>
          </p:nvSpPr>
          <p:spPr bwMode="auto">
            <a:xfrm>
              <a:off x="2411" y="940"/>
              <a:ext cx="29" cy="35"/>
            </a:xfrm>
            <a:custGeom>
              <a:avLst/>
              <a:gdLst>
                <a:gd name="T0" fmla="*/ 65 w 65"/>
                <a:gd name="T1" fmla="*/ 1 h 66"/>
                <a:gd name="T2" fmla="*/ 0 w 65"/>
                <a:gd name="T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" h="66">
                  <a:moveTo>
                    <a:pt x="65" y="1"/>
                  </a:moveTo>
                  <a:cubicBezTo>
                    <a:pt x="17" y="0"/>
                    <a:pt x="0" y="30"/>
                    <a:pt x="0" y="66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1" name="Freeform 50"/>
            <p:cNvSpPr>
              <a:spLocks/>
            </p:cNvSpPr>
            <p:nvPr/>
          </p:nvSpPr>
          <p:spPr bwMode="auto">
            <a:xfrm>
              <a:off x="2389" y="949"/>
              <a:ext cx="22" cy="26"/>
            </a:xfrm>
            <a:custGeom>
              <a:avLst/>
              <a:gdLst>
                <a:gd name="T0" fmla="*/ 0 w 48"/>
                <a:gd name="T1" fmla="*/ 0 h 49"/>
                <a:gd name="T2" fmla="*/ 48 w 48"/>
                <a:gd name="T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" h="49">
                  <a:moveTo>
                    <a:pt x="0" y="0"/>
                  </a:moveTo>
                  <a:cubicBezTo>
                    <a:pt x="36" y="0"/>
                    <a:pt x="48" y="22"/>
                    <a:pt x="48" y="4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2" name="Freeform 51"/>
            <p:cNvSpPr>
              <a:spLocks/>
            </p:cNvSpPr>
            <p:nvPr/>
          </p:nvSpPr>
          <p:spPr bwMode="auto">
            <a:xfrm>
              <a:off x="2484" y="732"/>
              <a:ext cx="224" cy="12"/>
            </a:xfrm>
            <a:custGeom>
              <a:avLst/>
              <a:gdLst>
                <a:gd name="T0" fmla="*/ 0 w 224"/>
                <a:gd name="T1" fmla="*/ 0 h 12"/>
                <a:gd name="T2" fmla="*/ 0 w 224"/>
                <a:gd name="T3" fmla="*/ 12 h 12"/>
                <a:gd name="T4" fmla="*/ 224 w 224"/>
                <a:gd name="T5" fmla="*/ 12 h 12"/>
                <a:gd name="T6" fmla="*/ 224 w 22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2">
                  <a:moveTo>
                    <a:pt x="0" y="0"/>
                  </a:moveTo>
                  <a:lnTo>
                    <a:pt x="0" y="12"/>
                  </a:lnTo>
                  <a:lnTo>
                    <a:pt x="224" y="12"/>
                  </a:lnTo>
                  <a:lnTo>
                    <a:pt x="224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3" name="Line 52"/>
            <p:cNvSpPr>
              <a:spLocks noChangeShapeType="1"/>
            </p:cNvSpPr>
            <p:nvPr/>
          </p:nvSpPr>
          <p:spPr bwMode="auto">
            <a:xfrm>
              <a:off x="2516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4" name="Line 53"/>
            <p:cNvSpPr>
              <a:spLocks noChangeShapeType="1"/>
            </p:cNvSpPr>
            <p:nvPr/>
          </p:nvSpPr>
          <p:spPr bwMode="auto">
            <a:xfrm>
              <a:off x="2644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5" name="Line 54"/>
            <p:cNvSpPr>
              <a:spLocks noChangeShapeType="1"/>
            </p:cNvSpPr>
            <p:nvPr/>
          </p:nvSpPr>
          <p:spPr bwMode="auto">
            <a:xfrm>
              <a:off x="2676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6" name="Freeform 55"/>
            <p:cNvSpPr>
              <a:spLocks/>
            </p:cNvSpPr>
            <p:nvPr/>
          </p:nvSpPr>
          <p:spPr bwMode="auto">
            <a:xfrm>
              <a:off x="2542" y="684"/>
              <a:ext cx="92" cy="60"/>
            </a:xfrm>
            <a:custGeom>
              <a:avLst/>
              <a:gdLst>
                <a:gd name="T0" fmla="*/ 68 w 204"/>
                <a:gd name="T1" fmla="*/ 19 h 113"/>
                <a:gd name="T2" fmla="*/ 31 w 204"/>
                <a:gd name="T3" fmla="*/ 2 h 113"/>
                <a:gd name="T4" fmla="*/ 0 w 204"/>
                <a:gd name="T5" fmla="*/ 39 h 113"/>
                <a:gd name="T6" fmla="*/ 0 w 204"/>
                <a:gd name="T7" fmla="*/ 113 h 113"/>
                <a:gd name="T8" fmla="*/ 204 w 204"/>
                <a:gd name="T9" fmla="*/ 113 h 113"/>
                <a:gd name="T10" fmla="*/ 198 w 204"/>
                <a:gd name="T11" fmla="*/ 62 h 113"/>
                <a:gd name="T12" fmla="*/ 171 w 204"/>
                <a:gd name="T13" fmla="*/ 38 h 113"/>
                <a:gd name="T14" fmla="*/ 103 w 204"/>
                <a:gd name="T15" fmla="*/ 38 h 113"/>
                <a:gd name="T16" fmla="*/ 68 w 204"/>
                <a:gd name="T17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3">
                  <a:moveTo>
                    <a:pt x="68" y="19"/>
                  </a:moveTo>
                  <a:cubicBezTo>
                    <a:pt x="60" y="7"/>
                    <a:pt x="47" y="0"/>
                    <a:pt x="31" y="2"/>
                  </a:cubicBezTo>
                  <a:cubicBezTo>
                    <a:pt x="13" y="5"/>
                    <a:pt x="0" y="21"/>
                    <a:pt x="0" y="3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7" y="49"/>
                    <a:pt x="185" y="38"/>
                    <a:pt x="171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89" y="38"/>
                    <a:pt x="75" y="31"/>
                    <a:pt x="68" y="19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7" name="Oval 56"/>
            <p:cNvSpPr>
              <a:spLocks noChangeArrowheads="1"/>
            </p:cNvSpPr>
            <p:nvPr/>
          </p:nvSpPr>
          <p:spPr bwMode="auto">
            <a:xfrm>
              <a:off x="2556" y="704"/>
              <a:ext cx="4" cy="4"/>
            </a:xfrm>
            <a:prstGeom prst="ellips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41" name="组合 140"/>
          <p:cNvGrpSpPr/>
          <p:nvPr/>
        </p:nvGrpSpPr>
        <p:grpSpPr>
          <a:xfrm rot="17856611">
            <a:off x="6212864" y="3168022"/>
            <a:ext cx="629091" cy="601243"/>
            <a:chOff x="7343902" y="860227"/>
            <a:chExt cx="2704287" cy="2052117"/>
          </a:xfrm>
        </p:grpSpPr>
        <p:sp>
          <p:nvSpPr>
            <p:cNvPr id="143" name="椭圆 142"/>
            <p:cNvSpPr/>
            <p:nvPr/>
          </p:nvSpPr>
          <p:spPr>
            <a:xfrm rot="20638667">
              <a:off x="8499184" y="2509074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4" name="椭圆 143"/>
            <p:cNvSpPr/>
            <p:nvPr/>
          </p:nvSpPr>
          <p:spPr>
            <a:xfrm rot="20638667">
              <a:off x="8788274" y="860227"/>
              <a:ext cx="258657" cy="142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5" name="椭圆 144"/>
            <p:cNvSpPr/>
            <p:nvPr/>
          </p:nvSpPr>
          <p:spPr>
            <a:xfrm rot="19705303">
              <a:off x="8487881" y="2214703"/>
              <a:ext cx="386227" cy="1448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6" name="椭圆 145"/>
            <p:cNvSpPr/>
            <p:nvPr/>
          </p:nvSpPr>
          <p:spPr>
            <a:xfrm rot="20638667">
              <a:off x="8263500" y="2591018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7" name="椭圆 146"/>
            <p:cNvSpPr/>
            <p:nvPr/>
          </p:nvSpPr>
          <p:spPr>
            <a:xfrm rot="20638667">
              <a:off x="9927524" y="1502752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8" name="椭圆 147"/>
            <p:cNvSpPr/>
            <p:nvPr/>
          </p:nvSpPr>
          <p:spPr>
            <a:xfrm rot="19959540">
              <a:off x="7456014" y="2582287"/>
              <a:ext cx="956503" cy="13883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9" name="椭圆 148"/>
            <p:cNvSpPr/>
            <p:nvPr/>
          </p:nvSpPr>
          <p:spPr>
            <a:xfrm rot="18276520">
              <a:off x="7083663" y="2090849"/>
              <a:ext cx="1514361" cy="1286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0" name="椭圆 149"/>
            <p:cNvSpPr/>
            <p:nvPr/>
          </p:nvSpPr>
          <p:spPr>
            <a:xfrm rot="17188523">
              <a:off x="7268882" y="2487918"/>
              <a:ext cx="258657" cy="108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1" name="椭圆 150"/>
            <p:cNvSpPr/>
            <p:nvPr/>
          </p:nvSpPr>
          <p:spPr>
            <a:xfrm rot="17188523">
              <a:off x="7424458" y="2280034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2" name="椭圆 151"/>
            <p:cNvSpPr/>
            <p:nvPr/>
          </p:nvSpPr>
          <p:spPr>
            <a:xfrm rot="17188523">
              <a:off x="7520632" y="2084902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64" name="组合 163"/>
          <p:cNvGrpSpPr/>
          <p:nvPr/>
        </p:nvGrpSpPr>
        <p:grpSpPr>
          <a:xfrm rot="19617938">
            <a:off x="5979889" y="4013230"/>
            <a:ext cx="670135" cy="234857"/>
            <a:chOff x="5891496" y="3013529"/>
            <a:chExt cx="738713" cy="254062"/>
          </a:xfrm>
        </p:grpSpPr>
        <p:sp>
          <p:nvSpPr>
            <p:cNvPr id="154" name="椭圆 153"/>
            <p:cNvSpPr/>
            <p:nvPr/>
          </p:nvSpPr>
          <p:spPr>
            <a:xfrm rot="11189208">
              <a:off x="6345657" y="3014817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6" name="椭圆 155"/>
            <p:cNvSpPr/>
            <p:nvPr/>
          </p:nvSpPr>
          <p:spPr>
            <a:xfrm rot="10255844">
              <a:off x="6253049" y="3055760"/>
              <a:ext cx="97194" cy="813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7" name="椭圆 156"/>
            <p:cNvSpPr/>
            <p:nvPr/>
          </p:nvSpPr>
          <p:spPr>
            <a:xfrm rot="11189208">
              <a:off x="6410391" y="3013529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8" name="椭圆 157"/>
            <p:cNvSpPr/>
            <p:nvPr/>
          </p:nvSpPr>
          <p:spPr>
            <a:xfrm rot="11189208">
              <a:off x="5891496" y="3171863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9" name="椭圆 158"/>
            <p:cNvSpPr/>
            <p:nvPr/>
          </p:nvSpPr>
          <p:spPr>
            <a:xfrm rot="12094349">
              <a:off x="6385365" y="3066132"/>
              <a:ext cx="197283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0" name="椭圆 159"/>
            <p:cNvSpPr/>
            <p:nvPr/>
          </p:nvSpPr>
          <p:spPr>
            <a:xfrm rot="10350095">
              <a:off x="6369844" y="3142834"/>
              <a:ext cx="260365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1" name="椭圆 160"/>
            <p:cNvSpPr/>
            <p:nvPr/>
          </p:nvSpPr>
          <p:spPr>
            <a:xfrm rot="7739064">
              <a:off x="6200275" y="3198794"/>
              <a:ext cx="81980" cy="4842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2" name="椭圆 161"/>
            <p:cNvSpPr/>
            <p:nvPr/>
          </p:nvSpPr>
          <p:spPr>
            <a:xfrm rot="7739064">
              <a:off x="6572380" y="3190823"/>
              <a:ext cx="28309" cy="294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3" name="椭圆 162"/>
            <p:cNvSpPr/>
            <p:nvPr/>
          </p:nvSpPr>
          <p:spPr>
            <a:xfrm rot="7739064">
              <a:off x="6526345" y="3238692"/>
              <a:ext cx="28309" cy="294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6246164" y="3788708"/>
            <a:ext cx="332927" cy="177850"/>
            <a:chOff x="6247938" y="2948220"/>
            <a:chExt cx="752932" cy="111876"/>
          </a:xfrm>
        </p:grpSpPr>
        <p:cxnSp>
          <p:nvCxnSpPr>
            <p:cNvPr id="168" name="直接连接符 167"/>
            <p:cNvCxnSpPr/>
            <p:nvPr/>
          </p:nvCxnSpPr>
          <p:spPr>
            <a:xfrm>
              <a:off x="6298631" y="2948220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320295" y="2989495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247938" y="3026128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6350096" y="3060096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6246164" y="3830836"/>
            <a:ext cx="332927" cy="177850"/>
            <a:chOff x="6247938" y="2948220"/>
            <a:chExt cx="752932" cy="11187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6298631" y="2948220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6320295" y="2989495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6247938" y="3026128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>
              <a:off x="6350096" y="3060096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233404" y="821235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原因有很多，但杀死他们的方法都是不约而同的：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2" name="等腰三角形 141"/>
          <p:cNvSpPr/>
          <p:nvPr/>
        </p:nvSpPr>
        <p:spPr>
          <a:xfrm rot="10800000">
            <a:off x="5615675" y="1403338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3" name="梯形 152"/>
          <p:cNvSpPr/>
          <p:nvPr/>
        </p:nvSpPr>
        <p:spPr>
          <a:xfrm>
            <a:off x="0" y="-437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75086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319166"/>
            <a:ext cx="12192000" cy="538833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1238666" y="1742094"/>
            <a:ext cx="4393929" cy="3745212"/>
            <a:chOff x="-4" y="0"/>
            <a:chExt cx="1165" cy="993"/>
          </a:xfrm>
          <a:solidFill>
            <a:schemeClr val="accent2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559406" y="2326869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latin typeface="+mj-ea"/>
                <a:ea typeface="+mj-ea"/>
              </a:rPr>
              <a:t>大脑</a:t>
            </a:r>
            <a:endParaRPr lang="en-US" altLang="zh-CN" sz="13800" b="1" dirty="0" smtClean="0"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48741" y="669490"/>
            <a:ext cx="106945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635132" y="4225965"/>
            <a:ext cx="3608680" cy="14619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900" b="1" dirty="0" smtClean="0">
                <a:latin typeface="+mj-ea"/>
                <a:ea typeface="+mj-ea"/>
              </a:rPr>
              <a:t>很重要</a:t>
            </a:r>
            <a:endParaRPr lang="en-US" altLang="zh-CN" sz="8900" b="1" dirty="0" smtClean="0"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32899" y="1742094"/>
            <a:ext cx="369220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+mn-ea"/>
              </a:rPr>
              <a:t>我们都有一个共识</a:t>
            </a:r>
            <a:r>
              <a:rPr lang="en-US" altLang="zh-CN" sz="3200" dirty="0" smtClean="0">
                <a:latin typeface="+mn-ea"/>
              </a:rPr>
              <a:t>: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6096000" y="1775546"/>
            <a:ext cx="0" cy="37117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梯形 21"/>
          <p:cNvSpPr/>
          <p:nvPr/>
        </p:nvSpPr>
        <p:spPr>
          <a:xfrm rot="10800000">
            <a:off x="0" y="6319167"/>
            <a:ext cx="12192000" cy="536895"/>
          </a:xfrm>
          <a:prstGeom prst="trapezoid">
            <a:avLst>
              <a:gd name="adj" fmla="val 1319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16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95324" y="0"/>
            <a:ext cx="10801351" cy="5563401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85512" y="974198"/>
            <a:ext cx="9820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重要到控制着僵尸的认知与行为</a:t>
            </a:r>
            <a:r>
              <a:rPr lang="en-US" altLang="zh-CN" sz="3200" b="1" dirty="0" smtClean="0">
                <a:solidFill>
                  <a:schemeClr val="bg1"/>
                </a:solidFill>
                <a:latin typeface="+mj-ea"/>
                <a:ea typeface="+mj-ea"/>
              </a:rPr>
              <a:t>: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3088" y="4574366"/>
            <a:ext cx="2096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不好吃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42208" y="4574366"/>
            <a:ext cx="2096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好吃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2898813" y="4142088"/>
            <a:ext cx="2050978" cy="319037"/>
          </a:xfrm>
          <a:custGeom>
            <a:avLst/>
            <a:gdLst>
              <a:gd name="T0" fmla="*/ 44 w 200"/>
              <a:gd name="T1" fmla="*/ 28 h 28"/>
              <a:gd name="T2" fmla="*/ 156 w 200"/>
              <a:gd name="T3" fmla="*/ 28 h 28"/>
              <a:gd name="T4" fmla="*/ 156 w 200"/>
              <a:gd name="T5" fmla="*/ 20 h 28"/>
              <a:gd name="T6" fmla="*/ 44 w 200"/>
              <a:gd name="T7" fmla="*/ 20 h 28"/>
              <a:gd name="T8" fmla="*/ 44 w 200"/>
              <a:gd name="T9" fmla="*/ 28 h 28"/>
              <a:gd name="T10" fmla="*/ 0 w 200"/>
              <a:gd name="T11" fmla="*/ 0 h 28"/>
              <a:gd name="T12" fmla="*/ 100 w 200"/>
              <a:gd name="T13" fmla="*/ 17 h 28"/>
              <a:gd name="T14" fmla="*/ 200 w 200"/>
              <a:gd name="T15" fmla="*/ 0 h 28"/>
              <a:gd name="T16" fmla="*/ 0 w 20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8">
                <a:moveTo>
                  <a:pt x="44" y="28"/>
                </a:moveTo>
                <a:cubicBezTo>
                  <a:pt x="156" y="28"/>
                  <a:pt x="156" y="28"/>
                  <a:pt x="156" y="28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44" y="20"/>
                  <a:pt x="44" y="20"/>
                  <a:pt x="44" y="20"/>
                </a:cubicBezTo>
                <a:lnTo>
                  <a:pt x="44" y="28"/>
                </a:lnTo>
                <a:close/>
                <a:moveTo>
                  <a:pt x="0" y="0"/>
                </a:moveTo>
                <a:cubicBezTo>
                  <a:pt x="4" y="9"/>
                  <a:pt x="47" y="17"/>
                  <a:pt x="100" y="17"/>
                </a:cubicBezTo>
                <a:cubicBezTo>
                  <a:pt x="153" y="17"/>
                  <a:pt x="196" y="9"/>
                  <a:pt x="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Group 18"/>
          <p:cNvGrpSpPr>
            <a:grpSpLocks noChangeAspect="1"/>
          </p:cNvGrpSpPr>
          <p:nvPr/>
        </p:nvGrpSpPr>
        <p:grpSpPr bwMode="auto">
          <a:xfrm>
            <a:off x="3026814" y="2998878"/>
            <a:ext cx="1922977" cy="1095771"/>
            <a:chOff x="1" y="-2"/>
            <a:chExt cx="179" cy="102"/>
          </a:xfrm>
          <a:solidFill>
            <a:schemeClr val="accent1"/>
          </a:solidFill>
        </p:grpSpPr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1" y="18"/>
              <a:ext cx="179" cy="82"/>
            </a:xfrm>
            <a:custGeom>
              <a:avLst/>
              <a:gdLst>
                <a:gd name="T0" fmla="*/ 187 w 199"/>
                <a:gd name="T1" fmla="*/ 89 h 89"/>
                <a:gd name="T2" fmla="*/ 173 w 199"/>
                <a:gd name="T3" fmla="*/ 89 h 89"/>
                <a:gd name="T4" fmla="*/ 158 w 199"/>
                <a:gd name="T5" fmla="*/ 70 h 89"/>
                <a:gd name="T6" fmla="*/ 123 w 199"/>
                <a:gd name="T7" fmla="*/ 89 h 89"/>
                <a:gd name="T8" fmla="*/ 81 w 199"/>
                <a:gd name="T9" fmla="*/ 89 h 89"/>
                <a:gd name="T10" fmla="*/ 61 w 199"/>
                <a:gd name="T11" fmla="*/ 16 h 89"/>
                <a:gd name="T12" fmla="*/ 66 w 199"/>
                <a:gd name="T13" fmla="*/ 89 h 89"/>
                <a:gd name="T14" fmla="*/ 38 w 199"/>
                <a:gd name="T15" fmla="*/ 89 h 89"/>
                <a:gd name="T16" fmla="*/ 0 w 199"/>
                <a:gd name="T17" fmla="*/ 62 h 89"/>
                <a:gd name="T18" fmla="*/ 75 w 199"/>
                <a:gd name="T19" fmla="*/ 0 h 89"/>
                <a:gd name="T20" fmla="*/ 165 w 199"/>
                <a:gd name="T21" fmla="*/ 56 h 89"/>
                <a:gd name="T22" fmla="*/ 199 w 199"/>
                <a:gd name="T23" fmla="*/ 32 h 89"/>
                <a:gd name="T24" fmla="*/ 187 w 199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89">
                  <a:moveTo>
                    <a:pt x="187" y="89"/>
                  </a:moveTo>
                  <a:cubicBezTo>
                    <a:pt x="185" y="89"/>
                    <a:pt x="173" y="89"/>
                    <a:pt x="173" y="89"/>
                  </a:cubicBezTo>
                  <a:cubicBezTo>
                    <a:pt x="173" y="89"/>
                    <a:pt x="164" y="79"/>
                    <a:pt x="158" y="70"/>
                  </a:cubicBezTo>
                  <a:cubicBezTo>
                    <a:pt x="144" y="59"/>
                    <a:pt x="140" y="89"/>
                    <a:pt x="123" y="89"/>
                  </a:cubicBezTo>
                  <a:cubicBezTo>
                    <a:pt x="115" y="89"/>
                    <a:pt x="98" y="89"/>
                    <a:pt x="81" y="89"/>
                  </a:cubicBezTo>
                  <a:cubicBezTo>
                    <a:pt x="84" y="79"/>
                    <a:pt x="94" y="36"/>
                    <a:pt x="61" y="16"/>
                  </a:cubicBezTo>
                  <a:cubicBezTo>
                    <a:pt x="89" y="54"/>
                    <a:pt x="72" y="81"/>
                    <a:pt x="66" y="89"/>
                  </a:cubicBezTo>
                  <a:cubicBezTo>
                    <a:pt x="55" y="89"/>
                    <a:pt x="44" y="89"/>
                    <a:pt x="38" y="89"/>
                  </a:cubicBezTo>
                  <a:cubicBezTo>
                    <a:pt x="18" y="89"/>
                    <a:pt x="0" y="62"/>
                    <a:pt x="0" y="62"/>
                  </a:cubicBezTo>
                  <a:cubicBezTo>
                    <a:pt x="0" y="62"/>
                    <a:pt x="21" y="0"/>
                    <a:pt x="75" y="0"/>
                  </a:cubicBezTo>
                  <a:cubicBezTo>
                    <a:pt x="129" y="0"/>
                    <a:pt x="122" y="57"/>
                    <a:pt x="165" y="56"/>
                  </a:cubicBezTo>
                  <a:cubicBezTo>
                    <a:pt x="181" y="39"/>
                    <a:pt x="199" y="32"/>
                    <a:pt x="199" y="32"/>
                  </a:cubicBezTo>
                  <a:cubicBezTo>
                    <a:pt x="199" y="32"/>
                    <a:pt x="176" y="60"/>
                    <a:pt x="18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0"/>
            <p:cNvSpPr>
              <a:spLocks noChangeArrowheads="1"/>
            </p:cNvSpPr>
            <p:nvPr/>
          </p:nvSpPr>
          <p:spPr bwMode="auto">
            <a:xfrm>
              <a:off x="33" y="50"/>
              <a:ext cx="16" cy="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16" y="40"/>
              <a:ext cx="24" cy="22"/>
            </a:xfrm>
            <a:custGeom>
              <a:avLst/>
              <a:gdLst>
                <a:gd name="T0" fmla="*/ 0 w 27"/>
                <a:gd name="T1" fmla="*/ 0 h 24"/>
                <a:gd name="T2" fmla="*/ 23 w 27"/>
                <a:gd name="T3" fmla="*/ 10 h 24"/>
                <a:gd name="T4" fmla="*/ 22 w 27"/>
                <a:gd name="T5" fmla="*/ 24 h 24"/>
                <a:gd name="T6" fmla="*/ 0 w 2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cubicBezTo>
                    <a:pt x="0" y="0"/>
                    <a:pt x="15" y="2"/>
                    <a:pt x="23" y="10"/>
                  </a:cubicBezTo>
                  <a:cubicBezTo>
                    <a:pt x="27" y="15"/>
                    <a:pt x="22" y="24"/>
                    <a:pt x="22" y="2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57" y="-2"/>
              <a:ext cx="51" cy="32"/>
            </a:xfrm>
            <a:custGeom>
              <a:avLst/>
              <a:gdLst>
                <a:gd name="T0" fmla="*/ 0 w 57"/>
                <a:gd name="T1" fmla="*/ 16 h 35"/>
                <a:gd name="T2" fmla="*/ 43 w 57"/>
                <a:gd name="T3" fmla="*/ 4 h 35"/>
                <a:gd name="T4" fmla="*/ 57 w 57"/>
                <a:gd name="T5" fmla="*/ 35 h 35"/>
                <a:gd name="T6" fmla="*/ 0 w 57"/>
                <a:gd name="T7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5">
                  <a:moveTo>
                    <a:pt x="0" y="16"/>
                  </a:moveTo>
                  <a:cubicBezTo>
                    <a:pt x="0" y="16"/>
                    <a:pt x="14" y="0"/>
                    <a:pt x="43" y="4"/>
                  </a:cubicBezTo>
                  <a:cubicBezTo>
                    <a:pt x="42" y="8"/>
                    <a:pt x="38" y="14"/>
                    <a:pt x="57" y="35"/>
                  </a:cubicBezTo>
                  <a:cubicBezTo>
                    <a:pt x="34" y="10"/>
                    <a:pt x="0" y="1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Group 25"/>
          <p:cNvGrpSpPr>
            <a:grpSpLocks noChangeAspect="1"/>
          </p:cNvGrpSpPr>
          <p:nvPr/>
        </p:nvGrpSpPr>
        <p:grpSpPr bwMode="auto">
          <a:xfrm>
            <a:off x="3456529" y="2194089"/>
            <a:ext cx="719774" cy="691548"/>
            <a:chOff x="-9" y="2"/>
            <a:chExt cx="51" cy="49"/>
          </a:xfrm>
          <a:solidFill>
            <a:schemeClr val="bg1"/>
          </a:solidFill>
        </p:grpSpPr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-2" y="2"/>
              <a:ext cx="44" cy="41"/>
            </a:xfrm>
            <a:custGeom>
              <a:avLst/>
              <a:gdLst>
                <a:gd name="T0" fmla="*/ 27 w 45"/>
                <a:gd name="T1" fmla="*/ 44 h 44"/>
                <a:gd name="T2" fmla="*/ 27 w 45"/>
                <a:gd name="T3" fmla="*/ 0 h 44"/>
                <a:gd name="T4" fmla="*/ 29 w 45"/>
                <a:gd name="T5" fmla="*/ 20 h 44"/>
                <a:gd name="T6" fmla="*/ 27 w 4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27" y="44"/>
                  </a:moveTo>
                  <a:cubicBezTo>
                    <a:pt x="33" y="27"/>
                    <a:pt x="0" y="12"/>
                    <a:pt x="27" y="0"/>
                  </a:cubicBezTo>
                  <a:cubicBezTo>
                    <a:pt x="22" y="10"/>
                    <a:pt x="26" y="17"/>
                    <a:pt x="29" y="20"/>
                  </a:cubicBezTo>
                  <a:cubicBezTo>
                    <a:pt x="45" y="33"/>
                    <a:pt x="30" y="44"/>
                    <a:pt x="2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-9" y="23"/>
              <a:ext cx="29" cy="28"/>
            </a:xfrm>
            <a:custGeom>
              <a:avLst/>
              <a:gdLst>
                <a:gd name="T0" fmla="*/ 18 w 30"/>
                <a:gd name="T1" fmla="*/ 30 h 30"/>
                <a:gd name="T2" fmla="*/ 18 w 30"/>
                <a:gd name="T3" fmla="*/ 0 h 30"/>
                <a:gd name="T4" fmla="*/ 19 w 30"/>
                <a:gd name="T5" fmla="*/ 14 h 30"/>
                <a:gd name="T6" fmla="*/ 18 w 30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0">
                  <a:moveTo>
                    <a:pt x="18" y="30"/>
                  </a:moveTo>
                  <a:cubicBezTo>
                    <a:pt x="22" y="18"/>
                    <a:pt x="0" y="9"/>
                    <a:pt x="18" y="0"/>
                  </a:cubicBezTo>
                  <a:cubicBezTo>
                    <a:pt x="14" y="7"/>
                    <a:pt x="17" y="11"/>
                    <a:pt x="19" y="14"/>
                  </a:cubicBezTo>
                  <a:cubicBezTo>
                    <a:pt x="30" y="23"/>
                    <a:pt x="20" y="30"/>
                    <a:pt x="1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1"/>
          <p:cNvSpPr>
            <a:spLocks noEditPoints="1"/>
          </p:cNvSpPr>
          <p:nvPr/>
        </p:nvSpPr>
        <p:spPr bwMode="auto">
          <a:xfrm>
            <a:off x="7242208" y="4142088"/>
            <a:ext cx="2050978" cy="319037"/>
          </a:xfrm>
          <a:custGeom>
            <a:avLst/>
            <a:gdLst>
              <a:gd name="T0" fmla="*/ 44 w 200"/>
              <a:gd name="T1" fmla="*/ 28 h 28"/>
              <a:gd name="T2" fmla="*/ 156 w 200"/>
              <a:gd name="T3" fmla="*/ 28 h 28"/>
              <a:gd name="T4" fmla="*/ 156 w 200"/>
              <a:gd name="T5" fmla="*/ 20 h 28"/>
              <a:gd name="T6" fmla="*/ 44 w 200"/>
              <a:gd name="T7" fmla="*/ 20 h 28"/>
              <a:gd name="T8" fmla="*/ 44 w 200"/>
              <a:gd name="T9" fmla="*/ 28 h 28"/>
              <a:gd name="T10" fmla="*/ 0 w 200"/>
              <a:gd name="T11" fmla="*/ 0 h 28"/>
              <a:gd name="T12" fmla="*/ 100 w 200"/>
              <a:gd name="T13" fmla="*/ 17 h 28"/>
              <a:gd name="T14" fmla="*/ 200 w 200"/>
              <a:gd name="T15" fmla="*/ 0 h 28"/>
              <a:gd name="T16" fmla="*/ 0 w 20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8">
                <a:moveTo>
                  <a:pt x="44" y="28"/>
                </a:moveTo>
                <a:cubicBezTo>
                  <a:pt x="156" y="28"/>
                  <a:pt x="156" y="28"/>
                  <a:pt x="156" y="28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44" y="20"/>
                  <a:pt x="44" y="20"/>
                  <a:pt x="44" y="20"/>
                </a:cubicBezTo>
                <a:lnTo>
                  <a:pt x="44" y="28"/>
                </a:lnTo>
                <a:close/>
                <a:moveTo>
                  <a:pt x="0" y="0"/>
                </a:moveTo>
                <a:cubicBezTo>
                  <a:pt x="4" y="9"/>
                  <a:pt x="47" y="17"/>
                  <a:pt x="100" y="17"/>
                </a:cubicBezTo>
                <a:cubicBezTo>
                  <a:pt x="153" y="17"/>
                  <a:pt x="196" y="9"/>
                  <a:pt x="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378936" y="2957340"/>
            <a:ext cx="1777521" cy="1171969"/>
            <a:chOff x="6364225" y="2920400"/>
            <a:chExt cx="2733280" cy="1802126"/>
          </a:xfrm>
          <a:solidFill>
            <a:schemeClr val="accent1"/>
          </a:solidFill>
        </p:grpSpPr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7708508" y="2920400"/>
              <a:ext cx="1388997" cy="1802126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364225" y="2951401"/>
              <a:ext cx="1506305" cy="167291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7059573" y="4238391"/>
              <a:ext cx="695349" cy="385926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171518" y="803462"/>
            <a:ext cx="7848965" cy="926246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00801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/>
          <p:cNvSpPr/>
          <p:nvPr/>
        </p:nvSpPr>
        <p:spPr>
          <a:xfrm>
            <a:off x="0" y="632110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589416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22915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9177595">
            <a:off x="7316185" y="4198772"/>
            <a:ext cx="190961" cy="54231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9" name="等腰三角形 38"/>
          <p:cNvSpPr/>
          <p:nvPr/>
        </p:nvSpPr>
        <p:spPr>
          <a:xfrm rot="1955939">
            <a:off x="4189672" y="4537801"/>
            <a:ext cx="190961" cy="54231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6122715" y="3653952"/>
            <a:ext cx="1040563" cy="2956934"/>
            <a:chOff x="0" y="1"/>
            <a:chExt cx="120" cy="341"/>
          </a:xfrm>
          <a:solidFill>
            <a:schemeClr val="accent2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21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4757471" y="3807658"/>
            <a:ext cx="986473" cy="2803228"/>
            <a:chOff x="0" y="1"/>
            <a:chExt cx="120" cy="341"/>
          </a:xfrm>
          <a:solidFill>
            <a:schemeClr val="accent2"/>
          </a:solidFill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43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28" name="矩形 27"/>
          <p:cNvSpPr/>
          <p:nvPr/>
        </p:nvSpPr>
        <p:spPr>
          <a:xfrm>
            <a:off x="3327532" y="4959726"/>
            <a:ext cx="1261884" cy="5232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2800" dirty="0"/>
              <a:t>蒂莫</a:t>
            </a:r>
            <a:r>
              <a:rPr lang="zh-CN" altLang="en-US" sz="2800" dirty="0" smtClean="0"/>
              <a:t>西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7339699" y="4484865"/>
            <a:ext cx="1620957" cy="5232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布拉德利</a:t>
            </a:r>
            <a:endParaRPr lang="zh-CN" altLang="en-US" sz="28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3022732" y="2742003"/>
            <a:ext cx="2780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389169" y="2742003"/>
            <a:ext cx="27632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5802831" y="2738428"/>
            <a:ext cx="586338" cy="330200"/>
            <a:chOff x="5688531" y="2894353"/>
            <a:chExt cx="586338" cy="3302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2829721" y="-117415"/>
            <a:ext cx="6532558" cy="2711126"/>
            <a:chOff x="2829723" y="38510"/>
            <a:chExt cx="6532558" cy="2711126"/>
          </a:xfrm>
        </p:grpSpPr>
        <p:sp>
          <p:nvSpPr>
            <p:cNvPr id="11" name="文本框 10"/>
            <p:cNvSpPr txBox="1"/>
            <p:nvPr/>
          </p:nvSpPr>
          <p:spPr>
            <a:xfrm>
              <a:off x="2861784" y="1580085"/>
              <a:ext cx="6468437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000" b="1" dirty="0" smtClean="0">
                  <a:latin typeface="+mj-ea"/>
                  <a:ea typeface="+mj-ea"/>
                </a:rPr>
                <a:t>对僵尸进行</a:t>
              </a:r>
              <a:r>
                <a:rPr lang="zh-CN" altLang="en-US" sz="7000" b="1" dirty="0">
                  <a:latin typeface="+mj-ea"/>
                  <a:ea typeface="+mj-ea"/>
                </a:rPr>
                <a:t>研究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29723" y="38510"/>
              <a:ext cx="6532558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500" dirty="0" smtClean="0"/>
                <a:t>于是，有两位神经科学家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874607" y="686187"/>
              <a:ext cx="6442790" cy="1031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100" dirty="0"/>
                <a:t>尝试从大脑的角度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407278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FFD03B"/>
      </a:hlink>
      <a:folHlink>
        <a:srgbClr val="954F72"/>
      </a:folHlink>
    </a:clrScheme>
    <a:fontScheme name="Simon PPT">
      <a:majorFont>
        <a:latin typeface="Segoe UI Light 8"/>
        <a:ea typeface="微软雅黑"/>
        <a:cs typeface=""/>
      </a:majorFont>
      <a:minorFont>
        <a:latin typeface="Segoe UI Light 8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4784</TotalTime>
  <Words>578</Words>
  <Application>Microsoft Office PowerPoint</Application>
  <PresentationFormat>自定义</PresentationFormat>
  <Paragraphs>148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Arial</vt:lpstr>
      <vt:lpstr>宋体</vt:lpstr>
      <vt:lpstr>Segoe UI Light 8</vt:lpstr>
      <vt:lpstr>微软雅黑 Light</vt:lpstr>
      <vt:lpstr>微软雅黑</vt:lpstr>
      <vt:lpstr>TT1404o00</vt:lpstr>
      <vt:lpstr>Calibri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asus1</cp:lastModifiedBy>
  <cp:revision>340</cp:revision>
  <dcterms:created xsi:type="dcterms:W3CDTF">2015-08-30T06:09:33Z</dcterms:created>
  <dcterms:modified xsi:type="dcterms:W3CDTF">2015-10-13T14:25:12Z</dcterms:modified>
</cp:coreProperties>
</file>