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7" r:id="rId3"/>
    <p:sldId id="258" r:id="rId4"/>
    <p:sldId id="262" r:id="rId5"/>
    <p:sldId id="263" r:id="rId6"/>
    <p:sldId id="261" r:id="rId7"/>
    <p:sldId id="260" r:id="rId8"/>
    <p:sldId id="280" r:id="rId9"/>
    <p:sldId id="265" r:id="rId10"/>
    <p:sldId id="266" r:id="rId11"/>
    <p:sldId id="267" r:id="rId12"/>
    <p:sldId id="268" r:id="rId13"/>
    <p:sldId id="281" r:id="rId14"/>
    <p:sldId id="270" r:id="rId15"/>
    <p:sldId id="271" r:id="rId16"/>
    <p:sldId id="272" r:id="rId17"/>
    <p:sldId id="273" r:id="rId18"/>
    <p:sldId id="282" r:id="rId19"/>
    <p:sldId id="275" r:id="rId20"/>
    <p:sldId id="276" r:id="rId21"/>
    <p:sldId id="277" r:id="rId22"/>
    <p:sldId id="278" r:id="rId23"/>
    <p:sldId id="259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74603-F9E3-41D2-8B8A-C8B62BAE00F1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707E5-76A2-4B0D-876C-3A6D91F638C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7D8D2-F7F2-4EE3-9F37-0DB4111BFF53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4FDC6-08E7-4577-AC5D-3898353878D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6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DC845-E3FC-49A2-BFA7-1A457F51AE1B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4D5FB-BD2C-4451-B2A6-B4B6886DBFE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95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386A6-A92D-4AA6-8AD2-763844A84132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E66F5-C750-49B2-A347-65C50A861D7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54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30557-05D8-4B5E-81B4-A44F8FA6A0DC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43D83-EE4B-4541-A8BC-0B84CA854EA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14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9A91E-A111-436D-9AA0-B7A85F2FA8AC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40421-972D-465F-AD3C-DCBEFBC5228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8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7D186-B2EF-4055-827A-4AF212BF9D49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39076-DE3F-4BF7-9959-E59711A61C2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4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F5B3E-E0A2-49DD-BD55-6FD736CE6751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21B26-EDE9-4120-BC8D-F0CF654184C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5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A880-3E59-4683-81BE-003F40E9BF56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190F8-47A3-499C-99B6-016F711C4F4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30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724F4-5EB1-4349-ABA3-3FCA3C663633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42F81-AAF1-4ACA-BB34-3E9AC6D7152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15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87CFC-FFFE-438C-8B66-C12C7905B9DC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50998-5DB8-4704-A620-78C88389D2A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9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882B4-7152-42DB-8531-C9DF841BDE21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1FC1D-C11D-4F07-B487-994AD77C7A8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86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5FA9D02-095F-4363-B83F-3880E6CDC0BB}" type="datetime1">
              <a:rPr lang="zh-CN" altLang="en-US"/>
              <a:pPr>
                <a:defRPr/>
              </a:pPr>
              <a:t>2016/9/26 Monday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24560CC-1742-445B-85AB-44D74C9229C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任意多边形 3"/>
          <p:cNvSpPr>
            <a:spLocks noChangeArrowheads="1"/>
          </p:cNvSpPr>
          <p:nvPr/>
        </p:nvSpPr>
        <p:spPr bwMode="auto">
          <a:xfrm>
            <a:off x="276225" y="2012950"/>
            <a:ext cx="11452225" cy="2411413"/>
          </a:xfrm>
          <a:custGeom>
            <a:avLst/>
            <a:gdLst>
              <a:gd name="T0" fmla="*/ 0 w 11417523"/>
              <a:gd name="T1" fmla="*/ 0 h 2411413"/>
              <a:gd name="T2" fmla="*/ 10828590 w 11417523"/>
              <a:gd name="T3" fmla="*/ 8775 h 2411413"/>
              <a:gd name="T4" fmla="*/ 11487032 w 11417523"/>
              <a:gd name="T5" fmla="*/ 1219857 h 2411413"/>
              <a:gd name="T6" fmla="*/ 10835577 w 11417523"/>
              <a:gd name="T7" fmla="*/ 2411413 h 2411413"/>
              <a:gd name="T8" fmla="*/ 0 w 11417523"/>
              <a:gd name="T9" fmla="*/ 2411413 h 2411413"/>
              <a:gd name="T10" fmla="*/ 661227 w 11417523"/>
              <a:gd name="T11" fmla="*/ 1209675 h 2411413"/>
              <a:gd name="T12" fmla="*/ 0 w 11417523"/>
              <a:gd name="T13" fmla="*/ 0 h 24114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417523"/>
              <a:gd name="T22" fmla="*/ 0 h 2411413"/>
              <a:gd name="T23" fmla="*/ 11417523 w 11417523"/>
              <a:gd name="T24" fmla="*/ 2411413 h 24114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417523" h="2411413">
                <a:moveTo>
                  <a:pt x="0" y="0"/>
                </a:moveTo>
                <a:lnTo>
                  <a:pt x="10763065" y="8775"/>
                </a:lnTo>
                <a:lnTo>
                  <a:pt x="11417523" y="1219857"/>
                </a:lnTo>
                <a:lnTo>
                  <a:pt x="10770010" y="2411413"/>
                </a:lnTo>
                <a:lnTo>
                  <a:pt x="0" y="2411413"/>
                </a:lnTo>
                <a:lnTo>
                  <a:pt x="657225" y="1209675"/>
                </a:lnTo>
                <a:lnTo>
                  <a:pt x="0" y="0"/>
                </a:lnTo>
                <a:close/>
              </a:path>
            </a:pathLst>
          </a:custGeom>
          <a:solidFill>
            <a:srgbClr val="1433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任意多边形 4"/>
          <p:cNvSpPr>
            <a:spLocks noChangeArrowheads="1"/>
          </p:cNvSpPr>
          <p:nvPr/>
        </p:nvSpPr>
        <p:spPr bwMode="auto">
          <a:xfrm>
            <a:off x="300038" y="2028825"/>
            <a:ext cx="11406187" cy="2384425"/>
          </a:xfrm>
          <a:custGeom>
            <a:avLst/>
            <a:gdLst>
              <a:gd name="T0" fmla="*/ 0 w 11405821"/>
              <a:gd name="T1" fmla="*/ 0 h 2382838"/>
              <a:gd name="T2" fmla="*/ 10754628 w 11405821"/>
              <a:gd name="T3" fmla="*/ 0 h 2382838"/>
              <a:gd name="T4" fmla="*/ 11406553 w 11405821"/>
              <a:gd name="T5" fmla="*/ 1207926 h 2382838"/>
              <a:gd name="T6" fmla="*/ 10767170 w 11405821"/>
              <a:gd name="T7" fmla="*/ 2386013 h 2382838"/>
              <a:gd name="T8" fmla="*/ 0 w 11405821"/>
              <a:gd name="T9" fmla="*/ 2386013 h 2382838"/>
              <a:gd name="T10" fmla="*/ 649330 w 11405821"/>
              <a:gd name="T11" fmla="*/ 1196981 h 23828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05821"/>
              <a:gd name="T19" fmla="*/ 0 h 2382838"/>
              <a:gd name="T20" fmla="*/ 11405821 w 11405821"/>
              <a:gd name="T21" fmla="*/ 2382838 h 23828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05821" h="2382838">
                <a:moveTo>
                  <a:pt x="0" y="0"/>
                </a:moveTo>
                <a:lnTo>
                  <a:pt x="10753938" y="0"/>
                </a:lnTo>
                <a:lnTo>
                  <a:pt x="11405821" y="1206319"/>
                </a:lnTo>
                <a:lnTo>
                  <a:pt x="10766480" y="2382838"/>
                </a:lnTo>
                <a:lnTo>
                  <a:pt x="0" y="2382838"/>
                </a:lnTo>
                <a:lnTo>
                  <a:pt x="649288" y="1195388"/>
                </a:lnTo>
                <a:lnTo>
                  <a:pt x="0" y="0"/>
                </a:lnTo>
                <a:close/>
              </a:path>
            </a:pathLst>
          </a:custGeom>
          <a:solidFill>
            <a:srgbClr val="D08D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" name="任意多边形 5"/>
          <p:cNvSpPr>
            <a:spLocks noChangeArrowheads="1"/>
          </p:cNvSpPr>
          <p:nvPr/>
        </p:nvSpPr>
        <p:spPr bwMode="auto">
          <a:xfrm>
            <a:off x="347663" y="2055813"/>
            <a:ext cx="11320462" cy="2328862"/>
          </a:xfrm>
          <a:custGeom>
            <a:avLst/>
            <a:gdLst>
              <a:gd name="T0" fmla="*/ 0 w 11320096"/>
              <a:gd name="T1" fmla="*/ 0 h 2328863"/>
              <a:gd name="T2" fmla="*/ 10683487 w 11320096"/>
              <a:gd name="T3" fmla="*/ 0 h 2328863"/>
              <a:gd name="T4" fmla="*/ 11320828 w 11320096"/>
              <a:gd name="T5" fmla="*/ 1179330 h 2328863"/>
              <a:gd name="T6" fmla="*/ 10696113 w 11320096"/>
              <a:gd name="T7" fmla="*/ 2328861 h 2328863"/>
              <a:gd name="T8" fmla="*/ 0 w 11320096"/>
              <a:gd name="T9" fmla="*/ 2328861 h 2328863"/>
              <a:gd name="T10" fmla="*/ 628690 w 11320096"/>
              <a:gd name="T11" fmla="*/ 1168398 h 23288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320096"/>
              <a:gd name="T19" fmla="*/ 0 h 2328863"/>
              <a:gd name="T20" fmla="*/ 11320096 w 11320096"/>
              <a:gd name="T21" fmla="*/ 2328863 h 23288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320096" h="2328863">
                <a:moveTo>
                  <a:pt x="0" y="0"/>
                </a:moveTo>
                <a:lnTo>
                  <a:pt x="10682797" y="0"/>
                </a:lnTo>
                <a:lnTo>
                  <a:pt x="11320096" y="1179332"/>
                </a:lnTo>
                <a:lnTo>
                  <a:pt x="10695421" y="2328863"/>
                </a:lnTo>
                <a:lnTo>
                  <a:pt x="0" y="2328863"/>
                </a:lnTo>
                <a:lnTo>
                  <a:pt x="628650" y="1168400"/>
                </a:lnTo>
                <a:lnTo>
                  <a:pt x="0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任意多边形 6"/>
          <p:cNvSpPr>
            <a:spLocks noChangeArrowheads="1"/>
          </p:cNvSpPr>
          <p:nvPr/>
        </p:nvSpPr>
        <p:spPr bwMode="auto">
          <a:xfrm>
            <a:off x="395288" y="2084388"/>
            <a:ext cx="11239500" cy="2273300"/>
          </a:xfrm>
          <a:custGeom>
            <a:avLst/>
            <a:gdLst>
              <a:gd name="T0" fmla="*/ 0 w 11239498"/>
              <a:gd name="T1" fmla="*/ 0 h 2273300"/>
              <a:gd name="T2" fmla="*/ 10620218 w 11239498"/>
              <a:gd name="T3" fmla="*/ 0 h 2273300"/>
              <a:gd name="T4" fmla="*/ 11239502 w 11239498"/>
              <a:gd name="T5" fmla="*/ 1145995 h 2273300"/>
              <a:gd name="T6" fmla="*/ 10626905 w 11239498"/>
              <a:gd name="T7" fmla="*/ 2273300 h 2273300"/>
              <a:gd name="T8" fmla="*/ 0 w 11239498"/>
              <a:gd name="T9" fmla="*/ 2273300 h 2273300"/>
              <a:gd name="T10" fmla="*/ 615950 w 11239498"/>
              <a:gd name="T11" fmla="*/ 1139825 h 22733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239498"/>
              <a:gd name="T19" fmla="*/ 0 h 2273300"/>
              <a:gd name="T20" fmla="*/ 11239498 w 11239498"/>
              <a:gd name="T21" fmla="*/ 2273300 h 22733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239498" h="2273300">
                <a:moveTo>
                  <a:pt x="0" y="0"/>
                </a:moveTo>
                <a:lnTo>
                  <a:pt x="10620214" y="0"/>
                </a:lnTo>
                <a:lnTo>
                  <a:pt x="11239498" y="1145995"/>
                </a:lnTo>
                <a:lnTo>
                  <a:pt x="10626901" y="2273300"/>
                </a:lnTo>
                <a:lnTo>
                  <a:pt x="0" y="2273300"/>
                </a:lnTo>
                <a:lnTo>
                  <a:pt x="615950" y="1139825"/>
                </a:lnTo>
                <a:lnTo>
                  <a:pt x="0" y="0"/>
                </a:lnTo>
                <a:close/>
              </a:path>
            </a:pathLst>
          </a:cu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4" name="Freeform 15"/>
          <p:cNvSpPr>
            <a:spLocks noChangeArrowheads="1"/>
          </p:cNvSpPr>
          <p:nvPr/>
        </p:nvSpPr>
        <p:spPr bwMode="auto">
          <a:xfrm>
            <a:off x="1308100" y="1624013"/>
            <a:ext cx="3184525" cy="3200400"/>
          </a:xfrm>
          <a:custGeom>
            <a:avLst/>
            <a:gdLst>
              <a:gd name="T0" fmla="*/ 2147483647 w 466"/>
              <a:gd name="T1" fmla="*/ 2147483647 h 466"/>
              <a:gd name="T2" fmla="*/ 2147483647 w 466"/>
              <a:gd name="T3" fmla="*/ 2147483647 h 466"/>
              <a:gd name="T4" fmla="*/ 0 w 466"/>
              <a:gd name="T5" fmla="*/ 2147483647 h 466"/>
              <a:gd name="T6" fmla="*/ 2147483647 w 466"/>
              <a:gd name="T7" fmla="*/ 2147483647 h 466"/>
              <a:gd name="T8" fmla="*/ 2147483647 w 466"/>
              <a:gd name="T9" fmla="*/ 0 h 466"/>
              <a:gd name="T10" fmla="*/ 2147483647 w 466"/>
              <a:gd name="T11" fmla="*/ 2147483647 h 466"/>
              <a:gd name="T12" fmla="*/ 2147483647 w 466"/>
              <a:gd name="T13" fmla="*/ 2147483647 h 466"/>
              <a:gd name="T14" fmla="*/ 2147483647 w 466"/>
              <a:gd name="T15" fmla="*/ 2147483647 h 466"/>
              <a:gd name="T16" fmla="*/ 2147483647 w 466"/>
              <a:gd name="T17" fmla="*/ 2147483647 h 4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66"/>
              <a:gd name="T28" fmla="*/ 0 h 466"/>
              <a:gd name="T29" fmla="*/ 466 w 466"/>
              <a:gd name="T30" fmla="*/ 466 h 46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66" h="466">
                <a:moveTo>
                  <a:pt x="233" y="466"/>
                </a:moveTo>
                <a:cubicBezTo>
                  <a:pt x="171" y="466"/>
                  <a:pt x="112" y="441"/>
                  <a:pt x="68" y="397"/>
                </a:cubicBezTo>
                <a:cubicBezTo>
                  <a:pt x="24" y="353"/>
                  <a:pt x="0" y="295"/>
                  <a:pt x="0" y="233"/>
                </a:cubicBezTo>
                <a:cubicBezTo>
                  <a:pt x="0" y="170"/>
                  <a:pt x="24" y="112"/>
                  <a:pt x="68" y="68"/>
                </a:cubicBezTo>
                <a:cubicBezTo>
                  <a:pt x="112" y="24"/>
                  <a:pt x="171" y="0"/>
                  <a:pt x="233" y="0"/>
                </a:cubicBezTo>
                <a:cubicBezTo>
                  <a:pt x="295" y="0"/>
                  <a:pt x="354" y="24"/>
                  <a:pt x="398" y="68"/>
                </a:cubicBezTo>
                <a:cubicBezTo>
                  <a:pt x="442" y="112"/>
                  <a:pt x="466" y="170"/>
                  <a:pt x="466" y="233"/>
                </a:cubicBezTo>
                <a:cubicBezTo>
                  <a:pt x="466" y="295"/>
                  <a:pt x="442" y="353"/>
                  <a:pt x="398" y="397"/>
                </a:cubicBezTo>
                <a:cubicBezTo>
                  <a:pt x="354" y="441"/>
                  <a:pt x="295" y="466"/>
                  <a:pt x="233" y="466"/>
                </a:cubicBezTo>
                <a:close/>
              </a:path>
            </a:pathLst>
          </a:custGeom>
          <a:solidFill>
            <a:srgbClr val="DE5B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5" name="Oval 16"/>
          <p:cNvSpPr>
            <a:spLocks noChangeArrowheads="1"/>
          </p:cNvSpPr>
          <p:nvPr/>
        </p:nvSpPr>
        <p:spPr bwMode="auto">
          <a:xfrm>
            <a:off x="1335088" y="1651000"/>
            <a:ext cx="3130550" cy="3140075"/>
          </a:xfrm>
          <a:prstGeom prst="ellipse">
            <a:avLst/>
          </a:pr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056" name="Oval 17"/>
          <p:cNvSpPr>
            <a:spLocks noChangeArrowheads="1"/>
          </p:cNvSpPr>
          <p:nvPr/>
        </p:nvSpPr>
        <p:spPr bwMode="auto">
          <a:xfrm>
            <a:off x="1362075" y="1677988"/>
            <a:ext cx="3076575" cy="3084512"/>
          </a:xfrm>
          <a:prstGeom prst="ellipse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057" name="Freeform 18"/>
          <p:cNvSpPr>
            <a:spLocks noEditPoints="1" noChangeArrowheads="1"/>
          </p:cNvSpPr>
          <p:nvPr/>
        </p:nvSpPr>
        <p:spPr bwMode="auto">
          <a:xfrm>
            <a:off x="1566863" y="1878013"/>
            <a:ext cx="2665412" cy="2686050"/>
          </a:xfrm>
          <a:custGeom>
            <a:avLst/>
            <a:gdLst>
              <a:gd name="T0" fmla="*/ 2147483647 w 390"/>
              <a:gd name="T1" fmla="*/ 2147483647 h 391"/>
              <a:gd name="T2" fmla="*/ 2147483647 w 390"/>
              <a:gd name="T3" fmla="*/ 2147483647 h 391"/>
              <a:gd name="T4" fmla="*/ 2147483647 w 390"/>
              <a:gd name="T5" fmla="*/ 2147483647 h 391"/>
              <a:gd name="T6" fmla="*/ 2147483647 w 390"/>
              <a:gd name="T7" fmla="*/ 2147483647 h 391"/>
              <a:gd name="T8" fmla="*/ 2147483647 w 390"/>
              <a:gd name="T9" fmla="*/ 2147483647 h 391"/>
              <a:gd name="T10" fmla="*/ 2147483647 w 390"/>
              <a:gd name="T11" fmla="*/ 2147483647 h 391"/>
              <a:gd name="T12" fmla="*/ 2147483647 w 390"/>
              <a:gd name="T13" fmla="*/ 2147483647 h 391"/>
              <a:gd name="T14" fmla="*/ 2147483647 w 390"/>
              <a:gd name="T15" fmla="*/ 2147483647 h 391"/>
              <a:gd name="T16" fmla="*/ 2147483647 w 390"/>
              <a:gd name="T17" fmla="*/ 2147483647 h 391"/>
              <a:gd name="T18" fmla="*/ 2147483647 w 390"/>
              <a:gd name="T19" fmla="*/ 2147483647 h 391"/>
              <a:gd name="T20" fmla="*/ 2147483647 w 390"/>
              <a:gd name="T21" fmla="*/ 2147483647 h 391"/>
              <a:gd name="T22" fmla="*/ 2147483647 w 390"/>
              <a:gd name="T23" fmla="*/ 2147483647 h 391"/>
              <a:gd name="T24" fmla="*/ 2147483647 w 390"/>
              <a:gd name="T25" fmla="*/ 2147483647 h 391"/>
              <a:gd name="T26" fmla="*/ 2147483647 w 390"/>
              <a:gd name="T27" fmla="*/ 2147483647 h 391"/>
              <a:gd name="T28" fmla="*/ 2147483647 w 390"/>
              <a:gd name="T29" fmla="*/ 2147483647 h 391"/>
              <a:gd name="T30" fmla="*/ 2147483647 w 390"/>
              <a:gd name="T31" fmla="*/ 2147483647 h 391"/>
              <a:gd name="T32" fmla="*/ 2147483647 w 390"/>
              <a:gd name="T33" fmla="*/ 2147483647 h 391"/>
              <a:gd name="T34" fmla="*/ 1961770570 w 390"/>
              <a:gd name="T35" fmla="*/ 2147483647 h 391"/>
              <a:gd name="T36" fmla="*/ 2147483647 w 390"/>
              <a:gd name="T37" fmla="*/ 2147483647 h 391"/>
              <a:gd name="T38" fmla="*/ 1401268598 w 390"/>
              <a:gd name="T39" fmla="*/ 2147483647 h 391"/>
              <a:gd name="T40" fmla="*/ 1307849325 w 390"/>
              <a:gd name="T41" fmla="*/ 2147483647 h 391"/>
              <a:gd name="T42" fmla="*/ 2147483647 w 390"/>
              <a:gd name="T43" fmla="*/ 2147483647 h 391"/>
              <a:gd name="T44" fmla="*/ 887466011 w 390"/>
              <a:gd name="T45" fmla="*/ 2147483647 h 391"/>
              <a:gd name="T46" fmla="*/ 2147483647 w 390"/>
              <a:gd name="T47" fmla="*/ 2147483647 h 391"/>
              <a:gd name="T48" fmla="*/ 420383313 w 390"/>
              <a:gd name="T49" fmla="*/ 2147483647 h 391"/>
              <a:gd name="T50" fmla="*/ 326964040 w 390"/>
              <a:gd name="T51" fmla="*/ 2147483647 h 391"/>
              <a:gd name="T52" fmla="*/ 2147483647 w 390"/>
              <a:gd name="T53" fmla="*/ 2147483647 h 391"/>
              <a:gd name="T54" fmla="*/ 280250986 w 390"/>
              <a:gd name="T55" fmla="*/ 2147483647 h 391"/>
              <a:gd name="T56" fmla="*/ 2147483647 w 390"/>
              <a:gd name="T57" fmla="*/ 2147483647 h 391"/>
              <a:gd name="T58" fmla="*/ 2147483647 w 390"/>
              <a:gd name="T59" fmla="*/ 2147483647 h 391"/>
              <a:gd name="T60" fmla="*/ 186838547 w 390"/>
              <a:gd name="T61" fmla="*/ 2147483647 h 391"/>
              <a:gd name="T62" fmla="*/ 2147483647 w 390"/>
              <a:gd name="T63" fmla="*/ 2147483647 h 391"/>
              <a:gd name="T64" fmla="*/ 2147483647 w 390"/>
              <a:gd name="T65" fmla="*/ 2147483647 h 391"/>
              <a:gd name="T66" fmla="*/ 233544766 w 390"/>
              <a:gd name="T67" fmla="*/ 2147483647 h 391"/>
              <a:gd name="T68" fmla="*/ 2147483647 w 390"/>
              <a:gd name="T69" fmla="*/ 2147483647 h 391"/>
              <a:gd name="T70" fmla="*/ 2147483647 w 390"/>
              <a:gd name="T71" fmla="*/ 2147483647 h 391"/>
              <a:gd name="T72" fmla="*/ 513795752 w 390"/>
              <a:gd name="T73" fmla="*/ 2147483647 h 391"/>
              <a:gd name="T74" fmla="*/ 2147483647 w 390"/>
              <a:gd name="T75" fmla="*/ 2147483647 h 391"/>
              <a:gd name="T76" fmla="*/ 747340518 w 390"/>
              <a:gd name="T77" fmla="*/ 2147483647 h 391"/>
              <a:gd name="T78" fmla="*/ 2147483647 w 390"/>
              <a:gd name="T79" fmla="*/ 2147483647 h 391"/>
              <a:gd name="T80" fmla="*/ 2147483647 w 390"/>
              <a:gd name="T81" fmla="*/ 2147483647 h 391"/>
              <a:gd name="T82" fmla="*/ 1541394091 w 390"/>
              <a:gd name="T83" fmla="*/ 2147483647 h 391"/>
              <a:gd name="T84" fmla="*/ 1681519584 w 390"/>
              <a:gd name="T85" fmla="*/ 2147483647 h 391"/>
              <a:gd name="T86" fmla="*/ 2147483647 w 390"/>
              <a:gd name="T87" fmla="*/ 2147483647 h 391"/>
              <a:gd name="T88" fmla="*/ 2147483647 w 390"/>
              <a:gd name="T89" fmla="*/ 2147483647 h 391"/>
              <a:gd name="T90" fmla="*/ 2147483647 w 390"/>
              <a:gd name="T91" fmla="*/ 2147483647 h 391"/>
              <a:gd name="T92" fmla="*/ 2147483647 w 390"/>
              <a:gd name="T93" fmla="*/ 2147483647 h 391"/>
              <a:gd name="T94" fmla="*/ 2147483647 w 390"/>
              <a:gd name="T95" fmla="*/ 2147483647 h 391"/>
              <a:gd name="T96" fmla="*/ 2147483647 w 390"/>
              <a:gd name="T97" fmla="*/ 1982091940 h 391"/>
              <a:gd name="T98" fmla="*/ 2147483647 w 390"/>
              <a:gd name="T99" fmla="*/ 1793319643 h 391"/>
              <a:gd name="T100" fmla="*/ 2147483647 w 390"/>
              <a:gd name="T101" fmla="*/ 1604554216 h 391"/>
              <a:gd name="T102" fmla="*/ 2147483647 w 390"/>
              <a:gd name="T103" fmla="*/ 1085432118 h 391"/>
              <a:gd name="T104" fmla="*/ 2147483647 w 390"/>
              <a:gd name="T105" fmla="*/ 991049405 h 391"/>
              <a:gd name="T106" fmla="*/ 2147483647 w 390"/>
              <a:gd name="T107" fmla="*/ 849465030 h 391"/>
              <a:gd name="T108" fmla="*/ 2147483647 w 390"/>
              <a:gd name="T109" fmla="*/ 660699603 h 391"/>
              <a:gd name="T110" fmla="*/ 2147483647 w 390"/>
              <a:gd name="T111" fmla="*/ 471927307 h 391"/>
              <a:gd name="T112" fmla="*/ 2147483647 w 390"/>
              <a:gd name="T113" fmla="*/ 424732515 h 391"/>
              <a:gd name="T114" fmla="*/ 2147483647 w 390"/>
              <a:gd name="T115" fmla="*/ 377544593 h 391"/>
              <a:gd name="T116" fmla="*/ 2147483647 w 390"/>
              <a:gd name="T117" fmla="*/ 188772297 h 391"/>
              <a:gd name="T118" fmla="*/ 2147483647 w 390"/>
              <a:gd name="T119" fmla="*/ 47194792 h 391"/>
              <a:gd name="T120" fmla="*/ 2147483647 w 390"/>
              <a:gd name="T121" fmla="*/ 235960218 h 39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90"/>
              <a:gd name="T184" fmla="*/ 0 h 391"/>
              <a:gd name="T185" fmla="*/ 390 w 390"/>
              <a:gd name="T186" fmla="*/ 391 h 39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90" h="391">
                <a:moveTo>
                  <a:pt x="193" y="389"/>
                </a:moveTo>
                <a:cubicBezTo>
                  <a:pt x="193" y="387"/>
                  <a:pt x="194" y="386"/>
                  <a:pt x="195" y="386"/>
                </a:cubicBezTo>
                <a:cubicBezTo>
                  <a:pt x="195" y="386"/>
                  <a:pt x="195" y="386"/>
                  <a:pt x="195" y="386"/>
                </a:cubicBezTo>
                <a:cubicBezTo>
                  <a:pt x="196" y="386"/>
                  <a:pt x="197" y="387"/>
                  <a:pt x="197" y="389"/>
                </a:cubicBezTo>
                <a:cubicBezTo>
                  <a:pt x="197" y="389"/>
                  <a:pt x="197" y="389"/>
                  <a:pt x="197" y="389"/>
                </a:cubicBezTo>
                <a:cubicBezTo>
                  <a:pt x="197" y="390"/>
                  <a:pt x="196" y="391"/>
                  <a:pt x="195" y="391"/>
                </a:cubicBezTo>
                <a:cubicBezTo>
                  <a:pt x="195" y="391"/>
                  <a:pt x="195" y="391"/>
                  <a:pt x="195" y="391"/>
                </a:cubicBezTo>
                <a:cubicBezTo>
                  <a:pt x="195" y="391"/>
                  <a:pt x="195" y="391"/>
                  <a:pt x="195" y="391"/>
                </a:cubicBezTo>
                <a:cubicBezTo>
                  <a:pt x="195" y="391"/>
                  <a:pt x="195" y="391"/>
                  <a:pt x="195" y="391"/>
                </a:cubicBezTo>
                <a:cubicBezTo>
                  <a:pt x="194" y="391"/>
                  <a:pt x="193" y="390"/>
                  <a:pt x="193" y="389"/>
                </a:cubicBezTo>
                <a:close/>
                <a:moveTo>
                  <a:pt x="200" y="388"/>
                </a:moveTo>
                <a:cubicBezTo>
                  <a:pt x="200" y="387"/>
                  <a:pt x="201" y="386"/>
                  <a:pt x="202" y="386"/>
                </a:cubicBezTo>
                <a:cubicBezTo>
                  <a:pt x="202" y="386"/>
                  <a:pt x="202" y="386"/>
                  <a:pt x="202" y="386"/>
                </a:cubicBezTo>
                <a:cubicBezTo>
                  <a:pt x="203" y="386"/>
                  <a:pt x="204" y="387"/>
                  <a:pt x="204" y="388"/>
                </a:cubicBezTo>
                <a:cubicBezTo>
                  <a:pt x="204" y="388"/>
                  <a:pt x="204" y="388"/>
                  <a:pt x="204" y="388"/>
                </a:cubicBezTo>
                <a:cubicBezTo>
                  <a:pt x="204" y="390"/>
                  <a:pt x="203" y="390"/>
                  <a:pt x="202" y="391"/>
                </a:cubicBezTo>
                <a:cubicBezTo>
                  <a:pt x="202" y="391"/>
                  <a:pt x="202" y="391"/>
                  <a:pt x="202" y="391"/>
                </a:cubicBezTo>
                <a:cubicBezTo>
                  <a:pt x="202" y="391"/>
                  <a:pt x="202" y="391"/>
                  <a:pt x="202" y="391"/>
                </a:cubicBezTo>
                <a:cubicBezTo>
                  <a:pt x="202" y="391"/>
                  <a:pt x="202" y="391"/>
                  <a:pt x="202" y="391"/>
                </a:cubicBezTo>
                <a:cubicBezTo>
                  <a:pt x="201" y="391"/>
                  <a:pt x="200" y="390"/>
                  <a:pt x="200" y="388"/>
                </a:cubicBezTo>
                <a:close/>
                <a:moveTo>
                  <a:pt x="188" y="391"/>
                </a:moveTo>
                <a:cubicBezTo>
                  <a:pt x="187" y="390"/>
                  <a:pt x="186" y="389"/>
                  <a:pt x="186" y="388"/>
                </a:cubicBezTo>
                <a:cubicBezTo>
                  <a:pt x="186" y="388"/>
                  <a:pt x="186" y="388"/>
                  <a:pt x="186" y="388"/>
                </a:cubicBezTo>
                <a:cubicBezTo>
                  <a:pt x="186" y="387"/>
                  <a:pt x="187" y="386"/>
                  <a:pt x="188" y="386"/>
                </a:cubicBezTo>
                <a:cubicBezTo>
                  <a:pt x="188" y="386"/>
                  <a:pt x="188" y="386"/>
                  <a:pt x="188" y="386"/>
                </a:cubicBezTo>
                <a:cubicBezTo>
                  <a:pt x="189" y="386"/>
                  <a:pt x="190" y="387"/>
                  <a:pt x="190" y="388"/>
                </a:cubicBezTo>
                <a:cubicBezTo>
                  <a:pt x="190" y="388"/>
                  <a:pt x="190" y="388"/>
                  <a:pt x="190" y="388"/>
                </a:cubicBezTo>
                <a:cubicBezTo>
                  <a:pt x="190" y="390"/>
                  <a:pt x="189" y="391"/>
                  <a:pt x="188" y="391"/>
                </a:cubicBezTo>
                <a:cubicBezTo>
                  <a:pt x="188" y="391"/>
                  <a:pt x="188" y="391"/>
                  <a:pt x="188" y="391"/>
                </a:cubicBezTo>
                <a:cubicBezTo>
                  <a:pt x="188" y="391"/>
                  <a:pt x="188" y="391"/>
                  <a:pt x="188" y="391"/>
                </a:cubicBezTo>
                <a:close/>
                <a:moveTo>
                  <a:pt x="207" y="388"/>
                </a:moveTo>
                <a:cubicBezTo>
                  <a:pt x="207" y="387"/>
                  <a:pt x="208" y="386"/>
                  <a:pt x="209" y="386"/>
                </a:cubicBezTo>
                <a:cubicBezTo>
                  <a:pt x="209" y="386"/>
                  <a:pt x="209" y="386"/>
                  <a:pt x="209" y="386"/>
                </a:cubicBezTo>
                <a:cubicBezTo>
                  <a:pt x="210" y="386"/>
                  <a:pt x="211" y="387"/>
                  <a:pt x="211" y="388"/>
                </a:cubicBezTo>
                <a:cubicBezTo>
                  <a:pt x="211" y="388"/>
                  <a:pt x="211" y="388"/>
                  <a:pt x="211" y="388"/>
                </a:cubicBezTo>
                <a:cubicBezTo>
                  <a:pt x="211" y="389"/>
                  <a:pt x="210" y="390"/>
                  <a:pt x="209" y="390"/>
                </a:cubicBezTo>
                <a:cubicBezTo>
                  <a:pt x="209" y="390"/>
                  <a:pt x="209" y="390"/>
                  <a:pt x="209" y="390"/>
                </a:cubicBezTo>
                <a:cubicBezTo>
                  <a:pt x="209" y="390"/>
                  <a:pt x="209" y="390"/>
                  <a:pt x="209" y="390"/>
                </a:cubicBezTo>
                <a:cubicBezTo>
                  <a:pt x="209" y="390"/>
                  <a:pt x="209" y="390"/>
                  <a:pt x="209" y="390"/>
                </a:cubicBezTo>
                <a:cubicBezTo>
                  <a:pt x="208" y="390"/>
                  <a:pt x="207" y="389"/>
                  <a:pt x="207" y="388"/>
                </a:cubicBezTo>
                <a:close/>
                <a:moveTo>
                  <a:pt x="181" y="390"/>
                </a:moveTo>
                <a:cubicBezTo>
                  <a:pt x="179" y="390"/>
                  <a:pt x="178" y="389"/>
                  <a:pt x="179" y="388"/>
                </a:cubicBezTo>
                <a:cubicBezTo>
                  <a:pt x="179" y="388"/>
                  <a:pt x="179" y="388"/>
                  <a:pt x="179" y="388"/>
                </a:cubicBezTo>
                <a:cubicBezTo>
                  <a:pt x="179" y="387"/>
                  <a:pt x="180" y="386"/>
                  <a:pt x="181" y="386"/>
                </a:cubicBezTo>
                <a:cubicBezTo>
                  <a:pt x="181" y="386"/>
                  <a:pt x="181" y="386"/>
                  <a:pt x="181" y="386"/>
                </a:cubicBezTo>
                <a:cubicBezTo>
                  <a:pt x="182" y="386"/>
                  <a:pt x="183" y="387"/>
                  <a:pt x="183" y="388"/>
                </a:cubicBezTo>
                <a:cubicBezTo>
                  <a:pt x="183" y="388"/>
                  <a:pt x="183" y="388"/>
                  <a:pt x="183" y="388"/>
                </a:cubicBezTo>
                <a:cubicBezTo>
                  <a:pt x="183" y="389"/>
                  <a:pt x="182" y="390"/>
                  <a:pt x="181" y="390"/>
                </a:cubicBezTo>
                <a:cubicBezTo>
                  <a:pt x="181" y="390"/>
                  <a:pt x="181" y="390"/>
                  <a:pt x="181" y="390"/>
                </a:cubicBezTo>
                <a:cubicBezTo>
                  <a:pt x="181" y="390"/>
                  <a:pt x="181" y="390"/>
                  <a:pt x="181" y="390"/>
                </a:cubicBezTo>
                <a:close/>
                <a:moveTo>
                  <a:pt x="214" y="388"/>
                </a:moveTo>
                <a:cubicBezTo>
                  <a:pt x="214" y="386"/>
                  <a:pt x="215" y="385"/>
                  <a:pt x="216" y="385"/>
                </a:cubicBezTo>
                <a:cubicBezTo>
                  <a:pt x="216" y="385"/>
                  <a:pt x="216" y="385"/>
                  <a:pt x="216" y="385"/>
                </a:cubicBezTo>
                <a:cubicBezTo>
                  <a:pt x="217" y="385"/>
                  <a:pt x="218" y="386"/>
                  <a:pt x="218" y="387"/>
                </a:cubicBezTo>
                <a:cubicBezTo>
                  <a:pt x="218" y="387"/>
                  <a:pt x="218" y="387"/>
                  <a:pt x="218" y="387"/>
                </a:cubicBezTo>
                <a:cubicBezTo>
                  <a:pt x="219" y="388"/>
                  <a:pt x="218" y="389"/>
                  <a:pt x="217" y="389"/>
                </a:cubicBezTo>
                <a:cubicBezTo>
                  <a:pt x="217" y="389"/>
                  <a:pt x="217" y="389"/>
                  <a:pt x="217" y="389"/>
                </a:cubicBezTo>
                <a:cubicBezTo>
                  <a:pt x="217" y="389"/>
                  <a:pt x="217" y="389"/>
                  <a:pt x="217" y="389"/>
                </a:cubicBezTo>
                <a:cubicBezTo>
                  <a:pt x="217" y="389"/>
                  <a:pt x="217" y="389"/>
                  <a:pt x="217" y="389"/>
                </a:cubicBezTo>
                <a:cubicBezTo>
                  <a:pt x="216" y="389"/>
                  <a:pt x="216" y="389"/>
                  <a:pt x="216" y="389"/>
                </a:cubicBezTo>
                <a:cubicBezTo>
                  <a:pt x="216" y="389"/>
                  <a:pt x="216" y="389"/>
                  <a:pt x="216" y="389"/>
                </a:cubicBezTo>
                <a:cubicBezTo>
                  <a:pt x="215" y="389"/>
                  <a:pt x="214" y="389"/>
                  <a:pt x="214" y="388"/>
                </a:cubicBezTo>
                <a:close/>
                <a:moveTo>
                  <a:pt x="173" y="389"/>
                </a:moveTo>
                <a:cubicBezTo>
                  <a:pt x="172" y="389"/>
                  <a:pt x="171" y="388"/>
                  <a:pt x="171" y="387"/>
                </a:cubicBezTo>
                <a:cubicBezTo>
                  <a:pt x="171" y="387"/>
                  <a:pt x="171" y="387"/>
                  <a:pt x="171" y="387"/>
                </a:cubicBezTo>
                <a:cubicBezTo>
                  <a:pt x="171" y="386"/>
                  <a:pt x="173" y="385"/>
                  <a:pt x="174" y="385"/>
                </a:cubicBezTo>
                <a:cubicBezTo>
                  <a:pt x="174" y="385"/>
                  <a:pt x="174" y="385"/>
                  <a:pt x="174" y="385"/>
                </a:cubicBezTo>
                <a:cubicBezTo>
                  <a:pt x="175" y="385"/>
                  <a:pt x="176" y="386"/>
                  <a:pt x="176" y="388"/>
                </a:cubicBezTo>
                <a:cubicBezTo>
                  <a:pt x="176" y="388"/>
                  <a:pt x="176" y="388"/>
                  <a:pt x="176" y="388"/>
                </a:cubicBezTo>
                <a:cubicBezTo>
                  <a:pt x="175" y="389"/>
                  <a:pt x="175" y="389"/>
                  <a:pt x="173" y="389"/>
                </a:cubicBezTo>
                <a:cubicBezTo>
                  <a:pt x="173" y="389"/>
                  <a:pt x="173" y="389"/>
                  <a:pt x="173" y="389"/>
                </a:cubicBezTo>
                <a:cubicBezTo>
                  <a:pt x="173" y="389"/>
                  <a:pt x="173" y="389"/>
                  <a:pt x="173" y="389"/>
                </a:cubicBezTo>
                <a:close/>
                <a:moveTo>
                  <a:pt x="221" y="387"/>
                </a:moveTo>
                <a:cubicBezTo>
                  <a:pt x="221" y="386"/>
                  <a:pt x="222" y="385"/>
                  <a:pt x="223" y="384"/>
                </a:cubicBezTo>
                <a:cubicBezTo>
                  <a:pt x="223" y="384"/>
                  <a:pt x="223" y="384"/>
                  <a:pt x="223" y="384"/>
                </a:cubicBezTo>
                <a:cubicBezTo>
                  <a:pt x="224" y="384"/>
                  <a:pt x="225" y="385"/>
                  <a:pt x="226" y="386"/>
                </a:cubicBezTo>
                <a:cubicBezTo>
                  <a:pt x="226" y="386"/>
                  <a:pt x="226" y="386"/>
                  <a:pt x="226" y="386"/>
                </a:cubicBezTo>
                <a:cubicBezTo>
                  <a:pt x="226" y="387"/>
                  <a:pt x="225" y="388"/>
                  <a:pt x="224" y="389"/>
                </a:cubicBezTo>
                <a:cubicBezTo>
                  <a:pt x="224" y="389"/>
                  <a:pt x="224" y="389"/>
                  <a:pt x="224" y="389"/>
                </a:cubicBezTo>
                <a:cubicBezTo>
                  <a:pt x="224" y="389"/>
                  <a:pt x="224" y="389"/>
                  <a:pt x="223" y="389"/>
                </a:cubicBezTo>
                <a:cubicBezTo>
                  <a:pt x="223" y="389"/>
                  <a:pt x="223" y="389"/>
                  <a:pt x="223" y="389"/>
                </a:cubicBezTo>
                <a:cubicBezTo>
                  <a:pt x="222" y="389"/>
                  <a:pt x="222" y="388"/>
                  <a:pt x="221" y="387"/>
                </a:cubicBezTo>
                <a:close/>
                <a:moveTo>
                  <a:pt x="166" y="388"/>
                </a:moveTo>
                <a:cubicBezTo>
                  <a:pt x="165" y="388"/>
                  <a:pt x="164" y="387"/>
                  <a:pt x="164" y="386"/>
                </a:cubicBezTo>
                <a:cubicBezTo>
                  <a:pt x="164" y="386"/>
                  <a:pt x="164" y="386"/>
                  <a:pt x="164" y="386"/>
                </a:cubicBezTo>
                <a:cubicBezTo>
                  <a:pt x="164" y="385"/>
                  <a:pt x="165" y="384"/>
                  <a:pt x="167" y="384"/>
                </a:cubicBezTo>
                <a:cubicBezTo>
                  <a:pt x="167" y="384"/>
                  <a:pt x="167" y="384"/>
                  <a:pt x="167" y="384"/>
                </a:cubicBezTo>
                <a:cubicBezTo>
                  <a:pt x="168" y="384"/>
                  <a:pt x="169" y="386"/>
                  <a:pt x="168" y="387"/>
                </a:cubicBezTo>
                <a:cubicBezTo>
                  <a:pt x="168" y="387"/>
                  <a:pt x="168" y="387"/>
                  <a:pt x="168" y="387"/>
                </a:cubicBezTo>
                <a:cubicBezTo>
                  <a:pt x="168" y="388"/>
                  <a:pt x="167" y="389"/>
                  <a:pt x="166" y="389"/>
                </a:cubicBezTo>
                <a:cubicBezTo>
                  <a:pt x="166" y="389"/>
                  <a:pt x="166" y="389"/>
                  <a:pt x="166" y="389"/>
                </a:cubicBezTo>
                <a:cubicBezTo>
                  <a:pt x="166" y="389"/>
                  <a:pt x="166" y="389"/>
                  <a:pt x="166" y="388"/>
                </a:cubicBezTo>
                <a:close/>
                <a:moveTo>
                  <a:pt x="229" y="386"/>
                </a:moveTo>
                <a:cubicBezTo>
                  <a:pt x="228" y="384"/>
                  <a:pt x="229" y="383"/>
                  <a:pt x="230" y="383"/>
                </a:cubicBezTo>
                <a:cubicBezTo>
                  <a:pt x="230" y="383"/>
                  <a:pt x="230" y="383"/>
                  <a:pt x="230" y="383"/>
                </a:cubicBezTo>
                <a:cubicBezTo>
                  <a:pt x="231" y="383"/>
                  <a:pt x="232" y="384"/>
                  <a:pt x="233" y="385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3" y="386"/>
                  <a:pt x="232" y="387"/>
                  <a:pt x="231" y="387"/>
                </a:cubicBezTo>
                <a:cubicBezTo>
                  <a:pt x="231" y="387"/>
                  <a:pt x="231" y="387"/>
                  <a:pt x="231" y="387"/>
                </a:cubicBezTo>
                <a:cubicBezTo>
                  <a:pt x="231" y="387"/>
                  <a:pt x="231" y="387"/>
                  <a:pt x="231" y="387"/>
                </a:cubicBezTo>
                <a:cubicBezTo>
                  <a:pt x="231" y="387"/>
                  <a:pt x="231" y="387"/>
                  <a:pt x="231" y="387"/>
                </a:cubicBezTo>
                <a:cubicBezTo>
                  <a:pt x="230" y="387"/>
                  <a:pt x="229" y="387"/>
                  <a:pt x="229" y="386"/>
                </a:cubicBezTo>
                <a:close/>
                <a:moveTo>
                  <a:pt x="159" y="387"/>
                </a:moveTo>
                <a:cubicBezTo>
                  <a:pt x="159" y="387"/>
                  <a:pt x="159" y="387"/>
                  <a:pt x="159" y="387"/>
                </a:cubicBezTo>
                <a:cubicBezTo>
                  <a:pt x="159" y="387"/>
                  <a:pt x="159" y="387"/>
                  <a:pt x="159" y="387"/>
                </a:cubicBezTo>
                <a:cubicBezTo>
                  <a:pt x="158" y="387"/>
                  <a:pt x="157" y="386"/>
                  <a:pt x="157" y="385"/>
                </a:cubicBezTo>
                <a:cubicBezTo>
                  <a:pt x="157" y="385"/>
                  <a:pt x="157" y="385"/>
                  <a:pt x="157" y="385"/>
                </a:cubicBezTo>
                <a:cubicBezTo>
                  <a:pt x="157" y="384"/>
                  <a:pt x="158" y="383"/>
                  <a:pt x="160" y="383"/>
                </a:cubicBezTo>
                <a:cubicBezTo>
                  <a:pt x="160" y="383"/>
                  <a:pt x="160" y="383"/>
                  <a:pt x="160" y="383"/>
                </a:cubicBezTo>
                <a:cubicBezTo>
                  <a:pt x="161" y="383"/>
                  <a:pt x="161" y="384"/>
                  <a:pt x="161" y="386"/>
                </a:cubicBezTo>
                <a:cubicBezTo>
                  <a:pt x="161" y="386"/>
                  <a:pt x="161" y="386"/>
                  <a:pt x="161" y="386"/>
                </a:cubicBezTo>
                <a:cubicBezTo>
                  <a:pt x="161" y="387"/>
                  <a:pt x="160" y="387"/>
                  <a:pt x="159" y="387"/>
                </a:cubicBezTo>
                <a:cubicBezTo>
                  <a:pt x="159" y="387"/>
                  <a:pt x="159" y="387"/>
                  <a:pt x="159" y="387"/>
                </a:cubicBezTo>
                <a:cubicBezTo>
                  <a:pt x="159" y="387"/>
                  <a:pt x="159" y="387"/>
                  <a:pt x="159" y="387"/>
                </a:cubicBezTo>
                <a:close/>
                <a:moveTo>
                  <a:pt x="236" y="384"/>
                </a:moveTo>
                <a:cubicBezTo>
                  <a:pt x="235" y="383"/>
                  <a:pt x="236" y="382"/>
                  <a:pt x="237" y="382"/>
                </a:cubicBezTo>
                <a:cubicBezTo>
                  <a:pt x="237" y="382"/>
                  <a:pt x="237" y="382"/>
                  <a:pt x="237" y="382"/>
                </a:cubicBezTo>
                <a:cubicBezTo>
                  <a:pt x="238" y="381"/>
                  <a:pt x="239" y="382"/>
                  <a:pt x="240" y="383"/>
                </a:cubicBezTo>
                <a:cubicBezTo>
                  <a:pt x="240" y="383"/>
                  <a:pt x="240" y="383"/>
                  <a:pt x="240" y="383"/>
                </a:cubicBezTo>
                <a:cubicBezTo>
                  <a:pt x="240" y="384"/>
                  <a:pt x="239" y="386"/>
                  <a:pt x="238" y="386"/>
                </a:cubicBezTo>
                <a:cubicBezTo>
                  <a:pt x="238" y="386"/>
                  <a:pt x="238" y="386"/>
                  <a:pt x="238" y="386"/>
                </a:cubicBezTo>
                <a:cubicBezTo>
                  <a:pt x="238" y="386"/>
                  <a:pt x="238" y="386"/>
                  <a:pt x="238" y="386"/>
                </a:cubicBezTo>
                <a:cubicBezTo>
                  <a:pt x="238" y="386"/>
                  <a:pt x="238" y="386"/>
                  <a:pt x="238" y="386"/>
                </a:cubicBezTo>
                <a:cubicBezTo>
                  <a:pt x="238" y="386"/>
                  <a:pt x="238" y="386"/>
                  <a:pt x="238" y="386"/>
                </a:cubicBezTo>
                <a:cubicBezTo>
                  <a:pt x="238" y="386"/>
                  <a:pt x="238" y="386"/>
                  <a:pt x="238" y="386"/>
                </a:cubicBezTo>
                <a:cubicBezTo>
                  <a:pt x="237" y="386"/>
                  <a:pt x="236" y="385"/>
                  <a:pt x="236" y="384"/>
                </a:cubicBezTo>
                <a:close/>
                <a:moveTo>
                  <a:pt x="152" y="386"/>
                </a:moveTo>
                <a:cubicBezTo>
                  <a:pt x="151" y="386"/>
                  <a:pt x="150" y="384"/>
                  <a:pt x="150" y="383"/>
                </a:cubicBezTo>
                <a:cubicBezTo>
                  <a:pt x="150" y="383"/>
                  <a:pt x="150" y="383"/>
                  <a:pt x="150" y="383"/>
                </a:cubicBezTo>
                <a:cubicBezTo>
                  <a:pt x="150" y="382"/>
                  <a:pt x="151" y="381"/>
                  <a:pt x="153" y="382"/>
                </a:cubicBezTo>
                <a:cubicBezTo>
                  <a:pt x="153" y="382"/>
                  <a:pt x="153" y="382"/>
                  <a:pt x="153" y="382"/>
                </a:cubicBezTo>
                <a:cubicBezTo>
                  <a:pt x="154" y="382"/>
                  <a:pt x="154" y="383"/>
                  <a:pt x="154" y="384"/>
                </a:cubicBezTo>
                <a:cubicBezTo>
                  <a:pt x="154" y="384"/>
                  <a:pt x="154" y="384"/>
                  <a:pt x="154" y="384"/>
                </a:cubicBezTo>
                <a:cubicBezTo>
                  <a:pt x="154" y="385"/>
                  <a:pt x="153" y="386"/>
                  <a:pt x="152" y="386"/>
                </a:cubicBezTo>
                <a:cubicBezTo>
                  <a:pt x="152" y="386"/>
                  <a:pt x="152" y="386"/>
                  <a:pt x="152" y="386"/>
                </a:cubicBezTo>
                <a:cubicBezTo>
                  <a:pt x="152" y="386"/>
                  <a:pt x="152" y="386"/>
                  <a:pt x="152" y="386"/>
                </a:cubicBezTo>
                <a:close/>
                <a:moveTo>
                  <a:pt x="243" y="383"/>
                </a:moveTo>
                <a:cubicBezTo>
                  <a:pt x="242" y="381"/>
                  <a:pt x="243" y="380"/>
                  <a:pt x="244" y="380"/>
                </a:cubicBezTo>
                <a:cubicBezTo>
                  <a:pt x="244" y="380"/>
                  <a:pt x="244" y="380"/>
                  <a:pt x="244" y="380"/>
                </a:cubicBezTo>
                <a:cubicBezTo>
                  <a:pt x="245" y="380"/>
                  <a:pt x="246" y="380"/>
                  <a:pt x="247" y="382"/>
                </a:cubicBezTo>
                <a:cubicBezTo>
                  <a:pt x="247" y="382"/>
                  <a:pt x="247" y="382"/>
                  <a:pt x="247" y="382"/>
                </a:cubicBezTo>
                <a:cubicBezTo>
                  <a:pt x="247" y="383"/>
                  <a:pt x="246" y="384"/>
                  <a:pt x="245" y="384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4" y="384"/>
                  <a:pt x="243" y="384"/>
                  <a:pt x="243" y="383"/>
                </a:cubicBezTo>
                <a:close/>
                <a:moveTo>
                  <a:pt x="145" y="384"/>
                </a:moveTo>
                <a:cubicBezTo>
                  <a:pt x="145" y="384"/>
                  <a:pt x="145" y="384"/>
                  <a:pt x="145" y="384"/>
                </a:cubicBezTo>
                <a:cubicBezTo>
                  <a:pt x="145" y="384"/>
                  <a:pt x="145" y="384"/>
                  <a:pt x="145" y="384"/>
                </a:cubicBezTo>
                <a:cubicBezTo>
                  <a:pt x="143" y="384"/>
                  <a:pt x="143" y="383"/>
                  <a:pt x="143" y="381"/>
                </a:cubicBezTo>
                <a:cubicBezTo>
                  <a:pt x="143" y="381"/>
                  <a:pt x="143" y="381"/>
                  <a:pt x="143" y="381"/>
                </a:cubicBezTo>
                <a:cubicBezTo>
                  <a:pt x="143" y="380"/>
                  <a:pt x="145" y="380"/>
                  <a:pt x="146" y="380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7" y="380"/>
                  <a:pt x="147" y="381"/>
                  <a:pt x="147" y="383"/>
                </a:cubicBezTo>
                <a:cubicBezTo>
                  <a:pt x="147" y="383"/>
                  <a:pt x="147" y="383"/>
                  <a:pt x="147" y="383"/>
                </a:cubicBezTo>
                <a:cubicBezTo>
                  <a:pt x="147" y="383"/>
                  <a:pt x="146" y="384"/>
                  <a:pt x="145" y="384"/>
                </a:cubicBezTo>
                <a:cubicBezTo>
                  <a:pt x="145" y="384"/>
                  <a:pt x="145" y="384"/>
                  <a:pt x="145" y="384"/>
                </a:cubicBezTo>
                <a:cubicBezTo>
                  <a:pt x="145" y="384"/>
                  <a:pt x="145" y="384"/>
                  <a:pt x="145" y="384"/>
                </a:cubicBezTo>
                <a:close/>
                <a:moveTo>
                  <a:pt x="250" y="381"/>
                </a:moveTo>
                <a:cubicBezTo>
                  <a:pt x="249" y="380"/>
                  <a:pt x="250" y="378"/>
                  <a:pt x="251" y="378"/>
                </a:cubicBezTo>
                <a:cubicBezTo>
                  <a:pt x="251" y="378"/>
                  <a:pt x="251" y="378"/>
                  <a:pt x="251" y="378"/>
                </a:cubicBezTo>
                <a:cubicBezTo>
                  <a:pt x="252" y="378"/>
                  <a:pt x="253" y="378"/>
                  <a:pt x="254" y="379"/>
                </a:cubicBezTo>
                <a:cubicBezTo>
                  <a:pt x="254" y="379"/>
                  <a:pt x="254" y="379"/>
                  <a:pt x="254" y="379"/>
                </a:cubicBezTo>
                <a:cubicBezTo>
                  <a:pt x="254" y="381"/>
                  <a:pt x="253" y="382"/>
                  <a:pt x="252" y="382"/>
                </a:cubicBezTo>
                <a:cubicBezTo>
                  <a:pt x="252" y="382"/>
                  <a:pt x="252" y="382"/>
                  <a:pt x="252" y="382"/>
                </a:cubicBezTo>
                <a:cubicBezTo>
                  <a:pt x="252" y="382"/>
                  <a:pt x="252" y="382"/>
                  <a:pt x="252" y="382"/>
                </a:cubicBezTo>
                <a:cubicBezTo>
                  <a:pt x="252" y="382"/>
                  <a:pt x="252" y="382"/>
                  <a:pt x="252" y="382"/>
                </a:cubicBezTo>
                <a:cubicBezTo>
                  <a:pt x="251" y="382"/>
                  <a:pt x="250" y="382"/>
                  <a:pt x="250" y="381"/>
                </a:cubicBezTo>
                <a:close/>
                <a:moveTo>
                  <a:pt x="138" y="382"/>
                </a:moveTo>
                <a:cubicBezTo>
                  <a:pt x="136" y="382"/>
                  <a:pt x="136" y="380"/>
                  <a:pt x="136" y="379"/>
                </a:cubicBezTo>
                <a:cubicBezTo>
                  <a:pt x="136" y="379"/>
                  <a:pt x="136" y="379"/>
                  <a:pt x="136" y="379"/>
                </a:cubicBezTo>
                <a:cubicBezTo>
                  <a:pt x="136" y="378"/>
                  <a:pt x="138" y="378"/>
                  <a:pt x="139" y="378"/>
                </a:cubicBezTo>
                <a:cubicBezTo>
                  <a:pt x="139" y="378"/>
                  <a:pt x="139" y="378"/>
                  <a:pt x="139" y="378"/>
                </a:cubicBezTo>
                <a:cubicBezTo>
                  <a:pt x="140" y="378"/>
                  <a:pt x="141" y="379"/>
                  <a:pt x="140" y="381"/>
                </a:cubicBezTo>
                <a:cubicBezTo>
                  <a:pt x="140" y="381"/>
                  <a:pt x="140" y="381"/>
                  <a:pt x="140" y="381"/>
                </a:cubicBezTo>
                <a:cubicBezTo>
                  <a:pt x="140" y="382"/>
                  <a:pt x="139" y="382"/>
                  <a:pt x="138" y="382"/>
                </a:cubicBezTo>
                <a:cubicBezTo>
                  <a:pt x="138" y="382"/>
                  <a:pt x="138" y="382"/>
                  <a:pt x="138" y="382"/>
                </a:cubicBezTo>
                <a:cubicBezTo>
                  <a:pt x="138" y="382"/>
                  <a:pt x="138" y="382"/>
                  <a:pt x="138" y="382"/>
                </a:cubicBezTo>
                <a:close/>
                <a:moveTo>
                  <a:pt x="256" y="379"/>
                </a:moveTo>
                <a:cubicBezTo>
                  <a:pt x="256" y="377"/>
                  <a:pt x="257" y="376"/>
                  <a:pt x="258" y="376"/>
                </a:cubicBezTo>
                <a:cubicBezTo>
                  <a:pt x="258" y="376"/>
                  <a:pt x="258" y="376"/>
                  <a:pt x="258" y="376"/>
                </a:cubicBezTo>
                <a:cubicBezTo>
                  <a:pt x="259" y="375"/>
                  <a:pt x="260" y="376"/>
                  <a:pt x="260" y="377"/>
                </a:cubicBezTo>
                <a:cubicBezTo>
                  <a:pt x="260" y="377"/>
                  <a:pt x="260" y="377"/>
                  <a:pt x="260" y="377"/>
                </a:cubicBezTo>
                <a:cubicBezTo>
                  <a:pt x="261" y="378"/>
                  <a:pt x="260" y="379"/>
                  <a:pt x="259" y="380"/>
                </a:cubicBezTo>
                <a:cubicBezTo>
                  <a:pt x="259" y="380"/>
                  <a:pt x="259" y="380"/>
                  <a:pt x="259" y="380"/>
                </a:cubicBezTo>
                <a:cubicBezTo>
                  <a:pt x="259" y="380"/>
                  <a:pt x="259" y="380"/>
                  <a:pt x="259" y="380"/>
                </a:cubicBezTo>
                <a:cubicBezTo>
                  <a:pt x="259" y="380"/>
                  <a:pt x="259" y="380"/>
                  <a:pt x="259" y="380"/>
                </a:cubicBezTo>
                <a:cubicBezTo>
                  <a:pt x="258" y="380"/>
                  <a:pt x="257" y="379"/>
                  <a:pt x="256" y="379"/>
                </a:cubicBezTo>
                <a:close/>
                <a:moveTo>
                  <a:pt x="131" y="380"/>
                </a:moveTo>
                <a:cubicBezTo>
                  <a:pt x="129" y="379"/>
                  <a:pt x="129" y="378"/>
                  <a:pt x="129" y="377"/>
                </a:cubicBezTo>
                <a:cubicBezTo>
                  <a:pt x="129" y="377"/>
                  <a:pt x="129" y="377"/>
                  <a:pt x="129" y="377"/>
                </a:cubicBezTo>
                <a:cubicBezTo>
                  <a:pt x="130" y="376"/>
                  <a:pt x="131" y="375"/>
                  <a:pt x="132" y="376"/>
                </a:cubicBezTo>
                <a:cubicBezTo>
                  <a:pt x="132" y="376"/>
                  <a:pt x="132" y="376"/>
                  <a:pt x="132" y="376"/>
                </a:cubicBezTo>
                <a:cubicBezTo>
                  <a:pt x="133" y="376"/>
                  <a:pt x="134" y="377"/>
                  <a:pt x="133" y="378"/>
                </a:cubicBezTo>
                <a:cubicBezTo>
                  <a:pt x="133" y="378"/>
                  <a:pt x="133" y="378"/>
                  <a:pt x="133" y="378"/>
                </a:cubicBezTo>
                <a:cubicBezTo>
                  <a:pt x="133" y="379"/>
                  <a:pt x="132" y="380"/>
                  <a:pt x="131" y="380"/>
                </a:cubicBezTo>
                <a:cubicBezTo>
                  <a:pt x="131" y="380"/>
                  <a:pt x="131" y="380"/>
                  <a:pt x="131" y="380"/>
                </a:cubicBezTo>
                <a:cubicBezTo>
                  <a:pt x="131" y="380"/>
                  <a:pt x="131" y="380"/>
                  <a:pt x="131" y="380"/>
                </a:cubicBezTo>
                <a:close/>
                <a:moveTo>
                  <a:pt x="263" y="376"/>
                </a:moveTo>
                <a:cubicBezTo>
                  <a:pt x="263" y="375"/>
                  <a:pt x="263" y="374"/>
                  <a:pt x="264" y="373"/>
                </a:cubicBezTo>
                <a:cubicBezTo>
                  <a:pt x="264" y="373"/>
                  <a:pt x="264" y="373"/>
                  <a:pt x="264" y="373"/>
                </a:cubicBezTo>
                <a:cubicBezTo>
                  <a:pt x="266" y="373"/>
                  <a:pt x="267" y="373"/>
                  <a:pt x="267" y="375"/>
                </a:cubicBezTo>
                <a:cubicBezTo>
                  <a:pt x="267" y="375"/>
                  <a:pt x="267" y="375"/>
                  <a:pt x="267" y="375"/>
                </a:cubicBezTo>
                <a:cubicBezTo>
                  <a:pt x="268" y="376"/>
                  <a:pt x="267" y="377"/>
                  <a:pt x="266" y="377"/>
                </a:cubicBezTo>
                <a:cubicBezTo>
                  <a:pt x="266" y="377"/>
                  <a:pt x="266" y="377"/>
                  <a:pt x="266" y="377"/>
                </a:cubicBezTo>
                <a:cubicBezTo>
                  <a:pt x="266" y="377"/>
                  <a:pt x="266" y="377"/>
                  <a:pt x="265" y="377"/>
                </a:cubicBezTo>
                <a:cubicBezTo>
                  <a:pt x="265" y="377"/>
                  <a:pt x="265" y="377"/>
                  <a:pt x="265" y="377"/>
                </a:cubicBezTo>
                <a:cubicBezTo>
                  <a:pt x="264" y="377"/>
                  <a:pt x="264" y="377"/>
                  <a:pt x="263" y="376"/>
                </a:cubicBezTo>
                <a:close/>
                <a:moveTo>
                  <a:pt x="124" y="377"/>
                </a:moveTo>
                <a:cubicBezTo>
                  <a:pt x="123" y="377"/>
                  <a:pt x="122" y="375"/>
                  <a:pt x="123" y="374"/>
                </a:cubicBezTo>
                <a:cubicBezTo>
                  <a:pt x="123" y="374"/>
                  <a:pt x="123" y="374"/>
                  <a:pt x="123" y="374"/>
                </a:cubicBezTo>
                <a:cubicBezTo>
                  <a:pt x="123" y="373"/>
                  <a:pt x="124" y="373"/>
                  <a:pt x="125" y="373"/>
                </a:cubicBezTo>
                <a:cubicBezTo>
                  <a:pt x="125" y="373"/>
                  <a:pt x="125" y="373"/>
                  <a:pt x="125" y="373"/>
                </a:cubicBezTo>
                <a:cubicBezTo>
                  <a:pt x="126" y="374"/>
                  <a:pt x="127" y="375"/>
                  <a:pt x="126" y="376"/>
                </a:cubicBezTo>
                <a:cubicBezTo>
                  <a:pt x="126" y="376"/>
                  <a:pt x="126" y="376"/>
                  <a:pt x="126" y="376"/>
                </a:cubicBezTo>
                <a:cubicBezTo>
                  <a:pt x="126" y="377"/>
                  <a:pt x="125" y="377"/>
                  <a:pt x="125" y="377"/>
                </a:cubicBezTo>
                <a:cubicBezTo>
                  <a:pt x="125" y="377"/>
                  <a:pt x="125" y="377"/>
                  <a:pt x="125" y="377"/>
                </a:cubicBezTo>
                <a:cubicBezTo>
                  <a:pt x="124" y="377"/>
                  <a:pt x="124" y="377"/>
                  <a:pt x="124" y="377"/>
                </a:cubicBezTo>
                <a:close/>
                <a:moveTo>
                  <a:pt x="270" y="373"/>
                </a:moveTo>
                <a:cubicBezTo>
                  <a:pt x="270" y="372"/>
                  <a:pt x="270" y="371"/>
                  <a:pt x="271" y="371"/>
                </a:cubicBezTo>
                <a:cubicBezTo>
                  <a:pt x="271" y="371"/>
                  <a:pt x="271" y="371"/>
                  <a:pt x="271" y="371"/>
                </a:cubicBezTo>
                <a:cubicBezTo>
                  <a:pt x="272" y="370"/>
                  <a:pt x="273" y="371"/>
                  <a:pt x="274" y="372"/>
                </a:cubicBezTo>
                <a:cubicBezTo>
                  <a:pt x="274" y="372"/>
                  <a:pt x="274" y="372"/>
                  <a:pt x="274" y="372"/>
                </a:cubicBezTo>
                <a:cubicBezTo>
                  <a:pt x="274" y="373"/>
                  <a:pt x="274" y="374"/>
                  <a:pt x="273" y="375"/>
                </a:cubicBezTo>
                <a:cubicBezTo>
                  <a:pt x="273" y="375"/>
                  <a:pt x="273" y="375"/>
                  <a:pt x="273" y="375"/>
                </a:cubicBezTo>
                <a:cubicBezTo>
                  <a:pt x="273" y="375"/>
                  <a:pt x="273" y="375"/>
                  <a:pt x="273" y="375"/>
                </a:cubicBezTo>
                <a:cubicBezTo>
                  <a:pt x="273" y="375"/>
                  <a:pt x="273" y="375"/>
                  <a:pt x="273" y="375"/>
                </a:cubicBezTo>
                <a:cubicBezTo>
                  <a:pt x="272" y="375"/>
                  <a:pt x="272" y="375"/>
                  <a:pt x="272" y="375"/>
                </a:cubicBezTo>
                <a:cubicBezTo>
                  <a:pt x="272" y="375"/>
                  <a:pt x="272" y="375"/>
                  <a:pt x="272" y="375"/>
                </a:cubicBezTo>
                <a:cubicBezTo>
                  <a:pt x="271" y="375"/>
                  <a:pt x="270" y="374"/>
                  <a:pt x="270" y="373"/>
                </a:cubicBezTo>
                <a:close/>
                <a:moveTo>
                  <a:pt x="117" y="374"/>
                </a:moveTo>
                <a:cubicBezTo>
                  <a:pt x="116" y="374"/>
                  <a:pt x="115" y="373"/>
                  <a:pt x="116" y="372"/>
                </a:cubicBezTo>
                <a:cubicBezTo>
                  <a:pt x="116" y="372"/>
                  <a:pt x="116" y="372"/>
                  <a:pt x="116" y="372"/>
                </a:cubicBezTo>
                <a:cubicBezTo>
                  <a:pt x="116" y="370"/>
                  <a:pt x="118" y="370"/>
                  <a:pt x="119" y="370"/>
                </a:cubicBezTo>
                <a:cubicBezTo>
                  <a:pt x="119" y="370"/>
                  <a:pt x="119" y="370"/>
                  <a:pt x="119" y="370"/>
                </a:cubicBezTo>
                <a:cubicBezTo>
                  <a:pt x="120" y="371"/>
                  <a:pt x="120" y="372"/>
                  <a:pt x="120" y="373"/>
                </a:cubicBezTo>
                <a:cubicBezTo>
                  <a:pt x="120" y="373"/>
                  <a:pt x="120" y="373"/>
                  <a:pt x="120" y="373"/>
                </a:cubicBezTo>
                <a:cubicBezTo>
                  <a:pt x="119" y="374"/>
                  <a:pt x="119" y="375"/>
                  <a:pt x="118" y="375"/>
                </a:cubicBezTo>
                <a:cubicBezTo>
                  <a:pt x="118" y="375"/>
                  <a:pt x="118" y="375"/>
                  <a:pt x="118" y="375"/>
                </a:cubicBezTo>
                <a:cubicBezTo>
                  <a:pt x="118" y="375"/>
                  <a:pt x="117" y="374"/>
                  <a:pt x="117" y="374"/>
                </a:cubicBezTo>
                <a:close/>
                <a:moveTo>
                  <a:pt x="277" y="370"/>
                </a:moveTo>
                <a:cubicBezTo>
                  <a:pt x="276" y="369"/>
                  <a:pt x="276" y="368"/>
                  <a:pt x="278" y="368"/>
                </a:cubicBezTo>
                <a:cubicBezTo>
                  <a:pt x="278" y="368"/>
                  <a:pt x="278" y="368"/>
                  <a:pt x="278" y="368"/>
                </a:cubicBezTo>
                <a:cubicBezTo>
                  <a:pt x="279" y="367"/>
                  <a:pt x="280" y="368"/>
                  <a:pt x="280" y="369"/>
                </a:cubicBezTo>
                <a:cubicBezTo>
                  <a:pt x="280" y="369"/>
                  <a:pt x="280" y="369"/>
                  <a:pt x="280" y="369"/>
                </a:cubicBezTo>
                <a:cubicBezTo>
                  <a:pt x="281" y="370"/>
                  <a:pt x="280" y="371"/>
                  <a:pt x="279" y="371"/>
                </a:cubicBezTo>
                <a:cubicBezTo>
                  <a:pt x="279" y="371"/>
                  <a:pt x="279" y="371"/>
                  <a:pt x="279" y="371"/>
                </a:cubicBezTo>
                <a:cubicBezTo>
                  <a:pt x="279" y="372"/>
                  <a:pt x="279" y="372"/>
                  <a:pt x="278" y="372"/>
                </a:cubicBezTo>
                <a:cubicBezTo>
                  <a:pt x="278" y="372"/>
                  <a:pt x="278" y="372"/>
                  <a:pt x="278" y="372"/>
                </a:cubicBezTo>
                <a:cubicBezTo>
                  <a:pt x="278" y="372"/>
                  <a:pt x="277" y="371"/>
                  <a:pt x="277" y="370"/>
                </a:cubicBezTo>
                <a:close/>
                <a:moveTo>
                  <a:pt x="110" y="371"/>
                </a:moveTo>
                <a:cubicBezTo>
                  <a:pt x="109" y="371"/>
                  <a:pt x="109" y="370"/>
                  <a:pt x="109" y="368"/>
                </a:cubicBezTo>
                <a:cubicBezTo>
                  <a:pt x="109" y="368"/>
                  <a:pt x="109" y="368"/>
                  <a:pt x="109" y="368"/>
                </a:cubicBezTo>
                <a:cubicBezTo>
                  <a:pt x="110" y="367"/>
                  <a:pt x="111" y="367"/>
                  <a:pt x="112" y="367"/>
                </a:cubicBezTo>
                <a:cubicBezTo>
                  <a:pt x="112" y="367"/>
                  <a:pt x="112" y="367"/>
                  <a:pt x="112" y="367"/>
                </a:cubicBezTo>
                <a:cubicBezTo>
                  <a:pt x="113" y="368"/>
                  <a:pt x="114" y="369"/>
                  <a:pt x="113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71"/>
                  <a:pt x="112" y="371"/>
                  <a:pt x="111" y="371"/>
                </a:cubicBezTo>
                <a:cubicBezTo>
                  <a:pt x="111" y="371"/>
                  <a:pt x="111" y="371"/>
                  <a:pt x="111" y="371"/>
                </a:cubicBezTo>
                <a:cubicBezTo>
                  <a:pt x="111" y="371"/>
                  <a:pt x="111" y="371"/>
                  <a:pt x="110" y="371"/>
                </a:cubicBezTo>
                <a:close/>
                <a:moveTo>
                  <a:pt x="283" y="367"/>
                </a:moveTo>
                <a:cubicBezTo>
                  <a:pt x="282" y="366"/>
                  <a:pt x="283" y="365"/>
                  <a:pt x="284" y="364"/>
                </a:cubicBezTo>
                <a:cubicBezTo>
                  <a:pt x="284" y="364"/>
                  <a:pt x="284" y="364"/>
                  <a:pt x="284" y="364"/>
                </a:cubicBezTo>
                <a:cubicBezTo>
                  <a:pt x="285" y="364"/>
                  <a:pt x="286" y="364"/>
                  <a:pt x="287" y="365"/>
                </a:cubicBezTo>
                <a:cubicBezTo>
                  <a:pt x="287" y="365"/>
                  <a:pt x="287" y="365"/>
                  <a:pt x="287" y="365"/>
                </a:cubicBezTo>
                <a:cubicBezTo>
                  <a:pt x="287" y="366"/>
                  <a:pt x="287" y="368"/>
                  <a:pt x="286" y="368"/>
                </a:cubicBezTo>
                <a:cubicBezTo>
                  <a:pt x="286" y="368"/>
                  <a:pt x="286" y="368"/>
                  <a:pt x="286" y="368"/>
                </a:cubicBezTo>
                <a:cubicBezTo>
                  <a:pt x="286" y="368"/>
                  <a:pt x="286" y="368"/>
                  <a:pt x="286" y="368"/>
                </a:cubicBezTo>
                <a:cubicBezTo>
                  <a:pt x="286" y="368"/>
                  <a:pt x="286" y="368"/>
                  <a:pt x="286" y="368"/>
                </a:cubicBezTo>
                <a:cubicBezTo>
                  <a:pt x="286" y="368"/>
                  <a:pt x="285" y="368"/>
                  <a:pt x="285" y="368"/>
                </a:cubicBezTo>
                <a:cubicBezTo>
                  <a:pt x="285" y="368"/>
                  <a:pt x="285" y="368"/>
                  <a:pt x="285" y="368"/>
                </a:cubicBezTo>
                <a:cubicBezTo>
                  <a:pt x="284" y="368"/>
                  <a:pt x="283" y="368"/>
                  <a:pt x="283" y="367"/>
                </a:cubicBezTo>
                <a:close/>
                <a:moveTo>
                  <a:pt x="104" y="368"/>
                </a:moveTo>
                <a:cubicBezTo>
                  <a:pt x="103" y="367"/>
                  <a:pt x="102" y="366"/>
                  <a:pt x="103" y="365"/>
                </a:cubicBezTo>
                <a:cubicBezTo>
                  <a:pt x="103" y="365"/>
                  <a:pt x="103" y="365"/>
                  <a:pt x="103" y="365"/>
                </a:cubicBezTo>
                <a:cubicBezTo>
                  <a:pt x="103" y="364"/>
                  <a:pt x="105" y="364"/>
                  <a:pt x="106" y="364"/>
                </a:cubicBezTo>
                <a:cubicBezTo>
                  <a:pt x="106" y="364"/>
                  <a:pt x="106" y="364"/>
                  <a:pt x="106" y="364"/>
                </a:cubicBezTo>
                <a:cubicBezTo>
                  <a:pt x="107" y="365"/>
                  <a:pt x="107" y="366"/>
                  <a:pt x="107" y="367"/>
                </a:cubicBezTo>
                <a:cubicBezTo>
                  <a:pt x="107" y="367"/>
                  <a:pt x="107" y="367"/>
                  <a:pt x="107" y="367"/>
                </a:cubicBezTo>
                <a:cubicBezTo>
                  <a:pt x="106" y="368"/>
                  <a:pt x="106" y="368"/>
                  <a:pt x="105" y="368"/>
                </a:cubicBezTo>
                <a:cubicBezTo>
                  <a:pt x="105" y="368"/>
                  <a:pt x="105" y="368"/>
                  <a:pt x="105" y="368"/>
                </a:cubicBezTo>
                <a:cubicBezTo>
                  <a:pt x="104" y="368"/>
                  <a:pt x="104" y="368"/>
                  <a:pt x="104" y="368"/>
                </a:cubicBezTo>
                <a:close/>
                <a:moveTo>
                  <a:pt x="289" y="364"/>
                </a:moveTo>
                <a:cubicBezTo>
                  <a:pt x="289" y="363"/>
                  <a:pt x="289" y="362"/>
                  <a:pt x="290" y="361"/>
                </a:cubicBezTo>
                <a:cubicBezTo>
                  <a:pt x="290" y="361"/>
                  <a:pt x="290" y="361"/>
                  <a:pt x="290" y="361"/>
                </a:cubicBezTo>
                <a:cubicBezTo>
                  <a:pt x="291" y="360"/>
                  <a:pt x="292" y="361"/>
                  <a:pt x="293" y="362"/>
                </a:cubicBezTo>
                <a:cubicBezTo>
                  <a:pt x="293" y="362"/>
                  <a:pt x="293" y="362"/>
                  <a:pt x="293" y="362"/>
                </a:cubicBezTo>
                <a:cubicBezTo>
                  <a:pt x="294" y="363"/>
                  <a:pt x="293" y="364"/>
                  <a:pt x="292" y="365"/>
                </a:cubicBezTo>
                <a:cubicBezTo>
                  <a:pt x="292" y="365"/>
                  <a:pt x="292" y="365"/>
                  <a:pt x="292" y="365"/>
                </a:cubicBezTo>
                <a:cubicBezTo>
                  <a:pt x="292" y="365"/>
                  <a:pt x="292" y="365"/>
                  <a:pt x="292" y="365"/>
                </a:cubicBezTo>
                <a:cubicBezTo>
                  <a:pt x="292" y="365"/>
                  <a:pt x="292" y="365"/>
                  <a:pt x="292" y="365"/>
                </a:cubicBezTo>
                <a:cubicBezTo>
                  <a:pt x="292" y="365"/>
                  <a:pt x="292" y="365"/>
                  <a:pt x="291" y="365"/>
                </a:cubicBezTo>
                <a:cubicBezTo>
                  <a:pt x="291" y="365"/>
                  <a:pt x="291" y="365"/>
                  <a:pt x="291" y="365"/>
                </a:cubicBezTo>
                <a:cubicBezTo>
                  <a:pt x="290" y="365"/>
                  <a:pt x="290" y="365"/>
                  <a:pt x="289" y="364"/>
                </a:cubicBezTo>
                <a:close/>
                <a:moveTo>
                  <a:pt x="97" y="364"/>
                </a:moveTo>
                <a:cubicBezTo>
                  <a:pt x="96" y="364"/>
                  <a:pt x="96" y="363"/>
                  <a:pt x="97" y="362"/>
                </a:cubicBezTo>
                <a:cubicBezTo>
                  <a:pt x="97" y="362"/>
                  <a:pt x="97" y="362"/>
                  <a:pt x="97" y="362"/>
                </a:cubicBezTo>
                <a:cubicBezTo>
                  <a:pt x="97" y="361"/>
                  <a:pt x="99" y="360"/>
                  <a:pt x="100" y="361"/>
                </a:cubicBezTo>
                <a:cubicBezTo>
                  <a:pt x="100" y="361"/>
                  <a:pt x="100" y="361"/>
                  <a:pt x="100" y="361"/>
                </a:cubicBezTo>
                <a:cubicBezTo>
                  <a:pt x="101" y="361"/>
                  <a:pt x="101" y="363"/>
                  <a:pt x="100" y="364"/>
                </a:cubicBezTo>
                <a:cubicBezTo>
                  <a:pt x="100" y="364"/>
                  <a:pt x="100" y="364"/>
                  <a:pt x="100" y="364"/>
                </a:cubicBezTo>
                <a:cubicBezTo>
                  <a:pt x="100" y="364"/>
                  <a:pt x="99" y="365"/>
                  <a:pt x="98" y="365"/>
                </a:cubicBezTo>
                <a:cubicBezTo>
                  <a:pt x="98" y="365"/>
                  <a:pt x="98" y="365"/>
                  <a:pt x="98" y="365"/>
                </a:cubicBezTo>
                <a:cubicBezTo>
                  <a:pt x="98" y="365"/>
                  <a:pt x="98" y="365"/>
                  <a:pt x="97" y="364"/>
                </a:cubicBezTo>
                <a:close/>
                <a:moveTo>
                  <a:pt x="296" y="360"/>
                </a:moveTo>
                <a:cubicBezTo>
                  <a:pt x="295" y="359"/>
                  <a:pt x="295" y="358"/>
                  <a:pt x="296" y="357"/>
                </a:cubicBezTo>
                <a:cubicBezTo>
                  <a:pt x="296" y="357"/>
                  <a:pt x="296" y="357"/>
                  <a:pt x="296" y="357"/>
                </a:cubicBezTo>
                <a:cubicBezTo>
                  <a:pt x="297" y="357"/>
                  <a:pt x="299" y="357"/>
                  <a:pt x="299" y="358"/>
                </a:cubicBezTo>
                <a:cubicBezTo>
                  <a:pt x="299" y="358"/>
                  <a:pt x="299" y="358"/>
                  <a:pt x="299" y="358"/>
                </a:cubicBezTo>
                <a:cubicBezTo>
                  <a:pt x="300" y="359"/>
                  <a:pt x="299" y="360"/>
                  <a:pt x="299" y="361"/>
                </a:cubicBezTo>
                <a:cubicBezTo>
                  <a:pt x="299" y="361"/>
                  <a:pt x="299" y="361"/>
                  <a:pt x="299" y="361"/>
                </a:cubicBezTo>
                <a:cubicBezTo>
                  <a:pt x="298" y="361"/>
                  <a:pt x="298" y="361"/>
                  <a:pt x="297" y="361"/>
                </a:cubicBezTo>
                <a:cubicBezTo>
                  <a:pt x="297" y="361"/>
                  <a:pt x="297" y="361"/>
                  <a:pt x="297" y="361"/>
                </a:cubicBezTo>
                <a:cubicBezTo>
                  <a:pt x="297" y="361"/>
                  <a:pt x="296" y="361"/>
                  <a:pt x="296" y="360"/>
                </a:cubicBezTo>
                <a:close/>
                <a:moveTo>
                  <a:pt x="91" y="361"/>
                </a:moveTo>
                <a:cubicBezTo>
                  <a:pt x="90" y="360"/>
                  <a:pt x="90" y="359"/>
                  <a:pt x="91" y="358"/>
                </a:cubicBezTo>
                <a:cubicBezTo>
                  <a:pt x="91" y="358"/>
                  <a:pt x="91" y="358"/>
                  <a:pt x="91" y="358"/>
                </a:cubicBezTo>
                <a:cubicBezTo>
                  <a:pt x="91" y="357"/>
                  <a:pt x="92" y="356"/>
                  <a:pt x="93" y="357"/>
                </a:cubicBezTo>
                <a:cubicBezTo>
                  <a:pt x="93" y="357"/>
                  <a:pt x="93" y="357"/>
                  <a:pt x="93" y="357"/>
                </a:cubicBezTo>
                <a:cubicBezTo>
                  <a:pt x="94" y="358"/>
                  <a:pt x="95" y="359"/>
                  <a:pt x="94" y="360"/>
                </a:cubicBezTo>
                <a:cubicBezTo>
                  <a:pt x="94" y="360"/>
                  <a:pt x="94" y="360"/>
                  <a:pt x="94" y="360"/>
                </a:cubicBezTo>
                <a:cubicBezTo>
                  <a:pt x="94" y="361"/>
                  <a:pt x="93" y="361"/>
                  <a:pt x="92" y="361"/>
                </a:cubicBezTo>
                <a:cubicBezTo>
                  <a:pt x="92" y="361"/>
                  <a:pt x="92" y="361"/>
                  <a:pt x="92" y="361"/>
                </a:cubicBezTo>
                <a:cubicBezTo>
                  <a:pt x="92" y="361"/>
                  <a:pt x="92" y="361"/>
                  <a:pt x="91" y="361"/>
                </a:cubicBezTo>
                <a:close/>
                <a:moveTo>
                  <a:pt x="302" y="356"/>
                </a:moveTo>
                <a:cubicBezTo>
                  <a:pt x="301" y="355"/>
                  <a:pt x="301" y="354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3" y="353"/>
                  <a:pt x="305" y="353"/>
                  <a:pt x="305" y="354"/>
                </a:cubicBezTo>
                <a:cubicBezTo>
                  <a:pt x="305" y="354"/>
                  <a:pt x="305" y="354"/>
                  <a:pt x="305" y="354"/>
                </a:cubicBezTo>
                <a:cubicBezTo>
                  <a:pt x="306" y="355"/>
                  <a:pt x="306" y="356"/>
                  <a:pt x="305" y="357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04" y="357"/>
                  <a:pt x="304" y="357"/>
                  <a:pt x="303" y="357"/>
                </a:cubicBezTo>
                <a:cubicBezTo>
                  <a:pt x="303" y="357"/>
                  <a:pt x="303" y="357"/>
                  <a:pt x="303" y="357"/>
                </a:cubicBezTo>
                <a:cubicBezTo>
                  <a:pt x="303" y="357"/>
                  <a:pt x="302" y="357"/>
                  <a:pt x="302" y="356"/>
                </a:cubicBezTo>
                <a:close/>
                <a:moveTo>
                  <a:pt x="85" y="357"/>
                </a:moveTo>
                <a:cubicBezTo>
                  <a:pt x="84" y="356"/>
                  <a:pt x="84" y="355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3"/>
                  <a:pt x="86" y="352"/>
                  <a:pt x="87" y="353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4"/>
                  <a:pt x="89" y="355"/>
                  <a:pt x="88" y="356"/>
                </a:cubicBezTo>
                <a:cubicBezTo>
                  <a:pt x="88" y="356"/>
                  <a:pt x="88" y="356"/>
                  <a:pt x="88" y="356"/>
                </a:cubicBezTo>
                <a:cubicBezTo>
                  <a:pt x="88" y="357"/>
                  <a:pt x="87" y="357"/>
                  <a:pt x="86" y="357"/>
                </a:cubicBezTo>
                <a:cubicBezTo>
                  <a:pt x="86" y="357"/>
                  <a:pt x="86" y="357"/>
                  <a:pt x="86" y="357"/>
                </a:cubicBezTo>
                <a:cubicBezTo>
                  <a:pt x="86" y="357"/>
                  <a:pt x="85" y="357"/>
                  <a:pt x="85" y="357"/>
                </a:cubicBezTo>
                <a:close/>
                <a:moveTo>
                  <a:pt x="308" y="352"/>
                </a:moveTo>
                <a:cubicBezTo>
                  <a:pt x="307" y="351"/>
                  <a:pt x="307" y="350"/>
                  <a:pt x="308" y="349"/>
                </a:cubicBezTo>
                <a:cubicBezTo>
                  <a:pt x="308" y="349"/>
                  <a:pt x="308" y="349"/>
                  <a:pt x="308" y="349"/>
                </a:cubicBezTo>
                <a:cubicBezTo>
                  <a:pt x="309" y="349"/>
                  <a:pt x="310" y="349"/>
                  <a:pt x="311" y="350"/>
                </a:cubicBezTo>
                <a:cubicBezTo>
                  <a:pt x="311" y="350"/>
                  <a:pt x="311" y="350"/>
                  <a:pt x="311" y="350"/>
                </a:cubicBezTo>
                <a:cubicBezTo>
                  <a:pt x="312" y="351"/>
                  <a:pt x="312" y="352"/>
                  <a:pt x="311" y="353"/>
                </a:cubicBezTo>
                <a:cubicBezTo>
                  <a:pt x="311" y="353"/>
                  <a:pt x="311" y="353"/>
                  <a:pt x="311" y="353"/>
                </a:cubicBezTo>
                <a:cubicBezTo>
                  <a:pt x="310" y="353"/>
                  <a:pt x="310" y="353"/>
                  <a:pt x="309" y="353"/>
                </a:cubicBezTo>
                <a:cubicBezTo>
                  <a:pt x="309" y="353"/>
                  <a:pt x="309" y="353"/>
                  <a:pt x="309" y="353"/>
                </a:cubicBezTo>
                <a:cubicBezTo>
                  <a:pt x="309" y="353"/>
                  <a:pt x="308" y="353"/>
                  <a:pt x="308" y="352"/>
                </a:cubicBezTo>
                <a:close/>
                <a:moveTo>
                  <a:pt x="79" y="352"/>
                </a:moveTo>
                <a:cubicBezTo>
                  <a:pt x="78" y="352"/>
                  <a:pt x="78" y="350"/>
                  <a:pt x="79" y="349"/>
                </a:cubicBezTo>
                <a:cubicBezTo>
                  <a:pt x="79" y="349"/>
                  <a:pt x="79" y="349"/>
                  <a:pt x="79" y="349"/>
                </a:cubicBezTo>
                <a:cubicBezTo>
                  <a:pt x="79" y="348"/>
                  <a:pt x="81" y="348"/>
                  <a:pt x="82" y="349"/>
                </a:cubicBezTo>
                <a:cubicBezTo>
                  <a:pt x="82" y="349"/>
                  <a:pt x="82" y="349"/>
                  <a:pt x="82" y="349"/>
                </a:cubicBezTo>
                <a:cubicBezTo>
                  <a:pt x="83" y="350"/>
                  <a:pt x="83" y="351"/>
                  <a:pt x="82" y="352"/>
                </a:cubicBezTo>
                <a:cubicBezTo>
                  <a:pt x="82" y="352"/>
                  <a:pt x="82" y="352"/>
                  <a:pt x="82" y="352"/>
                </a:cubicBezTo>
                <a:cubicBezTo>
                  <a:pt x="82" y="353"/>
                  <a:pt x="81" y="353"/>
                  <a:pt x="80" y="353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0" y="353"/>
                  <a:pt x="80" y="353"/>
                  <a:pt x="79" y="352"/>
                </a:cubicBezTo>
                <a:close/>
                <a:moveTo>
                  <a:pt x="313" y="348"/>
                </a:moveTo>
                <a:cubicBezTo>
                  <a:pt x="313" y="347"/>
                  <a:pt x="313" y="346"/>
                  <a:pt x="314" y="345"/>
                </a:cubicBezTo>
                <a:cubicBezTo>
                  <a:pt x="314" y="345"/>
                  <a:pt x="314" y="345"/>
                  <a:pt x="314" y="345"/>
                </a:cubicBezTo>
                <a:cubicBezTo>
                  <a:pt x="315" y="344"/>
                  <a:pt x="316" y="344"/>
                  <a:pt x="317" y="345"/>
                </a:cubicBezTo>
                <a:cubicBezTo>
                  <a:pt x="317" y="345"/>
                  <a:pt x="317" y="345"/>
                  <a:pt x="317" y="345"/>
                </a:cubicBezTo>
                <a:cubicBezTo>
                  <a:pt x="317" y="346"/>
                  <a:pt x="317" y="348"/>
                  <a:pt x="316" y="348"/>
                </a:cubicBezTo>
                <a:cubicBezTo>
                  <a:pt x="316" y="348"/>
                  <a:pt x="316" y="348"/>
                  <a:pt x="316" y="348"/>
                </a:cubicBezTo>
                <a:cubicBezTo>
                  <a:pt x="316" y="348"/>
                  <a:pt x="316" y="348"/>
                  <a:pt x="316" y="348"/>
                </a:cubicBezTo>
                <a:cubicBezTo>
                  <a:pt x="316" y="348"/>
                  <a:pt x="316" y="348"/>
                  <a:pt x="316" y="348"/>
                </a:cubicBezTo>
                <a:cubicBezTo>
                  <a:pt x="316" y="349"/>
                  <a:pt x="315" y="349"/>
                  <a:pt x="315" y="349"/>
                </a:cubicBezTo>
                <a:cubicBezTo>
                  <a:pt x="315" y="349"/>
                  <a:pt x="315" y="349"/>
                  <a:pt x="315" y="349"/>
                </a:cubicBezTo>
                <a:cubicBezTo>
                  <a:pt x="314" y="349"/>
                  <a:pt x="314" y="348"/>
                  <a:pt x="313" y="348"/>
                </a:cubicBezTo>
                <a:close/>
                <a:moveTo>
                  <a:pt x="73" y="348"/>
                </a:moveTo>
                <a:cubicBezTo>
                  <a:pt x="72" y="347"/>
                  <a:pt x="72" y="346"/>
                  <a:pt x="73" y="345"/>
                </a:cubicBezTo>
                <a:cubicBezTo>
                  <a:pt x="73" y="345"/>
                  <a:pt x="73" y="345"/>
                  <a:pt x="73" y="345"/>
                </a:cubicBezTo>
                <a:cubicBezTo>
                  <a:pt x="74" y="344"/>
                  <a:pt x="75" y="344"/>
                  <a:pt x="76" y="345"/>
                </a:cubicBezTo>
                <a:cubicBezTo>
                  <a:pt x="76" y="345"/>
                  <a:pt x="76" y="345"/>
                  <a:pt x="76" y="345"/>
                </a:cubicBezTo>
                <a:cubicBezTo>
                  <a:pt x="77" y="345"/>
                  <a:pt x="77" y="347"/>
                  <a:pt x="76" y="348"/>
                </a:cubicBezTo>
                <a:cubicBezTo>
                  <a:pt x="76" y="348"/>
                  <a:pt x="76" y="348"/>
                  <a:pt x="76" y="348"/>
                </a:cubicBezTo>
                <a:cubicBezTo>
                  <a:pt x="76" y="348"/>
                  <a:pt x="75" y="348"/>
                  <a:pt x="75" y="348"/>
                </a:cubicBezTo>
                <a:cubicBezTo>
                  <a:pt x="75" y="348"/>
                  <a:pt x="75" y="348"/>
                  <a:pt x="75" y="348"/>
                </a:cubicBezTo>
                <a:cubicBezTo>
                  <a:pt x="74" y="348"/>
                  <a:pt x="74" y="348"/>
                  <a:pt x="73" y="348"/>
                </a:cubicBezTo>
                <a:close/>
                <a:moveTo>
                  <a:pt x="319" y="343"/>
                </a:moveTo>
                <a:cubicBezTo>
                  <a:pt x="318" y="343"/>
                  <a:pt x="318" y="341"/>
                  <a:pt x="319" y="340"/>
                </a:cubicBezTo>
                <a:cubicBezTo>
                  <a:pt x="319" y="340"/>
                  <a:pt x="319" y="340"/>
                  <a:pt x="319" y="340"/>
                </a:cubicBezTo>
                <a:cubicBezTo>
                  <a:pt x="320" y="340"/>
                  <a:pt x="321" y="340"/>
                  <a:pt x="322" y="341"/>
                </a:cubicBezTo>
                <a:cubicBezTo>
                  <a:pt x="322" y="341"/>
                  <a:pt x="322" y="341"/>
                  <a:pt x="322" y="341"/>
                </a:cubicBezTo>
                <a:cubicBezTo>
                  <a:pt x="323" y="342"/>
                  <a:pt x="323" y="343"/>
                  <a:pt x="322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4"/>
                  <a:pt x="321" y="344"/>
                  <a:pt x="321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0" y="344"/>
                  <a:pt x="319" y="344"/>
                  <a:pt x="319" y="343"/>
                </a:cubicBezTo>
                <a:close/>
                <a:moveTo>
                  <a:pt x="68" y="343"/>
                </a:moveTo>
                <a:cubicBezTo>
                  <a:pt x="67" y="342"/>
                  <a:pt x="67" y="341"/>
                  <a:pt x="68" y="340"/>
                </a:cubicBezTo>
                <a:cubicBezTo>
                  <a:pt x="68" y="340"/>
                  <a:pt x="68" y="340"/>
                  <a:pt x="68" y="340"/>
                </a:cubicBezTo>
                <a:cubicBezTo>
                  <a:pt x="68" y="339"/>
                  <a:pt x="70" y="339"/>
                  <a:pt x="70" y="340"/>
                </a:cubicBezTo>
                <a:cubicBezTo>
                  <a:pt x="70" y="340"/>
                  <a:pt x="70" y="340"/>
                  <a:pt x="70" y="340"/>
                </a:cubicBezTo>
                <a:cubicBezTo>
                  <a:pt x="71" y="341"/>
                  <a:pt x="71" y="342"/>
                  <a:pt x="71" y="343"/>
                </a:cubicBezTo>
                <a:cubicBezTo>
                  <a:pt x="71" y="343"/>
                  <a:pt x="71" y="343"/>
                  <a:pt x="71" y="343"/>
                </a:cubicBezTo>
                <a:cubicBezTo>
                  <a:pt x="70" y="344"/>
                  <a:pt x="70" y="344"/>
                  <a:pt x="69" y="344"/>
                </a:cubicBezTo>
                <a:cubicBezTo>
                  <a:pt x="69" y="344"/>
                  <a:pt x="69" y="344"/>
                  <a:pt x="69" y="344"/>
                </a:cubicBezTo>
                <a:cubicBezTo>
                  <a:pt x="69" y="344"/>
                  <a:pt x="68" y="344"/>
                  <a:pt x="68" y="343"/>
                </a:cubicBezTo>
                <a:close/>
                <a:moveTo>
                  <a:pt x="324" y="339"/>
                </a:moveTo>
                <a:cubicBezTo>
                  <a:pt x="324" y="338"/>
                  <a:pt x="324" y="336"/>
                  <a:pt x="325" y="336"/>
                </a:cubicBezTo>
                <a:cubicBezTo>
                  <a:pt x="325" y="336"/>
                  <a:pt x="325" y="336"/>
                  <a:pt x="325" y="336"/>
                </a:cubicBezTo>
                <a:cubicBezTo>
                  <a:pt x="325" y="335"/>
                  <a:pt x="327" y="335"/>
                  <a:pt x="328" y="336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28" y="337"/>
                  <a:pt x="328" y="338"/>
                  <a:pt x="327" y="339"/>
                </a:cubicBezTo>
                <a:cubicBezTo>
                  <a:pt x="327" y="339"/>
                  <a:pt x="327" y="339"/>
                  <a:pt x="327" y="339"/>
                </a:cubicBezTo>
                <a:cubicBezTo>
                  <a:pt x="327" y="339"/>
                  <a:pt x="327" y="339"/>
                  <a:pt x="327" y="339"/>
                </a:cubicBezTo>
                <a:cubicBezTo>
                  <a:pt x="327" y="339"/>
                  <a:pt x="327" y="339"/>
                  <a:pt x="327" y="339"/>
                </a:cubicBezTo>
                <a:cubicBezTo>
                  <a:pt x="327" y="339"/>
                  <a:pt x="327" y="339"/>
                  <a:pt x="326" y="339"/>
                </a:cubicBezTo>
                <a:cubicBezTo>
                  <a:pt x="326" y="339"/>
                  <a:pt x="326" y="339"/>
                  <a:pt x="326" y="339"/>
                </a:cubicBezTo>
                <a:cubicBezTo>
                  <a:pt x="325" y="339"/>
                  <a:pt x="325" y="339"/>
                  <a:pt x="324" y="339"/>
                </a:cubicBezTo>
                <a:close/>
                <a:moveTo>
                  <a:pt x="62" y="338"/>
                </a:moveTo>
                <a:cubicBezTo>
                  <a:pt x="62" y="338"/>
                  <a:pt x="62" y="338"/>
                  <a:pt x="62" y="338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61" y="338"/>
                  <a:pt x="61" y="336"/>
                  <a:pt x="62" y="335"/>
                </a:cubicBezTo>
                <a:cubicBezTo>
                  <a:pt x="62" y="335"/>
                  <a:pt x="62" y="335"/>
                  <a:pt x="62" y="335"/>
                </a:cubicBezTo>
                <a:cubicBezTo>
                  <a:pt x="63" y="335"/>
                  <a:pt x="64" y="334"/>
                  <a:pt x="65" y="335"/>
                </a:cubicBezTo>
                <a:cubicBezTo>
                  <a:pt x="65" y="335"/>
                  <a:pt x="65" y="335"/>
                  <a:pt x="65" y="335"/>
                </a:cubicBezTo>
                <a:cubicBezTo>
                  <a:pt x="66" y="336"/>
                  <a:pt x="66" y="337"/>
                  <a:pt x="65" y="338"/>
                </a:cubicBezTo>
                <a:cubicBezTo>
                  <a:pt x="65" y="338"/>
                  <a:pt x="65" y="338"/>
                  <a:pt x="65" y="338"/>
                </a:cubicBezTo>
                <a:cubicBezTo>
                  <a:pt x="65" y="339"/>
                  <a:pt x="64" y="339"/>
                  <a:pt x="64" y="339"/>
                </a:cubicBezTo>
                <a:cubicBezTo>
                  <a:pt x="64" y="339"/>
                  <a:pt x="64" y="339"/>
                  <a:pt x="64" y="339"/>
                </a:cubicBezTo>
                <a:cubicBezTo>
                  <a:pt x="63" y="339"/>
                  <a:pt x="63" y="339"/>
                  <a:pt x="62" y="338"/>
                </a:cubicBezTo>
                <a:close/>
                <a:moveTo>
                  <a:pt x="330" y="334"/>
                </a:moveTo>
                <a:cubicBezTo>
                  <a:pt x="329" y="333"/>
                  <a:pt x="329" y="332"/>
                  <a:pt x="330" y="331"/>
                </a:cubicBezTo>
                <a:cubicBezTo>
                  <a:pt x="330" y="331"/>
                  <a:pt x="330" y="331"/>
                  <a:pt x="330" y="331"/>
                </a:cubicBezTo>
                <a:cubicBezTo>
                  <a:pt x="331" y="330"/>
                  <a:pt x="332" y="330"/>
                  <a:pt x="333" y="331"/>
                </a:cubicBezTo>
                <a:cubicBezTo>
                  <a:pt x="333" y="331"/>
                  <a:pt x="333" y="331"/>
                  <a:pt x="333" y="331"/>
                </a:cubicBezTo>
                <a:cubicBezTo>
                  <a:pt x="334" y="332"/>
                  <a:pt x="334" y="333"/>
                  <a:pt x="333" y="334"/>
                </a:cubicBezTo>
                <a:cubicBezTo>
                  <a:pt x="333" y="334"/>
                  <a:pt x="333" y="334"/>
                  <a:pt x="333" y="334"/>
                </a:cubicBezTo>
                <a:cubicBezTo>
                  <a:pt x="332" y="334"/>
                  <a:pt x="332" y="334"/>
                  <a:pt x="331" y="334"/>
                </a:cubicBezTo>
                <a:cubicBezTo>
                  <a:pt x="331" y="334"/>
                  <a:pt x="331" y="334"/>
                  <a:pt x="331" y="334"/>
                </a:cubicBezTo>
                <a:cubicBezTo>
                  <a:pt x="331" y="334"/>
                  <a:pt x="330" y="334"/>
                  <a:pt x="330" y="334"/>
                </a:cubicBezTo>
                <a:close/>
                <a:moveTo>
                  <a:pt x="57" y="333"/>
                </a:moveTo>
                <a:cubicBezTo>
                  <a:pt x="56" y="332"/>
                  <a:pt x="56" y="331"/>
                  <a:pt x="57" y="330"/>
                </a:cubicBezTo>
                <a:cubicBezTo>
                  <a:pt x="57" y="330"/>
                  <a:pt x="57" y="330"/>
                  <a:pt x="57" y="330"/>
                </a:cubicBezTo>
                <a:cubicBezTo>
                  <a:pt x="58" y="329"/>
                  <a:pt x="59" y="329"/>
                  <a:pt x="60" y="330"/>
                </a:cubicBezTo>
                <a:cubicBezTo>
                  <a:pt x="60" y="330"/>
                  <a:pt x="60" y="330"/>
                  <a:pt x="60" y="330"/>
                </a:cubicBezTo>
                <a:cubicBezTo>
                  <a:pt x="61" y="331"/>
                  <a:pt x="61" y="332"/>
                  <a:pt x="60" y="333"/>
                </a:cubicBezTo>
                <a:cubicBezTo>
                  <a:pt x="60" y="333"/>
                  <a:pt x="60" y="333"/>
                  <a:pt x="60" y="333"/>
                </a:cubicBezTo>
                <a:cubicBezTo>
                  <a:pt x="60" y="334"/>
                  <a:pt x="59" y="334"/>
                  <a:pt x="59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8" y="334"/>
                  <a:pt x="57" y="334"/>
                  <a:pt x="57" y="333"/>
                </a:cubicBezTo>
                <a:close/>
                <a:moveTo>
                  <a:pt x="335" y="329"/>
                </a:moveTo>
                <a:cubicBezTo>
                  <a:pt x="334" y="328"/>
                  <a:pt x="334" y="326"/>
                  <a:pt x="335" y="326"/>
                </a:cubicBezTo>
                <a:cubicBezTo>
                  <a:pt x="335" y="326"/>
                  <a:pt x="335" y="326"/>
                  <a:pt x="335" y="326"/>
                </a:cubicBezTo>
                <a:cubicBezTo>
                  <a:pt x="335" y="325"/>
                  <a:pt x="337" y="325"/>
                  <a:pt x="338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9" y="326"/>
                  <a:pt x="339" y="328"/>
                  <a:pt x="338" y="328"/>
                </a:cubicBezTo>
                <a:cubicBezTo>
                  <a:pt x="338" y="328"/>
                  <a:pt x="338" y="328"/>
                  <a:pt x="338" y="328"/>
                </a:cubicBezTo>
                <a:cubicBezTo>
                  <a:pt x="338" y="328"/>
                  <a:pt x="338" y="328"/>
                  <a:pt x="338" y="328"/>
                </a:cubicBezTo>
                <a:cubicBezTo>
                  <a:pt x="338" y="328"/>
                  <a:pt x="338" y="328"/>
                  <a:pt x="338" y="328"/>
                </a:cubicBezTo>
                <a:cubicBezTo>
                  <a:pt x="337" y="329"/>
                  <a:pt x="337" y="329"/>
                  <a:pt x="336" y="329"/>
                </a:cubicBezTo>
                <a:cubicBezTo>
                  <a:pt x="336" y="329"/>
                  <a:pt x="336" y="329"/>
                  <a:pt x="336" y="329"/>
                </a:cubicBezTo>
                <a:cubicBezTo>
                  <a:pt x="336" y="329"/>
                  <a:pt x="335" y="329"/>
                  <a:pt x="335" y="329"/>
                </a:cubicBezTo>
                <a:close/>
                <a:moveTo>
                  <a:pt x="52" y="328"/>
                </a:moveTo>
                <a:cubicBezTo>
                  <a:pt x="52" y="328"/>
                  <a:pt x="52" y="328"/>
                  <a:pt x="52" y="328"/>
                </a:cubicBezTo>
                <a:cubicBezTo>
                  <a:pt x="52" y="328"/>
                  <a:pt x="52" y="328"/>
                  <a:pt x="52" y="328"/>
                </a:cubicBezTo>
                <a:cubicBezTo>
                  <a:pt x="51" y="327"/>
                  <a:pt x="51" y="326"/>
                  <a:pt x="52" y="325"/>
                </a:cubicBezTo>
                <a:cubicBezTo>
                  <a:pt x="52" y="325"/>
                  <a:pt x="52" y="325"/>
                  <a:pt x="52" y="325"/>
                </a:cubicBezTo>
                <a:cubicBezTo>
                  <a:pt x="53" y="324"/>
                  <a:pt x="54" y="324"/>
                  <a:pt x="55" y="325"/>
                </a:cubicBezTo>
                <a:cubicBezTo>
                  <a:pt x="55" y="325"/>
                  <a:pt x="55" y="325"/>
                  <a:pt x="55" y="325"/>
                </a:cubicBezTo>
                <a:cubicBezTo>
                  <a:pt x="56" y="326"/>
                  <a:pt x="56" y="327"/>
                  <a:pt x="55" y="328"/>
                </a:cubicBezTo>
                <a:cubicBezTo>
                  <a:pt x="55" y="328"/>
                  <a:pt x="55" y="328"/>
                  <a:pt x="55" y="328"/>
                </a:cubicBezTo>
                <a:cubicBezTo>
                  <a:pt x="55" y="329"/>
                  <a:pt x="54" y="329"/>
                  <a:pt x="54" y="329"/>
                </a:cubicBezTo>
                <a:cubicBezTo>
                  <a:pt x="54" y="329"/>
                  <a:pt x="54" y="329"/>
                  <a:pt x="54" y="329"/>
                </a:cubicBezTo>
                <a:cubicBezTo>
                  <a:pt x="53" y="329"/>
                  <a:pt x="52" y="329"/>
                  <a:pt x="52" y="328"/>
                </a:cubicBezTo>
                <a:close/>
                <a:moveTo>
                  <a:pt x="340" y="323"/>
                </a:moveTo>
                <a:cubicBezTo>
                  <a:pt x="339" y="323"/>
                  <a:pt x="339" y="321"/>
                  <a:pt x="339" y="320"/>
                </a:cubicBezTo>
                <a:cubicBezTo>
                  <a:pt x="339" y="320"/>
                  <a:pt x="339" y="320"/>
                  <a:pt x="339" y="320"/>
                </a:cubicBezTo>
                <a:cubicBezTo>
                  <a:pt x="340" y="319"/>
                  <a:pt x="342" y="319"/>
                  <a:pt x="342" y="320"/>
                </a:cubicBezTo>
                <a:cubicBezTo>
                  <a:pt x="342" y="320"/>
                  <a:pt x="342" y="320"/>
                  <a:pt x="342" y="320"/>
                </a:cubicBezTo>
                <a:cubicBezTo>
                  <a:pt x="343" y="321"/>
                  <a:pt x="343" y="322"/>
                  <a:pt x="343" y="323"/>
                </a:cubicBezTo>
                <a:cubicBezTo>
                  <a:pt x="343" y="323"/>
                  <a:pt x="343" y="323"/>
                  <a:pt x="343" y="323"/>
                </a:cubicBezTo>
                <a:cubicBezTo>
                  <a:pt x="343" y="323"/>
                  <a:pt x="343" y="323"/>
                  <a:pt x="343" y="323"/>
                </a:cubicBezTo>
                <a:cubicBezTo>
                  <a:pt x="343" y="323"/>
                  <a:pt x="343" y="323"/>
                  <a:pt x="343" y="323"/>
                </a:cubicBezTo>
                <a:cubicBezTo>
                  <a:pt x="342" y="324"/>
                  <a:pt x="342" y="324"/>
                  <a:pt x="341" y="324"/>
                </a:cubicBezTo>
                <a:cubicBezTo>
                  <a:pt x="341" y="324"/>
                  <a:pt x="341" y="324"/>
                  <a:pt x="341" y="324"/>
                </a:cubicBezTo>
                <a:cubicBezTo>
                  <a:pt x="341" y="324"/>
                  <a:pt x="340" y="324"/>
                  <a:pt x="340" y="323"/>
                </a:cubicBezTo>
                <a:close/>
                <a:moveTo>
                  <a:pt x="47" y="323"/>
                </a:moveTo>
                <a:cubicBezTo>
                  <a:pt x="47" y="323"/>
                  <a:pt x="47" y="323"/>
                  <a:pt x="47" y="323"/>
                </a:cubicBezTo>
                <a:cubicBezTo>
                  <a:pt x="47" y="323"/>
                  <a:pt x="47" y="323"/>
                  <a:pt x="47" y="323"/>
                </a:cubicBezTo>
                <a:cubicBezTo>
                  <a:pt x="46" y="322"/>
                  <a:pt x="46" y="320"/>
                  <a:pt x="47" y="320"/>
                </a:cubicBezTo>
                <a:cubicBezTo>
                  <a:pt x="47" y="320"/>
                  <a:pt x="47" y="320"/>
                  <a:pt x="47" y="320"/>
                </a:cubicBezTo>
                <a:cubicBezTo>
                  <a:pt x="48" y="319"/>
                  <a:pt x="50" y="319"/>
                  <a:pt x="50" y="320"/>
                </a:cubicBezTo>
                <a:cubicBezTo>
                  <a:pt x="50" y="320"/>
                  <a:pt x="50" y="320"/>
                  <a:pt x="50" y="320"/>
                </a:cubicBezTo>
                <a:cubicBezTo>
                  <a:pt x="51" y="321"/>
                  <a:pt x="51" y="322"/>
                  <a:pt x="50" y="323"/>
                </a:cubicBezTo>
                <a:cubicBezTo>
                  <a:pt x="50" y="323"/>
                  <a:pt x="50" y="323"/>
                  <a:pt x="50" y="323"/>
                </a:cubicBezTo>
                <a:cubicBezTo>
                  <a:pt x="50" y="323"/>
                  <a:pt x="49" y="323"/>
                  <a:pt x="49" y="323"/>
                </a:cubicBezTo>
                <a:cubicBezTo>
                  <a:pt x="49" y="323"/>
                  <a:pt x="49" y="323"/>
                  <a:pt x="49" y="323"/>
                </a:cubicBezTo>
                <a:cubicBezTo>
                  <a:pt x="48" y="323"/>
                  <a:pt x="48" y="323"/>
                  <a:pt x="47" y="323"/>
                </a:cubicBezTo>
                <a:close/>
                <a:moveTo>
                  <a:pt x="344" y="318"/>
                </a:moveTo>
                <a:cubicBezTo>
                  <a:pt x="343" y="317"/>
                  <a:pt x="343" y="316"/>
                  <a:pt x="344" y="315"/>
                </a:cubicBezTo>
                <a:cubicBezTo>
                  <a:pt x="344" y="315"/>
                  <a:pt x="344" y="315"/>
                  <a:pt x="344" y="315"/>
                </a:cubicBezTo>
                <a:cubicBezTo>
                  <a:pt x="345" y="314"/>
                  <a:pt x="346" y="314"/>
                  <a:pt x="347" y="314"/>
                </a:cubicBezTo>
                <a:cubicBezTo>
                  <a:pt x="347" y="314"/>
                  <a:pt x="347" y="314"/>
                  <a:pt x="347" y="314"/>
                </a:cubicBezTo>
                <a:cubicBezTo>
                  <a:pt x="348" y="315"/>
                  <a:pt x="348" y="317"/>
                  <a:pt x="347" y="317"/>
                </a:cubicBezTo>
                <a:cubicBezTo>
                  <a:pt x="347" y="317"/>
                  <a:pt x="347" y="317"/>
                  <a:pt x="347" y="317"/>
                </a:cubicBezTo>
                <a:cubicBezTo>
                  <a:pt x="347" y="318"/>
                  <a:pt x="346" y="318"/>
                  <a:pt x="346" y="318"/>
                </a:cubicBezTo>
                <a:cubicBezTo>
                  <a:pt x="346" y="318"/>
                  <a:pt x="346" y="318"/>
                  <a:pt x="346" y="318"/>
                </a:cubicBezTo>
                <a:cubicBezTo>
                  <a:pt x="345" y="318"/>
                  <a:pt x="345" y="318"/>
                  <a:pt x="344" y="318"/>
                </a:cubicBezTo>
                <a:close/>
                <a:moveTo>
                  <a:pt x="42" y="317"/>
                </a:moveTo>
                <a:cubicBezTo>
                  <a:pt x="42" y="316"/>
                  <a:pt x="42" y="315"/>
                  <a:pt x="43" y="314"/>
                </a:cubicBezTo>
                <a:cubicBezTo>
                  <a:pt x="43" y="314"/>
                  <a:pt x="43" y="314"/>
                  <a:pt x="43" y="314"/>
                </a:cubicBezTo>
                <a:cubicBezTo>
                  <a:pt x="44" y="313"/>
                  <a:pt x="45" y="313"/>
                  <a:pt x="46" y="314"/>
                </a:cubicBezTo>
                <a:cubicBezTo>
                  <a:pt x="46" y="314"/>
                  <a:pt x="46" y="314"/>
                  <a:pt x="46" y="314"/>
                </a:cubicBezTo>
                <a:cubicBezTo>
                  <a:pt x="47" y="315"/>
                  <a:pt x="46" y="317"/>
                  <a:pt x="45" y="317"/>
                </a:cubicBezTo>
                <a:cubicBezTo>
                  <a:pt x="45" y="317"/>
                  <a:pt x="45" y="317"/>
                  <a:pt x="45" y="317"/>
                </a:cubicBezTo>
                <a:cubicBezTo>
                  <a:pt x="45" y="318"/>
                  <a:pt x="45" y="318"/>
                  <a:pt x="44" y="318"/>
                </a:cubicBezTo>
                <a:cubicBezTo>
                  <a:pt x="44" y="318"/>
                  <a:pt x="44" y="318"/>
                  <a:pt x="44" y="318"/>
                </a:cubicBezTo>
                <a:cubicBezTo>
                  <a:pt x="44" y="318"/>
                  <a:pt x="43" y="318"/>
                  <a:pt x="42" y="317"/>
                </a:cubicBezTo>
                <a:close/>
                <a:moveTo>
                  <a:pt x="349" y="312"/>
                </a:moveTo>
                <a:cubicBezTo>
                  <a:pt x="348" y="311"/>
                  <a:pt x="348" y="310"/>
                  <a:pt x="348" y="309"/>
                </a:cubicBezTo>
                <a:cubicBezTo>
                  <a:pt x="348" y="309"/>
                  <a:pt x="348" y="309"/>
                  <a:pt x="348" y="309"/>
                </a:cubicBezTo>
                <a:cubicBezTo>
                  <a:pt x="349" y="308"/>
                  <a:pt x="350" y="308"/>
                  <a:pt x="351" y="309"/>
                </a:cubicBezTo>
                <a:cubicBezTo>
                  <a:pt x="351" y="309"/>
                  <a:pt x="351" y="309"/>
                  <a:pt x="351" y="309"/>
                </a:cubicBezTo>
                <a:cubicBezTo>
                  <a:pt x="352" y="309"/>
                  <a:pt x="352" y="311"/>
                  <a:pt x="352" y="312"/>
                </a:cubicBezTo>
                <a:cubicBezTo>
                  <a:pt x="352" y="312"/>
                  <a:pt x="352" y="312"/>
                  <a:pt x="352" y="312"/>
                </a:cubicBezTo>
                <a:cubicBezTo>
                  <a:pt x="352" y="312"/>
                  <a:pt x="352" y="312"/>
                  <a:pt x="352" y="312"/>
                </a:cubicBezTo>
                <a:cubicBezTo>
                  <a:pt x="352" y="312"/>
                  <a:pt x="352" y="312"/>
                  <a:pt x="352" y="312"/>
                </a:cubicBezTo>
                <a:cubicBezTo>
                  <a:pt x="351" y="312"/>
                  <a:pt x="351" y="313"/>
                  <a:pt x="350" y="313"/>
                </a:cubicBezTo>
                <a:cubicBezTo>
                  <a:pt x="350" y="313"/>
                  <a:pt x="350" y="313"/>
                  <a:pt x="350" y="313"/>
                </a:cubicBezTo>
                <a:cubicBezTo>
                  <a:pt x="350" y="313"/>
                  <a:pt x="349" y="312"/>
                  <a:pt x="349" y="312"/>
                </a:cubicBezTo>
                <a:close/>
                <a:moveTo>
                  <a:pt x="38" y="311"/>
                </a:moveTo>
                <a:cubicBezTo>
                  <a:pt x="37" y="310"/>
                  <a:pt x="38" y="309"/>
                  <a:pt x="38" y="308"/>
                </a:cubicBezTo>
                <a:cubicBezTo>
                  <a:pt x="38" y="308"/>
                  <a:pt x="38" y="308"/>
                  <a:pt x="38" y="308"/>
                </a:cubicBezTo>
                <a:cubicBezTo>
                  <a:pt x="39" y="308"/>
                  <a:pt x="41" y="308"/>
                  <a:pt x="41" y="309"/>
                </a:cubicBezTo>
                <a:cubicBezTo>
                  <a:pt x="41" y="309"/>
                  <a:pt x="41" y="309"/>
                  <a:pt x="41" y="309"/>
                </a:cubicBezTo>
                <a:cubicBezTo>
                  <a:pt x="42" y="310"/>
                  <a:pt x="42" y="311"/>
                  <a:pt x="41" y="312"/>
                </a:cubicBezTo>
                <a:cubicBezTo>
                  <a:pt x="41" y="312"/>
                  <a:pt x="41" y="312"/>
                  <a:pt x="41" y="312"/>
                </a:cubicBezTo>
                <a:cubicBezTo>
                  <a:pt x="41" y="312"/>
                  <a:pt x="40" y="312"/>
                  <a:pt x="40" y="312"/>
                </a:cubicBezTo>
                <a:cubicBezTo>
                  <a:pt x="40" y="312"/>
                  <a:pt x="40" y="312"/>
                  <a:pt x="40" y="312"/>
                </a:cubicBezTo>
                <a:cubicBezTo>
                  <a:pt x="39" y="312"/>
                  <a:pt x="38" y="312"/>
                  <a:pt x="38" y="311"/>
                </a:cubicBezTo>
                <a:close/>
                <a:moveTo>
                  <a:pt x="353" y="306"/>
                </a:moveTo>
                <a:cubicBezTo>
                  <a:pt x="352" y="306"/>
                  <a:pt x="352" y="304"/>
                  <a:pt x="353" y="303"/>
                </a:cubicBezTo>
                <a:cubicBezTo>
                  <a:pt x="353" y="303"/>
                  <a:pt x="353" y="303"/>
                  <a:pt x="353" y="303"/>
                </a:cubicBezTo>
                <a:cubicBezTo>
                  <a:pt x="353" y="302"/>
                  <a:pt x="355" y="302"/>
                  <a:pt x="355" y="303"/>
                </a:cubicBezTo>
                <a:cubicBezTo>
                  <a:pt x="355" y="303"/>
                  <a:pt x="355" y="303"/>
                  <a:pt x="355" y="303"/>
                </a:cubicBezTo>
                <a:cubicBezTo>
                  <a:pt x="356" y="303"/>
                  <a:pt x="357" y="305"/>
                  <a:pt x="356" y="306"/>
                </a:cubicBezTo>
                <a:cubicBezTo>
                  <a:pt x="356" y="306"/>
                  <a:pt x="356" y="306"/>
                  <a:pt x="356" y="306"/>
                </a:cubicBezTo>
                <a:cubicBezTo>
                  <a:pt x="356" y="306"/>
                  <a:pt x="355" y="307"/>
                  <a:pt x="354" y="307"/>
                </a:cubicBezTo>
                <a:cubicBezTo>
                  <a:pt x="354" y="307"/>
                  <a:pt x="354" y="307"/>
                  <a:pt x="354" y="307"/>
                </a:cubicBezTo>
                <a:cubicBezTo>
                  <a:pt x="354" y="307"/>
                  <a:pt x="353" y="307"/>
                  <a:pt x="353" y="306"/>
                </a:cubicBezTo>
                <a:close/>
                <a:moveTo>
                  <a:pt x="34" y="305"/>
                </a:moveTo>
                <a:cubicBezTo>
                  <a:pt x="33" y="304"/>
                  <a:pt x="33" y="303"/>
                  <a:pt x="34" y="302"/>
                </a:cubicBezTo>
                <a:cubicBezTo>
                  <a:pt x="34" y="302"/>
                  <a:pt x="34" y="302"/>
                  <a:pt x="34" y="302"/>
                </a:cubicBezTo>
                <a:cubicBezTo>
                  <a:pt x="35" y="302"/>
                  <a:pt x="37" y="302"/>
                  <a:pt x="37" y="303"/>
                </a:cubicBezTo>
                <a:cubicBezTo>
                  <a:pt x="37" y="303"/>
                  <a:pt x="37" y="303"/>
                  <a:pt x="37" y="303"/>
                </a:cubicBezTo>
                <a:cubicBezTo>
                  <a:pt x="38" y="304"/>
                  <a:pt x="38" y="305"/>
                  <a:pt x="37" y="306"/>
                </a:cubicBezTo>
                <a:cubicBezTo>
                  <a:pt x="37" y="306"/>
                  <a:pt x="37" y="306"/>
                  <a:pt x="37" y="306"/>
                </a:cubicBezTo>
                <a:cubicBezTo>
                  <a:pt x="36" y="306"/>
                  <a:pt x="36" y="306"/>
                  <a:pt x="36" y="306"/>
                </a:cubicBezTo>
                <a:cubicBezTo>
                  <a:pt x="36" y="306"/>
                  <a:pt x="36" y="306"/>
                  <a:pt x="36" y="306"/>
                </a:cubicBezTo>
                <a:cubicBezTo>
                  <a:pt x="35" y="306"/>
                  <a:pt x="34" y="306"/>
                  <a:pt x="34" y="305"/>
                </a:cubicBezTo>
                <a:close/>
                <a:moveTo>
                  <a:pt x="357" y="300"/>
                </a:moveTo>
                <a:cubicBezTo>
                  <a:pt x="356" y="300"/>
                  <a:pt x="356" y="298"/>
                  <a:pt x="356" y="297"/>
                </a:cubicBezTo>
                <a:cubicBezTo>
                  <a:pt x="356" y="297"/>
                  <a:pt x="356" y="297"/>
                  <a:pt x="356" y="297"/>
                </a:cubicBezTo>
                <a:cubicBezTo>
                  <a:pt x="357" y="296"/>
                  <a:pt x="358" y="296"/>
                  <a:pt x="359" y="297"/>
                </a:cubicBezTo>
                <a:cubicBezTo>
                  <a:pt x="359" y="297"/>
                  <a:pt x="359" y="297"/>
                  <a:pt x="359" y="297"/>
                </a:cubicBezTo>
                <a:cubicBezTo>
                  <a:pt x="360" y="297"/>
                  <a:pt x="361" y="299"/>
                  <a:pt x="360" y="300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0" y="300"/>
                  <a:pt x="360" y="300"/>
                  <a:pt x="360" y="300"/>
                </a:cubicBezTo>
                <a:cubicBezTo>
                  <a:pt x="360" y="300"/>
                  <a:pt x="359" y="301"/>
                  <a:pt x="358" y="301"/>
                </a:cubicBezTo>
                <a:cubicBezTo>
                  <a:pt x="358" y="301"/>
                  <a:pt x="358" y="301"/>
                  <a:pt x="358" y="301"/>
                </a:cubicBezTo>
                <a:cubicBezTo>
                  <a:pt x="358" y="301"/>
                  <a:pt x="357" y="300"/>
                  <a:pt x="357" y="300"/>
                </a:cubicBezTo>
                <a:close/>
                <a:moveTo>
                  <a:pt x="30" y="299"/>
                </a:moveTo>
                <a:cubicBezTo>
                  <a:pt x="30" y="299"/>
                  <a:pt x="30" y="299"/>
                  <a:pt x="30" y="299"/>
                </a:cubicBezTo>
                <a:cubicBezTo>
                  <a:pt x="30" y="299"/>
                  <a:pt x="30" y="299"/>
                  <a:pt x="30" y="299"/>
                </a:cubicBezTo>
                <a:cubicBezTo>
                  <a:pt x="29" y="298"/>
                  <a:pt x="29" y="297"/>
                  <a:pt x="30" y="296"/>
                </a:cubicBezTo>
                <a:cubicBezTo>
                  <a:pt x="30" y="296"/>
                  <a:pt x="30" y="296"/>
                  <a:pt x="30" y="296"/>
                </a:cubicBezTo>
                <a:cubicBezTo>
                  <a:pt x="31" y="296"/>
                  <a:pt x="33" y="296"/>
                  <a:pt x="33" y="297"/>
                </a:cubicBezTo>
                <a:cubicBezTo>
                  <a:pt x="33" y="297"/>
                  <a:pt x="33" y="297"/>
                  <a:pt x="33" y="297"/>
                </a:cubicBezTo>
                <a:cubicBezTo>
                  <a:pt x="34" y="298"/>
                  <a:pt x="34" y="299"/>
                  <a:pt x="33" y="300"/>
                </a:cubicBezTo>
                <a:cubicBezTo>
                  <a:pt x="33" y="300"/>
                  <a:pt x="33" y="300"/>
                  <a:pt x="33" y="300"/>
                </a:cubicBezTo>
                <a:cubicBezTo>
                  <a:pt x="32" y="300"/>
                  <a:pt x="32" y="300"/>
                  <a:pt x="32" y="300"/>
                </a:cubicBezTo>
                <a:cubicBezTo>
                  <a:pt x="32" y="300"/>
                  <a:pt x="32" y="300"/>
                  <a:pt x="32" y="300"/>
                </a:cubicBezTo>
                <a:cubicBezTo>
                  <a:pt x="31" y="300"/>
                  <a:pt x="30" y="300"/>
                  <a:pt x="30" y="299"/>
                </a:cubicBezTo>
                <a:close/>
                <a:moveTo>
                  <a:pt x="361" y="294"/>
                </a:moveTo>
                <a:cubicBezTo>
                  <a:pt x="360" y="294"/>
                  <a:pt x="360" y="292"/>
                  <a:pt x="360" y="291"/>
                </a:cubicBezTo>
                <a:cubicBezTo>
                  <a:pt x="360" y="291"/>
                  <a:pt x="360" y="291"/>
                  <a:pt x="360" y="291"/>
                </a:cubicBezTo>
                <a:cubicBezTo>
                  <a:pt x="361" y="290"/>
                  <a:pt x="362" y="290"/>
                  <a:pt x="363" y="290"/>
                </a:cubicBezTo>
                <a:cubicBezTo>
                  <a:pt x="363" y="290"/>
                  <a:pt x="363" y="290"/>
                  <a:pt x="363" y="290"/>
                </a:cubicBezTo>
                <a:cubicBezTo>
                  <a:pt x="364" y="291"/>
                  <a:pt x="364" y="292"/>
                  <a:pt x="364" y="293"/>
                </a:cubicBezTo>
                <a:cubicBezTo>
                  <a:pt x="364" y="293"/>
                  <a:pt x="364" y="293"/>
                  <a:pt x="364" y="293"/>
                </a:cubicBezTo>
                <a:cubicBezTo>
                  <a:pt x="364" y="293"/>
                  <a:pt x="364" y="293"/>
                  <a:pt x="364" y="293"/>
                </a:cubicBezTo>
                <a:cubicBezTo>
                  <a:pt x="364" y="293"/>
                  <a:pt x="364" y="293"/>
                  <a:pt x="364" y="293"/>
                </a:cubicBezTo>
                <a:cubicBezTo>
                  <a:pt x="363" y="294"/>
                  <a:pt x="363" y="294"/>
                  <a:pt x="362" y="294"/>
                </a:cubicBezTo>
                <a:cubicBezTo>
                  <a:pt x="362" y="294"/>
                  <a:pt x="362" y="294"/>
                  <a:pt x="362" y="294"/>
                </a:cubicBezTo>
                <a:cubicBezTo>
                  <a:pt x="362" y="294"/>
                  <a:pt x="361" y="294"/>
                  <a:pt x="361" y="294"/>
                </a:cubicBezTo>
                <a:close/>
                <a:moveTo>
                  <a:pt x="26" y="293"/>
                </a:moveTo>
                <a:cubicBezTo>
                  <a:pt x="25" y="292"/>
                  <a:pt x="26" y="291"/>
                  <a:pt x="27" y="290"/>
                </a:cubicBezTo>
                <a:cubicBezTo>
                  <a:pt x="27" y="290"/>
                  <a:pt x="27" y="290"/>
                  <a:pt x="27" y="290"/>
                </a:cubicBezTo>
                <a:cubicBezTo>
                  <a:pt x="28" y="289"/>
                  <a:pt x="29" y="290"/>
                  <a:pt x="30" y="291"/>
                </a:cubicBezTo>
                <a:cubicBezTo>
                  <a:pt x="30" y="291"/>
                  <a:pt x="30" y="291"/>
                  <a:pt x="30" y="291"/>
                </a:cubicBezTo>
                <a:cubicBezTo>
                  <a:pt x="30" y="292"/>
                  <a:pt x="30" y="293"/>
                  <a:pt x="29" y="29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4"/>
                  <a:pt x="28" y="294"/>
                  <a:pt x="28" y="294"/>
                </a:cubicBezTo>
                <a:cubicBezTo>
                  <a:pt x="28" y="294"/>
                  <a:pt x="28" y="294"/>
                  <a:pt x="28" y="294"/>
                </a:cubicBezTo>
                <a:cubicBezTo>
                  <a:pt x="27" y="294"/>
                  <a:pt x="26" y="294"/>
                  <a:pt x="26" y="293"/>
                </a:cubicBezTo>
                <a:close/>
                <a:moveTo>
                  <a:pt x="365" y="288"/>
                </a:moveTo>
                <a:cubicBezTo>
                  <a:pt x="364" y="287"/>
                  <a:pt x="363" y="286"/>
                  <a:pt x="364" y="285"/>
                </a:cubicBezTo>
                <a:cubicBezTo>
                  <a:pt x="364" y="285"/>
                  <a:pt x="364" y="285"/>
                  <a:pt x="364" y="285"/>
                </a:cubicBezTo>
                <a:cubicBezTo>
                  <a:pt x="364" y="284"/>
                  <a:pt x="366" y="284"/>
                  <a:pt x="367" y="284"/>
                </a:cubicBezTo>
                <a:cubicBezTo>
                  <a:pt x="367" y="284"/>
                  <a:pt x="367" y="284"/>
                  <a:pt x="367" y="284"/>
                </a:cubicBezTo>
                <a:cubicBezTo>
                  <a:pt x="368" y="285"/>
                  <a:pt x="368" y="286"/>
                  <a:pt x="367" y="287"/>
                </a:cubicBezTo>
                <a:cubicBezTo>
                  <a:pt x="367" y="287"/>
                  <a:pt x="367" y="287"/>
                  <a:pt x="367" y="287"/>
                </a:cubicBezTo>
                <a:cubicBezTo>
                  <a:pt x="367" y="288"/>
                  <a:pt x="366" y="288"/>
                  <a:pt x="366" y="288"/>
                </a:cubicBezTo>
                <a:cubicBezTo>
                  <a:pt x="366" y="288"/>
                  <a:pt x="366" y="288"/>
                  <a:pt x="366" y="288"/>
                </a:cubicBezTo>
                <a:cubicBezTo>
                  <a:pt x="365" y="288"/>
                  <a:pt x="365" y="288"/>
                  <a:pt x="365" y="288"/>
                </a:cubicBezTo>
                <a:close/>
                <a:moveTo>
                  <a:pt x="23" y="287"/>
                </a:moveTo>
                <a:cubicBezTo>
                  <a:pt x="22" y="286"/>
                  <a:pt x="22" y="284"/>
                  <a:pt x="23" y="284"/>
                </a:cubicBezTo>
                <a:cubicBezTo>
                  <a:pt x="23" y="284"/>
                  <a:pt x="23" y="284"/>
                  <a:pt x="23" y="284"/>
                </a:cubicBezTo>
                <a:cubicBezTo>
                  <a:pt x="24" y="283"/>
                  <a:pt x="26" y="284"/>
                  <a:pt x="26" y="285"/>
                </a:cubicBezTo>
                <a:cubicBezTo>
                  <a:pt x="26" y="285"/>
                  <a:pt x="26" y="285"/>
                  <a:pt x="26" y="285"/>
                </a:cubicBezTo>
                <a:cubicBezTo>
                  <a:pt x="27" y="286"/>
                  <a:pt x="26" y="287"/>
                  <a:pt x="25" y="287"/>
                </a:cubicBezTo>
                <a:cubicBezTo>
                  <a:pt x="25" y="287"/>
                  <a:pt x="25" y="287"/>
                  <a:pt x="25" y="287"/>
                </a:cubicBezTo>
                <a:cubicBezTo>
                  <a:pt x="25" y="288"/>
                  <a:pt x="25" y="288"/>
                  <a:pt x="24" y="288"/>
                </a:cubicBezTo>
                <a:cubicBezTo>
                  <a:pt x="24" y="288"/>
                  <a:pt x="24" y="288"/>
                  <a:pt x="24" y="288"/>
                </a:cubicBezTo>
                <a:cubicBezTo>
                  <a:pt x="24" y="288"/>
                  <a:pt x="23" y="287"/>
                  <a:pt x="23" y="287"/>
                </a:cubicBezTo>
                <a:close/>
                <a:moveTo>
                  <a:pt x="368" y="281"/>
                </a:moveTo>
                <a:cubicBezTo>
                  <a:pt x="367" y="281"/>
                  <a:pt x="366" y="280"/>
                  <a:pt x="367" y="279"/>
                </a:cubicBezTo>
                <a:cubicBezTo>
                  <a:pt x="367" y="279"/>
                  <a:pt x="367" y="279"/>
                  <a:pt x="367" y="279"/>
                </a:cubicBezTo>
                <a:cubicBezTo>
                  <a:pt x="367" y="278"/>
                  <a:pt x="369" y="277"/>
                  <a:pt x="370" y="278"/>
                </a:cubicBezTo>
                <a:cubicBezTo>
                  <a:pt x="370" y="278"/>
                  <a:pt x="370" y="278"/>
                  <a:pt x="370" y="278"/>
                </a:cubicBezTo>
                <a:cubicBezTo>
                  <a:pt x="371" y="278"/>
                  <a:pt x="371" y="279"/>
                  <a:pt x="371" y="280"/>
                </a:cubicBezTo>
                <a:cubicBezTo>
                  <a:pt x="371" y="280"/>
                  <a:pt x="371" y="280"/>
                  <a:pt x="371" y="280"/>
                </a:cubicBezTo>
                <a:cubicBezTo>
                  <a:pt x="370" y="281"/>
                  <a:pt x="370" y="282"/>
                  <a:pt x="369" y="282"/>
                </a:cubicBezTo>
                <a:cubicBezTo>
                  <a:pt x="369" y="282"/>
                  <a:pt x="369" y="282"/>
                  <a:pt x="369" y="282"/>
                </a:cubicBezTo>
                <a:cubicBezTo>
                  <a:pt x="369" y="282"/>
                  <a:pt x="368" y="282"/>
                  <a:pt x="368" y="281"/>
                </a:cubicBezTo>
                <a:close/>
                <a:moveTo>
                  <a:pt x="19" y="280"/>
                </a:moveTo>
                <a:cubicBezTo>
                  <a:pt x="19" y="279"/>
                  <a:pt x="19" y="278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1" y="277"/>
                  <a:pt x="23" y="277"/>
                  <a:pt x="23" y="278"/>
                </a:cubicBezTo>
                <a:cubicBezTo>
                  <a:pt x="23" y="278"/>
                  <a:pt x="23" y="278"/>
                  <a:pt x="23" y="278"/>
                </a:cubicBezTo>
                <a:cubicBezTo>
                  <a:pt x="24" y="279"/>
                  <a:pt x="23" y="281"/>
                  <a:pt x="22" y="281"/>
                </a:cubicBezTo>
                <a:cubicBezTo>
                  <a:pt x="22" y="281"/>
                  <a:pt x="22" y="281"/>
                  <a:pt x="22" y="281"/>
                </a:cubicBezTo>
                <a:cubicBezTo>
                  <a:pt x="22" y="281"/>
                  <a:pt x="21" y="281"/>
                  <a:pt x="21" y="281"/>
                </a:cubicBezTo>
                <a:cubicBezTo>
                  <a:pt x="21" y="281"/>
                  <a:pt x="21" y="281"/>
                  <a:pt x="21" y="281"/>
                </a:cubicBezTo>
                <a:cubicBezTo>
                  <a:pt x="20" y="281"/>
                  <a:pt x="20" y="281"/>
                  <a:pt x="19" y="280"/>
                </a:cubicBezTo>
                <a:close/>
                <a:moveTo>
                  <a:pt x="371" y="275"/>
                </a:moveTo>
                <a:cubicBezTo>
                  <a:pt x="370" y="274"/>
                  <a:pt x="369" y="273"/>
                  <a:pt x="370" y="272"/>
                </a:cubicBezTo>
                <a:cubicBezTo>
                  <a:pt x="370" y="272"/>
                  <a:pt x="370" y="272"/>
                  <a:pt x="370" y="272"/>
                </a:cubicBezTo>
                <a:cubicBezTo>
                  <a:pt x="370" y="271"/>
                  <a:pt x="372" y="271"/>
                  <a:pt x="373" y="271"/>
                </a:cubicBezTo>
                <a:cubicBezTo>
                  <a:pt x="373" y="271"/>
                  <a:pt x="373" y="271"/>
                  <a:pt x="373" y="271"/>
                </a:cubicBezTo>
                <a:cubicBezTo>
                  <a:pt x="374" y="272"/>
                  <a:pt x="374" y="273"/>
                  <a:pt x="374" y="274"/>
                </a:cubicBezTo>
                <a:cubicBezTo>
                  <a:pt x="374" y="274"/>
                  <a:pt x="374" y="274"/>
                  <a:pt x="374" y="274"/>
                </a:cubicBezTo>
                <a:cubicBezTo>
                  <a:pt x="373" y="275"/>
                  <a:pt x="373" y="275"/>
                  <a:pt x="372" y="275"/>
                </a:cubicBezTo>
                <a:cubicBezTo>
                  <a:pt x="372" y="275"/>
                  <a:pt x="372" y="275"/>
                  <a:pt x="372" y="275"/>
                </a:cubicBezTo>
                <a:cubicBezTo>
                  <a:pt x="372" y="275"/>
                  <a:pt x="371" y="275"/>
                  <a:pt x="371" y="275"/>
                </a:cubicBezTo>
                <a:close/>
                <a:moveTo>
                  <a:pt x="16" y="273"/>
                </a:moveTo>
                <a:cubicBezTo>
                  <a:pt x="16" y="272"/>
                  <a:pt x="16" y="271"/>
                  <a:pt x="17" y="271"/>
                </a:cubicBezTo>
                <a:cubicBezTo>
                  <a:pt x="17" y="271"/>
                  <a:pt x="17" y="271"/>
                  <a:pt x="17" y="271"/>
                </a:cubicBezTo>
                <a:cubicBezTo>
                  <a:pt x="18" y="270"/>
                  <a:pt x="20" y="271"/>
                  <a:pt x="20" y="272"/>
                </a:cubicBezTo>
                <a:cubicBezTo>
                  <a:pt x="20" y="272"/>
                  <a:pt x="20" y="272"/>
                  <a:pt x="20" y="272"/>
                </a:cubicBezTo>
                <a:cubicBezTo>
                  <a:pt x="21" y="273"/>
                  <a:pt x="20" y="274"/>
                  <a:pt x="19" y="275"/>
                </a:cubicBezTo>
                <a:cubicBezTo>
                  <a:pt x="19" y="275"/>
                  <a:pt x="19" y="275"/>
                  <a:pt x="19" y="275"/>
                </a:cubicBezTo>
                <a:cubicBezTo>
                  <a:pt x="19" y="275"/>
                  <a:pt x="18" y="275"/>
                  <a:pt x="18" y="275"/>
                </a:cubicBezTo>
                <a:cubicBezTo>
                  <a:pt x="18" y="275"/>
                  <a:pt x="18" y="275"/>
                  <a:pt x="18" y="275"/>
                </a:cubicBezTo>
                <a:cubicBezTo>
                  <a:pt x="17" y="275"/>
                  <a:pt x="17" y="274"/>
                  <a:pt x="16" y="273"/>
                </a:cubicBezTo>
                <a:close/>
                <a:moveTo>
                  <a:pt x="374" y="268"/>
                </a:moveTo>
                <a:cubicBezTo>
                  <a:pt x="373" y="268"/>
                  <a:pt x="372" y="267"/>
                  <a:pt x="373" y="266"/>
                </a:cubicBezTo>
                <a:cubicBezTo>
                  <a:pt x="373" y="266"/>
                  <a:pt x="373" y="266"/>
                  <a:pt x="373" y="266"/>
                </a:cubicBezTo>
                <a:cubicBezTo>
                  <a:pt x="373" y="264"/>
                  <a:pt x="374" y="264"/>
                  <a:pt x="375" y="264"/>
                </a:cubicBezTo>
                <a:cubicBezTo>
                  <a:pt x="375" y="264"/>
                  <a:pt x="375" y="264"/>
                  <a:pt x="375" y="264"/>
                </a:cubicBezTo>
                <a:cubicBezTo>
                  <a:pt x="377" y="265"/>
                  <a:pt x="377" y="266"/>
                  <a:pt x="377" y="267"/>
                </a:cubicBezTo>
                <a:cubicBezTo>
                  <a:pt x="377" y="267"/>
                  <a:pt x="377" y="267"/>
                  <a:pt x="377" y="267"/>
                </a:cubicBezTo>
                <a:cubicBezTo>
                  <a:pt x="376" y="268"/>
                  <a:pt x="375" y="268"/>
                  <a:pt x="375" y="268"/>
                </a:cubicBezTo>
                <a:cubicBezTo>
                  <a:pt x="375" y="268"/>
                  <a:pt x="375" y="268"/>
                  <a:pt x="375" y="268"/>
                </a:cubicBezTo>
                <a:cubicBezTo>
                  <a:pt x="374" y="268"/>
                  <a:pt x="374" y="268"/>
                  <a:pt x="374" y="268"/>
                </a:cubicBezTo>
                <a:close/>
                <a:moveTo>
                  <a:pt x="13" y="267"/>
                </a:moveTo>
                <a:cubicBezTo>
                  <a:pt x="13" y="267"/>
                  <a:pt x="13" y="267"/>
                  <a:pt x="13" y="267"/>
                </a:cubicBezTo>
                <a:cubicBezTo>
                  <a:pt x="13" y="267"/>
                  <a:pt x="13" y="267"/>
                  <a:pt x="13" y="267"/>
                </a:cubicBezTo>
                <a:cubicBezTo>
                  <a:pt x="13" y="266"/>
                  <a:pt x="13" y="264"/>
                  <a:pt x="15" y="264"/>
                </a:cubicBezTo>
                <a:cubicBezTo>
                  <a:pt x="15" y="264"/>
                  <a:pt x="15" y="264"/>
                  <a:pt x="15" y="264"/>
                </a:cubicBezTo>
                <a:cubicBezTo>
                  <a:pt x="16" y="264"/>
                  <a:pt x="17" y="264"/>
                  <a:pt x="17" y="265"/>
                </a:cubicBezTo>
                <a:cubicBezTo>
                  <a:pt x="17" y="265"/>
                  <a:pt x="17" y="265"/>
                  <a:pt x="17" y="265"/>
                </a:cubicBezTo>
                <a:cubicBezTo>
                  <a:pt x="18" y="266"/>
                  <a:pt x="17" y="267"/>
                  <a:pt x="16" y="268"/>
                </a:cubicBezTo>
                <a:cubicBezTo>
                  <a:pt x="16" y="268"/>
                  <a:pt x="16" y="268"/>
                  <a:pt x="16" y="268"/>
                </a:cubicBezTo>
                <a:cubicBezTo>
                  <a:pt x="16" y="268"/>
                  <a:pt x="16" y="268"/>
                  <a:pt x="15" y="268"/>
                </a:cubicBezTo>
                <a:cubicBezTo>
                  <a:pt x="15" y="268"/>
                  <a:pt x="15" y="268"/>
                  <a:pt x="15" y="268"/>
                </a:cubicBezTo>
                <a:cubicBezTo>
                  <a:pt x="15" y="268"/>
                  <a:pt x="14" y="268"/>
                  <a:pt x="13" y="267"/>
                </a:cubicBezTo>
                <a:close/>
                <a:moveTo>
                  <a:pt x="376" y="262"/>
                </a:moveTo>
                <a:cubicBezTo>
                  <a:pt x="375" y="261"/>
                  <a:pt x="375" y="260"/>
                  <a:pt x="375" y="259"/>
                </a:cubicBezTo>
                <a:cubicBezTo>
                  <a:pt x="375" y="259"/>
                  <a:pt x="375" y="259"/>
                  <a:pt x="375" y="259"/>
                </a:cubicBezTo>
                <a:cubicBezTo>
                  <a:pt x="376" y="258"/>
                  <a:pt x="377" y="257"/>
                  <a:pt x="378" y="258"/>
                </a:cubicBezTo>
                <a:cubicBezTo>
                  <a:pt x="378" y="258"/>
                  <a:pt x="378" y="258"/>
                  <a:pt x="378" y="258"/>
                </a:cubicBezTo>
                <a:cubicBezTo>
                  <a:pt x="379" y="258"/>
                  <a:pt x="380" y="259"/>
                  <a:pt x="379" y="260"/>
                </a:cubicBezTo>
                <a:cubicBezTo>
                  <a:pt x="379" y="260"/>
                  <a:pt x="379" y="260"/>
                  <a:pt x="379" y="260"/>
                </a:cubicBezTo>
                <a:cubicBezTo>
                  <a:pt x="379" y="261"/>
                  <a:pt x="378" y="262"/>
                  <a:pt x="377" y="262"/>
                </a:cubicBezTo>
                <a:cubicBezTo>
                  <a:pt x="377" y="262"/>
                  <a:pt x="377" y="262"/>
                  <a:pt x="377" y="262"/>
                </a:cubicBezTo>
                <a:cubicBezTo>
                  <a:pt x="377" y="262"/>
                  <a:pt x="377" y="262"/>
                  <a:pt x="376" y="262"/>
                </a:cubicBezTo>
                <a:close/>
                <a:moveTo>
                  <a:pt x="11" y="260"/>
                </a:moveTo>
                <a:cubicBezTo>
                  <a:pt x="10" y="259"/>
                  <a:pt x="11" y="258"/>
                  <a:pt x="12" y="257"/>
                </a:cubicBezTo>
                <a:cubicBezTo>
                  <a:pt x="12" y="257"/>
                  <a:pt x="12" y="257"/>
                  <a:pt x="12" y="257"/>
                </a:cubicBezTo>
                <a:cubicBezTo>
                  <a:pt x="13" y="257"/>
                  <a:pt x="14" y="257"/>
                  <a:pt x="15" y="258"/>
                </a:cubicBezTo>
                <a:cubicBezTo>
                  <a:pt x="15" y="258"/>
                  <a:pt x="15" y="258"/>
                  <a:pt x="15" y="258"/>
                </a:cubicBezTo>
                <a:cubicBezTo>
                  <a:pt x="15" y="260"/>
                  <a:pt x="15" y="261"/>
                  <a:pt x="14" y="261"/>
                </a:cubicBezTo>
                <a:cubicBezTo>
                  <a:pt x="14" y="261"/>
                  <a:pt x="14" y="261"/>
                  <a:pt x="14" y="261"/>
                </a:cubicBezTo>
                <a:cubicBezTo>
                  <a:pt x="13" y="261"/>
                  <a:pt x="13" y="261"/>
                  <a:pt x="13" y="261"/>
                </a:cubicBezTo>
                <a:cubicBezTo>
                  <a:pt x="13" y="261"/>
                  <a:pt x="13" y="261"/>
                  <a:pt x="13" y="261"/>
                </a:cubicBezTo>
                <a:cubicBezTo>
                  <a:pt x="12" y="261"/>
                  <a:pt x="11" y="261"/>
                  <a:pt x="11" y="260"/>
                </a:cubicBezTo>
                <a:close/>
                <a:moveTo>
                  <a:pt x="379" y="255"/>
                </a:moveTo>
                <a:cubicBezTo>
                  <a:pt x="378" y="254"/>
                  <a:pt x="377" y="253"/>
                  <a:pt x="377" y="252"/>
                </a:cubicBezTo>
                <a:cubicBezTo>
                  <a:pt x="377" y="252"/>
                  <a:pt x="377" y="252"/>
                  <a:pt x="377" y="252"/>
                </a:cubicBezTo>
                <a:cubicBezTo>
                  <a:pt x="378" y="251"/>
                  <a:pt x="379" y="250"/>
                  <a:pt x="380" y="251"/>
                </a:cubicBezTo>
                <a:cubicBezTo>
                  <a:pt x="380" y="251"/>
                  <a:pt x="380" y="251"/>
                  <a:pt x="380" y="251"/>
                </a:cubicBezTo>
                <a:cubicBezTo>
                  <a:pt x="381" y="251"/>
                  <a:pt x="382" y="252"/>
                  <a:pt x="381" y="253"/>
                </a:cubicBezTo>
                <a:cubicBezTo>
                  <a:pt x="381" y="253"/>
                  <a:pt x="381" y="253"/>
                  <a:pt x="381" y="253"/>
                </a:cubicBezTo>
                <a:cubicBezTo>
                  <a:pt x="381" y="254"/>
                  <a:pt x="380" y="255"/>
                  <a:pt x="379" y="255"/>
                </a:cubicBezTo>
                <a:cubicBezTo>
                  <a:pt x="379" y="255"/>
                  <a:pt x="379" y="255"/>
                  <a:pt x="379" y="255"/>
                </a:cubicBezTo>
                <a:cubicBezTo>
                  <a:pt x="379" y="255"/>
                  <a:pt x="379" y="255"/>
                  <a:pt x="379" y="255"/>
                </a:cubicBezTo>
                <a:close/>
                <a:moveTo>
                  <a:pt x="9" y="253"/>
                </a:moveTo>
                <a:cubicBezTo>
                  <a:pt x="9" y="253"/>
                  <a:pt x="9" y="253"/>
                  <a:pt x="9" y="253"/>
                </a:cubicBezTo>
                <a:cubicBezTo>
                  <a:pt x="9" y="253"/>
                  <a:pt x="9" y="253"/>
                  <a:pt x="9" y="253"/>
                </a:cubicBezTo>
                <a:cubicBezTo>
                  <a:pt x="8" y="252"/>
                  <a:pt x="9" y="251"/>
                  <a:pt x="10" y="250"/>
                </a:cubicBezTo>
                <a:cubicBezTo>
                  <a:pt x="10" y="250"/>
                  <a:pt x="10" y="250"/>
                  <a:pt x="10" y="250"/>
                </a:cubicBezTo>
                <a:cubicBezTo>
                  <a:pt x="11" y="250"/>
                  <a:pt x="12" y="251"/>
                  <a:pt x="13" y="252"/>
                </a:cubicBezTo>
                <a:cubicBezTo>
                  <a:pt x="13" y="252"/>
                  <a:pt x="13" y="252"/>
                  <a:pt x="13" y="252"/>
                </a:cubicBezTo>
                <a:cubicBezTo>
                  <a:pt x="13" y="253"/>
                  <a:pt x="12" y="254"/>
                  <a:pt x="11" y="254"/>
                </a:cubicBezTo>
                <a:cubicBezTo>
                  <a:pt x="11" y="254"/>
                  <a:pt x="11" y="254"/>
                  <a:pt x="11" y="254"/>
                </a:cubicBezTo>
                <a:cubicBezTo>
                  <a:pt x="11" y="254"/>
                  <a:pt x="11" y="254"/>
                  <a:pt x="11" y="254"/>
                </a:cubicBezTo>
                <a:cubicBezTo>
                  <a:pt x="11" y="254"/>
                  <a:pt x="11" y="254"/>
                  <a:pt x="11" y="254"/>
                </a:cubicBezTo>
                <a:cubicBezTo>
                  <a:pt x="10" y="254"/>
                  <a:pt x="9" y="254"/>
                  <a:pt x="9" y="253"/>
                </a:cubicBezTo>
                <a:close/>
                <a:moveTo>
                  <a:pt x="381" y="248"/>
                </a:moveTo>
                <a:cubicBezTo>
                  <a:pt x="380" y="247"/>
                  <a:pt x="379" y="246"/>
                  <a:pt x="379" y="245"/>
                </a:cubicBezTo>
                <a:cubicBezTo>
                  <a:pt x="379" y="245"/>
                  <a:pt x="379" y="245"/>
                  <a:pt x="379" y="245"/>
                </a:cubicBezTo>
                <a:cubicBezTo>
                  <a:pt x="380" y="244"/>
                  <a:pt x="381" y="243"/>
                  <a:pt x="382" y="244"/>
                </a:cubicBezTo>
                <a:cubicBezTo>
                  <a:pt x="382" y="244"/>
                  <a:pt x="382" y="244"/>
                  <a:pt x="382" y="244"/>
                </a:cubicBezTo>
                <a:cubicBezTo>
                  <a:pt x="383" y="244"/>
                  <a:pt x="384" y="245"/>
                  <a:pt x="384" y="246"/>
                </a:cubicBezTo>
                <a:cubicBezTo>
                  <a:pt x="384" y="246"/>
                  <a:pt x="384" y="246"/>
                  <a:pt x="384" y="246"/>
                </a:cubicBezTo>
                <a:cubicBezTo>
                  <a:pt x="383" y="247"/>
                  <a:pt x="382" y="248"/>
                  <a:pt x="381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81" y="248"/>
                  <a:pt x="381" y="248"/>
                  <a:pt x="381" y="248"/>
                </a:cubicBezTo>
                <a:close/>
                <a:moveTo>
                  <a:pt x="7" y="246"/>
                </a:moveTo>
                <a:cubicBezTo>
                  <a:pt x="6" y="245"/>
                  <a:pt x="7" y="244"/>
                  <a:pt x="8" y="243"/>
                </a:cubicBezTo>
                <a:cubicBezTo>
                  <a:pt x="8" y="243"/>
                  <a:pt x="8" y="243"/>
                  <a:pt x="8" y="243"/>
                </a:cubicBezTo>
                <a:cubicBezTo>
                  <a:pt x="9" y="243"/>
                  <a:pt x="10" y="244"/>
                  <a:pt x="11" y="245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11" y="246"/>
                  <a:pt x="10" y="247"/>
                  <a:pt x="9" y="247"/>
                </a:cubicBezTo>
                <a:cubicBezTo>
                  <a:pt x="9" y="247"/>
                  <a:pt x="9" y="247"/>
                  <a:pt x="9" y="247"/>
                </a:cubicBezTo>
                <a:cubicBezTo>
                  <a:pt x="9" y="247"/>
                  <a:pt x="9" y="248"/>
                  <a:pt x="9" y="248"/>
                </a:cubicBezTo>
                <a:cubicBezTo>
                  <a:pt x="9" y="248"/>
                  <a:pt x="9" y="248"/>
                  <a:pt x="9" y="248"/>
                </a:cubicBezTo>
                <a:cubicBezTo>
                  <a:pt x="8" y="248"/>
                  <a:pt x="7" y="247"/>
                  <a:pt x="7" y="246"/>
                </a:cubicBezTo>
                <a:close/>
                <a:moveTo>
                  <a:pt x="383" y="241"/>
                </a:moveTo>
                <a:cubicBezTo>
                  <a:pt x="382" y="241"/>
                  <a:pt x="381" y="239"/>
                  <a:pt x="381" y="238"/>
                </a:cubicBezTo>
                <a:cubicBezTo>
                  <a:pt x="381" y="238"/>
                  <a:pt x="381" y="238"/>
                  <a:pt x="381" y="238"/>
                </a:cubicBezTo>
                <a:cubicBezTo>
                  <a:pt x="381" y="237"/>
                  <a:pt x="383" y="236"/>
                  <a:pt x="384" y="237"/>
                </a:cubicBezTo>
                <a:cubicBezTo>
                  <a:pt x="384" y="237"/>
                  <a:pt x="384" y="237"/>
                  <a:pt x="384" y="237"/>
                </a:cubicBezTo>
                <a:cubicBezTo>
                  <a:pt x="385" y="237"/>
                  <a:pt x="386" y="238"/>
                  <a:pt x="385" y="239"/>
                </a:cubicBezTo>
                <a:cubicBezTo>
                  <a:pt x="385" y="239"/>
                  <a:pt x="385" y="239"/>
                  <a:pt x="385" y="239"/>
                </a:cubicBezTo>
                <a:cubicBezTo>
                  <a:pt x="385" y="239"/>
                  <a:pt x="385" y="239"/>
                  <a:pt x="385" y="239"/>
                </a:cubicBezTo>
                <a:cubicBezTo>
                  <a:pt x="385" y="239"/>
                  <a:pt x="385" y="239"/>
                  <a:pt x="385" y="239"/>
                </a:cubicBezTo>
                <a:cubicBezTo>
                  <a:pt x="385" y="240"/>
                  <a:pt x="384" y="241"/>
                  <a:pt x="383" y="241"/>
                </a:cubicBezTo>
                <a:cubicBezTo>
                  <a:pt x="383" y="241"/>
                  <a:pt x="383" y="241"/>
                  <a:pt x="383" y="241"/>
                </a:cubicBezTo>
                <a:cubicBezTo>
                  <a:pt x="383" y="241"/>
                  <a:pt x="383" y="241"/>
                  <a:pt x="383" y="241"/>
                </a:cubicBezTo>
                <a:close/>
                <a:moveTo>
                  <a:pt x="5" y="239"/>
                </a:moveTo>
                <a:cubicBezTo>
                  <a:pt x="5" y="238"/>
                  <a:pt x="5" y="237"/>
                  <a:pt x="6" y="236"/>
                </a:cubicBezTo>
                <a:cubicBezTo>
                  <a:pt x="6" y="236"/>
                  <a:pt x="6" y="236"/>
                  <a:pt x="6" y="236"/>
                </a:cubicBezTo>
                <a:cubicBezTo>
                  <a:pt x="8" y="236"/>
                  <a:pt x="9" y="237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9"/>
                  <a:pt x="8" y="240"/>
                  <a:pt x="7" y="240"/>
                </a:cubicBezTo>
                <a:cubicBezTo>
                  <a:pt x="7" y="240"/>
                  <a:pt x="7" y="240"/>
                  <a:pt x="7" y="240"/>
                </a:cubicBezTo>
                <a:cubicBezTo>
                  <a:pt x="7" y="240"/>
                  <a:pt x="7" y="240"/>
                  <a:pt x="7" y="240"/>
                </a:cubicBezTo>
                <a:cubicBezTo>
                  <a:pt x="7" y="240"/>
                  <a:pt x="7" y="240"/>
                  <a:pt x="7" y="240"/>
                </a:cubicBezTo>
                <a:cubicBezTo>
                  <a:pt x="6" y="240"/>
                  <a:pt x="5" y="240"/>
                  <a:pt x="5" y="239"/>
                </a:cubicBezTo>
                <a:close/>
                <a:moveTo>
                  <a:pt x="384" y="234"/>
                </a:moveTo>
                <a:cubicBezTo>
                  <a:pt x="383" y="234"/>
                  <a:pt x="382" y="232"/>
                  <a:pt x="383" y="231"/>
                </a:cubicBezTo>
                <a:cubicBezTo>
                  <a:pt x="383" y="231"/>
                  <a:pt x="383" y="231"/>
                  <a:pt x="383" y="231"/>
                </a:cubicBezTo>
                <a:cubicBezTo>
                  <a:pt x="383" y="230"/>
                  <a:pt x="384" y="229"/>
                  <a:pt x="385" y="230"/>
                </a:cubicBezTo>
                <a:cubicBezTo>
                  <a:pt x="385" y="230"/>
                  <a:pt x="385" y="230"/>
                  <a:pt x="385" y="230"/>
                </a:cubicBezTo>
                <a:cubicBezTo>
                  <a:pt x="386" y="230"/>
                  <a:pt x="387" y="231"/>
                  <a:pt x="387" y="232"/>
                </a:cubicBezTo>
                <a:cubicBezTo>
                  <a:pt x="387" y="232"/>
                  <a:pt x="387" y="232"/>
                  <a:pt x="387" y="232"/>
                </a:cubicBezTo>
                <a:cubicBezTo>
                  <a:pt x="387" y="233"/>
                  <a:pt x="386" y="234"/>
                  <a:pt x="385" y="234"/>
                </a:cubicBezTo>
                <a:cubicBezTo>
                  <a:pt x="385" y="234"/>
                  <a:pt x="385" y="234"/>
                  <a:pt x="385" y="234"/>
                </a:cubicBezTo>
                <a:cubicBezTo>
                  <a:pt x="385" y="234"/>
                  <a:pt x="384" y="234"/>
                  <a:pt x="384" y="234"/>
                </a:cubicBezTo>
                <a:close/>
                <a:moveTo>
                  <a:pt x="3" y="232"/>
                </a:moveTo>
                <a:cubicBezTo>
                  <a:pt x="3" y="231"/>
                  <a:pt x="4" y="229"/>
                  <a:pt x="5" y="229"/>
                </a:cubicBezTo>
                <a:cubicBezTo>
                  <a:pt x="5" y="229"/>
                  <a:pt x="5" y="229"/>
                  <a:pt x="5" y="229"/>
                </a:cubicBezTo>
                <a:cubicBezTo>
                  <a:pt x="6" y="229"/>
                  <a:pt x="7" y="230"/>
                  <a:pt x="7" y="231"/>
                </a:cubicBezTo>
                <a:cubicBezTo>
                  <a:pt x="7" y="231"/>
                  <a:pt x="7" y="231"/>
                  <a:pt x="7" y="231"/>
                </a:cubicBezTo>
                <a:cubicBezTo>
                  <a:pt x="8" y="232"/>
                  <a:pt x="7" y="233"/>
                  <a:pt x="6" y="233"/>
                </a:cubicBezTo>
                <a:cubicBezTo>
                  <a:pt x="6" y="233"/>
                  <a:pt x="6" y="233"/>
                  <a:pt x="6" y="233"/>
                </a:cubicBezTo>
                <a:cubicBezTo>
                  <a:pt x="6" y="233"/>
                  <a:pt x="6" y="233"/>
                  <a:pt x="5" y="233"/>
                </a:cubicBezTo>
                <a:cubicBezTo>
                  <a:pt x="5" y="233"/>
                  <a:pt x="5" y="233"/>
                  <a:pt x="5" y="233"/>
                </a:cubicBezTo>
                <a:cubicBezTo>
                  <a:pt x="4" y="233"/>
                  <a:pt x="3" y="233"/>
                  <a:pt x="3" y="232"/>
                </a:cubicBezTo>
                <a:close/>
                <a:moveTo>
                  <a:pt x="386" y="227"/>
                </a:moveTo>
                <a:cubicBezTo>
                  <a:pt x="384" y="226"/>
                  <a:pt x="384" y="225"/>
                  <a:pt x="384" y="224"/>
                </a:cubicBezTo>
                <a:cubicBezTo>
                  <a:pt x="384" y="224"/>
                  <a:pt x="384" y="224"/>
                  <a:pt x="384" y="224"/>
                </a:cubicBezTo>
                <a:cubicBezTo>
                  <a:pt x="384" y="223"/>
                  <a:pt x="385" y="222"/>
                  <a:pt x="386" y="222"/>
                </a:cubicBezTo>
                <a:cubicBezTo>
                  <a:pt x="386" y="222"/>
                  <a:pt x="386" y="222"/>
                  <a:pt x="386" y="222"/>
                </a:cubicBezTo>
                <a:cubicBezTo>
                  <a:pt x="387" y="223"/>
                  <a:pt x="388" y="224"/>
                  <a:pt x="388" y="225"/>
                </a:cubicBezTo>
                <a:cubicBezTo>
                  <a:pt x="388" y="225"/>
                  <a:pt x="388" y="225"/>
                  <a:pt x="388" y="225"/>
                </a:cubicBezTo>
                <a:cubicBezTo>
                  <a:pt x="388" y="225"/>
                  <a:pt x="388" y="225"/>
                  <a:pt x="388" y="225"/>
                </a:cubicBezTo>
                <a:cubicBezTo>
                  <a:pt x="388" y="225"/>
                  <a:pt x="388" y="225"/>
                  <a:pt x="388" y="225"/>
                </a:cubicBezTo>
                <a:cubicBezTo>
                  <a:pt x="388" y="226"/>
                  <a:pt x="387" y="227"/>
                  <a:pt x="386" y="227"/>
                </a:cubicBezTo>
                <a:cubicBezTo>
                  <a:pt x="386" y="227"/>
                  <a:pt x="386" y="227"/>
                  <a:pt x="386" y="227"/>
                </a:cubicBezTo>
                <a:cubicBezTo>
                  <a:pt x="386" y="227"/>
                  <a:pt x="386" y="227"/>
                  <a:pt x="386" y="227"/>
                </a:cubicBezTo>
                <a:close/>
                <a:moveTo>
                  <a:pt x="2" y="225"/>
                </a:moveTo>
                <a:cubicBezTo>
                  <a:pt x="2" y="223"/>
                  <a:pt x="3" y="222"/>
                  <a:pt x="4" y="222"/>
                </a:cubicBezTo>
                <a:cubicBezTo>
                  <a:pt x="4" y="222"/>
                  <a:pt x="4" y="222"/>
                  <a:pt x="4" y="222"/>
                </a:cubicBezTo>
                <a:cubicBezTo>
                  <a:pt x="5" y="222"/>
                  <a:pt x="6" y="223"/>
                  <a:pt x="6" y="224"/>
                </a:cubicBezTo>
                <a:cubicBezTo>
                  <a:pt x="6" y="224"/>
                  <a:pt x="6" y="224"/>
                  <a:pt x="6" y="224"/>
                </a:cubicBezTo>
                <a:cubicBezTo>
                  <a:pt x="6" y="225"/>
                  <a:pt x="6" y="226"/>
                  <a:pt x="4" y="226"/>
                </a:cubicBezTo>
                <a:cubicBezTo>
                  <a:pt x="4" y="226"/>
                  <a:pt x="4" y="226"/>
                  <a:pt x="4" y="226"/>
                </a:cubicBezTo>
                <a:cubicBezTo>
                  <a:pt x="4" y="226"/>
                  <a:pt x="4" y="226"/>
                  <a:pt x="4" y="226"/>
                </a:cubicBezTo>
                <a:cubicBezTo>
                  <a:pt x="4" y="226"/>
                  <a:pt x="4" y="226"/>
                  <a:pt x="4" y="226"/>
                </a:cubicBezTo>
                <a:cubicBezTo>
                  <a:pt x="3" y="226"/>
                  <a:pt x="2" y="226"/>
                  <a:pt x="2" y="225"/>
                </a:cubicBezTo>
                <a:close/>
                <a:moveTo>
                  <a:pt x="387" y="219"/>
                </a:moveTo>
                <a:cubicBezTo>
                  <a:pt x="385" y="219"/>
                  <a:pt x="385" y="218"/>
                  <a:pt x="385" y="217"/>
                </a:cubicBezTo>
                <a:cubicBezTo>
                  <a:pt x="385" y="217"/>
                  <a:pt x="385" y="217"/>
                  <a:pt x="385" y="217"/>
                </a:cubicBezTo>
                <a:cubicBezTo>
                  <a:pt x="385" y="216"/>
                  <a:pt x="386" y="215"/>
                  <a:pt x="387" y="215"/>
                </a:cubicBezTo>
                <a:cubicBezTo>
                  <a:pt x="387" y="215"/>
                  <a:pt x="387" y="215"/>
                  <a:pt x="387" y="215"/>
                </a:cubicBezTo>
                <a:cubicBezTo>
                  <a:pt x="388" y="215"/>
                  <a:pt x="389" y="216"/>
                  <a:pt x="389" y="218"/>
                </a:cubicBezTo>
                <a:cubicBezTo>
                  <a:pt x="389" y="218"/>
                  <a:pt x="389" y="218"/>
                  <a:pt x="389" y="218"/>
                </a:cubicBezTo>
                <a:cubicBezTo>
                  <a:pt x="389" y="219"/>
                  <a:pt x="388" y="220"/>
                  <a:pt x="387" y="220"/>
                </a:cubicBezTo>
                <a:cubicBezTo>
                  <a:pt x="387" y="220"/>
                  <a:pt x="387" y="220"/>
                  <a:pt x="387" y="220"/>
                </a:cubicBezTo>
                <a:cubicBezTo>
                  <a:pt x="387" y="220"/>
                  <a:pt x="387" y="220"/>
                  <a:pt x="387" y="219"/>
                </a:cubicBezTo>
                <a:close/>
                <a:moveTo>
                  <a:pt x="1" y="217"/>
                </a:moveTo>
                <a:cubicBezTo>
                  <a:pt x="1" y="216"/>
                  <a:pt x="2" y="215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4" y="215"/>
                  <a:pt x="5" y="216"/>
                  <a:pt x="5" y="217"/>
                </a:cubicBezTo>
                <a:cubicBezTo>
                  <a:pt x="5" y="217"/>
                  <a:pt x="5" y="217"/>
                  <a:pt x="5" y="217"/>
                </a:cubicBezTo>
                <a:cubicBezTo>
                  <a:pt x="5" y="218"/>
                  <a:pt x="5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2" y="219"/>
                  <a:pt x="1" y="218"/>
                  <a:pt x="1" y="217"/>
                </a:cubicBezTo>
                <a:close/>
                <a:moveTo>
                  <a:pt x="387" y="212"/>
                </a:moveTo>
                <a:cubicBezTo>
                  <a:pt x="386" y="212"/>
                  <a:pt x="385" y="211"/>
                  <a:pt x="385" y="210"/>
                </a:cubicBezTo>
                <a:cubicBezTo>
                  <a:pt x="385" y="210"/>
                  <a:pt x="385" y="210"/>
                  <a:pt x="385" y="210"/>
                </a:cubicBezTo>
                <a:cubicBezTo>
                  <a:pt x="386" y="209"/>
                  <a:pt x="387" y="208"/>
                  <a:pt x="388" y="208"/>
                </a:cubicBezTo>
                <a:cubicBezTo>
                  <a:pt x="388" y="208"/>
                  <a:pt x="388" y="208"/>
                  <a:pt x="388" y="208"/>
                </a:cubicBezTo>
                <a:cubicBezTo>
                  <a:pt x="389" y="208"/>
                  <a:pt x="390" y="209"/>
                  <a:pt x="390" y="210"/>
                </a:cubicBezTo>
                <a:cubicBezTo>
                  <a:pt x="390" y="210"/>
                  <a:pt x="390" y="210"/>
                  <a:pt x="390" y="210"/>
                </a:cubicBezTo>
                <a:cubicBezTo>
                  <a:pt x="390" y="210"/>
                  <a:pt x="390" y="210"/>
                  <a:pt x="390" y="210"/>
                </a:cubicBezTo>
                <a:cubicBezTo>
                  <a:pt x="390" y="210"/>
                  <a:pt x="390" y="210"/>
                  <a:pt x="390" y="210"/>
                </a:cubicBezTo>
                <a:cubicBezTo>
                  <a:pt x="390" y="211"/>
                  <a:pt x="389" y="212"/>
                  <a:pt x="388" y="212"/>
                </a:cubicBezTo>
                <a:cubicBezTo>
                  <a:pt x="388" y="212"/>
                  <a:pt x="388" y="212"/>
                  <a:pt x="388" y="212"/>
                </a:cubicBezTo>
                <a:cubicBezTo>
                  <a:pt x="387" y="212"/>
                  <a:pt x="387" y="212"/>
                  <a:pt x="387" y="212"/>
                </a:cubicBezTo>
                <a:close/>
                <a:moveTo>
                  <a:pt x="0" y="210"/>
                </a:moveTo>
                <a:cubicBezTo>
                  <a:pt x="0" y="209"/>
                  <a:pt x="1" y="208"/>
                  <a:pt x="2" y="208"/>
                </a:cubicBezTo>
                <a:cubicBezTo>
                  <a:pt x="2" y="208"/>
                  <a:pt x="2" y="208"/>
                  <a:pt x="2" y="208"/>
                </a:cubicBezTo>
                <a:cubicBezTo>
                  <a:pt x="4" y="208"/>
                  <a:pt x="5" y="209"/>
                  <a:pt x="5" y="210"/>
                </a:cubicBezTo>
                <a:cubicBezTo>
                  <a:pt x="5" y="210"/>
                  <a:pt x="5" y="210"/>
                  <a:pt x="5" y="210"/>
                </a:cubicBezTo>
                <a:cubicBezTo>
                  <a:pt x="5" y="211"/>
                  <a:pt x="4" y="212"/>
                  <a:pt x="3" y="212"/>
                </a:cubicBezTo>
                <a:cubicBezTo>
                  <a:pt x="3" y="212"/>
                  <a:pt x="3" y="212"/>
                  <a:pt x="3" y="212"/>
                </a:cubicBezTo>
                <a:cubicBezTo>
                  <a:pt x="3" y="212"/>
                  <a:pt x="3" y="212"/>
                  <a:pt x="3" y="212"/>
                </a:cubicBezTo>
                <a:cubicBezTo>
                  <a:pt x="3" y="212"/>
                  <a:pt x="3" y="212"/>
                  <a:pt x="3" y="212"/>
                </a:cubicBezTo>
                <a:cubicBezTo>
                  <a:pt x="1" y="212"/>
                  <a:pt x="1" y="211"/>
                  <a:pt x="0" y="210"/>
                </a:cubicBezTo>
                <a:close/>
                <a:moveTo>
                  <a:pt x="388" y="205"/>
                </a:moveTo>
                <a:cubicBezTo>
                  <a:pt x="387" y="205"/>
                  <a:pt x="386" y="204"/>
                  <a:pt x="386" y="203"/>
                </a:cubicBezTo>
                <a:cubicBezTo>
                  <a:pt x="386" y="203"/>
                  <a:pt x="386" y="203"/>
                  <a:pt x="386" y="203"/>
                </a:cubicBezTo>
                <a:cubicBezTo>
                  <a:pt x="386" y="202"/>
                  <a:pt x="387" y="201"/>
                  <a:pt x="388" y="201"/>
                </a:cubicBezTo>
                <a:cubicBezTo>
                  <a:pt x="388" y="201"/>
                  <a:pt x="388" y="201"/>
                  <a:pt x="388" y="201"/>
                </a:cubicBezTo>
                <a:cubicBezTo>
                  <a:pt x="389" y="201"/>
                  <a:pt x="390" y="202"/>
                  <a:pt x="390" y="203"/>
                </a:cubicBezTo>
                <a:cubicBezTo>
                  <a:pt x="390" y="203"/>
                  <a:pt x="390" y="203"/>
                  <a:pt x="390" y="203"/>
                </a:cubicBezTo>
                <a:cubicBezTo>
                  <a:pt x="390" y="203"/>
                  <a:pt x="390" y="203"/>
                  <a:pt x="390" y="203"/>
                </a:cubicBezTo>
                <a:cubicBezTo>
                  <a:pt x="390" y="203"/>
                  <a:pt x="390" y="203"/>
                  <a:pt x="390" y="203"/>
                </a:cubicBezTo>
                <a:cubicBezTo>
                  <a:pt x="390" y="204"/>
                  <a:pt x="389" y="205"/>
                  <a:pt x="388" y="205"/>
                </a:cubicBezTo>
                <a:cubicBezTo>
                  <a:pt x="388" y="205"/>
                  <a:pt x="388" y="205"/>
                  <a:pt x="388" y="205"/>
                </a:cubicBezTo>
                <a:cubicBezTo>
                  <a:pt x="388" y="205"/>
                  <a:pt x="388" y="205"/>
                  <a:pt x="388" y="205"/>
                </a:cubicBezTo>
                <a:close/>
                <a:moveTo>
                  <a:pt x="0" y="203"/>
                </a:moveTo>
                <a:cubicBezTo>
                  <a:pt x="0" y="202"/>
                  <a:pt x="1" y="201"/>
                  <a:pt x="2" y="201"/>
                </a:cubicBezTo>
                <a:cubicBezTo>
                  <a:pt x="2" y="201"/>
                  <a:pt x="2" y="201"/>
                  <a:pt x="2" y="201"/>
                </a:cubicBezTo>
                <a:cubicBezTo>
                  <a:pt x="3" y="200"/>
                  <a:pt x="4" y="201"/>
                  <a:pt x="4" y="203"/>
                </a:cubicBezTo>
                <a:cubicBezTo>
                  <a:pt x="4" y="203"/>
                  <a:pt x="4" y="203"/>
                  <a:pt x="4" y="203"/>
                </a:cubicBezTo>
                <a:cubicBezTo>
                  <a:pt x="4" y="204"/>
                  <a:pt x="3" y="205"/>
                  <a:pt x="2" y="205"/>
                </a:cubicBezTo>
                <a:cubicBezTo>
                  <a:pt x="2" y="205"/>
                  <a:pt x="2" y="205"/>
                  <a:pt x="2" y="205"/>
                </a:cubicBezTo>
                <a:cubicBezTo>
                  <a:pt x="2" y="205"/>
                  <a:pt x="2" y="205"/>
                  <a:pt x="2" y="205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5"/>
                  <a:pt x="0" y="204"/>
                  <a:pt x="0" y="203"/>
                </a:cubicBezTo>
                <a:close/>
                <a:moveTo>
                  <a:pt x="388" y="198"/>
                </a:moveTo>
                <a:cubicBezTo>
                  <a:pt x="387" y="198"/>
                  <a:pt x="386" y="197"/>
                  <a:pt x="386" y="196"/>
                </a:cubicBezTo>
                <a:cubicBezTo>
                  <a:pt x="386" y="196"/>
                  <a:pt x="386" y="196"/>
                  <a:pt x="386" y="196"/>
                </a:cubicBezTo>
                <a:cubicBezTo>
                  <a:pt x="386" y="195"/>
                  <a:pt x="387" y="194"/>
                  <a:pt x="388" y="194"/>
                </a:cubicBezTo>
                <a:cubicBezTo>
                  <a:pt x="388" y="194"/>
                  <a:pt x="388" y="194"/>
                  <a:pt x="388" y="194"/>
                </a:cubicBezTo>
                <a:cubicBezTo>
                  <a:pt x="389" y="194"/>
                  <a:pt x="390" y="195"/>
                  <a:pt x="390" y="196"/>
                </a:cubicBezTo>
                <a:cubicBezTo>
                  <a:pt x="390" y="196"/>
                  <a:pt x="390" y="196"/>
                  <a:pt x="390" y="196"/>
                </a:cubicBezTo>
                <a:cubicBezTo>
                  <a:pt x="390" y="197"/>
                  <a:pt x="389" y="198"/>
                  <a:pt x="388" y="198"/>
                </a:cubicBezTo>
                <a:cubicBezTo>
                  <a:pt x="388" y="198"/>
                  <a:pt x="388" y="198"/>
                  <a:pt x="388" y="198"/>
                </a:cubicBezTo>
                <a:cubicBezTo>
                  <a:pt x="388" y="198"/>
                  <a:pt x="388" y="198"/>
                  <a:pt x="388" y="198"/>
                </a:cubicBezTo>
                <a:close/>
                <a:moveTo>
                  <a:pt x="2" y="198"/>
                </a:moveTo>
                <a:cubicBezTo>
                  <a:pt x="1" y="198"/>
                  <a:pt x="0" y="197"/>
                  <a:pt x="0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4"/>
                  <a:pt x="1" y="193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3" y="193"/>
                  <a:pt x="4" y="194"/>
                  <a:pt x="4" y="195"/>
                </a:cubicBezTo>
                <a:cubicBezTo>
                  <a:pt x="4" y="195"/>
                  <a:pt x="4" y="195"/>
                  <a:pt x="4" y="195"/>
                </a:cubicBezTo>
                <a:cubicBezTo>
                  <a:pt x="4" y="197"/>
                  <a:pt x="3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lose/>
                <a:moveTo>
                  <a:pt x="390" y="196"/>
                </a:moveTo>
                <a:cubicBezTo>
                  <a:pt x="390" y="196"/>
                  <a:pt x="390" y="196"/>
                  <a:pt x="390" y="196"/>
                </a:cubicBezTo>
                <a:cubicBezTo>
                  <a:pt x="390" y="196"/>
                  <a:pt x="390" y="196"/>
                  <a:pt x="390" y="196"/>
                </a:cubicBezTo>
                <a:cubicBezTo>
                  <a:pt x="390" y="196"/>
                  <a:pt x="390" y="196"/>
                  <a:pt x="390" y="196"/>
                </a:cubicBezTo>
                <a:cubicBezTo>
                  <a:pt x="390" y="196"/>
                  <a:pt x="390" y="196"/>
                  <a:pt x="390" y="196"/>
                </a:cubicBezTo>
                <a:close/>
                <a:moveTo>
                  <a:pt x="386" y="189"/>
                </a:moveTo>
                <a:cubicBezTo>
                  <a:pt x="386" y="187"/>
                  <a:pt x="387" y="186"/>
                  <a:pt x="388" y="186"/>
                </a:cubicBezTo>
                <a:cubicBezTo>
                  <a:pt x="388" y="186"/>
                  <a:pt x="388" y="186"/>
                  <a:pt x="388" y="186"/>
                </a:cubicBezTo>
                <a:cubicBezTo>
                  <a:pt x="389" y="186"/>
                  <a:pt x="390" y="187"/>
                  <a:pt x="390" y="188"/>
                </a:cubicBezTo>
                <a:cubicBezTo>
                  <a:pt x="390" y="188"/>
                  <a:pt x="390" y="188"/>
                  <a:pt x="390" y="188"/>
                </a:cubicBezTo>
                <a:cubicBezTo>
                  <a:pt x="390" y="190"/>
                  <a:pt x="389" y="191"/>
                  <a:pt x="388" y="191"/>
                </a:cubicBezTo>
                <a:cubicBezTo>
                  <a:pt x="388" y="191"/>
                  <a:pt x="388" y="191"/>
                  <a:pt x="388" y="191"/>
                </a:cubicBezTo>
                <a:cubicBezTo>
                  <a:pt x="388" y="191"/>
                  <a:pt x="388" y="191"/>
                  <a:pt x="388" y="191"/>
                </a:cubicBezTo>
                <a:cubicBezTo>
                  <a:pt x="388" y="191"/>
                  <a:pt x="388" y="191"/>
                  <a:pt x="388" y="191"/>
                </a:cubicBezTo>
                <a:cubicBezTo>
                  <a:pt x="387" y="191"/>
                  <a:pt x="386" y="190"/>
                  <a:pt x="386" y="189"/>
                </a:cubicBezTo>
                <a:close/>
                <a:moveTo>
                  <a:pt x="2" y="190"/>
                </a:moveTo>
                <a:cubicBezTo>
                  <a:pt x="1" y="190"/>
                  <a:pt x="0" y="189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7"/>
                  <a:pt x="1" y="186"/>
                  <a:pt x="2" y="186"/>
                </a:cubicBezTo>
                <a:cubicBezTo>
                  <a:pt x="2" y="186"/>
                  <a:pt x="2" y="186"/>
                  <a:pt x="2" y="186"/>
                </a:cubicBezTo>
                <a:cubicBezTo>
                  <a:pt x="3" y="186"/>
                  <a:pt x="4" y="187"/>
                  <a:pt x="4" y="188"/>
                </a:cubicBezTo>
                <a:cubicBezTo>
                  <a:pt x="4" y="188"/>
                  <a:pt x="4" y="188"/>
                  <a:pt x="4" y="188"/>
                </a:cubicBezTo>
                <a:cubicBezTo>
                  <a:pt x="4" y="189"/>
                  <a:pt x="3" y="190"/>
                  <a:pt x="2" y="190"/>
                </a:cubicBezTo>
                <a:cubicBezTo>
                  <a:pt x="2" y="190"/>
                  <a:pt x="2" y="190"/>
                  <a:pt x="2" y="190"/>
                </a:cubicBezTo>
                <a:cubicBezTo>
                  <a:pt x="2" y="190"/>
                  <a:pt x="2" y="190"/>
                  <a:pt x="2" y="190"/>
                </a:cubicBezTo>
                <a:close/>
                <a:moveTo>
                  <a:pt x="385" y="181"/>
                </a:moveTo>
                <a:cubicBezTo>
                  <a:pt x="385" y="180"/>
                  <a:pt x="386" y="179"/>
                  <a:pt x="387" y="179"/>
                </a:cubicBezTo>
                <a:cubicBezTo>
                  <a:pt x="387" y="179"/>
                  <a:pt x="387" y="179"/>
                  <a:pt x="387" y="179"/>
                </a:cubicBezTo>
                <a:cubicBezTo>
                  <a:pt x="389" y="179"/>
                  <a:pt x="390" y="180"/>
                  <a:pt x="390" y="181"/>
                </a:cubicBezTo>
                <a:cubicBezTo>
                  <a:pt x="390" y="181"/>
                  <a:pt x="390" y="181"/>
                  <a:pt x="390" y="181"/>
                </a:cubicBezTo>
                <a:cubicBezTo>
                  <a:pt x="390" y="181"/>
                  <a:pt x="390" y="181"/>
                  <a:pt x="390" y="181"/>
                </a:cubicBezTo>
                <a:cubicBezTo>
                  <a:pt x="390" y="181"/>
                  <a:pt x="390" y="181"/>
                  <a:pt x="390" y="181"/>
                </a:cubicBezTo>
                <a:cubicBezTo>
                  <a:pt x="390" y="182"/>
                  <a:pt x="389" y="183"/>
                  <a:pt x="388" y="183"/>
                </a:cubicBezTo>
                <a:cubicBezTo>
                  <a:pt x="388" y="183"/>
                  <a:pt x="388" y="183"/>
                  <a:pt x="388" y="183"/>
                </a:cubicBezTo>
                <a:cubicBezTo>
                  <a:pt x="388" y="183"/>
                  <a:pt x="388" y="183"/>
                  <a:pt x="388" y="183"/>
                </a:cubicBezTo>
                <a:cubicBezTo>
                  <a:pt x="388" y="183"/>
                  <a:pt x="388" y="183"/>
                  <a:pt x="388" y="183"/>
                </a:cubicBezTo>
                <a:cubicBezTo>
                  <a:pt x="386" y="183"/>
                  <a:pt x="386" y="183"/>
                  <a:pt x="385" y="181"/>
                </a:cubicBezTo>
                <a:close/>
                <a:moveTo>
                  <a:pt x="2" y="183"/>
                </a:moveTo>
                <a:cubicBezTo>
                  <a:pt x="1" y="183"/>
                  <a:pt x="0" y="182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1" y="180"/>
                  <a:pt x="2" y="179"/>
                  <a:pt x="3" y="179"/>
                </a:cubicBezTo>
                <a:cubicBezTo>
                  <a:pt x="3" y="179"/>
                  <a:pt x="3" y="179"/>
                  <a:pt x="3" y="179"/>
                </a:cubicBezTo>
                <a:cubicBezTo>
                  <a:pt x="4" y="179"/>
                  <a:pt x="5" y="180"/>
                  <a:pt x="5" y="181"/>
                </a:cubicBezTo>
                <a:cubicBezTo>
                  <a:pt x="5" y="181"/>
                  <a:pt x="5" y="181"/>
                  <a:pt x="5" y="181"/>
                </a:cubicBezTo>
                <a:cubicBezTo>
                  <a:pt x="5" y="182"/>
                  <a:pt x="4" y="183"/>
                  <a:pt x="3" y="183"/>
                </a:cubicBezTo>
                <a:cubicBezTo>
                  <a:pt x="3" y="183"/>
                  <a:pt x="3" y="183"/>
                  <a:pt x="3" y="183"/>
                </a:cubicBezTo>
                <a:cubicBezTo>
                  <a:pt x="3" y="183"/>
                  <a:pt x="2" y="183"/>
                  <a:pt x="2" y="183"/>
                </a:cubicBezTo>
                <a:close/>
                <a:moveTo>
                  <a:pt x="385" y="174"/>
                </a:moveTo>
                <a:cubicBezTo>
                  <a:pt x="385" y="173"/>
                  <a:pt x="386" y="172"/>
                  <a:pt x="387" y="172"/>
                </a:cubicBezTo>
                <a:cubicBezTo>
                  <a:pt x="387" y="172"/>
                  <a:pt x="387" y="172"/>
                  <a:pt x="387" y="172"/>
                </a:cubicBezTo>
                <a:cubicBezTo>
                  <a:pt x="388" y="172"/>
                  <a:pt x="389" y="173"/>
                  <a:pt x="389" y="174"/>
                </a:cubicBezTo>
                <a:cubicBezTo>
                  <a:pt x="389" y="174"/>
                  <a:pt x="389" y="174"/>
                  <a:pt x="389" y="174"/>
                </a:cubicBezTo>
                <a:cubicBezTo>
                  <a:pt x="389" y="175"/>
                  <a:pt x="388" y="176"/>
                  <a:pt x="387" y="176"/>
                </a:cubicBezTo>
                <a:cubicBezTo>
                  <a:pt x="387" y="176"/>
                  <a:pt x="387" y="176"/>
                  <a:pt x="387" y="176"/>
                </a:cubicBezTo>
                <a:cubicBezTo>
                  <a:pt x="387" y="176"/>
                  <a:pt x="387" y="176"/>
                  <a:pt x="387" y="176"/>
                </a:cubicBezTo>
                <a:cubicBezTo>
                  <a:pt x="387" y="176"/>
                  <a:pt x="387" y="176"/>
                  <a:pt x="387" y="176"/>
                </a:cubicBezTo>
                <a:cubicBezTo>
                  <a:pt x="386" y="176"/>
                  <a:pt x="385" y="175"/>
                  <a:pt x="385" y="174"/>
                </a:cubicBezTo>
                <a:close/>
                <a:moveTo>
                  <a:pt x="3" y="176"/>
                </a:moveTo>
                <a:cubicBezTo>
                  <a:pt x="2" y="176"/>
                  <a:pt x="1" y="175"/>
                  <a:pt x="1" y="174"/>
                </a:cubicBezTo>
                <a:cubicBezTo>
                  <a:pt x="1" y="174"/>
                  <a:pt x="1" y="174"/>
                  <a:pt x="1" y="174"/>
                </a:cubicBezTo>
                <a:cubicBezTo>
                  <a:pt x="1" y="172"/>
                  <a:pt x="2" y="172"/>
                  <a:pt x="3" y="172"/>
                </a:cubicBezTo>
                <a:cubicBezTo>
                  <a:pt x="3" y="172"/>
                  <a:pt x="3" y="172"/>
                  <a:pt x="3" y="172"/>
                </a:cubicBezTo>
                <a:cubicBezTo>
                  <a:pt x="5" y="172"/>
                  <a:pt x="5" y="173"/>
                  <a:pt x="5" y="174"/>
                </a:cubicBezTo>
                <a:cubicBezTo>
                  <a:pt x="5" y="174"/>
                  <a:pt x="5" y="174"/>
                  <a:pt x="5" y="174"/>
                </a:cubicBezTo>
                <a:cubicBezTo>
                  <a:pt x="5" y="175"/>
                  <a:pt x="4" y="176"/>
                  <a:pt x="3" y="176"/>
                </a:cubicBezTo>
                <a:cubicBezTo>
                  <a:pt x="3" y="176"/>
                  <a:pt x="3" y="176"/>
                  <a:pt x="3" y="176"/>
                </a:cubicBezTo>
                <a:cubicBezTo>
                  <a:pt x="3" y="176"/>
                  <a:pt x="3" y="176"/>
                  <a:pt x="3" y="176"/>
                </a:cubicBezTo>
                <a:close/>
                <a:moveTo>
                  <a:pt x="384" y="167"/>
                </a:moveTo>
                <a:cubicBezTo>
                  <a:pt x="384" y="166"/>
                  <a:pt x="385" y="165"/>
                  <a:pt x="386" y="165"/>
                </a:cubicBezTo>
                <a:cubicBezTo>
                  <a:pt x="386" y="165"/>
                  <a:pt x="386" y="165"/>
                  <a:pt x="386" y="165"/>
                </a:cubicBezTo>
                <a:cubicBezTo>
                  <a:pt x="387" y="165"/>
                  <a:pt x="388" y="166"/>
                  <a:pt x="388" y="167"/>
                </a:cubicBezTo>
                <a:cubicBezTo>
                  <a:pt x="388" y="167"/>
                  <a:pt x="388" y="167"/>
                  <a:pt x="388" y="167"/>
                </a:cubicBezTo>
                <a:cubicBezTo>
                  <a:pt x="388" y="168"/>
                  <a:pt x="387" y="169"/>
                  <a:pt x="386" y="169"/>
                </a:cubicBezTo>
                <a:cubicBezTo>
                  <a:pt x="386" y="169"/>
                  <a:pt x="386" y="169"/>
                  <a:pt x="386" y="169"/>
                </a:cubicBezTo>
                <a:cubicBezTo>
                  <a:pt x="386" y="169"/>
                  <a:pt x="386" y="169"/>
                  <a:pt x="386" y="169"/>
                </a:cubicBezTo>
                <a:cubicBezTo>
                  <a:pt x="386" y="169"/>
                  <a:pt x="386" y="169"/>
                  <a:pt x="386" y="169"/>
                </a:cubicBezTo>
                <a:cubicBezTo>
                  <a:pt x="385" y="169"/>
                  <a:pt x="384" y="168"/>
                  <a:pt x="384" y="167"/>
                </a:cubicBezTo>
                <a:close/>
                <a:moveTo>
                  <a:pt x="4" y="169"/>
                </a:moveTo>
                <a:cubicBezTo>
                  <a:pt x="3" y="169"/>
                  <a:pt x="2" y="167"/>
                  <a:pt x="2" y="166"/>
                </a:cubicBezTo>
                <a:cubicBezTo>
                  <a:pt x="2" y="166"/>
                  <a:pt x="2" y="166"/>
                  <a:pt x="2" y="166"/>
                </a:cubicBezTo>
                <a:cubicBezTo>
                  <a:pt x="2" y="165"/>
                  <a:pt x="3" y="164"/>
                  <a:pt x="5" y="165"/>
                </a:cubicBezTo>
                <a:cubicBezTo>
                  <a:pt x="5" y="165"/>
                  <a:pt x="5" y="165"/>
                  <a:pt x="5" y="165"/>
                </a:cubicBezTo>
                <a:cubicBezTo>
                  <a:pt x="6" y="165"/>
                  <a:pt x="6" y="166"/>
                  <a:pt x="6" y="167"/>
                </a:cubicBezTo>
                <a:cubicBezTo>
                  <a:pt x="6" y="167"/>
                  <a:pt x="6" y="167"/>
                  <a:pt x="6" y="167"/>
                </a:cubicBezTo>
                <a:cubicBezTo>
                  <a:pt x="6" y="168"/>
                  <a:pt x="5" y="169"/>
                  <a:pt x="4" y="169"/>
                </a:cubicBezTo>
                <a:cubicBezTo>
                  <a:pt x="4" y="169"/>
                  <a:pt x="4" y="169"/>
                  <a:pt x="4" y="169"/>
                </a:cubicBezTo>
                <a:cubicBezTo>
                  <a:pt x="4" y="169"/>
                  <a:pt x="4" y="169"/>
                  <a:pt x="4" y="169"/>
                </a:cubicBezTo>
                <a:close/>
                <a:moveTo>
                  <a:pt x="383" y="160"/>
                </a:moveTo>
                <a:cubicBezTo>
                  <a:pt x="383" y="160"/>
                  <a:pt x="383" y="160"/>
                  <a:pt x="383" y="160"/>
                </a:cubicBezTo>
                <a:cubicBezTo>
                  <a:pt x="383" y="159"/>
                  <a:pt x="383" y="158"/>
                  <a:pt x="384" y="158"/>
                </a:cubicBezTo>
                <a:cubicBezTo>
                  <a:pt x="384" y="158"/>
                  <a:pt x="384" y="158"/>
                  <a:pt x="384" y="158"/>
                </a:cubicBezTo>
                <a:cubicBezTo>
                  <a:pt x="386" y="158"/>
                  <a:pt x="387" y="158"/>
                  <a:pt x="387" y="159"/>
                </a:cubicBezTo>
                <a:cubicBezTo>
                  <a:pt x="387" y="159"/>
                  <a:pt x="387" y="159"/>
                  <a:pt x="387" y="159"/>
                </a:cubicBezTo>
                <a:cubicBezTo>
                  <a:pt x="387" y="159"/>
                  <a:pt x="387" y="159"/>
                  <a:pt x="387" y="159"/>
                </a:cubicBezTo>
                <a:cubicBezTo>
                  <a:pt x="387" y="159"/>
                  <a:pt x="387" y="159"/>
                  <a:pt x="387" y="159"/>
                </a:cubicBezTo>
                <a:cubicBezTo>
                  <a:pt x="387" y="161"/>
                  <a:pt x="386" y="162"/>
                  <a:pt x="385" y="162"/>
                </a:cubicBezTo>
                <a:cubicBezTo>
                  <a:pt x="385" y="162"/>
                  <a:pt x="385" y="162"/>
                  <a:pt x="385" y="162"/>
                </a:cubicBezTo>
                <a:cubicBezTo>
                  <a:pt x="385" y="162"/>
                  <a:pt x="385" y="162"/>
                  <a:pt x="385" y="162"/>
                </a:cubicBezTo>
                <a:cubicBezTo>
                  <a:pt x="385" y="162"/>
                  <a:pt x="385" y="162"/>
                  <a:pt x="385" y="162"/>
                </a:cubicBezTo>
                <a:cubicBezTo>
                  <a:pt x="384" y="162"/>
                  <a:pt x="383" y="161"/>
                  <a:pt x="383" y="160"/>
                </a:cubicBezTo>
                <a:close/>
                <a:moveTo>
                  <a:pt x="5" y="162"/>
                </a:moveTo>
                <a:cubicBezTo>
                  <a:pt x="4" y="161"/>
                  <a:pt x="3" y="160"/>
                  <a:pt x="3" y="159"/>
                </a:cubicBezTo>
                <a:cubicBezTo>
                  <a:pt x="3" y="159"/>
                  <a:pt x="3" y="159"/>
                  <a:pt x="3" y="159"/>
                </a:cubicBezTo>
                <a:cubicBezTo>
                  <a:pt x="4" y="158"/>
                  <a:pt x="5" y="157"/>
                  <a:pt x="6" y="157"/>
                </a:cubicBezTo>
                <a:cubicBezTo>
                  <a:pt x="6" y="157"/>
                  <a:pt x="6" y="157"/>
                  <a:pt x="6" y="157"/>
                </a:cubicBezTo>
                <a:cubicBezTo>
                  <a:pt x="7" y="158"/>
                  <a:pt x="8" y="159"/>
                  <a:pt x="7" y="160"/>
                </a:cubicBezTo>
                <a:cubicBezTo>
                  <a:pt x="7" y="160"/>
                  <a:pt x="7" y="160"/>
                  <a:pt x="7" y="160"/>
                </a:cubicBezTo>
                <a:cubicBezTo>
                  <a:pt x="7" y="161"/>
                  <a:pt x="6" y="162"/>
                  <a:pt x="5" y="162"/>
                </a:cubicBezTo>
                <a:cubicBezTo>
                  <a:pt x="5" y="162"/>
                  <a:pt x="5" y="162"/>
                  <a:pt x="5" y="162"/>
                </a:cubicBezTo>
                <a:cubicBezTo>
                  <a:pt x="5" y="162"/>
                  <a:pt x="5" y="162"/>
                  <a:pt x="5" y="162"/>
                </a:cubicBezTo>
                <a:close/>
                <a:moveTo>
                  <a:pt x="381" y="153"/>
                </a:moveTo>
                <a:cubicBezTo>
                  <a:pt x="381" y="152"/>
                  <a:pt x="382" y="151"/>
                  <a:pt x="383" y="151"/>
                </a:cubicBezTo>
                <a:cubicBezTo>
                  <a:pt x="383" y="151"/>
                  <a:pt x="383" y="151"/>
                  <a:pt x="383" y="151"/>
                </a:cubicBezTo>
                <a:cubicBezTo>
                  <a:pt x="384" y="150"/>
                  <a:pt x="385" y="151"/>
                  <a:pt x="385" y="152"/>
                </a:cubicBezTo>
                <a:cubicBezTo>
                  <a:pt x="385" y="152"/>
                  <a:pt x="385" y="152"/>
                  <a:pt x="385" y="152"/>
                </a:cubicBezTo>
                <a:cubicBezTo>
                  <a:pt x="385" y="152"/>
                  <a:pt x="385" y="152"/>
                  <a:pt x="385" y="152"/>
                </a:cubicBezTo>
                <a:cubicBezTo>
                  <a:pt x="385" y="152"/>
                  <a:pt x="385" y="152"/>
                  <a:pt x="385" y="152"/>
                </a:cubicBezTo>
                <a:cubicBezTo>
                  <a:pt x="386" y="153"/>
                  <a:pt x="385" y="155"/>
                  <a:pt x="384" y="155"/>
                </a:cubicBezTo>
                <a:cubicBezTo>
                  <a:pt x="384" y="155"/>
                  <a:pt x="384" y="155"/>
                  <a:pt x="384" y="155"/>
                </a:cubicBezTo>
                <a:cubicBezTo>
                  <a:pt x="384" y="155"/>
                  <a:pt x="383" y="155"/>
                  <a:pt x="383" y="155"/>
                </a:cubicBezTo>
                <a:cubicBezTo>
                  <a:pt x="383" y="155"/>
                  <a:pt x="383" y="155"/>
                  <a:pt x="383" y="155"/>
                </a:cubicBezTo>
                <a:cubicBezTo>
                  <a:pt x="382" y="155"/>
                  <a:pt x="381" y="154"/>
                  <a:pt x="381" y="153"/>
                </a:cubicBezTo>
                <a:close/>
                <a:moveTo>
                  <a:pt x="6" y="155"/>
                </a:moveTo>
                <a:cubicBezTo>
                  <a:pt x="5" y="154"/>
                  <a:pt x="5" y="153"/>
                  <a:pt x="5" y="152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1"/>
                  <a:pt x="6" y="150"/>
                  <a:pt x="7" y="150"/>
                </a:cubicBezTo>
                <a:cubicBezTo>
                  <a:pt x="7" y="150"/>
                  <a:pt x="7" y="150"/>
                  <a:pt x="7" y="150"/>
                </a:cubicBezTo>
                <a:cubicBezTo>
                  <a:pt x="8" y="151"/>
                  <a:pt x="9" y="152"/>
                  <a:pt x="9" y="153"/>
                </a:cubicBezTo>
                <a:cubicBezTo>
                  <a:pt x="9" y="153"/>
                  <a:pt x="9" y="153"/>
                  <a:pt x="9" y="153"/>
                </a:cubicBezTo>
                <a:cubicBezTo>
                  <a:pt x="9" y="154"/>
                  <a:pt x="8" y="155"/>
                  <a:pt x="7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7" y="155"/>
                  <a:pt x="7" y="155"/>
                  <a:pt x="6" y="155"/>
                </a:cubicBezTo>
                <a:close/>
                <a:moveTo>
                  <a:pt x="380" y="146"/>
                </a:moveTo>
                <a:cubicBezTo>
                  <a:pt x="379" y="145"/>
                  <a:pt x="380" y="144"/>
                  <a:pt x="381" y="144"/>
                </a:cubicBezTo>
                <a:cubicBezTo>
                  <a:pt x="381" y="144"/>
                  <a:pt x="381" y="144"/>
                  <a:pt x="381" y="144"/>
                </a:cubicBezTo>
                <a:cubicBezTo>
                  <a:pt x="382" y="143"/>
                  <a:pt x="383" y="144"/>
                  <a:pt x="384" y="145"/>
                </a:cubicBezTo>
                <a:cubicBezTo>
                  <a:pt x="384" y="145"/>
                  <a:pt x="384" y="145"/>
                  <a:pt x="384" y="145"/>
                </a:cubicBezTo>
                <a:cubicBezTo>
                  <a:pt x="384" y="146"/>
                  <a:pt x="383" y="148"/>
                  <a:pt x="382" y="148"/>
                </a:cubicBezTo>
                <a:cubicBezTo>
                  <a:pt x="382" y="148"/>
                  <a:pt x="382" y="148"/>
                  <a:pt x="382" y="148"/>
                </a:cubicBezTo>
                <a:cubicBezTo>
                  <a:pt x="382" y="148"/>
                  <a:pt x="382" y="148"/>
                  <a:pt x="382" y="148"/>
                </a:cubicBezTo>
                <a:cubicBezTo>
                  <a:pt x="382" y="148"/>
                  <a:pt x="382" y="148"/>
                  <a:pt x="382" y="148"/>
                </a:cubicBezTo>
                <a:cubicBezTo>
                  <a:pt x="381" y="148"/>
                  <a:pt x="380" y="147"/>
                  <a:pt x="380" y="146"/>
                </a:cubicBezTo>
                <a:close/>
                <a:moveTo>
                  <a:pt x="8" y="147"/>
                </a:moveTo>
                <a:cubicBezTo>
                  <a:pt x="7" y="147"/>
                  <a:pt x="6" y="146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4"/>
                  <a:pt x="8" y="143"/>
                  <a:pt x="9" y="143"/>
                </a:cubicBezTo>
                <a:cubicBezTo>
                  <a:pt x="9" y="143"/>
                  <a:pt x="9" y="143"/>
                  <a:pt x="9" y="143"/>
                </a:cubicBezTo>
                <a:cubicBezTo>
                  <a:pt x="10" y="144"/>
                  <a:pt x="11" y="145"/>
                  <a:pt x="11" y="146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10" y="147"/>
                  <a:pt x="10" y="148"/>
                  <a:pt x="9" y="148"/>
                </a:cubicBezTo>
                <a:cubicBezTo>
                  <a:pt x="9" y="148"/>
                  <a:pt x="9" y="148"/>
                  <a:pt x="9" y="148"/>
                </a:cubicBezTo>
                <a:cubicBezTo>
                  <a:pt x="8" y="148"/>
                  <a:pt x="8" y="148"/>
                  <a:pt x="8" y="147"/>
                </a:cubicBezTo>
                <a:close/>
                <a:moveTo>
                  <a:pt x="378" y="139"/>
                </a:moveTo>
                <a:cubicBezTo>
                  <a:pt x="377" y="138"/>
                  <a:pt x="378" y="137"/>
                  <a:pt x="379" y="137"/>
                </a:cubicBezTo>
                <a:cubicBezTo>
                  <a:pt x="379" y="137"/>
                  <a:pt x="379" y="137"/>
                  <a:pt x="379" y="137"/>
                </a:cubicBezTo>
                <a:cubicBezTo>
                  <a:pt x="380" y="136"/>
                  <a:pt x="381" y="137"/>
                  <a:pt x="382" y="138"/>
                </a:cubicBezTo>
                <a:cubicBezTo>
                  <a:pt x="382" y="138"/>
                  <a:pt x="382" y="138"/>
                  <a:pt x="382" y="138"/>
                </a:cubicBezTo>
                <a:cubicBezTo>
                  <a:pt x="382" y="139"/>
                  <a:pt x="381" y="141"/>
                  <a:pt x="380" y="141"/>
                </a:cubicBezTo>
                <a:cubicBezTo>
                  <a:pt x="380" y="141"/>
                  <a:pt x="380" y="141"/>
                  <a:pt x="380" y="141"/>
                </a:cubicBezTo>
                <a:cubicBezTo>
                  <a:pt x="380" y="141"/>
                  <a:pt x="380" y="141"/>
                  <a:pt x="380" y="141"/>
                </a:cubicBezTo>
                <a:cubicBezTo>
                  <a:pt x="380" y="141"/>
                  <a:pt x="380" y="141"/>
                  <a:pt x="380" y="141"/>
                </a:cubicBezTo>
                <a:cubicBezTo>
                  <a:pt x="379" y="141"/>
                  <a:pt x="378" y="140"/>
                  <a:pt x="378" y="139"/>
                </a:cubicBezTo>
                <a:close/>
                <a:moveTo>
                  <a:pt x="10" y="141"/>
                </a:moveTo>
                <a:cubicBezTo>
                  <a:pt x="9" y="140"/>
                  <a:pt x="8" y="139"/>
                  <a:pt x="9" y="138"/>
                </a:cubicBezTo>
                <a:cubicBezTo>
                  <a:pt x="9" y="138"/>
                  <a:pt x="9" y="138"/>
                  <a:pt x="9" y="138"/>
                </a:cubicBezTo>
                <a:cubicBezTo>
                  <a:pt x="9" y="137"/>
                  <a:pt x="10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7"/>
                  <a:pt x="13" y="138"/>
                  <a:pt x="13" y="139"/>
                </a:cubicBezTo>
                <a:cubicBezTo>
                  <a:pt x="13" y="139"/>
                  <a:pt x="13" y="139"/>
                  <a:pt x="13" y="139"/>
                </a:cubicBezTo>
                <a:cubicBezTo>
                  <a:pt x="12" y="140"/>
                  <a:pt x="12" y="141"/>
                  <a:pt x="11" y="141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10" y="141"/>
                  <a:pt x="10" y="141"/>
                  <a:pt x="10" y="141"/>
                </a:cubicBezTo>
                <a:close/>
                <a:moveTo>
                  <a:pt x="375" y="133"/>
                </a:moveTo>
                <a:cubicBezTo>
                  <a:pt x="375" y="132"/>
                  <a:pt x="376" y="130"/>
                  <a:pt x="377" y="130"/>
                </a:cubicBezTo>
                <a:cubicBezTo>
                  <a:pt x="377" y="130"/>
                  <a:pt x="377" y="130"/>
                  <a:pt x="377" y="130"/>
                </a:cubicBezTo>
                <a:cubicBezTo>
                  <a:pt x="378" y="130"/>
                  <a:pt x="379" y="130"/>
                  <a:pt x="379" y="131"/>
                </a:cubicBezTo>
                <a:cubicBezTo>
                  <a:pt x="379" y="131"/>
                  <a:pt x="379" y="131"/>
                  <a:pt x="379" y="131"/>
                </a:cubicBezTo>
                <a:cubicBezTo>
                  <a:pt x="380" y="132"/>
                  <a:pt x="379" y="134"/>
                  <a:pt x="378" y="134"/>
                </a:cubicBezTo>
                <a:cubicBezTo>
                  <a:pt x="378" y="134"/>
                  <a:pt x="378" y="134"/>
                  <a:pt x="378" y="134"/>
                </a:cubicBezTo>
                <a:cubicBezTo>
                  <a:pt x="378" y="134"/>
                  <a:pt x="378" y="134"/>
                  <a:pt x="377" y="134"/>
                </a:cubicBezTo>
                <a:cubicBezTo>
                  <a:pt x="377" y="134"/>
                  <a:pt x="377" y="134"/>
                  <a:pt x="377" y="134"/>
                </a:cubicBezTo>
                <a:cubicBezTo>
                  <a:pt x="376" y="134"/>
                  <a:pt x="376" y="134"/>
                  <a:pt x="375" y="133"/>
                </a:cubicBezTo>
                <a:close/>
                <a:moveTo>
                  <a:pt x="12" y="134"/>
                </a:moveTo>
                <a:cubicBezTo>
                  <a:pt x="11" y="133"/>
                  <a:pt x="11" y="132"/>
                  <a:pt x="11" y="131"/>
                </a:cubicBezTo>
                <a:cubicBezTo>
                  <a:pt x="11" y="131"/>
                  <a:pt x="11" y="131"/>
                  <a:pt x="11" y="131"/>
                </a:cubicBezTo>
                <a:cubicBezTo>
                  <a:pt x="11" y="130"/>
                  <a:pt x="12" y="129"/>
                  <a:pt x="14" y="130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5" y="130"/>
                  <a:pt x="15" y="131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5" y="133"/>
                  <a:pt x="14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2" y="134"/>
                  <a:pt x="12" y="134"/>
                </a:cubicBezTo>
                <a:close/>
                <a:moveTo>
                  <a:pt x="373" y="126"/>
                </a:moveTo>
                <a:cubicBezTo>
                  <a:pt x="372" y="125"/>
                  <a:pt x="373" y="124"/>
                  <a:pt x="374" y="123"/>
                </a:cubicBezTo>
                <a:cubicBezTo>
                  <a:pt x="374" y="123"/>
                  <a:pt x="374" y="123"/>
                  <a:pt x="374" y="123"/>
                </a:cubicBezTo>
                <a:cubicBezTo>
                  <a:pt x="375" y="123"/>
                  <a:pt x="376" y="123"/>
                  <a:pt x="377" y="124"/>
                </a:cubicBezTo>
                <a:cubicBezTo>
                  <a:pt x="377" y="124"/>
                  <a:pt x="377" y="124"/>
                  <a:pt x="377" y="124"/>
                </a:cubicBezTo>
                <a:cubicBezTo>
                  <a:pt x="377" y="126"/>
                  <a:pt x="377" y="127"/>
                  <a:pt x="376" y="127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75" y="127"/>
                  <a:pt x="375" y="127"/>
                  <a:pt x="375" y="127"/>
                </a:cubicBezTo>
                <a:cubicBezTo>
                  <a:pt x="375" y="127"/>
                  <a:pt x="375" y="127"/>
                  <a:pt x="375" y="127"/>
                </a:cubicBezTo>
                <a:cubicBezTo>
                  <a:pt x="374" y="127"/>
                  <a:pt x="373" y="127"/>
                  <a:pt x="373" y="126"/>
                </a:cubicBezTo>
                <a:close/>
                <a:moveTo>
                  <a:pt x="15" y="127"/>
                </a:moveTo>
                <a:cubicBezTo>
                  <a:pt x="14" y="126"/>
                  <a:pt x="13" y="125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4" y="123"/>
                  <a:pt x="15" y="122"/>
                  <a:pt x="16" y="123"/>
                </a:cubicBezTo>
                <a:cubicBezTo>
                  <a:pt x="16" y="123"/>
                  <a:pt x="16" y="123"/>
                  <a:pt x="16" y="123"/>
                </a:cubicBezTo>
                <a:cubicBezTo>
                  <a:pt x="17" y="123"/>
                  <a:pt x="18" y="125"/>
                  <a:pt x="17" y="126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7" y="126"/>
                  <a:pt x="16" y="127"/>
                  <a:pt x="15" y="127"/>
                </a:cubicBezTo>
                <a:cubicBezTo>
                  <a:pt x="15" y="127"/>
                  <a:pt x="15" y="127"/>
                  <a:pt x="15" y="127"/>
                </a:cubicBezTo>
                <a:cubicBezTo>
                  <a:pt x="15" y="127"/>
                  <a:pt x="15" y="127"/>
                  <a:pt x="15" y="127"/>
                </a:cubicBezTo>
                <a:close/>
                <a:moveTo>
                  <a:pt x="370" y="119"/>
                </a:moveTo>
                <a:cubicBezTo>
                  <a:pt x="370" y="118"/>
                  <a:pt x="370" y="117"/>
                  <a:pt x="371" y="117"/>
                </a:cubicBezTo>
                <a:cubicBezTo>
                  <a:pt x="371" y="117"/>
                  <a:pt x="371" y="117"/>
                  <a:pt x="371" y="117"/>
                </a:cubicBezTo>
                <a:cubicBezTo>
                  <a:pt x="372" y="116"/>
                  <a:pt x="374" y="117"/>
                  <a:pt x="374" y="118"/>
                </a:cubicBezTo>
                <a:cubicBezTo>
                  <a:pt x="374" y="118"/>
                  <a:pt x="374" y="118"/>
                  <a:pt x="374" y="118"/>
                </a:cubicBezTo>
                <a:cubicBezTo>
                  <a:pt x="375" y="119"/>
                  <a:pt x="374" y="120"/>
                  <a:pt x="373" y="121"/>
                </a:cubicBezTo>
                <a:cubicBezTo>
                  <a:pt x="373" y="121"/>
                  <a:pt x="373" y="121"/>
                  <a:pt x="373" y="121"/>
                </a:cubicBezTo>
                <a:cubicBezTo>
                  <a:pt x="373" y="121"/>
                  <a:pt x="372" y="121"/>
                  <a:pt x="372" y="121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1" y="121"/>
                  <a:pt x="371" y="120"/>
                  <a:pt x="370" y="119"/>
                </a:cubicBezTo>
                <a:close/>
                <a:moveTo>
                  <a:pt x="17" y="120"/>
                </a:moveTo>
                <a:cubicBezTo>
                  <a:pt x="16" y="120"/>
                  <a:pt x="16" y="118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7" y="116"/>
                  <a:pt x="18" y="116"/>
                  <a:pt x="19" y="116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0" y="117"/>
                  <a:pt x="21" y="118"/>
                  <a:pt x="20" y="119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0" y="120"/>
                  <a:pt x="19" y="120"/>
                  <a:pt x="18" y="120"/>
                </a:cubicBezTo>
                <a:cubicBezTo>
                  <a:pt x="18" y="120"/>
                  <a:pt x="18" y="120"/>
                  <a:pt x="18" y="120"/>
                </a:cubicBezTo>
                <a:cubicBezTo>
                  <a:pt x="18" y="120"/>
                  <a:pt x="18" y="120"/>
                  <a:pt x="17" y="120"/>
                </a:cubicBezTo>
                <a:close/>
                <a:moveTo>
                  <a:pt x="367" y="113"/>
                </a:moveTo>
                <a:cubicBezTo>
                  <a:pt x="367" y="112"/>
                  <a:pt x="367" y="111"/>
                  <a:pt x="368" y="110"/>
                </a:cubicBezTo>
                <a:cubicBezTo>
                  <a:pt x="368" y="110"/>
                  <a:pt x="368" y="110"/>
                  <a:pt x="368" y="110"/>
                </a:cubicBezTo>
                <a:cubicBezTo>
                  <a:pt x="369" y="110"/>
                  <a:pt x="370" y="110"/>
                  <a:pt x="371" y="111"/>
                </a:cubicBezTo>
                <a:cubicBezTo>
                  <a:pt x="371" y="111"/>
                  <a:pt x="371" y="111"/>
                  <a:pt x="371" y="111"/>
                </a:cubicBezTo>
                <a:cubicBezTo>
                  <a:pt x="372" y="112"/>
                  <a:pt x="371" y="113"/>
                  <a:pt x="370" y="114"/>
                </a:cubicBezTo>
                <a:cubicBezTo>
                  <a:pt x="370" y="114"/>
                  <a:pt x="370" y="114"/>
                  <a:pt x="370" y="114"/>
                </a:cubicBezTo>
                <a:cubicBezTo>
                  <a:pt x="370" y="114"/>
                  <a:pt x="369" y="114"/>
                  <a:pt x="369" y="114"/>
                </a:cubicBezTo>
                <a:cubicBezTo>
                  <a:pt x="369" y="114"/>
                  <a:pt x="369" y="114"/>
                  <a:pt x="369" y="114"/>
                </a:cubicBezTo>
                <a:cubicBezTo>
                  <a:pt x="368" y="114"/>
                  <a:pt x="368" y="114"/>
                  <a:pt x="367" y="113"/>
                </a:cubicBezTo>
                <a:close/>
                <a:moveTo>
                  <a:pt x="20" y="114"/>
                </a:moveTo>
                <a:cubicBezTo>
                  <a:pt x="19" y="113"/>
                  <a:pt x="19" y="112"/>
                  <a:pt x="19" y="111"/>
                </a:cubicBezTo>
                <a:cubicBezTo>
                  <a:pt x="19" y="111"/>
                  <a:pt x="19" y="111"/>
                  <a:pt x="19" y="111"/>
                </a:cubicBezTo>
                <a:cubicBezTo>
                  <a:pt x="20" y="110"/>
                  <a:pt x="21" y="109"/>
                  <a:pt x="22" y="110"/>
                </a:cubicBezTo>
                <a:cubicBezTo>
                  <a:pt x="22" y="110"/>
                  <a:pt x="22" y="110"/>
                  <a:pt x="22" y="110"/>
                </a:cubicBezTo>
                <a:cubicBezTo>
                  <a:pt x="23" y="110"/>
                  <a:pt x="24" y="111"/>
                  <a:pt x="23" y="113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3" y="113"/>
                  <a:pt x="22" y="114"/>
                  <a:pt x="21" y="114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1" y="114"/>
                  <a:pt x="21" y="114"/>
                  <a:pt x="20" y="114"/>
                </a:cubicBezTo>
                <a:close/>
                <a:moveTo>
                  <a:pt x="364" y="107"/>
                </a:moveTo>
                <a:cubicBezTo>
                  <a:pt x="363" y="106"/>
                  <a:pt x="364" y="104"/>
                  <a:pt x="365" y="104"/>
                </a:cubicBezTo>
                <a:cubicBezTo>
                  <a:pt x="365" y="104"/>
                  <a:pt x="365" y="104"/>
                  <a:pt x="365" y="104"/>
                </a:cubicBezTo>
                <a:cubicBezTo>
                  <a:pt x="366" y="103"/>
                  <a:pt x="367" y="104"/>
                  <a:pt x="368" y="105"/>
                </a:cubicBezTo>
                <a:cubicBezTo>
                  <a:pt x="368" y="105"/>
                  <a:pt x="368" y="105"/>
                  <a:pt x="368" y="105"/>
                </a:cubicBezTo>
                <a:cubicBezTo>
                  <a:pt x="368" y="106"/>
                  <a:pt x="368" y="107"/>
                  <a:pt x="367" y="107"/>
                </a:cubicBezTo>
                <a:cubicBezTo>
                  <a:pt x="367" y="107"/>
                  <a:pt x="367" y="107"/>
                  <a:pt x="367" y="107"/>
                </a:cubicBezTo>
                <a:cubicBezTo>
                  <a:pt x="367" y="108"/>
                  <a:pt x="366" y="108"/>
                  <a:pt x="366" y="108"/>
                </a:cubicBezTo>
                <a:cubicBezTo>
                  <a:pt x="366" y="108"/>
                  <a:pt x="366" y="108"/>
                  <a:pt x="366" y="108"/>
                </a:cubicBezTo>
                <a:cubicBezTo>
                  <a:pt x="365" y="108"/>
                  <a:pt x="364" y="107"/>
                  <a:pt x="364" y="107"/>
                </a:cubicBezTo>
                <a:close/>
                <a:moveTo>
                  <a:pt x="24" y="107"/>
                </a:moveTo>
                <a:cubicBezTo>
                  <a:pt x="22" y="106"/>
                  <a:pt x="22" y="105"/>
                  <a:pt x="23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3" y="103"/>
                  <a:pt x="24" y="103"/>
                  <a:pt x="26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7" y="104"/>
                  <a:pt x="27" y="105"/>
                  <a:pt x="26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6" y="107"/>
                  <a:pt x="25" y="107"/>
                  <a:pt x="25" y="107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4" y="107"/>
                  <a:pt x="24" y="107"/>
                  <a:pt x="24" y="107"/>
                </a:cubicBezTo>
                <a:close/>
                <a:moveTo>
                  <a:pt x="361" y="100"/>
                </a:moveTo>
                <a:cubicBezTo>
                  <a:pt x="360" y="99"/>
                  <a:pt x="360" y="98"/>
                  <a:pt x="361" y="97"/>
                </a:cubicBezTo>
                <a:cubicBezTo>
                  <a:pt x="361" y="97"/>
                  <a:pt x="361" y="97"/>
                  <a:pt x="361" y="97"/>
                </a:cubicBezTo>
                <a:cubicBezTo>
                  <a:pt x="362" y="97"/>
                  <a:pt x="364" y="97"/>
                  <a:pt x="364" y="98"/>
                </a:cubicBezTo>
                <a:cubicBezTo>
                  <a:pt x="364" y="98"/>
                  <a:pt x="364" y="98"/>
                  <a:pt x="364" y="98"/>
                </a:cubicBezTo>
                <a:cubicBezTo>
                  <a:pt x="365" y="99"/>
                  <a:pt x="364" y="101"/>
                  <a:pt x="363" y="101"/>
                </a:cubicBezTo>
                <a:cubicBezTo>
                  <a:pt x="363" y="101"/>
                  <a:pt x="363" y="101"/>
                  <a:pt x="363" y="101"/>
                </a:cubicBezTo>
                <a:cubicBezTo>
                  <a:pt x="363" y="101"/>
                  <a:pt x="363" y="101"/>
                  <a:pt x="362" y="101"/>
                </a:cubicBezTo>
                <a:cubicBezTo>
                  <a:pt x="362" y="101"/>
                  <a:pt x="362" y="101"/>
                  <a:pt x="362" y="101"/>
                </a:cubicBezTo>
                <a:cubicBezTo>
                  <a:pt x="362" y="101"/>
                  <a:pt x="361" y="101"/>
                  <a:pt x="361" y="100"/>
                </a:cubicBezTo>
                <a:close/>
                <a:moveTo>
                  <a:pt x="27" y="101"/>
                </a:moveTo>
                <a:cubicBezTo>
                  <a:pt x="26" y="100"/>
                  <a:pt x="26" y="99"/>
                  <a:pt x="26" y="98"/>
                </a:cubicBezTo>
                <a:cubicBezTo>
                  <a:pt x="26" y="98"/>
                  <a:pt x="26" y="98"/>
                  <a:pt x="26" y="98"/>
                </a:cubicBezTo>
                <a:cubicBezTo>
                  <a:pt x="27" y="97"/>
                  <a:pt x="28" y="96"/>
                  <a:pt x="29" y="97"/>
                </a:cubicBezTo>
                <a:cubicBezTo>
                  <a:pt x="29" y="97"/>
                  <a:pt x="29" y="97"/>
                  <a:pt x="29" y="97"/>
                </a:cubicBezTo>
                <a:cubicBezTo>
                  <a:pt x="30" y="98"/>
                  <a:pt x="30" y="99"/>
                  <a:pt x="30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29" y="101"/>
                  <a:pt x="29" y="101"/>
                  <a:pt x="28" y="101"/>
                </a:cubicBezTo>
                <a:cubicBezTo>
                  <a:pt x="28" y="101"/>
                  <a:pt x="28" y="101"/>
                  <a:pt x="28" y="101"/>
                </a:cubicBezTo>
                <a:cubicBezTo>
                  <a:pt x="28" y="101"/>
                  <a:pt x="27" y="101"/>
                  <a:pt x="27" y="101"/>
                </a:cubicBezTo>
                <a:close/>
                <a:moveTo>
                  <a:pt x="357" y="94"/>
                </a:moveTo>
                <a:cubicBezTo>
                  <a:pt x="357" y="94"/>
                  <a:pt x="357" y="94"/>
                  <a:pt x="357" y="94"/>
                </a:cubicBezTo>
                <a:cubicBezTo>
                  <a:pt x="356" y="93"/>
                  <a:pt x="357" y="92"/>
                  <a:pt x="358" y="91"/>
                </a:cubicBezTo>
                <a:cubicBezTo>
                  <a:pt x="358" y="91"/>
                  <a:pt x="358" y="91"/>
                  <a:pt x="358" y="91"/>
                </a:cubicBezTo>
                <a:cubicBezTo>
                  <a:pt x="359" y="91"/>
                  <a:pt x="360" y="91"/>
                  <a:pt x="360" y="92"/>
                </a:cubicBezTo>
                <a:cubicBezTo>
                  <a:pt x="360" y="92"/>
                  <a:pt x="360" y="92"/>
                  <a:pt x="360" y="92"/>
                </a:cubicBezTo>
                <a:cubicBezTo>
                  <a:pt x="360" y="92"/>
                  <a:pt x="360" y="92"/>
                  <a:pt x="360" y="92"/>
                </a:cubicBezTo>
                <a:cubicBezTo>
                  <a:pt x="360" y="92"/>
                  <a:pt x="360" y="92"/>
                  <a:pt x="360" y="92"/>
                </a:cubicBezTo>
                <a:cubicBezTo>
                  <a:pt x="361" y="93"/>
                  <a:pt x="361" y="94"/>
                  <a:pt x="360" y="95"/>
                </a:cubicBezTo>
                <a:cubicBezTo>
                  <a:pt x="360" y="95"/>
                  <a:pt x="360" y="95"/>
                  <a:pt x="360" y="95"/>
                </a:cubicBezTo>
                <a:cubicBezTo>
                  <a:pt x="359" y="95"/>
                  <a:pt x="359" y="95"/>
                  <a:pt x="359" y="95"/>
                </a:cubicBezTo>
                <a:cubicBezTo>
                  <a:pt x="359" y="95"/>
                  <a:pt x="359" y="95"/>
                  <a:pt x="359" y="95"/>
                </a:cubicBezTo>
                <a:cubicBezTo>
                  <a:pt x="358" y="95"/>
                  <a:pt x="357" y="95"/>
                  <a:pt x="357" y="94"/>
                </a:cubicBezTo>
                <a:close/>
                <a:moveTo>
                  <a:pt x="31" y="94"/>
                </a:moveTo>
                <a:cubicBezTo>
                  <a:pt x="30" y="94"/>
                  <a:pt x="29" y="93"/>
                  <a:pt x="30" y="92"/>
                </a:cubicBezTo>
                <a:cubicBezTo>
                  <a:pt x="30" y="92"/>
                  <a:pt x="30" y="92"/>
                  <a:pt x="30" y="92"/>
                </a:cubicBezTo>
                <a:cubicBezTo>
                  <a:pt x="31" y="91"/>
                  <a:pt x="32" y="90"/>
                  <a:pt x="33" y="91"/>
                </a:cubicBezTo>
                <a:cubicBezTo>
                  <a:pt x="33" y="91"/>
                  <a:pt x="33" y="91"/>
                  <a:pt x="33" y="91"/>
                </a:cubicBezTo>
                <a:cubicBezTo>
                  <a:pt x="34" y="91"/>
                  <a:pt x="34" y="93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3" y="94"/>
                  <a:pt x="32" y="95"/>
                  <a:pt x="32" y="95"/>
                </a:cubicBezTo>
                <a:cubicBezTo>
                  <a:pt x="32" y="95"/>
                  <a:pt x="32" y="95"/>
                  <a:pt x="32" y="95"/>
                </a:cubicBezTo>
                <a:cubicBezTo>
                  <a:pt x="31" y="95"/>
                  <a:pt x="31" y="95"/>
                  <a:pt x="31" y="94"/>
                </a:cubicBezTo>
                <a:close/>
                <a:moveTo>
                  <a:pt x="353" y="88"/>
                </a:moveTo>
                <a:cubicBezTo>
                  <a:pt x="353" y="88"/>
                  <a:pt x="353" y="88"/>
                  <a:pt x="353" y="88"/>
                </a:cubicBezTo>
                <a:cubicBezTo>
                  <a:pt x="352" y="87"/>
                  <a:pt x="353" y="86"/>
                  <a:pt x="353" y="85"/>
                </a:cubicBezTo>
                <a:cubicBezTo>
                  <a:pt x="353" y="85"/>
                  <a:pt x="353" y="85"/>
                  <a:pt x="353" y="85"/>
                </a:cubicBezTo>
                <a:cubicBezTo>
                  <a:pt x="354" y="85"/>
                  <a:pt x="356" y="85"/>
                  <a:pt x="356" y="86"/>
                </a:cubicBezTo>
                <a:cubicBezTo>
                  <a:pt x="356" y="86"/>
                  <a:pt x="356" y="86"/>
                  <a:pt x="356" y="86"/>
                </a:cubicBezTo>
                <a:cubicBezTo>
                  <a:pt x="356" y="86"/>
                  <a:pt x="356" y="86"/>
                  <a:pt x="356" y="86"/>
                </a:cubicBezTo>
                <a:cubicBezTo>
                  <a:pt x="356" y="86"/>
                  <a:pt x="356" y="86"/>
                  <a:pt x="356" y="86"/>
                </a:cubicBezTo>
                <a:cubicBezTo>
                  <a:pt x="357" y="87"/>
                  <a:pt x="357" y="88"/>
                  <a:pt x="356" y="89"/>
                </a:cubicBezTo>
                <a:cubicBezTo>
                  <a:pt x="356" y="89"/>
                  <a:pt x="356" y="89"/>
                  <a:pt x="356" y="89"/>
                </a:cubicBezTo>
                <a:cubicBezTo>
                  <a:pt x="356" y="89"/>
                  <a:pt x="355" y="89"/>
                  <a:pt x="355" y="89"/>
                </a:cubicBezTo>
                <a:cubicBezTo>
                  <a:pt x="355" y="89"/>
                  <a:pt x="355" y="89"/>
                  <a:pt x="355" y="89"/>
                </a:cubicBezTo>
                <a:cubicBezTo>
                  <a:pt x="354" y="89"/>
                  <a:pt x="353" y="89"/>
                  <a:pt x="353" y="88"/>
                </a:cubicBezTo>
                <a:close/>
                <a:moveTo>
                  <a:pt x="35" y="88"/>
                </a:moveTo>
                <a:cubicBezTo>
                  <a:pt x="34" y="88"/>
                  <a:pt x="33" y="86"/>
                  <a:pt x="34" y="85"/>
                </a:cubicBezTo>
                <a:cubicBezTo>
                  <a:pt x="34" y="85"/>
                  <a:pt x="34" y="85"/>
                  <a:pt x="34" y="85"/>
                </a:cubicBezTo>
                <a:cubicBezTo>
                  <a:pt x="34" y="85"/>
                  <a:pt x="34" y="85"/>
                  <a:pt x="34" y="85"/>
                </a:cubicBezTo>
                <a:cubicBezTo>
                  <a:pt x="34" y="85"/>
                  <a:pt x="34" y="85"/>
                  <a:pt x="34" y="85"/>
                </a:cubicBezTo>
                <a:cubicBezTo>
                  <a:pt x="35" y="84"/>
                  <a:pt x="36" y="84"/>
                  <a:pt x="37" y="85"/>
                </a:cubicBezTo>
                <a:cubicBezTo>
                  <a:pt x="37" y="85"/>
                  <a:pt x="37" y="85"/>
                  <a:pt x="37" y="85"/>
                </a:cubicBezTo>
                <a:cubicBezTo>
                  <a:pt x="38" y="86"/>
                  <a:pt x="38" y="87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7" y="88"/>
                  <a:pt x="36" y="89"/>
                  <a:pt x="36" y="89"/>
                </a:cubicBezTo>
                <a:cubicBezTo>
                  <a:pt x="36" y="89"/>
                  <a:pt x="36" y="89"/>
                  <a:pt x="36" y="89"/>
                </a:cubicBezTo>
                <a:cubicBezTo>
                  <a:pt x="35" y="89"/>
                  <a:pt x="35" y="89"/>
                  <a:pt x="35" y="88"/>
                </a:cubicBezTo>
                <a:close/>
                <a:moveTo>
                  <a:pt x="349" y="82"/>
                </a:moveTo>
                <a:cubicBezTo>
                  <a:pt x="348" y="82"/>
                  <a:pt x="348" y="80"/>
                  <a:pt x="349" y="79"/>
                </a:cubicBezTo>
                <a:cubicBezTo>
                  <a:pt x="349" y="79"/>
                  <a:pt x="349" y="79"/>
                  <a:pt x="349" y="79"/>
                </a:cubicBezTo>
                <a:cubicBezTo>
                  <a:pt x="350" y="79"/>
                  <a:pt x="352" y="79"/>
                  <a:pt x="35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3" y="81"/>
                  <a:pt x="353" y="82"/>
                  <a:pt x="352" y="83"/>
                </a:cubicBezTo>
                <a:cubicBezTo>
                  <a:pt x="352" y="83"/>
                  <a:pt x="352" y="83"/>
                  <a:pt x="352" y="83"/>
                </a:cubicBezTo>
                <a:cubicBezTo>
                  <a:pt x="351" y="83"/>
                  <a:pt x="351" y="83"/>
                  <a:pt x="351" y="83"/>
                </a:cubicBezTo>
                <a:cubicBezTo>
                  <a:pt x="351" y="83"/>
                  <a:pt x="351" y="83"/>
                  <a:pt x="351" y="83"/>
                </a:cubicBezTo>
                <a:cubicBezTo>
                  <a:pt x="350" y="83"/>
                  <a:pt x="349" y="83"/>
                  <a:pt x="349" y="82"/>
                </a:cubicBezTo>
                <a:close/>
                <a:moveTo>
                  <a:pt x="39" y="82"/>
                </a:moveTo>
                <a:cubicBezTo>
                  <a:pt x="38" y="82"/>
                  <a:pt x="38" y="80"/>
                  <a:pt x="38" y="79"/>
                </a:cubicBezTo>
                <a:cubicBezTo>
                  <a:pt x="38" y="79"/>
                  <a:pt x="38" y="79"/>
                  <a:pt x="38" y="79"/>
                </a:cubicBezTo>
                <a:cubicBezTo>
                  <a:pt x="39" y="79"/>
                  <a:pt x="40" y="78"/>
                  <a:pt x="41" y="79"/>
                </a:cubicBezTo>
                <a:cubicBezTo>
                  <a:pt x="41" y="79"/>
                  <a:pt x="41" y="79"/>
                  <a:pt x="41" y="79"/>
                </a:cubicBezTo>
                <a:cubicBezTo>
                  <a:pt x="42" y="80"/>
                  <a:pt x="42" y="81"/>
                  <a:pt x="42" y="82"/>
                </a:cubicBezTo>
                <a:cubicBezTo>
                  <a:pt x="42" y="82"/>
                  <a:pt x="42" y="82"/>
                  <a:pt x="42" y="82"/>
                </a:cubicBezTo>
                <a:cubicBezTo>
                  <a:pt x="41" y="83"/>
                  <a:pt x="41" y="83"/>
                  <a:pt x="40" y="83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3"/>
                  <a:pt x="39" y="83"/>
                  <a:pt x="39" y="82"/>
                </a:cubicBezTo>
                <a:close/>
                <a:moveTo>
                  <a:pt x="344" y="77"/>
                </a:moveTo>
                <a:cubicBezTo>
                  <a:pt x="344" y="76"/>
                  <a:pt x="344" y="75"/>
                  <a:pt x="345" y="74"/>
                </a:cubicBezTo>
                <a:cubicBezTo>
                  <a:pt x="345" y="74"/>
                  <a:pt x="345" y="74"/>
                  <a:pt x="345" y="74"/>
                </a:cubicBezTo>
                <a:cubicBezTo>
                  <a:pt x="346" y="73"/>
                  <a:pt x="347" y="73"/>
                  <a:pt x="348" y="74"/>
                </a:cubicBezTo>
                <a:cubicBezTo>
                  <a:pt x="348" y="74"/>
                  <a:pt x="348" y="74"/>
                  <a:pt x="348" y="74"/>
                </a:cubicBezTo>
                <a:cubicBezTo>
                  <a:pt x="348" y="74"/>
                  <a:pt x="348" y="74"/>
                  <a:pt x="348" y="74"/>
                </a:cubicBezTo>
                <a:cubicBezTo>
                  <a:pt x="348" y="74"/>
                  <a:pt x="348" y="74"/>
                  <a:pt x="348" y="74"/>
                </a:cubicBezTo>
                <a:cubicBezTo>
                  <a:pt x="349" y="75"/>
                  <a:pt x="348" y="76"/>
                  <a:pt x="347" y="77"/>
                </a:cubicBezTo>
                <a:cubicBezTo>
                  <a:pt x="347" y="77"/>
                  <a:pt x="347" y="77"/>
                  <a:pt x="347" y="77"/>
                </a:cubicBezTo>
                <a:cubicBezTo>
                  <a:pt x="347" y="77"/>
                  <a:pt x="347" y="78"/>
                  <a:pt x="346" y="78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6" y="78"/>
                  <a:pt x="345" y="77"/>
                  <a:pt x="344" y="77"/>
                </a:cubicBezTo>
                <a:close/>
                <a:moveTo>
                  <a:pt x="43" y="77"/>
                </a:moveTo>
                <a:cubicBezTo>
                  <a:pt x="42" y="76"/>
                  <a:pt x="42" y="75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3" y="73"/>
                  <a:pt x="45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7" y="74"/>
                  <a:pt x="47" y="75"/>
                  <a:pt x="46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7"/>
                  <a:pt x="45" y="77"/>
                  <a:pt x="44" y="77"/>
                </a:cubicBezTo>
                <a:cubicBezTo>
                  <a:pt x="44" y="77"/>
                  <a:pt x="44" y="77"/>
                  <a:pt x="44" y="77"/>
                </a:cubicBezTo>
                <a:cubicBezTo>
                  <a:pt x="44" y="77"/>
                  <a:pt x="43" y="77"/>
                  <a:pt x="43" y="77"/>
                </a:cubicBezTo>
                <a:close/>
                <a:moveTo>
                  <a:pt x="340" y="71"/>
                </a:moveTo>
                <a:cubicBezTo>
                  <a:pt x="339" y="70"/>
                  <a:pt x="339" y="69"/>
                  <a:pt x="340" y="68"/>
                </a:cubicBezTo>
                <a:cubicBezTo>
                  <a:pt x="340" y="68"/>
                  <a:pt x="340" y="68"/>
                  <a:pt x="340" y="68"/>
                </a:cubicBezTo>
                <a:cubicBezTo>
                  <a:pt x="341" y="68"/>
                  <a:pt x="342" y="68"/>
                  <a:pt x="343" y="69"/>
                </a:cubicBezTo>
                <a:cubicBezTo>
                  <a:pt x="343" y="69"/>
                  <a:pt x="343" y="69"/>
                  <a:pt x="343" y="69"/>
                </a:cubicBezTo>
                <a:cubicBezTo>
                  <a:pt x="344" y="69"/>
                  <a:pt x="344" y="71"/>
                  <a:pt x="343" y="72"/>
                </a:cubicBezTo>
                <a:cubicBezTo>
                  <a:pt x="343" y="72"/>
                  <a:pt x="343" y="72"/>
                  <a:pt x="343" y="72"/>
                </a:cubicBezTo>
                <a:cubicBezTo>
                  <a:pt x="343" y="72"/>
                  <a:pt x="342" y="72"/>
                  <a:pt x="342" y="72"/>
                </a:cubicBezTo>
                <a:cubicBezTo>
                  <a:pt x="342" y="72"/>
                  <a:pt x="342" y="72"/>
                  <a:pt x="342" y="72"/>
                </a:cubicBezTo>
                <a:cubicBezTo>
                  <a:pt x="341" y="72"/>
                  <a:pt x="340" y="72"/>
                  <a:pt x="340" y="71"/>
                </a:cubicBezTo>
                <a:close/>
                <a:moveTo>
                  <a:pt x="48" y="71"/>
                </a:moveTo>
                <a:cubicBezTo>
                  <a:pt x="47" y="70"/>
                  <a:pt x="47" y="69"/>
                  <a:pt x="47" y="68"/>
                </a:cubicBezTo>
                <a:cubicBezTo>
                  <a:pt x="47" y="68"/>
                  <a:pt x="47" y="68"/>
                  <a:pt x="47" y="68"/>
                </a:cubicBezTo>
                <a:cubicBezTo>
                  <a:pt x="48" y="67"/>
                  <a:pt x="49" y="67"/>
                  <a:pt x="50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69"/>
                  <a:pt x="51" y="70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0" y="71"/>
                  <a:pt x="50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8" y="72"/>
                  <a:pt x="48" y="71"/>
                  <a:pt x="48" y="71"/>
                </a:cubicBezTo>
                <a:close/>
                <a:moveTo>
                  <a:pt x="335" y="66"/>
                </a:moveTo>
                <a:cubicBezTo>
                  <a:pt x="334" y="65"/>
                  <a:pt x="334" y="64"/>
                  <a:pt x="335" y="63"/>
                </a:cubicBezTo>
                <a:cubicBezTo>
                  <a:pt x="335" y="63"/>
                  <a:pt x="335" y="63"/>
                  <a:pt x="335" y="63"/>
                </a:cubicBezTo>
                <a:cubicBezTo>
                  <a:pt x="336" y="62"/>
                  <a:pt x="338" y="62"/>
                  <a:pt x="338" y="63"/>
                </a:cubicBezTo>
                <a:cubicBezTo>
                  <a:pt x="338" y="63"/>
                  <a:pt x="338" y="63"/>
                  <a:pt x="338" y="63"/>
                </a:cubicBezTo>
                <a:cubicBezTo>
                  <a:pt x="338" y="63"/>
                  <a:pt x="338" y="63"/>
                  <a:pt x="338" y="63"/>
                </a:cubicBezTo>
                <a:cubicBezTo>
                  <a:pt x="338" y="63"/>
                  <a:pt x="338" y="63"/>
                  <a:pt x="338" y="63"/>
                </a:cubicBezTo>
                <a:cubicBezTo>
                  <a:pt x="339" y="64"/>
                  <a:pt x="339" y="65"/>
                  <a:pt x="338" y="66"/>
                </a:cubicBezTo>
                <a:cubicBezTo>
                  <a:pt x="338" y="66"/>
                  <a:pt x="338" y="66"/>
                  <a:pt x="338" y="66"/>
                </a:cubicBezTo>
                <a:cubicBezTo>
                  <a:pt x="338" y="66"/>
                  <a:pt x="337" y="67"/>
                  <a:pt x="337" y="67"/>
                </a:cubicBezTo>
                <a:cubicBezTo>
                  <a:pt x="337" y="67"/>
                  <a:pt x="337" y="67"/>
                  <a:pt x="337" y="67"/>
                </a:cubicBezTo>
                <a:cubicBezTo>
                  <a:pt x="336" y="67"/>
                  <a:pt x="336" y="66"/>
                  <a:pt x="335" y="66"/>
                </a:cubicBezTo>
                <a:close/>
                <a:moveTo>
                  <a:pt x="52" y="66"/>
                </a:moveTo>
                <a:cubicBezTo>
                  <a:pt x="51" y="65"/>
                  <a:pt x="51" y="64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3" y="62"/>
                  <a:pt x="54" y="62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6" y="63"/>
                  <a:pt x="56" y="65"/>
                  <a:pt x="55" y="66"/>
                </a:cubicBezTo>
                <a:cubicBezTo>
                  <a:pt x="55" y="66"/>
                  <a:pt x="55" y="66"/>
                  <a:pt x="55" y="66"/>
                </a:cubicBezTo>
                <a:cubicBezTo>
                  <a:pt x="55" y="66"/>
                  <a:pt x="54" y="66"/>
                  <a:pt x="54" y="66"/>
                </a:cubicBezTo>
                <a:cubicBezTo>
                  <a:pt x="54" y="66"/>
                  <a:pt x="54" y="66"/>
                  <a:pt x="54" y="66"/>
                </a:cubicBezTo>
                <a:cubicBezTo>
                  <a:pt x="53" y="66"/>
                  <a:pt x="53" y="66"/>
                  <a:pt x="52" y="66"/>
                </a:cubicBezTo>
                <a:close/>
                <a:moveTo>
                  <a:pt x="330" y="61"/>
                </a:moveTo>
                <a:cubicBezTo>
                  <a:pt x="329" y="60"/>
                  <a:pt x="329" y="59"/>
                  <a:pt x="330" y="58"/>
                </a:cubicBezTo>
                <a:cubicBezTo>
                  <a:pt x="330" y="58"/>
                  <a:pt x="330" y="58"/>
                  <a:pt x="330" y="58"/>
                </a:cubicBezTo>
                <a:cubicBezTo>
                  <a:pt x="331" y="57"/>
                  <a:pt x="332" y="57"/>
                  <a:pt x="333" y="58"/>
                </a:cubicBezTo>
                <a:cubicBezTo>
                  <a:pt x="333" y="58"/>
                  <a:pt x="333" y="58"/>
                  <a:pt x="333" y="58"/>
                </a:cubicBezTo>
                <a:cubicBezTo>
                  <a:pt x="333" y="58"/>
                  <a:pt x="333" y="58"/>
                  <a:pt x="333" y="58"/>
                </a:cubicBezTo>
                <a:cubicBezTo>
                  <a:pt x="333" y="58"/>
                  <a:pt x="333" y="58"/>
                  <a:pt x="333" y="58"/>
                </a:cubicBezTo>
                <a:cubicBezTo>
                  <a:pt x="334" y="59"/>
                  <a:pt x="334" y="60"/>
                  <a:pt x="333" y="61"/>
                </a:cubicBezTo>
                <a:cubicBezTo>
                  <a:pt x="333" y="61"/>
                  <a:pt x="333" y="61"/>
                  <a:pt x="333" y="61"/>
                </a:cubicBezTo>
                <a:cubicBezTo>
                  <a:pt x="333" y="61"/>
                  <a:pt x="332" y="61"/>
                  <a:pt x="332" y="61"/>
                </a:cubicBezTo>
                <a:cubicBezTo>
                  <a:pt x="332" y="61"/>
                  <a:pt x="332" y="61"/>
                  <a:pt x="332" y="61"/>
                </a:cubicBezTo>
                <a:cubicBezTo>
                  <a:pt x="331" y="61"/>
                  <a:pt x="331" y="61"/>
                  <a:pt x="330" y="61"/>
                </a:cubicBezTo>
                <a:close/>
                <a:moveTo>
                  <a:pt x="57" y="60"/>
                </a:moveTo>
                <a:cubicBezTo>
                  <a:pt x="56" y="60"/>
                  <a:pt x="56" y="58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7"/>
                  <a:pt x="59" y="57"/>
                  <a:pt x="60" y="57"/>
                </a:cubicBezTo>
                <a:cubicBezTo>
                  <a:pt x="60" y="57"/>
                  <a:pt x="60" y="57"/>
                  <a:pt x="60" y="57"/>
                </a:cubicBezTo>
                <a:cubicBezTo>
                  <a:pt x="61" y="58"/>
                  <a:pt x="61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8" y="61"/>
                  <a:pt x="58" y="61"/>
                  <a:pt x="57" y="60"/>
                </a:cubicBezTo>
                <a:close/>
                <a:moveTo>
                  <a:pt x="325" y="56"/>
                </a:moveTo>
                <a:cubicBezTo>
                  <a:pt x="325" y="56"/>
                  <a:pt x="325" y="56"/>
                  <a:pt x="325" y="56"/>
                </a:cubicBezTo>
                <a:cubicBezTo>
                  <a:pt x="324" y="55"/>
                  <a:pt x="324" y="54"/>
                  <a:pt x="325" y="53"/>
                </a:cubicBezTo>
                <a:cubicBezTo>
                  <a:pt x="325" y="53"/>
                  <a:pt x="325" y="53"/>
                  <a:pt x="325" y="53"/>
                </a:cubicBezTo>
                <a:cubicBezTo>
                  <a:pt x="326" y="52"/>
                  <a:pt x="327" y="52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9" y="54"/>
                  <a:pt x="329" y="55"/>
                  <a:pt x="328" y="56"/>
                </a:cubicBezTo>
                <a:cubicBezTo>
                  <a:pt x="328" y="56"/>
                  <a:pt x="328" y="56"/>
                  <a:pt x="328" y="56"/>
                </a:cubicBezTo>
                <a:cubicBezTo>
                  <a:pt x="328" y="56"/>
                  <a:pt x="327" y="56"/>
                  <a:pt x="327" y="56"/>
                </a:cubicBezTo>
                <a:cubicBezTo>
                  <a:pt x="327" y="56"/>
                  <a:pt x="327" y="56"/>
                  <a:pt x="327" y="56"/>
                </a:cubicBezTo>
                <a:cubicBezTo>
                  <a:pt x="326" y="56"/>
                  <a:pt x="326" y="56"/>
                  <a:pt x="325" y="56"/>
                </a:cubicBezTo>
                <a:close/>
                <a:moveTo>
                  <a:pt x="62" y="55"/>
                </a:moveTo>
                <a:cubicBezTo>
                  <a:pt x="62" y="54"/>
                  <a:pt x="62" y="53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5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3"/>
                  <a:pt x="66" y="55"/>
                  <a:pt x="65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56"/>
                  <a:pt x="65" y="56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3" y="56"/>
                  <a:pt x="63" y="56"/>
                  <a:pt x="62" y="55"/>
                </a:cubicBezTo>
                <a:close/>
                <a:moveTo>
                  <a:pt x="320" y="51"/>
                </a:moveTo>
                <a:cubicBezTo>
                  <a:pt x="319" y="50"/>
                  <a:pt x="319" y="49"/>
                  <a:pt x="320" y="48"/>
                </a:cubicBezTo>
                <a:cubicBezTo>
                  <a:pt x="320" y="48"/>
                  <a:pt x="320" y="48"/>
                  <a:pt x="320" y="48"/>
                </a:cubicBezTo>
                <a:cubicBezTo>
                  <a:pt x="320" y="47"/>
                  <a:pt x="322" y="47"/>
                  <a:pt x="323" y="48"/>
                </a:cubicBezTo>
                <a:cubicBezTo>
                  <a:pt x="323" y="48"/>
                  <a:pt x="323" y="48"/>
                  <a:pt x="323" y="48"/>
                </a:cubicBezTo>
                <a:cubicBezTo>
                  <a:pt x="323" y="48"/>
                  <a:pt x="323" y="48"/>
                  <a:pt x="323" y="48"/>
                </a:cubicBezTo>
                <a:cubicBezTo>
                  <a:pt x="323" y="48"/>
                  <a:pt x="323" y="48"/>
                  <a:pt x="323" y="48"/>
                </a:cubicBezTo>
                <a:cubicBezTo>
                  <a:pt x="323" y="49"/>
                  <a:pt x="324" y="50"/>
                  <a:pt x="323" y="51"/>
                </a:cubicBezTo>
                <a:cubicBezTo>
                  <a:pt x="323" y="51"/>
                  <a:pt x="323" y="51"/>
                  <a:pt x="323" y="51"/>
                </a:cubicBezTo>
                <a:cubicBezTo>
                  <a:pt x="322" y="51"/>
                  <a:pt x="322" y="52"/>
                  <a:pt x="321" y="52"/>
                </a:cubicBezTo>
                <a:cubicBezTo>
                  <a:pt x="321" y="52"/>
                  <a:pt x="321" y="52"/>
                  <a:pt x="321" y="52"/>
                </a:cubicBezTo>
                <a:cubicBezTo>
                  <a:pt x="321" y="52"/>
                  <a:pt x="320" y="51"/>
                  <a:pt x="320" y="51"/>
                </a:cubicBezTo>
                <a:close/>
                <a:moveTo>
                  <a:pt x="68" y="50"/>
                </a:moveTo>
                <a:cubicBezTo>
                  <a:pt x="67" y="50"/>
                  <a:pt x="67" y="48"/>
                  <a:pt x="68" y="47"/>
                </a:cubicBezTo>
                <a:cubicBezTo>
                  <a:pt x="68" y="47"/>
                  <a:pt x="68" y="47"/>
                  <a:pt x="68" y="47"/>
                </a:cubicBezTo>
                <a:cubicBezTo>
                  <a:pt x="69" y="47"/>
                  <a:pt x="70" y="47"/>
                  <a:pt x="71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9"/>
                  <a:pt x="72" y="50"/>
                  <a:pt x="71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0" y="51"/>
                  <a:pt x="70" y="51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9" y="51"/>
                  <a:pt x="68" y="51"/>
                  <a:pt x="68" y="50"/>
                </a:cubicBezTo>
                <a:close/>
                <a:moveTo>
                  <a:pt x="314" y="46"/>
                </a:moveTo>
                <a:cubicBezTo>
                  <a:pt x="313" y="46"/>
                  <a:pt x="313" y="44"/>
                  <a:pt x="314" y="44"/>
                </a:cubicBezTo>
                <a:cubicBezTo>
                  <a:pt x="314" y="44"/>
                  <a:pt x="314" y="44"/>
                  <a:pt x="314" y="44"/>
                </a:cubicBezTo>
                <a:cubicBezTo>
                  <a:pt x="315" y="43"/>
                  <a:pt x="316" y="42"/>
                  <a:pt x="317" y="43"/>
                </a:cubicBezTo>
                <a:cubicBezTo>
                  <a:pt x="317" y="43"/>
                  <a:pt x="317" y="43"/>
                  <a:pt x="317" y="43"/>
                </a:cubicBezTo>
                <a:cubicBezTo>
                  <a:pt x="317" y="43"/>
                  <a:pt x="317" y="43"/>
                  <a:pt x="317" y="43"/>
                </a:cubicBezTo>
                <a:cubicBezTo>
                  <a:pt x="317" y="43"/>
                  <a:pt x="317" y="43"/>
                  <a:pt x="317" y="43"/>
                </a:cubicBezTo>
                <a:cubicBezTo>
                  <a:pt x="318" y="44"/>
                  <a:pt x="318" y="45"/>
                  <a:pt x="317" y="46"/>
                </a:cubicBezTo>
                <a:cubicBezTo>
                  <a:pt x="317" y="46"/>
                  <a:pt x="317" y="46"/>
                  <a:pt x="317" y="46"/>
                </a:cubicBezTo>
                <a:cubicBezTo>
                  <a:pt x="317" y="47"/>
                  <a:pt x="316" y="47"/>
                  <a:pt x="316" y="47"/>
                </a:cubicBezTo>
                <a:cubicBezTo>
                  <a:pt x="316" y="47"/>
                  <a:pt x="316" y="47"/>
                  <a:pt x="316" y="47"/>
                </a:cubicBezTo>
                <a:cubicBezTo>
                  <a:pt x="315" y="47"/>
                  <a:pt x="315" y="47"/>
                  <a:pt x="314" y="46"/>
                </a:cubicBezTo>
                <a:close/>
                <a:moveTo>
                  <a:pt x="73" y="46"/>
                </a:moveTo>
                <a:cubicBezTo>
                  <a:pt x="73" y="45"/>
                  <a:pt x="73" y="44"/>
                  <a:pt x="74" y="43"/>
                </a:cubicBezTo>
                <a:cubicBezTo>
                  <a:pt x="74" y="43"/>
                  <a:pt x="74" y="43"/>
                  <a:pt x="74" y="43"/>
                </a:cubicBezTo>
                <a:cubicBezTo>
                  <a:pt x="75" y="42"/>
                  <a:pt x="76" y="42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4"/>
                  <a:pt x="77" y="45"/>
                  <a:pt x="76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7"/>
                  <a:pt x="74" y="46"/>
                  <a:pt x="73" y="46"/>
                </a:cubicBezTo>
                <a:close/>
                <a:moveTo>
                  <a:pt x="309" y="42"/>
                </a:moveTo>
                <a:cubicBezTo>
                  <a:pt x="309" y="42"/>
                  <a:pt x="309" y="42"/>
                  <a:pt x="309" y="42"/>
                </a:cubicBezTo>
                <a:cubicBezTo>
                  <a:pt x="308" y="41"/>
                  <a:pt x="307" y="40"/>
                  <a:pt x="308" y="39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9" y="38"/>
                  <a:pt x="310" y="38"/>
                  <a:pt x="311" y="39"/>
                </a:cubicBezTo>
                <a:cubicBezTo>
                  <a:pt x="311" y="39"/>
                  <a:pt x="311" y="39"/>
                  <a:pt x="311" y="39"/>
                </a:cubicBezTo>
                <a:cubicBezTo>
                  <a:pt x="312" y="39"/>
                  <a:pt x="312" y="41"/>
                  <a:pt x="312" y="42"/>
                </a:cubicBezTo>
                <a:cubicBezTo>
                  <a:pt x="312" y="42"/>
                  <a:pt x="312" y="42"/>
                  <a:pt x="312" y="42"/>
                </a:cubicBezTo>
                <a:cubicBezTo>
                  <a:pt x="311" y="42"/>
                  <a:pt x="311" y="43"/>
                  <a:pt x="310" y="43"/>
                </a:cubicBezTo>
                <a:cubicBezTo>
                  <a:pt x="310" y="43"/>
                  <a:pt x="310" y="43"/>
                  <a:pt x="310" y="43"/>
                </a:cubicBezTo>
                <a:cubicBezTo>
                  <a:pt x="309" y="43"/>
                  <a:pt x="309" y="42"/>
                  <a:pt x="309" y="42"/>
                </a:cubicBezTo>
                <a:close/>
                <a:moveTo>
                  <a:pt x="79" y="41"/>
                </a:moveTo>
                <a:cubicBezTo>
                  <a:pt x="78" y="40"/>
                  <a:pt x="78" y="39"/>
                  <a:pt x="79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80" y="38"/>
                  <a:pt x="82" y="38"/>
                  <a:pt x="82" y="39"/>
                </a:cubicBezTo>
                <a:cubicBezTo>
                  <a:pt x="82" y="39"/>
                  <a:pt x="82" y="39"/>
                  <a:pt x="82" y="39"/>
                </a:cubicBezTo>
                <a:cubicBezTo>
                  <a:pt x="83" y="40"/>
                  <a:pt x="83" y="41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0" y="42"/>
                  <a:pt x="79" y="42"/>
                  <a:pt x="79" y="41"/>
                </a:cubicBezTo>
                <a:close/>
                <a:moveTo>
                  <a:pt x="303" y="38"/>
                </a:moveTo>
                <a:cubicBezTo>
                  <a:pt x="302" y="37"/>
                  <a:pt x="302" y="36"/>
                  <a:pt x="302" y="35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3" y="34"/>
                  <a:pt x="304" y="34"/>
                  <a:pt x="305" y="34"/>
                </a:cubicBezTo>
                <a:cubicBezTo>
                  <a:pt x="305" y="34"/>
                  <a:pt x="305" y="34"/>
                  <a:pt x="305" y="34"/>
                </a:cubicBezTo>
                <a:cubicBezTo>
                  <a:pt x="306" y="35"/>
                  <a:pt x="306" y="36"/>
                  <a:pt x="306" y="37"/>
                </a:cubicBezTo>
                <a:cubicBezTo>
                  <a:pt x="306" y="37"/>
                  <a:pt x="306" y="37"/>
                  <a:pt x="306" y="37"/>
                </a:cubicBezTo>
                <a:cubicBezTo>
                  <a:pt x="305" y="38"/>
                  <a:pt x="305" y="38"/>
                  <a:pt x="304" y="38"/>
                </a:cubicBezTo>
                <a:cubicBezTo>
                  <a:pt x="304" y="38"/>
                  <a:pt x="304" y="38"/>
                  <a:pt x="304" y="38"/>
                </a:cubicBezTo>
                <a:cubicBezTo>
                  <a:pt x="304" y="38"/>
                  <a:pt x="303" y="38"/>
                  <a:pt x="303" y="38"/>
                </a:cubicBezTo>
                <a:close/>
                <a:moveTo>
                  <a:pt x="85" y="37"/>
                </a:moveTo>
                <a:cubicBezTo>
                  <a:pt x="84" y="36"/>
                  <a:pt x="84" y="35"/>
                  <a:pt x="85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6" y="34"/>
                  <a:pt x="88" y="34"/>
                  <a:pt x="88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9" y="36"/>
                  <a:pt x="89" y="37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7" y="38"/>
                  <a:pt x="87" y="38"/>
                  <a:pt x="87" y="38"/>
                </a:cubicBezTo>
                <a:cubicBezTo>
                  <a:pt x="87" y="38"/>
                  <a:pt x="87" y="38"/>
                  <a:pt x="87" y="38"/>
                </a:cubicBezTo>
                <a:cubicBezTo>
                  <a:pt x="86" y="38"/>
                  <a:pt x="85" y="38"/>
                  <a:pt x="85" y="37"/>
                </a:cubicBezTo>
                <a:close/>
                <a:moveTo>
                  <a:pt x="297" y="34"/>
                </a:moveTo>
                <a:cubicBezTo>
                  <a:pt x="296" y="33"/>
                  <a:pt x="296" y="32"/>
                  <a:pt x="296" y="31"/>
                </a:cubicBezTo>
                <a:cubicBezTo>
                  <a:pt x="296" y="31"/>
                  <a:pt x="296" y="31"/>
                  <a:pt x="296" y="31"/>
                </a:cubicBezTo>
                <a:cubicBezTo>
                  <a:pt x="297" y="30"/>
                  <a:pt x="298" y="30"/>
                  <a:pt x="299" y="30"/>
                </a:cubicBezTo>
                <a:cubicBezTo>
                  <a:pt x="299" y="30"/>
                  <a:pt x="299" y="30"/>
                  <a:pt x="299" y="30"/>
                </a:cubicBezTo>
                <a:cubicBezTo>
                  <a:pt x="300" y="31"/>
                  <a:pt x="300" y="32"/>
                  <a:pt x="300" y="33"/>
                </a:cubicBezTo>
                <a:cubicBezTo>
                  <a:pt x="300" y="33"/>
                  <a:pt x="300" y="33"/>
                  <a:pt x="300" y="33"/>
                </a:cubicBezTo>
                <a:cubicBezTo>
                  <a:pt x="299" y="34"/>
                  <a:pt x="299" y="34"/>
                  <a:pt x="298" y="34"/>
                </a:cubicBezTo>
                <a:cubicBezTo>
                  <a:pt x="298" y="34"/>
                  <a:pt x="298" y="34"/>
                  <a:pt x="298" y="34"/>
                </a:cubicBezTo>
                <a:cubicBezTo>
                  <a:pt x="298" y="34"/>
                  <a:pt x="297" y="34"/>
                  <a:pt x="297" y="34"/>
                </a:cubicBezTo>
                <a:close/>
                <a:moveTo>
                  <a:pt x="91" y="33"/>
                </a:moveTo>
                <a:cubicBezTo>
                  <a:pt x="90" y="32"/>
                  <a:pt x="90" y="31"/>
                  <a:pt x="91" y="30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0"/>
                  <a:pt x="91" y="30"/>
                  <a:pt x="91" y="30"/>
                </a:cubicBezTo>
                <a:cubicBezTo>
                  <a:pt x="92" y="30"/>
                  <a:pt x="94" y="30"/>
                  <a:pt x="94" y="31"/>
                </a:cubicBezTo>
                <a:cubicBezTo>
                  <a:pt x="94" y="31"/>
                  <a:pt x="94" y="31"/>
                  <a:pt x="94" y="31"/>
                </a:cubicBezTo>
                <a:cubicBezTo>
                  <a:pt x="95" y="32"/>
                  <a:pt x="95" y="33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3" y="34"/>
                  <a:pt x="93" y="34"/>
                  <a:pt x="93" y="34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1" y="34"/>
                  <a:pt x="91" y="33"/>
                </a:cubicBezTo>
                <a:close/>
                <a:moveTo>
                  <a:pt x="291" y="30"/>
                </a:moveTo>
                <a:cubicBezTo>
                  <a:pt x="291" y="30"/>
                  <a:pt x="291" y="30"/>
                  <a:pt x="291" y="30"/>
                </a:cubicBezTo>
                <a:cubicBezTo>
                  <a:pt x="290" y="30"/>
                  <a:pt x="289" y="28"/>
                  <a:pt x="290" y="27"/>
                </a:cubicBezTo>
                <a:cubicBezTo>
                  <a:pt x="290" y="27"/>
                  <a:pt x="290" y="27"/>
                  <a:pt x="290" y="27"/>
                </a:cubicBezTo>
                <a:cubicBezTo>
                  <a:pt x="291" y="26"/>
                  <a:pt x="292" y="26"/>
                  <a:pt x="293" y="27"/>
                </a:cubicBezTo>
                <a:cubicBezTo>
                  <a:pt x="293" y="27"/>
                  <a:pt x="293" y="27"/>
                  <a:pt x="293" y="27"/>
                </a:cubicBezTo>
                <a:cubicBezTo>
                  <a:pt x="294" y="27"/>
                  <a:pt x="294" y="29"/>
                  <a:pt x="294" y="30"/>
                </a:cubicBezTo>
                <a:cubicBezTo>
                  <a:pt x="294" y="30"/>
                  <a:pt x="294" y="30"/>
                  <a:pt x="294" y="30"/>
                </a:cubicBezTo>
                <a:cubicBezTo>
                  <a:pt x="293" y="30"/>
                  <a:pt x="293" y="31"/>
                  <a:pt x="292" y="31"/>
                </a:cubicBezTo>
                <a:cubicBezTo>
                  <a:pt x="292" y="31"/>
                  <a:pt x="292" y="31"/>
                  <a:pt x="292" y="31"/>
                </a:cubicBezTo>
                <a:cubicBezTo>
                  <a:pt x="291" y="31"/>
                  <a:pt x="291" y="31"/>
                  <a:pt x="291" y="30"/>
                </a:cubicBezTo>
                <a:close/>
                <a:moveTo>
                  <a:pt x="97" y="29"/>
                </a:moveTo>
                <a:cubicBezTo>
                  <a:pt x="96" y="28"/>
                  <a:pt x="97" y="27"/>
                  <a:pt x="98" y="26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6"/>
                  <a:pt x="100" y="26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8"/>
                  <a:pt x="101" y="30"/>
                  <a:pt x="100" y="30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100" y="30"/>
                  <a:pt x="99" y="30"/>
                  <a:pt x="99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98" y="30"/>
                  <a:pt x="97" y="30"/>
                  <a:pt x="97" y="29"/>
                </a:cubicBezTo>
                <a:close/>
                <a:moveTo>
                  <a:pt x="284" y="27"/>
                </a:moveTo>
                <a:cubicBezTo>
                  <a:pt x="283" y="26"/>
                  <a:pt x="283" y="25"/>
                  <a:pt x="284" y="24"/>
                </a:cubicBezTo>
                <a:cubicBezTo>
                  <a:pt x="284" y="24"/>
                  <a:pt x="284" y="24"/>
                  <a:pt x="284" y="24"/>
                </a:cubicBezTo>
                <a:cubicBezTo>
                  <a:pt x="284" y="23"/>
                  <a:pt x="285" y="23"/>
                  <a:pt x="286" y="23"/>
                </a:cubicBezTo>
                <a:cubicBezTo>
                  <a:pt x="286" y="23"/>
                  <a:pt x="286" y="23"/>
                  <a:pt x="286" y="23"/>
                </a:cubicBezTo>
                <a:cubicBezTo>
                  <a:pt x="288" y="24"/>
                  <a:pt x="288" y="25"/>
                  <a:pt x="287" y="26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287" y="27"/>
                  <a:pt x="286" y="27"/>
                  <a:pt x="285" y="27"/>
                </a:cubicBezTo>
                <a:cubicBezTo>
                  <a:pt x="285" y="27"/>
                  <a:pt x="285" y="27"/>
                  <a:pt x="285" y="27"/>
                </a:cubicBezTo>
                <a:cubicBezTo>
                  <a:pt x="285" y="27"/>
                  <a:pt x="285" y="27"/>
                  <a:pt x="284" y="27"/>
                </a:cubicBezTo>
                <a:close/>
                <a:moveTo>
                  <a:pt x="103" y="26"/>
                </a:moveTo>
                <a:cubicBezTo>
                  <a:pt x="103" y="25"/>
                  <a:pt x="103" y="23"/>
                  <a:pt x="104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5" y="22"/>
                  <a:pt x="106" y="23"/>
                  <a:pt x="107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8" y="25"/>
                  <a:pt x="107" y="26"/>
                  <a:pt x="106" y="2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6" y="27"/>
                  <a:pt x="105" y="27"/>
                  <a:pt x="105" y="27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104" y="27"/>
                  <a:pt x="104" y="26"/>
                  <a:pt x="103" y="26"/>
                </a:cubicBezTo>
                <a:close/>
                <a:moveTo>
                  <a:pt x="278" y="24"/>
                </a:moveTo>
                <a:cubicBezTo>
                  <a:pt x="277" y="23"/>
                  <a:pt x="277" y="22"/>
                  <a:pt x="277" y="21"/>
                </a:cubicBezTo>
                <a:cubicBezTo>
                  <a:pt x="277" y="21"/>
                  <a:pt x="277" y="21"/>
                  <a:pt x="277" y="21"/>
                </a:cubicBezTo>
                <a:cubicBezTo>
                  <a:pt x="278" y="20"/>
                  <a:pt x="279" y="19"/>
                  <a:pt x="280" y="20"/>
                </a:cubicBezTo>
                <a:cubicBezTo>
                  <a:pt x="280" y="20"/>
                  <a:pt x="280" y="20"/>
                  <a:pt x="280" y="20"/>
                </a:cubicBezTo>
                <a:cubicBezTo>
                  <a:pt x="281" y="20"/>
                  <a:pt x="281" y="22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0" y="24"/>
                  <a:pt x="279" y="24"/>
                </a:cubicBezTo>
                <a:cubicBezTo>
                  <a:pt x="279" y="24"/>
                  <a:pt x="279" y="24"/>
                  <a:pt x="279" y="24"/>
                </a:cubicBezTo>
                <a:cubicBezTo>
                  <a:pt x="279" y="24"/>
                  <a:pt x="278" y="24"/>
                  <a:pt x="278" y="24"/>
                </a:cubicBezTo>
                <a:close/>
                <a:moveTo>
                  <a:pt x="110" y="22"/>
                </a:moveTo>
                <a:cubicBezTo>
                  <a:pt x="109" y="21"/>
                  <a:pt x="110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2" y="19"/>
                  <a:pt x="113" y="20"/>
                  <a:pt x="113" y="21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22"/>
                  <a:pt x="113" y="23"/>
                  <a:pt x="112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1" y="24"/>
                  <a:pt x="110" y="23"/>
                  <a:pt x="110" y="22"/>
                </a:cubicBezTo>
                <a:close/>
                <a:moveTo>
                  <a:pt x="272" y="21"/>
                </a:moveTo>
                <a:cubicBezTo>
                  <a:pt x="271" y="20"/>
                  <a:pt x="270" y="19"/>
                  <a:pt x="271" y="18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1" y="17"/>
                  <a:pt x="272" y="16"/>
                  <a:pt x="273" y="17"/>
                </a:cubicBezTo>
                <a:cubicBezTo>
                  <a:pt x="273" y="17"/>
                  <a:pt x="273" y="17"/>
                  <a:pt x="273" y="17"/>
                </a:cubicBezTo>
                <a:cubicBezTo>
                  <a:pt x="273" y="17"/>
                  <a:pt x="273" y="17"/>
                  <a:pt x="273" y="17"/>
                </a:cubicBezTo>
                <a:cubicBezTo>
                  <a:pt x="273" y="17"/>
                  <a:pt x="273" y="17"/>
                  <a:pt x="273" y="17"/>
                </a:cubicBezTo>
                <a:cubicBezTo>
                  <a:pt x="274" y="17"/>
                  <a:pt x="275" y="18"/>
                  <a:pt x="274" y="20"/>
                </a:cubicBezTo>
                <a:cubicBezTo>
                  <a:pt x="274" y="20"/>
                  <a:pt x="274" y="20"/>
                  <a:pt x="274" y="20"/>
                </a:cubicBezTo>
                <a:cubicBezTo>
                  <a:pt x="274" y="20"/>
                  <a:pt x="273" y="21"/>
                  <a:pt x="272" y="21"/>
                </a:cubicBezTo>
                <a:cubicBezTo>
                  <a:pt x="272" y="21"/>
                  <a:pt x="272" y="21"/>
                  <a:pt x="272" y="21"/>
                </a:cubicBezTo>
                <a:cubicBezTo>
                  <a:pt x="272" y="21"/>
                  <a:pt x="272" y="21"/>
                  <a:pt x="272" y="21"/>
                </a:cubicBezTo>
                <a:close/>
                <a:moveTo>
                  <a:pt x="116" y="19"/>
                </a:moveTo>
                <a:cubicBezTo>
                  <a:pt x="116" y="18"/>
                  <a:pt x="116" y="17"/>
                  <a:pt x="117" y="17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18" y="16"/>
                  <a:pt x="120" y="17"/>
                  <a:pt x="120" y="18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0" y="19"/>
                  <a:pt x="120" y="20"/>
                  <a:pt x="119" y="20"/>
                </a:cubicBezTo>
                <a:cubicBezTo>
                  <a:pt x="119" y="20"/>
                  <a:pt x="119" y="20"/>
                  <a:pt x="119" y="20"/>
                </a:cubicBezTo>
                <a:cubicBezTo>
                  <a:pt x="119" y="21"/>
                  <a:pt x="118" y="21"/>
                  <a:pt x="118" y="21"/>
                </a:cubicBezTo>
                <a:cubicBezTo>
                  <a:pt x="118" y="21"/>
                  <a:pt x="118" y="21"/>
                  <a:pt x="118" y="21"/>
                </a:cubicBezTo>
                <a:cubicBezTo>
                  <a:pt x="117" y="21"/>
                  <a:pt x="116" y="20"/>
                  <a:pt x="116" y="19"/>
                </a:cubicBezTo>
                <a:close/>
                <a:moveTo>
                  <a:pt x="265" y="18"/>
                </a:moveTo>
                <a:cubicBezTo>
                  <a:pt x="264" y="17"/>
                  <a:pt x="263" y="16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4"/>
                  <a:pt x="265" y="13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8" y="14"/>
                  <a:pt x="268" y="16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8"/>
                  <a:pt x="267" y="18"/>
                  <a:pt x="266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8"/>
                  <a:pt x="265" y="18"/>
                  <a:pt x="265" y="18"/>
                </a:cubicBezTo>
                <a:close/>
                <a:moveTo>
                  <a:pt x="123" y="17"/>
                </a:moveTo>
                <a:cubicBezTo>
                  <a:pt x="122" y="15"/>
                  <a:pt x="123" y="14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5" y="13"/>
                  <a:pt x="126" y="14"/>
                  <a:pt x="127" y="15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7" y="16"/>
                  <a:pt x="127" y="17"/>
                  <a:pt x="125" y="18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4" y="18"/>
                  <a:pt x="123" y="17"/>
                  <a:pt x="123" y="17"/>
                </a:cubicBezTo>
                <a:close/>
                <a:moveTo>
                  <a:pt x="258" y="15"/>
                </a:moveTo>
                <a:cubicBezTo>
                  <a:pt x="258" y="15"/>
                  <a:pt x="258" y="15"/>
                  <a:pt x="258" y="15"/>
                </a:cubicBezTo>
                <a:cubicBezTo>
                  <a:pt x="257" y="15"/>
                  <a:pt x="257" y="14"/>
                  <a:pt x="257" y="13"/>
                </a:cubicBezTo>
                <a:cubicBezTo>
                  <a:pt x="257" y="13"/>
                  <a:pt x="257" y="13"/>
                  <a:pt x="257" y="13"/>
                </a:cubicBezTo>
                <a:cubicBezTo>
                  <a:pt x="257" y="12"/>
                  <a:pt x="259" y="11"/>
                  <a:pt x="260" y="11"/>
                </a:cubicBezTo>
                <a:cubicBezTo>
                  <a:pt x="260" y="11"/>
                  <a:pt x="260" y="11"/>
                  <a:pt x="260" y="11"/>
                </a:cubicBezTo>
                <a:cubicBezTo>
                  <a:pt x="261" y="12"/>
                  <a:pt x="261" y="13"/>
                  <a:pt x="261" y="14"/>
                </a:cubicBezTo>
                <a:cubicBezTo>
                  <a:pt x="261" y="14"/>
                  <a:pt x="261" y="14"/>
                  <a:pt x="261" y="14"/>
                </a:cubicBezTo>
                <a:cubicBezTo>
                  <a:pt x="261" y="15"/>
                  <a:pt x="260" y="15"/>
                  <a:pt x="259" y="15"/>
                </a:cubicBezTo>
                <a:cubicBezTo>
                  <a:pt x="259" y="15"/>
                  <a:pt x="259" y="15"/>
                  <a:pt x="259" y="15"/>
                </a:cubicBezTo>
                <a:cubicBezTo>
                  <a:pt x="259" y="15"/>
                  <a:pt x="259" y="15"/>
                  <a:pt x="258" y="15"/>
                </a:cubicBezTo>
                <a:close/>
                <a:moveTo>
                  <a:pt x="129" y="14"/>
                </a:moveTo>
                <a:cubicBezTo>
                  <a:pt x="129" y="13"/>
                  <a:pt x="130" y="12"/>
                  <a:pt x="131" y="11"/>
                </a:cubicBezTo>
                <a:cubicBezTo>
                  <a:pt x="131" y="11"/>
                  <a:pt x="131" y="11"/>
                  <a:pt x="131" y="11"/>
                </a:cubicBezTo>
                <a:cubicBezTo>
                  <a:pt x="131" y="11"/>
                  <a:pt x="131" y="11"/>
                  <a:pt x="131" y="11"/>
                </a:cubicBezTo>
                <a:cubicBezTo>
                  <a:pt x="131" y="11"/>
                  <a:pt x="131" y="11"/>
                  <a:pt x="131" y="11"/>
                </a:cubicBezTo>
                <a:cubicBezTo>
                  <a:pt x="132" y="11"/>
                  <a:pt x="133" y="11"/>
                  <a:pt x="133" y="13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4" y="14"/>
                  <a:pt x="133" y="15"/>
                  <a:pt x="132" y="15"/>
                </a:cubicBezTo>
                <a:cubicBezTo>
                  <a:pt x="132" y="15"/>
                  <a:pt x="132" y="15"/>
                  <a:pt x="132" y="15"/>
                </a:cubicBezTo>
                <a:cubicBezTo>
                  <a:pt x="132" y="15"/>
                  <a:pt x="132" y="15"/>
                  <a:pt x="131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15"/>
                  <a:pt x="130" y="15"/>
                  <a:pt x="129" y="14"/>
                </a:cubicBezTo>
                <a:close/>
                <a:moveTo>
                  <a:pt x="252" y="13"/>
                </a:moveTo>
                <a:cubicBezTo>
                  <a:pt x="250" y="13"/>
                  <a:pt x="250" y="12"/>
                  <a:pt x="250" y="10"/>
                </a:cubicBezTo>
                <a:cubicBezTo>
                  <a:pt x="250" y="10"/>
                  <a:pt x="250" y="10"/>
                  <a:pt x="250" y="10"/>
                </a:cubicBezTo>
                <a:cubicBezTo>
                  <a:pt x="250" y="9"/>
                  <a:pt x="252" y="9"/>
                  <a:pt x="253" y="9"/>
                </a:cubicBezTo>
                <a:cubicBezTo>
                  <a:pt x="253" y="9"/>
                  <a:pt x="253" y="9"/>
                  <a:pt x="253" y="9"/>
                </a:cubicBezTo>
                <a:cubicBezTo>
                  <a:pt x="254" y="9"/>
                  <a:pt x="255" y="11"/>
                  <a:pt x="254" y="12"/>
                </a:cubicBezTo>
                <a:cubicBezTo>
                  <a:pt x="254" y="12"/>
                  <a:pt x="254" y="12"/>
                  <a:pt x="254" y="12"/>
                </a:cubicBezTo>
                <a:cubicBezTo>
                  <a:pt x="254" y="13"/>
                  <a:pt x="253" y="13"/>
                  <a:pt x="252" y="13"/>
                </a:cubicBezTo>
                <a:cubicBezTo>
                  <a:pt x="252" y="13"/>
                  <a:pt x="252" y="13"/>
                  <a:pt x="252" y="13"/>
                </a:cubicBezTo>
                <a:cubicBezTo>
                  <a:pt x="252" y="13"/>
                  <a:pt x="252" y="13"/>
                  <a:pt x="252" y="13"/>
                </a:cubicBezTo>
                <a:close/>
                <a:moveTo>
                  <a:pt x="136" y="12"/>
                </a:moveTo>
                <a:cubicBezTo>
                  <a:pt x="136" y="10"/>
                  <a:pt x="137" y="9"/>
                  <a:pt x="138" y="9"/>
                </a:cubicBezTo>
                <a:cubicBezTo>
                  <a:pt x="138" y="9"/>
                  <a:pt x="138" y="9"/>
                  <a:pt x="138" y="9"/>
                </a:cubicBezTo>
                <a:cubicBezTo>
                  <a:pt x="139" y="9"/>
                  <a:pt x="140" y="9"/>
                  <a:pt x="140" y="10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1" y="11"/>
                  <a:pt x="140" y="13"/>
                  <a:pt x="139" y="13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39" y="13"/>
                  <a:pt x="139" y="13"/>
                  <a:pt x="138" y="13"/>
                </a:cubicBezTo>
                <a:cubicBezTo>
                  <a:pt x="138" y="13"/>
                  <a:pt x="138" y="13"/>
                  <a:pt x="138" y="13"/>
                </a:cubicBezTo>
                <a:cubicBezTo>
                  <a:pt x="137" y="13"/>
                  <a:pt x="137" y="13"/>
                  <a:pt x="136" y="12"/>
                </a:cubicBezTo>
                <a:close/>
                <a:moveTo>
                  <a:pt x="245" y="11"/>
                </a:moveTo>
                <a:cubicBezTo>
                  <a:pt x="244" y="11"/>
                  <a:pt x="243" y="10"/>
                  <a:pt x="243" y="9"/>
                </a:cubicBezTo>
                <a:cubicBezTo>
                  <a:pt x="243" y="9"/>
                  <a:pt x="243" y="9"/>
                  <a:pt x="243" y="9"/>
                </a:cubicBezTo>
                <a:cubicBezTo>
                  <a:pt x="243" y="7"/>
                  <a:pt x="245" y="7"/>
                  <a:pt x="246" y="7"/>
                </a:cubicBezTo>
                <a:cubicBezTo>
                  <a:pt x="246" y="7"/>
                  <a:pt x="246" y="7"/>
                  <a:pt x="246" y="7"/>
                </a:cubicBezTo>
                <a:cubicBezTo>
                  <a:pt x="247" y="7"/>
                  <a:pt x="248" y="9"/>
                  <a:pt x="247" y="10"/>
                </a:cubicBezTo>
                <a:cubicBezTo>
                  <a:pt x="247" y="10"/>
                  <a:pt x="247" y="10"/>
                  <a:pt x="247" y="10"/>
                </a:cubicBezTo>
                <a:cubicBezTo>
                  <a:pt x="247" y="11"/>
                  <a:pt x="246" y="11"/>
                  <a:pt x="245" y="11"/>
                </a:cubicBezTo>
                <a:cubicBezTo>
                  <a:pt x="245" y="11"/>
                  <a:pt x="245" y="11"/>
                  <a:pt x="245" y="11"/>
                </a:cubicBezTo>
                <a:cubicBezTo>
                  <a:pt x="245" y="11"/>
                  <a:pt x="245" y="11"/>
                  <a:pt x="245" y="11"/>
                </a:cubicBezTo>
                <a:close/>
                <a:moveTo>
                  <a:pt x="143" y="10"/>
                </a:moveTo>
                <a:cubicBezTo>
                  <a:pt x="143" y="8"/>
                  <a:pt x="144" y="7"/>
                  <a:pt x="145" y="7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7"/>
                  <a:pt x="145" y="7"/>
                  <a:pt x="145" y="7"/>
                </a:cubicBezTo>
                <a:cubicBezTo>
                  <a:pt x="146" y="7"/>
                  <a:pt x="147" y="7"/>
                  <a:pt x="147" y="8"/>
                </a:cubicBezTo>
                <a:cubicBezTo>
                  <a:pt x="147" y="8"/>
                  <a:pt x="147" y="8"/>
                  <a:pt x="147" y="8"/>
                </a:cubicBezTo>
                <a:cubicBezTo>
                  <a:pt x="148" y="10"/>
                  <a:pt x="147" y="11"/>
                  <a:pt x="146" y="11"/>
                </a:cubicBezTo>
                <a:cubicBezTo>
                  <a:pt x="146" y="11"/>
                  <a:pt x="146" y="11"/>
                  <a:pt x="146" y="11"/>
                </a:cubicBezTo>
                <a:cubicBezTo>
                  <a:pt x="146" y="11"/>
                  <a:pt x="145" y="11"/>
                  <a:pt x="145" y="11"/>
                </a:cubicBezTo>
                <a:cubicBezTo>
                  <a:pt x="145" y="11"/>
                  <a:pt x="145" y="11"/>
                  <a:pt x="145" y="11"/>
                </a:cubicBezTo>
                <a:cubicBezTo>
                  <a:pt x="144" y="11"/>
                  <a:pt x="143" y="10"/>
                  <a:pt x="143" y="10"/>
                </a:cubicBezTo>
                <a:close/>
                <a:moveTo>
                  <a:pt x="238" y="9"/>
                </a:moveTo>
                <a:cubicBezTo>
                  <a:pt x="237" y="9"/>
                  <a:pt x="236" y="8"/>
                  <a:pt x="236" y="7"/>
                </a:cubicBezTo>
                <a:cubicBezTo>
                  <a:pt x="236" y="7"/>
                  <a:pt x="236" y="7"/>
                  <a:pt x="236" y="7"/>
                </a:cubicBezTo>
                <a:cubicBezTo>
                  <a:pt x="236" y="6"/>
                  <a:pt x="238" y="5"/>
                  <a:pt x="239" y="5"/>
                </a:cubicBezTo>
                <a:cubicBezTo>
                  <a:pt x="239" y="5"/>
                  <a:pt x="239" y="5"/>
                  <a:pt x="239" y="5"/>
                </a:cubicBezTo>
                <a:cubicBezTo>
                  <a:pt x="240" y="6"/>
                  <a:pt x="241" y="7"/>
                  <a:pt x="240" y="8"/>
                </a:cubicBezTo>
                <a:cubicBezTo>
                  <a:pt x="240" y="8"/>
                  <a:pt x="240" y="8"/>
                  <a:pt x="240" y="8"/>
                </a:cubicBezTo>
                <a:cubicBezTo>
                  <a:pt x="240" y="9"/>
                  <a:pt x="239" y="9"/>
                  <a:pt x="238" y="9"/>
                </a:cubicBezTo>
                <a:cubicBezTo>
                  <a:pt x="238" y="9"/>
                  <a:pt x="238" y="9"/>
                  <a:pt x="238" y="9"/>
                </a:cubicBezTo>
                <a:cubicBezTo>
                  <a:pt x="238" y="9"/>
                  <a:pt x="238" y="9"/>
                  <a:pt x="238" y="9"/>
                </a:cubicBezTo>
                <a:close/>
                <a:moveTo>
                  <a:pt x="150" y="8"/>
                </a:moveTo>
                <a:cubicBezTo>
                  <a:pt x="150" y="7"/>
                  <a:pt x="151" y="5"/>
                  <a:pt x="152" y="5"/>
                </a:cubicBezTo>
                <a:cubicBezTo>
                  <a:pt x="152" y="5"/>
                  <a:pt x="152" y="5"/>
                  <a:pt x="152" y="5"/>
                </a:cubicBezTo>
                <a:cubicBezTo>
                  <a:pt x="153" y="5"/>
                  <a:pt x="154" y="6"/>
                  <a:pt x="154" y="7"/>
                </a:cubicBezTo>
                <a:cubicBezTo>
                  <a:pt x="154" y="7"/>
                  <a:pt x="154" y="7"/>
                  <a:pt x="154" y="7"/>
                </a:cubicBezTo>
                <a:cubicBezTo>
                  <a:pt x="155" y="8"/>
                  <a:pt x="154" y="9"/>
                  <a:pt x="153" y="9"/>
                </a:cubicBezTo>
                <a:cubicBezTo>
                  <a:pt x="153" y="9"/>
                  <a:pt x="153" y="9"/>
                  <a:pt x="153" y="9"/>
                </a:cubicBezTo>
                <a:cubicBezTo>
                  <a:pt x="153" y="9"/>
                  <a:pt x="152" y="9"/>
                  <a:pt x="152" y="9"/>
                </a:cubicBezTo>
                <a:cubicBezTo>
                  <a:pt x="152" y="9"/>
                  <a:pt x="152" y="9"/>
                  <a:pt x="152" y="9"/>
                </a:cubicBezTo>
                <a:cubicBezTo>
                  <a:pt x="151" y="9"/>
                  <a:pt x="150" y="9"/>
                  <a:pt x="150" y="8"/>
                </a:cubicBezTo>
                <a:close/>
                <a:moveTo>
                  <a:pt x="231" y="8"/>
                </a:moveTo>
                <a:cubicBezTo>
                  <a:pt x="231" y="8"/>
                  <a:pt x="231" y="8"/>
                  <a:pt x="231" y="8"/>
                </a:cubicBezTo>
                <a:cubicBezTo>
                  <a:pt x="230" y="8"/>
                  <a:pt x="229" y="7"/>
                  <a:pt x="229" y="5"/>
                </a:cubicBezTo>
                <a:cubicBezTo>
                  <a:pt x="229" y="5"/>
                  <a:pt x="229" y="5"/>
                  <a:pt x="229" y="5"/>
                </a:cubicBezTo>
                <a:cubicBezTo>
                  <a:pt x="229" y="4"/>
                  <a:pt x="230" y="4"/>
                  <a:pt x="232" y="4"/>
                </a:cubicBezTo>
                <a:cubicBezTo>
                  <a:pt x="232" y="4"/>
                  <a:pt x="232" y="4"/>
                  <a:pt x="232" y="4"/>
                </a:cubicBezTo>
                <a:cubicBezTo>
                  <a:pt x="233" y="4"/>
                  <a:pt x="233" y="5"/>
                  <a:pt x="233" y="6"/>
                </a:cubicBezTo>
                <a:cubicBezTo>
                  <a:pt x="233" y="6"/>
                  <a:pt x="233" y="6"/>
                  <a:pt x="233" y="6"/>
                </a:cubicBezTo>
                <a:cubicBezTo>
                  <a:pt x="233" y="7"/>
                  <a:pt x="232" y="8"/>
                  <a:pt x="231" y="8"/>
                </a:cubicBezTo>
                <a:cubicBezTo>
                  <a:pt x="231" y="8"/>
                  <a:pt x="231" y="8"/>
                  <a:pt x="231" y="8"/>
                </a:cubicBezTo>
                <a:cubicBezTo>
                  <a:pt x="231" y="8"/>
                  <a:pt x="231" y="8"/>
                  <a:pt x="231" y="8"/>
                </a:cubicBezTo>
                <a:close/>
                <a:moveTo>
                  <a:pt x="157" y="6"/>
                </a:moveTo>
                <a:cubicBezTo>
                  <a:pt x="157" y="5"/>
                  <a:pt x="158" y="4"/>
                  <a:pt x="159" y="4"/>
                </a:cubicBezTo>
                <a:cubicBezTo>
                  <a:pt x="159" y="4"/>
                  <a:pt x="159" y="4"/>
                  <a:pt x="159" y="4"/>
                </a:cubicBezTo>
                <a:cubicBezTo>
                  <a:pt x="160" y="3"/>
                  <a:pt x="161" y="4"/>
                  <a:pt x="161" y="5"/>
                </a:cubicBezTo>
                <a:cubicBezTo>
                  <a:pt x="161" y="5"/>
                  <a:pt x="161" y="5"/>
                  <a:pt x="161" y="5"/>
                </a:cubicBezTo>
                <a:cubicBezTo>
                  <a:pt x="162" y="7"/>
                  <a:pt x="161" y="8"/>
                  <a:pt x="160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8"/>
                  <a:pt x="159" y="8"/>
                  <a:pt x="159" y="8"/>
                </a:cubicBezTo>
                <a:cubicBezTo>
                  <a:pt x="159" y="8"/>
                  <a:pt x="159" y="8"/>
                  <a:pt x="159" y="8"/>
                </a:cubicBezTo>
                <a:cubicBezTo>
                  <a:pt x="158" y="8"/>
                  <a:pt x="157" y="7"/>
                  <a:pt x="157" y="6"/>
                </a:cubicBezTo>
                <a:close/>
                <a:moveTo>
                  <a:pt x="224" y="7"/>
                </a:moveTo>
                <a:cubicBezTo>
                  <a:pt x="224" y="7"/>
                  <a:pt x="224" y="7"/>
                  <a:pt x="224" y="7"/>
                </a:cubicBezTo>
                <a:cubicBezTo>
                  <a:pt x="223" y="7"/>
                  <a:pt x="222" y="5"/>
                  <a:pt x="222" y="4"/>
                </a:cubicBezTo>
                <a:cubicBezTo>
                  <a:pt x="222" y="4"/>
                  <a:pt x="222" y="4"/>
                  <a:pt x="222" y="4"/>
                </a:cubicBezTo>
                <a:cubicBezTo>
                  <a:pt x="222" y="3"/>
                  <a:pt x="223" y="2"/>
                  <a:pt x="224" y="3"/>
                </a:cubicBezTo>
                <a:cubicBezTo>
                  <a:pt x="224" y="3"/>
                  <a:pt x="224" y="3"/>
                  <a:pt x="224" y="3"/>
                </a:cubicBezTo>
                <a:cubicBezTo>
                  <a:pt x="224" y="3"/>
                  <a:pt x="224" y="3"/>
                  <a:pt x="224" y="3"/>
                </a:cubicBezTo>
                <a:cubicBezTo>
                  <a:pt x="224" y="3"/>
                  <a:pt x="224" y="3"/>
                  <a:pt x="224" y="3"/>
                </a:cubicBezTo>
                <a:cubicBezTo>
                  <a:pt x="225" y="3"/>
                  <a:pt x="226" y="4"/>
                  <a:pt x="226" y="5"/>
                </a:cubicBezTo>
                <a:cubicBezTo>
                  <a:pt x="226" y="5"/>
                  <a:pt x="226" y="5"/>
                  <a:pt x="226" y="5"/>
                </a:cubicBezTo>
                <a:cubicBezTo>
                  <a:pt x="226" y="6"/>
                  <a:pt x="225" y="7"/>
                  <a:pt x="224" y="7"/>
                </a:cubicBezTo>
                <a:cubicBezTo>
                  <a:pt x="224" y="7"/>
                  <a:pt x="224" y="7"/>
                  <a:pt x="224" y="7"/>
                </a:cubicBezTo>
                <a:cubicBezTo>
                  <a:pt x="224" y="7"/>
                  <a:pt x="224" y="7"/>
                  <a:pt x="224" y="7"/>
                </a:cubicBezTo>
                <a:close/>
                <a:moveTo>
                  <a:pt x="164" y="5"/>
                </a:moveTo>
                <a:cubicBezTo>
                  <a:pt x="164" y="4"/>
                  <a:pt x="165" y="3"/>
                  <a:pt x="166" y="2"/>
                </a:cubicBezTo>
                <a:cubicBezTo>
                  <a:pt x="166" y="2"/>
                  <a:pt x="166" y="2"/>
                  <a:pt x="166" y="2"/>
                </a:cubicBezTo>
                <a:cubicBezTo>
                  <a:pt x="167" y="2"/>
                  <a:pt x="168" y="3"/>
                  <a:pt x="169" y="4"/>
                </a:cubicBezTo>
                <a:cubicBezTo>
                  <a:pt x="169" y="4"/>
                  <a:pt x="169" y="4"/>
                  <a:pt x="169" y="4"/>
                </a:cubicBezTo>
                <a:cubicBezTo>
                  <a:pt x="169" y="5"/>
                  <a:pt x="168" y="7"/>
                  <a:pt x="167" y="7"/>
                </a:cubicBezTo>
                <a:cubicBezTo>
                  <a:pt x="167" y="7"/>
                  <a:pt x="167" y="7"/>
                  <a:pt x="167" y="7"/>
                </a:cubicBezTo>
                <a:cubicBezTo>
                  <a:pt x="167" y="7"/>
                  <a:pt x="167" y="7"/>
                  <a:pt x="166" y="7"/>
                </a:cubicBezTo>
                <a:cubicBezTo>
                  <a:pt x="166" y="7"/>
                  <a:pt x="166" y="7"/>
                  <a:pt x="166" y="7"/>
                </a:cubicBezTo>
                <a:cubicBezTo>
                  <a:pt x="165" y="7"/>
                  <a:pt x="165" y="6"/>
                  <a:pt x="164" y="5"/>
                </a:cubicBezTo>
                <a:close/>
                <a:moveTo>
                  <a:pt x="217" y="6"/>
                </a:moveTo>
                <a:cubicBezTo>
                  <a:pt x="215" y="6"/>
                  <a:pt x="215" y="5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5" y="2"/>
                  <a:pt x="216" y="1"/>
                  <a:pt x="217" y="2"/>
                </a:cubicBezTo>
                <a:cubicBezTo>
                  <a:pt x="217" y="2"/>
                  <a:pt x="217" y="2"/>
                  <a:pt x="217" y="2"/>
                </a:cubicBezTo>
                <a:cubicBezTo>
                  <a:pt x="218" y="2"/>
                  <a:pt x="219" y="3"/>
                  <a:pt x="219" y="4"/>
                </a:cubicBezTo>
                <a:cubicBezTo>
                  <a:pt x="219" y="4"/>
                  <a:pt x="219" y="4"/>
                  <a:pt x="219" y="4"/>
                </a:cubicBezTo>
                <a:cubicBezTo>
                  <a:pt x="219" y="5"/>
                  <a:pt x="218" y="6"/>
                  <a:pt x="217" y="6"/>
                </a:cubicBezTo>
                <a:cubicBezTo>
                  <a:pt x="217" y="6"/>
                  <a:pt x="217" y="6"/>
                  <a:pt x="217" y="6"/>
                </a:cubicBezTo>
                <a:cubicBezTo>
                  <a:pt x="217" y="6"/>
                  <a:pt x="217" y="6"/>
                  <a:pt x="217" y="6"/>
                </a:cubicBezTo>
                <a:close/>
                <a:moveTo>
                  <a:pt x="172" y="4"/>
                </a:moveTo>
                <a:cubicBezTo>
                  <a:pt x="171" y="3"/>
                  <a:pt x="172" y="2"/>
                  <a:pt x="173" y="2"/>
                </a:cubicBezTo>
                <a:cubicBezTo>
                  <a:pt x="173" y="2"/>
                  <a:pt x="173" y="2"/>
                  <a:pt x="173" y="2"/>
                </a:cubicBezTo>
                <a:cubicBezTo>
                  <a:pt x="175" y="1"/>
                  <a:pt x="176" y="2"/>
                  <a:pt x="176" y="3"/>
                </a:cubicBezTo>
                <a:cubicBezTo>
                  <a:pt x="176" y="3"/>
                  <a:pt x="176" y="3"/>
                  <a:pt x="176" y="3"/>
                </a:cubicBezTo>
                <a:cubicBezTo>
                  <a:pt x="176" y="5"/>
                  <a:pt x="175" y="6"/>
                  <a:pt x="174" y="6"/>
                </a:cubicBezTo>
                <a:cubicBezTo>
                  <a:pt x="174" y="6"/>
                  <a:pt x="174" y="6"/>
                  <a:pt x="174" y="6"/>
                </a:cubicBezTo>
                <a:cubicBezTo>
                  <a:pt x="174" y="6"/>
                  <a:pt x="174" y="6"/>
                  <a:pt x="174" y="6"/>
                </a:cubicBezTo>
                <a:cubicBezTo>
                  <a:pt x="174" y="6"/>
                  <a:pt x="174" y="6"/>
                  <a:pt x="174" y="6"/>
                </a:cubicBezTo>
                <a:cubicBezTo>
                  <a:pt x="173" y="6"/>
                  <a:pt x="172" y="5"/>
                  <a:pt x="172" y="4"/>
                </a:cubicBezTo>
                <a:close/>
                <a:moveTo>
                  <a:pt x="210" y="5"/>
                </a:moveTo>
                <a:cubicBezTo>
                  <a:pt x="208" y="5"/>
                  <a:pt x="207" y="4"/>
                  <a:pt x="208" y="3"/>
                </a:cubicBezTo>
                <a:cubicBezTo>
                  <a:pt x="208" y="3"/>
                  <a:pt x="208" y="3"/>
                  <a:pt x="208" y="3"/>
                </a:cubicBezTo>
                <a:cubicBezTo>
                  <a:pt x="208" y="2"/>
                  <a:pt x="209" y="1"/>
                  <a:pt x="210" y="1"/>
                </a:cubicBezTo>
                <a:cubicBezTo>
                  <a:pt x="210" y="1"/>
                  <a:pt x="210" y="1"/>
                  <a:pt x="210" y="1"/>
                </a:cubicBezTo>
                <a:cubicBezTo>
                  <a:pt x="210" y="1"/>
                  <a:pt x="210" y="1"/>
                  <a:pt x="210" y="1"/>
                </a:cubicBezTo>
                <a:cubicBezTo>
                  <a:pt x="210" y="1"/>
                  <a:pt x="210" y="1"/>
                  <a:pt x="210" y="1"/>
                </a:cubicBezTo>
                <a:cubicBezTo>
                  <a:pt x="211" y="1"/>
                  <a:pt x="212" y="2"/>
                  <a:pt x="212" y="3"/>
                </a:cubicBezTo>
                <a:cubicBezTo>
                  <a:pt x="212" y="3"/>
                  <a:pt x="212" y="3"/>
                  <a:pt x="212" y="3"/>
                </a:cubicBezTo>
                <a:cubicBezTo>
                  <a:pt x="212" y="4"/>
                  <a:pt x="211" y="5"/>
                  <a:pt x="210" y="5"/>
                </a:cubicBezTo>
                <a:cubicBezTo>
                  <a:pt x="210" y="5"/>
                  <a:pt x="210" y="5"/>
                  <a:pt x="210" y="5"/>
                </a:cubicBezTo>
                <a:cubicBezTo>
                  <a:pt x="210" y="5"/>
                  <a:pt x="210" y="5"/>
                  <a:pt x="210" y="5"/>
                </a:cubicBezTo>
                <a:close/>
                <a:moveTo>
                  <a:pt x="179" y="3"/>
                </a:moveTo>
                <a:cubicBezTo>
                  <a:pt x="179" y="2"/>
                  <a:pt x="179" y="1"/>
                  <a:pt x="181" y="1"/>
                </a:cubicBezTo>
                <a:cubicBezTo>
                  <a:pt x="181" y="1"/>
                  <a:pt x="181" y="1"/>
                  <a:pt x="181" y="1"/>
                </a:cubicBezTo>
                <a:cubicBezTo>
                  <a:pt x="182" y="1"/>
                  <a:pt x="183" y="2"/>
                  <a:pt x="183" y="3"/>
                </a:cubicBezTo>
                <a:cubicBezTo>
                  <a:pt x="183" y="3"/>
                  <a:pt x="183" y="3"/>
                  <a:pt x="183" y="3"/>
                </a:cubicBezTo>
                <a:cubicBezTo>
                  <a:pt x="183" y="4"/>
                  <a:pt x="182" y="5"/>
                  <a:pt x="181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0" y="5"/>
                  <a:pt x="179" y="4"/>
                  <a:pt x="179" y="3"/>
                </a:cubicBezTo>
                <a:close/>
                <a:moveTo>
                  <a:pt x="202" y="5"/>
                </a:moveTo>
                <a:cubicBezTo>
                  <a:pt x="201" y="5"/>
                  <a:pt x="200" y="4"/>
                  <a:pt x="200" y="3"/>
                </a:cubicBezTo>
                <a:cubicBezTo>
                  <a:pt x="200" y="3"/>
                  <a:pt x="200" y="3"/>
                  <a:pt x="200" y="3"/>
                </a:cubicBezTo>
                <a:cubicBezTo>
                  <a:pt x="200" y="1"/>
                  <a:pt x="201" y="0"/>
                  <a:pt x="203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203" y="0"/>
                  <a:pt x="203" y="0"/>
                  <a:pt x="203" y="1"/>
                </a:cubicBezTo>
                <a:cubicBezTo>
                  <a:pt x="203" y="1"/>
                  <a:pt x="203" y="1"/>
                  <a:pt x="203" y="1"/>
                </a:cubicBezTo>
                <a:cubicBezTo>
                  <a:pt x="204" y="1"/>
                  <a:pt x="205" y="2"/>
                  <a:pt x="205" y="3"/>
                </a:cubicBezTo>
                <a:cubicBezTo>
                  <a:pt x="205" y="3"/>
                  <a:pt x="205" y="3"/>
                  <a:pt x="205" y="3"/>
                </a:cubicBezTo>
                <a:cubicBezTo>
                  <a:pt x="205" y="4"/>
                  <a:pt x="204" y="5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2" y="5"/>
                  <a:pt x="202" y="5"/>
                  <a:pt x="202" y="5"/>
                </a:cubicBezTo>
                <a:close/>
                <a:moveTo>
                  <a:pt x="186" y="3"/>
                </a:moveTo>
                <a:cubicBezTo>
                  <a:pt x="186" y="2"/>
                  <a:pt x="187" y="1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9" y="0"/>
                  <a:pt x="190" y="1"/>
                  <a:pt x="190" y="3"/>
                </a:cubicBezTo>
                <a:cubicBezTo>
                  <a:pt x="190" y="3"/>
                  <a:pt x="190" y="3"/>
                  <a:pt x="190" y="3"/>
                </a:cubicBezTo>
                <a:cubicBezTo>
                  <a:pt x="190" y="4"/>
                  <a:pt x="189" y="5"/>
                  <a:pt x="188" y="5"/>
                </a:cubicBezTo>
                <a:cubicBezTo>
                  <a:pt x="188" y="5"/>
                  <a:pt x="188" y="5"/>
                  <a:pt x="188" y="5"/>
                </a:cubicBezTo>
                <a:cubicBezTo>
                  <a:pt x="188" y="5"/>
                  <a:pt x="188" y="5"/>
                  <a:pt x="188" y="5"/>
                </a:cubicBezTo>
                <a:cubicBezTo>
                  <a:pt x="188" y="5"/>
                  <a:pt x="188" y="5"/>
                  <a:pt x="188" y="5"/>
                </a:cubicBezTo>
                <a:cubicBezTo>
                  <a:pt x="187" y="5"/>
                  <a:pt x="186" y="4"/>
                  <a:pt x="186" y="3"/>
                </a:cubicBezTo>
                <a:close/>
                <a:moveTo>
                  <a:pt x="195" y="5"/>
                </a:moveTo>
                <a:cubicBezTo>
                  <a:pt x="195" y="5"/>
                  <a:pt x="195" y="5"/>
                  <a:pt x="195" y="5"/>
                </a:cubicBezTo>
                <a:cubicBezTo>
                  <a:pt x="195" y="5"/>
                  <a:pt x="195" y="5"/>
                  <a:pt x="195" y="5"/>
                </a:cubicBezTo>
                <a:cubicBezTo>
                  <a:pt x="195" y="5"/>
                  <a:pt x="195" y="5"/>
                  <a:pt x="195" y="5"/>
                </a:cubicBezTo>
                <a:close/>
                <a:moveTo>
                  <a:pt x="193" y="2"/>
                </a:moveTo>
                <a:cubicBezTo>
                  <a:pt x="193" y="1"/>
                  <a:pt x="194" y="0"/>
                  <a:pt x="195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96" y="0"/>
                  <a:pt x="197" y="1"/>
                  <a:pt x="197" y="2"/>
                </a:cubicBezTo>
                <a:cubicBezTo>
                  <a:pt x="197" y="2"/>
                  <a:pt x="197" y="2"/>
                  <a:pt x="197" y="2"/>
                </a:cubicBezTo>
                <a:cubicBezTo>
                  <a:pt x="197" y="4"/>
                  <a:pt x="196" y="5"/>
                  <a:pt x="195" y="5"/>
                </a:cubicBezTo>
                <a:cubicBezTo>
                  <a:pt x="195" y="5"/>
                  <a:pt x="195" y="5"/>
                  <a:pt x="195" y="5"/>
                </a:cubicBezTo>
                <a:cubicBezTo>
                  <a:pt x="194" y="5"/>
                  <a:pt x="193" y="4"/>
                  <a:pt x="193" y="2"/>
                </a:cubicBezTo>
                <a:close/>
              </a:path>
            </a:pathLst>
          </a:custGeom>
          <a:solidFill>
            <a:srgbClr val="F4ED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8" name="组合 11"/>
          <p:cNvGrpSpPr>
            <a:grpSpLocks/>
          </p:cNvGrpSpPr>
          <p:nvPr/>
        </p:nvGrpSpPr>
        <p:grpSpPr bwMode="auto">
          <a:xfrm>
            <a:off x="1657350" y="1981200"/>
            <a:ext cx="2492375" cy="2481263"/>
            <a:chOff x="0" y="0"/>
            <a:chExt cx="1441450" cy="1435100"/>
          </a:xfrm>
        </p:grpSpPr>
        <p:sp>
          <p:nvSpPr>
            <p:cNvPr id="2075" name="Freeform 58"/>
            <p:cNvSpPr>
              <a:spLocks noChangeArrowheads="1"/>
            </p:cNvSpPr>
            <p:nvPr/>
          </p:nvSpPr>
          <p:spPr bwMode="auto">
            <a:xfrm>
              <a:off x="14287" y="41275"/>
              <a:ext cx="1427163" cy="1352550"/>
            </a:xfrm>
            <a:custGeom>
              <a:avLst/>
              <a:gdLst>
                <a:gd name="T0" fmla="*/ 2147483647 w 209"/>
                <a:gd name="T1" fmla="*/ 2147483647 h 197"/>
                <a:gd name="T2" fmla="*/ 2147483647 w 209"/>
                <a:gd name="T3" fmla="*/ 2147483647 h 197"/>
                <a:gd name="T4" fmla="*/ 979204531 w 209"/>
                <a:gd name="T5" fmla="*/ 2147483647 h 197"/>
                <a:gd name="T6" fmla="*/ 233146537 w 209"/>
                <a:gd name="T7" fmla="*/ 2147483647 h 197"/>
                <a:gd name="T8" fmla="*/ 2147483647 w 209"/>
                <a:gd name="T9" fmla="*/ 0 h 197"/>
                <a:gd name="T10" fmla="*/ 2147483647 w 209"/>
                <a:gd name="T11" fmla="*/ 47140144 h 197"/>
                <a:gd name="T12" fmla="*/ 2147483647 w 209"/>
                <a:gd name="T13" fmla="*/ 2147483647 h 197"/>
                <a:gd name="T14" fmla="*/ 2147483647 w 209"/>
                <a:gd name="T15" fmla="*/ 2147483647 h 1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9"/>
                <a:gd name="T25" fmla="*/ 0 h 197"/>
                <a:gd name="T26" fmla="*/ 209 w 209"/>
                <a:gd name="T27" fmla="*/ 197 h 1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9" h="197">
                  <a:moveTo>
                    <a:pt x="102" y="197"/>
                  </a:moveTo>
                  <a:cubicBezTo>
                    <a:pt x="96" y="197"/>
                    <a:pt x="90" y="197"/>
                    <a:pt x="84" y="196"/>
                  </a:cubicBezTo>
                  <a:cubicBezTo>
                    <a:pt x="58" y="191"/>
                    <a:pt x="36" y="176"/>
                    <a:pt x="21" y="155"/>
                  </a:cubicBezTo>
                  <a:cubicBezTo>
                    <a:pt x="6" y="133"/>
                    <a:pt x="0" y="107"/>
                    <a:pt x="5" y="81"/>
                  </a:cubicBezTo>
                  <a:cubicBezTo>
                    <a:pt x="14" y="34"/>
                    <a:pt x="54" y="0"/>
                    <a:pt x="102" y="0"/>
                  </a:cubicBezTo>
                  <a:cubicBezTo>
                    <a:pt x="108" y="0"/>
                    <a:pt x="114" y="0"/>
                    <a:pt x="120" y="1"/>
                  </a:cubicBezTo>
                  <a:cubicBezTo>
                    <a:pt x="173" y="11"/>
                    <a:pt x="209" y="63"/>
                    <a:pt x="199" y="116"/>
                  </a:cubicBezTo>
                  <a:cubicBezTo>
                    <a:pt x="191" y="163"/>
                    <a:pt x="150" y="197"/>
                    <a:pt x="102" y="197"/>
                  </a:cubicBez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59"/>
            <p:cNvSpPr>
              <a:spLocks noChangeArrowheads="1"/>
            </p:cNvSpPr>
            <p:nvPr/>
          </p:nvSpPr>
          <p:spPr bwMode="auto">
            <a:xfrm>
              <a:off x="0" y="0"/>
              <a:ext cx="1422400" cy="1435100"/>
            </a:xfrm>
            <a:custGeom>
              <a:avLst/>
              <a:gdLst>
                <a:gd name="T0" fmla="*/ 2147483647 w 208"/>
                <a:gd name="T1" fmla="*/ 2147483647 h 209"/>
                <a:gd name="T2" fmla="*/ 2147483647 w 208"/>
                <a:gd name="T3" fmla="*/ 2147483647 h 209"/>
                <a:gd name="T4" fmla="*/ 420879954 w 208"/>
                <a:gd name="T5" fmla="*/ 2147483647 h 209"/>
                <a:gd name="T6" fmla="*/ 2147483647 w 208"/>
                <a:gd name="T7" fmla="*/ 471488715 h 209"/>
                <a:gd name="T8" fmla="*/ 2147483647 w 208"/>
                <a:gd name="T9" fmla="*/ 2147483647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8"/>
                <a:gd name="T16" fmla="*/ 0 h 209"/>
                <a:gd name="T17" fmla="*/ 208 w 208"/>
                <a:gd name="T18" fmla="*/ 209 h 2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8" h="209">
                  <a:moveTo>
                    <a:pt x="199" y="122"/>
                  </a:moveTo>
                  <a:cubicBezTo>
                    <a:pt x="189" y="174"/>
                    <a:pt x="139" y="209"/>
                    <a:pt x="87" y="199"/>
                  </a:cubicBezTo>
                  <a:cubicBezTo>
                    <a:pt x="34" y="190"/>
                    <a:pt x="0" y="139"/>
                    <a:pt x="9" y="87"/>
                  </a:cubicBezTo>
                  <a:cubicBezTo>
                    <a:pt x="19" y="35"/>
                    <a:pt x="69" y="0"/>
                    <a:pt x="121" y="10"/>
                  </a:cubicBezTo>
                  <a:cubicBezTo>
                    <a:pt x="174" y="19"/>
                    <a:pt x="208" y="70"/>
                    <a:pt x="199" y="122"/>
                  </a:cubicBez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Freeform 60"/>
            <p:cNvSpPr>
              <a:spLocks noChangeArrowheads="1"/>
            </p:cNvSpPr>
            <p:nvPr/>
          </p:nvSpPr>
          <p:spPr bwMode="auto">
            <a:xfrm>
              <a:off x="163512" y="171450"/>
              <a:ext cx="1093788" cy="1092200"/>
            </a:xfrm>
            <a:custGeom>
              <a:avLst/>
              <a:gdLst>
                <a:gd name="T0" fmla="*/ 2147483647 w 160"/>
                <a:gd name="T1" fmla="*/ 0 h 159"/>
                <a:gd name="T2" fmla="*/ 0 w 160"/>
                <a:gd name="T3" fmla="*/ 2147483647 h 159"/>
                <a:gd name="T4" fmla="*/ 186935205 w 160"/>
                <a:gd name="T5" fmla="*/ 2147483647 h 159"/>
                <a:gd name="T6" fmla="*/ 1822599453 w 160"/>
                <a:gd name="T7" fmla="*/ 2147483647 h 159"/>
                <a:gd name="T8" fmla="*/ 1822599453 w 160"/>
                <a:gd name="T9" fmla="*/ 2147483647 h 159"/>
                <a:gd name="T10" fmla="*/ 2056266751 w 160"/>
                <a:gd name="T11" fmla="*/ 2147483647 h 159"/>
                <a:gd name="T12" fmla="*/ 2147483647 w 160"/>
                <a:gd name="T13" fmla="*/ 2147483647 h 159"/>
                <a:gd name="T14" fmla="*/ 2147483647 w 160"/>
                <a:gd name="T15" fmla="*/ 1509942458 h 159"/>
                <a:gd name="T16" fmla="*/ 2147483647 w 160"/>
                <a:gd name="T17" fmla="*/ 990900167 h 159"/>
                <a:gd name="T18" fmla="*/ 2147483647 w 160"/>
                <a:gd name="T19" fmla="*/ 660602401 h 159"/>
                <a:gd name="T20" fmla="*/ 2147483647 w 160"/>
                <a:gd name="T21" fmla="*/ 802155643 h 159"/>
                <a:gd name="T22" fmla="*/ 2147483647 w 160"/>
                <a:gd name="T23" fmla="*/ 2147483647 h 159"/>
                <a:gd name="T24" fmla="*/ 2147483647 w 160"/>
                <a:gd name="T25" fmla="*/ 2147483647 h 159"/>
                <a:gd name="T26" fmla="*/ 2147483647 w 160"/>
                <a:gd name="T27" fmla="*/ 2147483647 h 159"/>
                <a:gd name="T28" fmla="*/ 2147483647 w 160"/>
                <a:gd name="T29" fmla="*/ 2147483647 h 159"/>
                <a:gd name="T30" fmla="*/ 2147483647 w 160"/>
                <a:gd name="T31" fmla="*/ 2147483647 h 159"/>
                <a:gd name="T32" fmla="*/ 2147483647 w 160"/>
                <a:gd name="T33" fmla="*/ 2147483647 h 159"/>
                <a:gd name="T34" fmla="*/ 2147483647 w 160"/>
                <a:gd name="T35" fmla="*/ 2147483647 h 159"/>
                <a:gd name="T36" fmla="*/ 2147483647 w 160"/>
                <a:gd name="T37" fmla="*/ 2147483647 h 159"/>
                <a:gd name="T38" fmla="*/ 2147483647 w 160"/>
                <a:gd name="T39" fmla="*/ 2147483647 h 159"/>
                <a:gd name="T40" fmla="*/ 2147483647 w 160"/>
                <a:gd name="T41" fmla="*/ 2147483647 h 159"/>
                <a:gd name="T42" fmla="*/ 2147483647 w 160"/>
                <a:gd name="T43" fmla="*/ 2147483647 h 159"/>
                <a:gd name="T44" fmla="*/ 2147483647 w 160"/>
                <a:gd name="T45" fmla="*/ 2147483647 h 159"/>
                <a:gd name="T46" fmla="*/ 2147483647 w 160"/>
                <a:gd name="T47" fmla="*/ 2147483647 h 159"/>
                <a:gd name="T48" fmla="*/ 2147483647 w 160"/>
                <a:gd name="T49" fmla="*/ 2147483647 h 159"/>
                <a:gd name="T50" fmla="*/ 2147483647 w 160"/>
                <a:gd name="T51" fmla="*/ 2147483647 h 159"/>
                <a:gd name="T52" fmla="*/ 2147483647 w 160"/>
                <a:gd name="T53" fmla="*/ 2147483647 h 159"/>
                <a:gd name="T54" fmla="*/ 2147483647 w 160"/>
                <a:gd name="T55" fmla="*/ 2147483647 h 159"/>
                <a:gd name="T56" fmla="*/ 2102998843 w 160"/>
                <a:gd name="T57" fmla="*/ 2147483647 h 159"/>
                <a:gd name="T58" fmla="*/ 2147483647 w 160"/>
                <a:gd name="T59" fmla="*/ 2147483647 h 159"/>
                <a:gd name="T60" fmla="*/ 2147483647 w 160"/>
                <a:gd name="T61" fmla="*/ 2147483647 h 159"/>
                <a:gd name="T62" fmla="*/ 2147483647 w 160"/>
                <a:gd name="T63" fmla="*/ 0 h 15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0"/>
                <a:gd name="T97" fmla="*/ 0 h 159"/>
                <a:gd name="T98" fmla="*/ 160 w 160"/>
                <a:gd name="T99" fmla="*/ 159 h 15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0" h="159">
                  <a:moveTo>
                    <a:pt x="80" y="0"/>
                  </a:moveTo>
                  <a:cubicBezTo>
                    <a:pt x="36" y="0"/>
                    <a:pt x="0" y="35"/>
                    <a:pt x="0" y="79"/>
                  </a:cubicBezTo>
                  <a:cubicBezTo>
                    <a:pt x="0" y="88"/>
                    <a:pt x="2" y="96"/>
                    <a:pt x="4" y="104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1" y="93"/>
                    <a:pt x="43" y="92"/>
                    <a:pt x="44" y="91"/>
                  </a:cubicBezTo>
                  <a:cubicBezTo>
                    <a:pt x="57" y="84"/>
                    <a:pt x="61" y="73"/>
                    <a:pt x="67" y="61"/>
                  </a:cubicBezTo>
                  <a:cubicBezTo>
                    <a:pt x="72" y="51"/>
                    <a:pt x="81" y="42"/>
                    <a:pt x="85" y="32"/>
                  </a:cubicBezTo>
                  <a:cubicBezTo>
                    <a:pt x="86" y="28"/>
                    <a:pt x="87" y="25"/>
                    <a:pt x="87" y="21"/>
                  </a:cubicBezTo>
                  <a:cubicBezTo>
                    <a:pt x="87" y="19"/>
                    <a:pt x="86" y="16"/>
                    <a:pt x="88" y="14"/>
                  </a:cubicBezTo>
                  <a:cubicBezTo>
                    <a:pt x="91" y="10"/>
                    <a:pt x="95" y="14"/>
                    <a:pt x="98" y="17"/>
                  </a:cubicBezTo>
                  <a:cubicBezTo>
                    <a:pt x="105" y="28"/>
                    <a:pt x="98" y="40"/>
                    <a:pt x="94" y="51"/>
                  </a:cubicBezTo>
                  <a:cubicBezTo>
                    <a:pt x="92" y="56"/>
                    <a:pt x="89" y="59"/>
                    <a:pt x="96" y="61"/>
                  </a:cubicBezTo>
                  <a:cubicBezTo>
                    <a:pt x="96" y="61"/>
                    <a:pt x="104" y="63"/>
                    <a:pt x="104" y="63"/>
                  </a:cubicBezTo>
                  <a:cubicBezTo>
                    <a:pt x="109" y="64"/>
                    <a:pt x="113" y="62"/>
                    <a:pt x="117" y="64"/>
                  </a:cubicBezTo>
                  <a:cubicBezTo>
                    <a:pt x="120" y="66"/>
                    <a:pt x="124" y="68"/>
                    <a:pt x="125" y="71"/>
                  </a:cubicBezTo>
                  <a:cubicBezTo>
                    <a:pt x="126" y="74"/>
                    <a:pt x="125" y="77"/>
                    <a:pt x="125" y="79"/>
                  </a:cubicBezTo>
                  <a:cubicBezTo>
                    <a:pt x="125" y="84"/>
                    <a:pt x="128" y="86"/>
                    <a:pt x="128" y="91"/>
                  </a:cubicBezTo>
                  <a:cubicBezTo>
                    <a:pt x="127" y="94"/>
                    <a:pt x="125" y="95"/>
                    <a:pt x="125" y="98"/>
                  </a:cubicBezTo>
                  <a:cubicBezTo>
                    <a:pt x="125" y="101"/>
                    <a:pt x="126" y="104"/>
                    <a:pt x="126" y="107"/>
                  </a:cubicBezTo>
                  <a:cubicBezTo>
                    <a:pt x="125" y="109"/>
                    <a:pt x="124" y="110"/>
                    <a:pt x="123" y="111"/>
                  </a:cubicBezTo>
                  <a:cubicBezTo>
                    <a:pt x="121" y="112"/>
                    <a:pt x="121" y="113"/>
                    <a:pt x="121" y="115"/>
                  </a:cubicBezTo>
                  <a:cubicBezTo>
                    <a:pt x="120" y="123"/>
                    <a:pt x="111" y="126"/>
                    <a:pt x="104" y="126"/>
                  </a:cubicBezTo>
                  <a:cubicBezTo>
                    <a:pt x="93" y="127"/>
                    <a:pt x="84" y="127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8"/>
                    <a:pt x="72" y="128"/>
                  </a:cubicBezTo>
                  <a:cubicBezTo>
                    <a:pt x="66" y="131"/>
                    <a:pt x="61" y="135"/>
                    <a:pt x="55" y="139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56" y="156"/>
                    <a:pt x="68" y="159"/>
                    <a:pt x="80" y="159"/>
                  </a:cubicBezTo>
                  <a:cubicBezTo>
                    <a:pt x="124" y="159"/>
                    <a:pt x="160" y="124"/>
                    <a:pt x="160" y="79"/>
                  </a:cubicBezTo>
                  <a:cubicBezTo>
                    <a:pt x="160" y="35"/>
                    <a:pt x="124" y="0"/>
                    <a:pt x="80" y="0"/>
                  </a:cubicBez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61"/>
            <p:cNvSpPr>
              <a:spLocks noEditPoints="1" noChangeArrowheads="1"/>
            </p:cNvSpPr>
            <p:nvPr/>
          </p:nvSpPr>
          <p:spPr bwMode="auto">
            <a:xfrm>
              <a:off x="109537" y="130175"/>
              <a:ext cx="1230313" cy="1174750"/>
            </a:xfrm>
            <a:custGeom>
              <a:avLst/>
              <a:gdLst>
                <a:gd name="T0" fmla="*/ 2147483647 w 180"/>
                <a:gd name="T1" fmla="*/ 94392193 h 171"/>
                <a:gd name="T2" fmla="*/ 2147483647 w 180"/>
                <a:gd name="T3" fmla="*/ 0 h 171"/>
                <a:gd name="T4" fmla="*/ 186870875 w 180"/>
                <a:gd name="T5" fmla="*/ 2147483647 h 171"/>
                <a:gd name="T6" fmla="*/ 840925771 w 180"/>
                <a:gd name="T7" fmla="*/ 2147483647 h 171"/>
                <a:gd name="T8" fmla="*/ 2147483647 w 180"/>
                <a:gd name="T9" fmla="*/ 2147483647 h 171"/>
                <a:gd name="T10" fmla="*/ 2147483647 w 180"/>
                <a:gd name="T11" fmla="*/ 2147483647 h 171"/>
                <a:gd name="T12" fmla="*/ 2147483647 w 180"/>
                <a:gd name="T13" fmla="*/ 2147483647 h 171"/>
                <a:gd name="T14" fmla="*/ 2147483647 w 180"/>
                <a:gd name="T15" fmla="*/ 94392193 h 171"/>
                <a:gd name="T16" fmla="*/ 2147483647 w 180"/>
                <a:gd name="T17" fmla="*/ 2147483647 h 171"/>
                <a:gd name="T18" fmla="*/ 2147483647 w 180"/>
                <a:gd name="T19" fmla="*/ 2147483647 h 171"/>
                <a:gd name="T20" fmla="*/ 2147483647 w 180"/>
                <a:gd name="T21" fmla="*/ 2147483647 h 171"/>
                <a:gd name="T22" fmla="*/ 981085762 w 180"/>
                <a:gd name="T23" fmla="*/ 2147483647 h 171"/>
                <a:gd name="T24" fmla="*/ 373748584 w 180"/>
                <a:gd name="T25" fmla="*/ 2147483647 h 171"/>
                <a:gd name="T26" fmla="*/ 2147483647 w 180"/>
                <a:gd name="T27" fmla="*/ 188784386 h 171"/>
                <a:gd name="T28" fmla="*/ 2147483647 w 180"/>
                <a:gd name="T29" fmla="*/ 235973613 h 171"/>
                <a:gd name="T30" fmla="*/ 2147483647 w 180"/>
                <a:gd name="T31" fmla="*/ 2147483647 h 17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0"/>
                <a:gd name="T49" fmla="*/ 0 h 171"/>
                <a:gd name="T50" fmla="*/ 180 w 180"/>
                <a:gd name="T51" fmla="*/ 171 h 17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0" h="171">
                  <a:moveTo>
                    <a:pt x="103" y="2"/>
                  </a:moveTo>
                  <a:cubicBezTo>
                    <a:pt x="98" y="1"/>
                    <a:pt x="93" y="0"/>
                    <a:pt x="88" y="0"/>
                  </a:cubicBezTo>
                  <a:cubicBezTo>
                    <a:pt x="47" y="0"/>
                    <a:pt x="12" y="30"/>
                    <a:pt x="4" y="70"/>
                  </a:cubicBezTo>
                  <a:cubicBezTo>
                    <a:pt x="0" y="92"/>
                    <a:pt x="5" y="115"/>
                    <a:pt x="18" y="134"/>
                  </a:cubicBezTo>
                  <a:cubicBezTo>
                    <a:pt x="31" y="152"/>
                    <a:pt x="50" y="165"/>
                    <a:pt x="73" y="169"/>
                  </a:cubicBezTo>
                  <a:cubicBezTo>
                    <a:pt x="78" y="170"/>
                    <a:pt x="83" y="171"/>
                    <a:pt x="88" y="171"/>
                  </a:cubicBezTo>
                  <a:cubicBezTo>
                    <a:pt x="129" y="171"/>
                    <a:pt x="164" y="141"/>
                    <a:pt x="172" y="101"/>
                  </a:cubicBezTo>
                  <a:cubicBezTo>
                    <a:pt x="180" y="55"/>
                    <a:pt x="150" y="10"/>
                    <a:pt x="103" y="2"/>
                  </a:cubicBezTo>
                  <a:close/>
                  <a:moveTo>
                    <a:pt x="169" y="100"/>
                  </a:moveTo>
                  <a:cubicBezTo>
                    <a:pt x="161" y="139"/>
                    <a:pt x="128" y="167"/>
                    <a:pt x="88" y="167"/>
                  </a:cubicBezTo>
                  <a:cubicBezTo>
                    <a:pt x="83" y="167"/>
                    <a:pt x="78" y="167"/>
                    <a:pt x="73" y="166"/>
                  </a:cubicBezTo>
                  <a:cubicBezTo>
                    <a:pt x="52" y="162"/>
                    <a:pt x="33" y="150"/>
                    <a:pt x="21" y="132"/>
                  </a:cubicBezTo>
                  <a:cubicBezTo>
                    <a:pt x="8" y="114"/>
                    <a:pt x="4" y="92"/>
                    <a:pt x="8" y="71"/>
                  </a:cubicBezTo>
                  <a:cubicBezTo>
                    <a:pt x="15" y="32"/>
                    <a:pt x="49" y="4"/>
                    <a:pt x="88" y="4"/>
                  </a:cubicBezTo>
                  <a:cubicBezTo>
                    <a:pt x="93" y="4"/>
                    <a:pt x="98" y="4"/>
                    <a:pt x="103" y="5"/>
                  </a:cubicBezTo>
                  <a:cubicBezTo>
                    <a:pt x="147" y="13"/>
                    <a:pt x="177" y="56"/>
                    <a:pt x="169" y="100"/>
                  </a:cubicBez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9" name="文本框 16"/>
          <p:cNvSpPr>
            <a:spLocks noChangeArrowheads="1"/>
          </p:cNvSpPr>
          <p:nvPr/>
        </p:nvSpPr>
        <p:spPr bwMode="auto">
          <a:xfrm>
            <a:off x="4608513" y="3419475"/>
            <a:ext cx="63023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实用年终总结</a:t>
            </a:r>
            <a:r>
              <a:rPr lang="en-US" altLang="zh-CN" sz="4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模版</a:t>
            </a:r>
          </a:p>
        </p:txBody>
      </p:sp>
      <p:sp>
        <p:nvSpPr>
          <p:cNvPr id="2060" name="矩形 8"/>
          <p:cNvSpPr>
            <a:spLocks noChangeArrowheads="1"/>
          </p:cNvSpPr>
          <p:nvPr/>
        </p:nvSpPr>
        <p:spPr bwMode="auto">
          <a:xfrm>
            <a:off x="5518150" y="4616450"/>
            <a:ext cx="2493963" cy="400050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汇报人：哎呀小小草</a:t>
            </a:r>
          </a:p>
        </p:txBody>
      </p:sp>
      <p:sp>
        <p:nvSpPr>
          <p:cNvPr id="2061" name="矩形 9"/>
          <p:cNvSpPr>
            <a:spLocks noChangeArrowheads="1"/>
          </p:cNvSpPr>
          <p:nvPr/>
        </p:nvSpPr>
        <p:spPr bwMode="auto">
          <a:xfrm>
            <a:off x="8072438" y="4616450"/>
            <a:ext cx="1614487" cy="400050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时间：</a:t>
            </a:r>
            <a:r>
              <a:rPr lang="en-US" altLang="zh-CN" sz="2000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</a:t>
            </a:r>
            <a:endParaRPr lang="zh-CN" altLang="en-US" sz="2000">
              <a:solidFill>
                <a:srgbClr val="F2EED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62" name="矩形 19"/>
          <p:cNvSpPr>
            <a:spLocks noChangeArrowheads="1"/>
          </p:cNvSpPr>
          <p:nvPr/>
        </p:nvSpPr>
        <p:spPr bwMode="auto">
          <a:xfrm>
            <a:off x="4638675" y="3090863"/>
            <a:ext cx="6240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000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LOREM IPSUM DOLOR SIT AMET CONSECTETUER</a:t>
            </a:r>
          </a:p>
        </p:txBody>
      </p:sp>
      <p:sp>
        <p:nvSpPr>
          <p:cNvPr id="2063" name="Freeform 74"/>
          <p:cNvSpPr>
            <a:spLocks noChangeArrowheads="1"/>
          </p:cNvSpPr>
          <p:nvPr/>
        </p:nvSpPr>
        <p:spPr bwMode="auto">
          <a:xfrm>
            <a:off x="7396163" y="2970213"/>
            <a:ext cx="674687" cy="58737"/>
          </a:xfrm>
          <a:custGeom>
            <a:avLst/>
            <a:gdLst>
              <a:gd name="T0" fmla="*/ 2147483647 w 71"/>
              <a:gd name="T1" fmla="*/ 287507826 h 6"/>
              <a:gd name="T2" fmla="*/ 2147483647 w 71"/>
              <a:gd name="T3" fmla="*/ 0 h 6"/>
              <a:gd name="T4" fmla="*/ 270901084 w 71"/>
              <a:gd name="T5" fmla="*/ 0 h 6"/>
              <a:gd name="T6" fmla="*/ 0 w 71"/>
              <a:gd name="T7" fmla="*/ 287507826 h 6"/>
              <a:gd name="T8" fmla="*/ 0 w 71"/>
              <a:gd name="T9" fmla="*/ 287507826 h 6"/>
              <a:gd name="T10" fmla="*/ 270901084 w 71"/>
              <a:gd name="T11" fmla="*/ 575005862 h 6"/>
              <a:gd name="T12" fmla="*/ 2147483647 w 71"/>
              <a:gd name="T13" fmla="*/ 575005862 h 6"/>
              <a:gd name="T14" fmla="*/ 2147483647 w 71"/>
              <a:gd name="T15" fmla="*/ 287507826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1"/>
              <a:gd name="T25" fmla="*/ 0 h 6"/>
              <a:gd name="T26" fmla="*/ 71 w 71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" h="6">
                <a:moveTo>
                  <a:pt x="71" y="3"/>
                </a:moveTo>
                <a:cubicBezTo>
                  <a:pt x="71" y="1"/>
                  <a:pt x="69" y="0"/>
                  <a:pt x="68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2" y="6"/>
                  <a:pt x="3" y="6"/>
                </a:cubicBezTo>
                <a:cubicBezTo>
                  <a:pt x="68" y="6"/>
                  <a:pt x="68" y="6"/>
                  <a:pt x="68" y="6"/>
                </a:cubicBezTo>
                <a:cubicBezTo>
                  <a:pt x="69" y="6"/>
                  <a:pt x="71" y="4"/>
                  <a:pt x="71" y="3"/>
                </a:cubicBez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4" name="Freeform 75"/>
          <p:cNvSpPr>
            <a:spLocks noEditPoints="1" noChangeArrowheads="1"/>
          </p:cNvSpPr>
          <p:nvPr/>
        </p:nvSpPr>
        <p:spPr bwMode="auto">
          <a:xfrm>
            <a:off x="7138988" y="2243138"/>
            <a:ext cx="1189037" cy="717550"/>
          </a:xfrm>
          <a:custGeom>
            <a:avLst/>
            <a:gdLst>
              <a:gd name="T0" fmla="*/ 2147483647 w 125"/>
              <a:gd name="T1" fmla="*/ 2147483647 h 73"/>
              <a:gd name="T2" fmla="*/ 2147483647 w 125"/>
              <a:gd name="T3" fmla="*/ 2147483647 h 73"/>
              <a:gd name="T4" fmla="*/ 2147483647 w 125"/>
              <a:gd name="T5" fmla="*/ 2147483647 h 73"/>
              <a:gd name="T6" fmla="*/ 2147483647 w 125"/>
              <a:gd name="T7" fmla="*/ 2147483647 h 73"/>
              <a:gd name="T8" fmla="*/ 2147483647 w 125"/>
              <a:gd name="T9" fmla="*/ 2147483647 h 73"/>
              <a:gd name="T10" fmla="*/ 2147483647 w 125"/>
              <a:gd name="T11" fmla="*/ 2147483647 h 73"/>
              <a:gd name="T12" fmla="*/ 2147483647 w 125"/>
              <a:gd name="T13" fmla="*/ 2147483647 h 73"/>
              <a:gd name="T14" fmla="*/ 2147483647 w 125"/>
              <a:gd name="T15" fmla="*/ 1545887754 h 73"/>
              <a:gd name="T16" fmla="*/ 2147483647 w 125"/>
              <a:gd name="T17" fmla="*/ 483088080 h 73"/>
              <a:gd name="T18" fmla="*/ 2147483647 w 125"/>
              <a:gd name="T19" fmla="*/ 1256036872 h 73"/>
              <a:gd name="T20" fmla="*/ 2147483647 w 125"/>
              <a:gd name="T21" fmla="*/ 2147483647 h 73"/>
              <a:gd name="T22" fmla="*/ 2147483647 w 125"/>
              <a:gd name="T23" fmla="*/ 2147483647 h 73"/>
              <a:gd name="T24" fmla="*/ 2147483647 w 125"/>
              <a:gd name="T25" fmla="*/ 2147483647 h 73"/>
              <a:gd name="T26" fmla="*/ 2147483647 w 125"/>
              <a:gd name="T27" fmla="*/ 2147483647 h 73"/>
              <a:gd name="T28" fmla="*/ 2147483647 w 125"/>
              <a:gd name="T29" fmla="*/ 2147483647 h 73"/>
              <a:gd name="T30" fmla="*/ 2147483647 w 125"/>
              <a:gd name="T31" fmla="*/ 2147483647 h 73"/>
              <a:gd name="T32" fmla="*/ 2147483647 w 125"/>
              <a:gd name="T33" fmla="*/ 966185990 h 73"/>
              <a:gd name="T34" fmla="*/ 2147483647 w 125"/>
              <a:gd name="T35" fmla="*/ 0 h 73"/>
              <a:gd name="T36" fmla="*/ 2147483647 w 125"/>
              <a:gd name="T37" fmla="*/ 966185990 h 73"/>
              <a:gd name="T38" fmla="*/ 2147483647 w 125"/>
              <a:gd name="T39" fmla="*/ 2147483647 h 73"/>
              <a:gd name="T40" fmla="*/ 2147483647 w 125"/>
              <a:gd name="T41" fmla="*/ 2147483647 h 73"/>
              <a:gd name="T42" fmla="*/ 2147483647 w 125"/>
              <a:gd name="T43" fmla="*/ 2147483647 h 73"/>
              <a:gd name="T44" fmla="*/ 2147483647 w 125"/>
              <a:gd name="T45" fmla="*/ 2147483647 h 73"/>
              <a:gd name="T46" fmla="*/ 2147483647 w 125"/>
              <a:gd name="T47" fmla="*/ 2147483647 h 73"/>
              <a:gd name="T48" fmla="*/ 2147483647 w 125"/>
              <a:gd name="T49" fmla="*/ 2147483647 h 73"/>
              <a:gd name="T50" fmla="*/ 2147483647 w 125"/>
              <a:gd name="T51" fmla="*/ 1256036872 h 73"/>
              <a:gd name="T52" fmla="*/ 2147483647 w 125"/>
              <a:gd name="T53" fmla="*/ 483088080 h 73"/>
              <a:gd name="T54" fmla="*/ 2147483647 w 125"/>
              <a:gd name="T55" fmla="*/ 1545887754 h 73"/>
              <a:gd name="T56" fmla="*/ 2147483647 w 125"/>
              <a:gd name="T57" fmla="*/ 2147483647 h 73"/>
              <a:gd name="T58" fmla="*/ 2147483647 w 125"/>
              <a:gd name="T59" fmla="*/ 2147483647 h 73"/>
              <a:gd name="T60" fmla="*/ 2147483647 w 125"/>
              <a:gd name="T61" fmla="*/ 2147483647 h 73"/>
              <a:gd name="T62" fmla="*/ 2147483647 w 125"/>
              <a:gd name="T63" fmla="*/ 2147483647 h 73"/>
              <a:gd name="T64" fmla="*/ 2147483647 w 125"/>
              <a:gd name="T65" fmla="*/ 2147483647 h 73"/>
              <a:gd name="T66" fmla="*/ 1900157224 w 125"/>
              <a:gd name="T67" fmla="*/ 2147483647 h 73"/>
              <a:gd name="T68" fmla="*/ 904838132 w 125"/>
              <a:gd name="T69" fmla="*/ 2147483647 h 73"/>
              <a:gd name="T70" fmla="*/ 0 w 125"/>
              <a:gd name="T71" fmla="*/ 1739124952 h 73"/>
              <a:gd name="T72" fmla="*/ 1538223874 w 125"/>
              <a:gd name="T73" fmla="*/ 2147483647 h 73"/>
              <a:gd name="T74" fmla="*/ 1990647696 w 125"/>
              <a:gd name="T75" fmla="*/ 2147483647 h 73"/>
              <a:gd name="T76" fmla="*/ 1900157224 w 125"/>
              <a:gd name="T77" fmla="*/ 2147483647 h 73"/>
              <a:gd name="T78" fmla="*/ 2147483647 w 125"/>
              <a:gd name="T79" fmla="*/ 2147483647 h 73"/>
              <a:gd name="T80" fmla="*/ 2147483647 w 125"/>
              <a:gd name="T81" fmla="*/ 2147483647 h 73"/>
              <a:gd name="T82" fmla="*/ 2147483647 w 125"/>
              <a:gd name="T83" fmla="*/ 2147483647 h 73"/>
              <a:gd name="T84" fmla="*/ 2147483647 w 125"/>
              <a:gd name="T85" fmla="*/ 2147483647 h 73"/>
              <a:gd name="T86" fmla="*/ 2147483647 w 125"/>
              <a:gd name="T87" fmla="*/ 2147483647 h 73"/>
              <a:gd name="T88" fmla="*/ 2147483647 w 125"/>
              <a:gd name="T89" fmla="*/ 1835748466 h 73"/>
              <a:gd name="T90" fmla="*/ 2147483647 w 125"/>
              <a:gd name="T91" fmla="*/ 2147483647 h 73"/>
              <a:gd name="T92" fmla="*/ 2147483647 w 125"/>
              <a:gd name="T93" fmla="*/ 2147483647 h 73"/>
              <a:gd name="T94" fmla="*/ 2147483647 w 125"/>
              <a:gd name="T95" fmla="*/ 2147483647 h 73"/>
              <a:gd name="T96" fmla="*/ 2147483647 w 125"/>
              <a:gd name="T97" fmla="*/ 2147483647 h 73"/>
              <a:gd name="T98" fmla="*/ 2147483647 w 125"/>
              <a:gd name="T99" fmla="*/ 2147483647 h 73"/>
              <a:gd name="T100" fmla="*/ 2147483647 w 125"/>
              <a:gd name="T101" fmla="*/ 2147483647 h 73"/>
              <a:gd name="T102" fmla="*/ 2147483647 w 125"/>
              <a:gd name="T103" fmla="*/ 2147483647 h 73"/>
              <a:gd name="T104" fmla="*/ 2147483647 w 125"/>
              <a:gd name="T105" fmla="*/ 2147483647 h 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25"/>
              <a:gd name="T160" fmla="*/ 0 h 73"/>
              <a:gd name="T161" fmla="*/ 125 w 125"/>
              <a:gd name="T162" fmla="*/ 73 h 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25" h="73">
                <a:moveTo>
                  <a:pt x="116" y="30"/>
                </a:moveTo>
                <a:cubicBezTo>
                  <a:pt x="115" y="24"/>
                  <a:pt x="115" y="24"/>
                  <a:pt x="115" y="24"/>
                </a:cubicBezTo>
                <a:cubicBezTo>
                  <a:pt x="107" y="43"/>
                  <a:pt x="107" y="43"/>
                  <a:pt x="107" y="43"/>
                </a:cubicBezTo>
                <a:cubicBezTo>
                  <a:pt x="106" y="41"/>
                  <a:pt x="104" y="41"/>
                  <a:pt x="104" y="44"/>
                </a:cubicBezTo>
                <a:cubicBezTo>
                  <a:pt x="102" y="41"/>
                  <a:pt x="97" y="43"/>
                  <a:pt x="99" y="47"/>
                </a:cubicBezTo>
                <a:cubicBezTo>
                  <a:pt x="96" y="45"/>
                  <a:pt x="95" y="47"/>
                  <a:pt x="98" y="49"/>
                </a:cubicBezTo>
                <a:cubicBezTo>
                  <a:pt x="93" y="50"/>
                  <a:pt x="93" y="55"/>
                  <a:pt x="98" y="55"/>
                </a:cubicBezTo>
                <a:cubicBezTo>
                  <a:pt x="96" y="56"/>
                  <a:pt x="96" y="58"/>
                  <a:pt x="96" y="58"/>
                </a:cubicBezTo>
                <a:cubicBezTo>
                  <a:pt x="95" y="59"/>
                  <a:pt x="93" y="60"/>
                  <a:pt x="91" y="60"/>
                </a:cubicBezTo>
                <a:cubicBezTo>
                  <a:pt x="89" y="58"/>
                  <a:pt x="88" y="56"/>
                  <a:pt x="87" y="54"/>
                </a:cubicBezTo>
                <a:cubicBezTo>
                  <a:pt x="88" y="54"/>
                  <a:pt x="89" y="53"/>
                  <a:pt x="88" y="51"/>
                </a:cubicBezTo>
                <a:cubicBezTo>
                  <a:pt x="92" y="53"/>
                  <a:pt x="95" y="50"/>
                  <a:pt x="93" y="46"/>
                </a:cubicBezTo>
                <a:cubicBezTo>
                  <a:pt x="96" y="47"/>
                  <a:pt x="97" y="45"/>
                  <a:pt x="93" y="44"/>
                </a:cubicBezTo>
                <a:cubicBezTo>
                  <a:pt x="97" y="42"/>
                  <a:pt x="96" y="37"/>
                  <a:pt x="92" y="38"/>
                </a:cubicBezTo>
                <a:cubicBezTo>
                  <a:pt x="94" y="36"/>
                  <a:pt x="93" y="34"/>
                  <a:pt x="91" y="35"/>
                </a:cubicBezTo>
                <a:cubicBezTo>
                  <a:pt x="98" y="16"/>
                  <a:pt x="98" y="16"/>
                  <a:pt x="98" y="16"/>
                </a:cubicBezTo>
                <a:cubicBezTo>
                  <a:pt x="93" y="20"/>
                  <a:pt x="93" y="20"/>
                  <a:pt x="93" y="20"/>
                </a:cubicBezTo>
                <a:cubicBezTo>
                  <a:pt x="95" y="5"/>
                  <a:pt x="95" y="5"/>
                  <a:pt x="95" y="5"/>
                </a:cubicBezTo>
                <a:cubicBezTo>
                  <a:pt x="90" y="19"/>
                  <a:pt x="90" y="19"/>
                  <a:pt x="90" y="19"/>
                </a:cubicBezTo>
                <a:cubicBezTo>
                  <a:pt x="87" y="13"/>
                  <a:pt x="87" y="13"/>
                  <a:pt x="87" y="13"/>
                </a:cubicBezTo>
                <a:cubicBezTo>
                  <a:pt x="84" y="33"/>
                  <a:pt x="84" y="33"/>
                  <a:pt x="84" y="33"/>
                </a:cubicBezTo>
                <a:cubicBezTo>
                  <a:pt x="82" y="31"/>
                  <a:pt x="81" y="32"/>
                  <a:pt x="81" y="35"/>
                </a:cubicBezTo>
                <a:cubicBezTo>
                  <a:pt x="78" y="32"/>
                  <a:pt x="74" y="36"/>
                  <a:pt x="77" y="39"/>
                </a:cubicBezTo>
                <a:cubicBezTo>
                  <a:pt x="74" y="39"/>
                  <a:pt x="73" y="41"/>
                  <a:pt x="77" y="42"/>
                </a:cubicBezTo>
                <a:cubicBezTo>
                  <a:pt x="72" y="44"/>
                  <a:pt x="74" y="49"/>
                  <a:pt x="78" y="48"/>
                </a:cubicBezTo>
                <a:cubicBezTo>
                  <a:pt x="77" y="49"/>
                  <a:pt x="77" y="51"/>
                  <a:pt x="77" y="51"/>
                </a:cubicBezTo>
                <a:cubicBezTo>
                  <a:pt x="76" y="52"/>
                  <a:pt x="74" y="54"/>
                  <a:pt x="72" y="54"/>
                </a:cubicBezTo>
                <a:cubicBezTo>
                  <a:pt x="70" y="53"/>
                  <a:pt x="69" y="51"/>
                  <a:pt x="68" y="49"/>
                </a:cubicBezTo>
                <a:cubicBezTo>
                  <a:pt x="68" y="49"/>
                  <a:pt x="69" y="48"/>
                  <a:pt x="68" y="46"/>
                </a:cubicBezTo>
                <a:cubicBezTo>
                  <a:pt x="72" y="48"/>
                  <a:pt x="74" y="43"/>
                  <a:pt x="71" y="41"/>
                </a:cubicBezTo>
                <a:cubicBezTo>
                  <a:pt x="74" y="41"/>
                  <a:pt x="74" y="38"/>
                  <a:pt x="71" y="38"/>
                </a:cubicBezTo>
                <a:cubicBezTo>
                  <a:pt x="74" y="36"/>
                  <a:pt x="72" y="31"/>
                  <a:pt x="68" y="33"/>
                </a:cubicBezTo>
                <a:cubicBezTo>
                  <a:pt x="69" y="30"/>
                  <a:pt x="68" y="29"/>
                  <a:pt x="66" y="31"/>
                </a:cubicBezTo>
                <a:cubicBezTo>
                  <a:pt x="69" y="10"/>
                  <a:pt x="69" y="10"/>
                  <a:pt x="69" y="10"/>
                </a:cubicBezTo>
                <a:cubicBezTo>
                  <a:pt x="64" y="15"/>
                  <a:pt x="64" y="15"/>
                  <a:pt x="64" y="15"/>
                </a:cubicBezTo>
                <a:cubicBezTo>
                  <a:pt x="62" y="0"/>
                  <a:pt x="62" y="0"/>
                  <a:pt x="62" y="0"/>
                </a:cubicBezTo>
                <a:cubicBezTo>
                  <a:pt x="61" y="15"/>
                  <a:pt x="61" y="15"/>
                  <a:pt x="61" y="15"/>
                </a:cubicBezTo>
                <a:cubicBezTo>
                  <a:pt x="56" y="10"/>
                  <a:pt x="56" y="10"/>
                  <a:pt x="56" y="10"/>
                </a:cubicBezTo>
                <a:cubicBezTo>
                  <a:pt x="59" y="31"/>
                  <a:pt x="59" y="31"/>
                  <a:pt x="59" y="31"/>
                </a:cubicBezTo>
                <a:cubicBezTo>
                  <a:pt x="57" y="29"/>
                  <a:pt x="56" y="30"/>
                  <a:pt x="57" y="33"/>
                </a:cubicBezTo>
                <a:cubicBezTo>
                  <a:pt x="53" y="31"/>
                  <a:pt x="51" y="36"/>
                  <a:pt x="54" y="38"/>
                </a:cubicBezTo>
                <a:cubicBezTo>
                  <a:pt x="51" y="38"/>
                  <a:pt x="51" y="41"/>
                  <a:pt x="54" y="41"/>
                </a:cubicBezTo>
                <a:cubicBezTo>
                  <a:pt x="51" y="43"/>
                  <a:pt x="53" y="48"/>
                  <a:pt x="57" y="46"/>
                </a:cubicBezTo>
                <a:cubicBezTo>
                  <a:pt x="56" y="48"/>
                  <a:pt x="56" y="49"/>
                  <a:pt x="57" y="49"/>
                </a:cubicBezTo>
                <a:cubicBezTo>
                  <a:pt x="56" y="51"/>
                  <a:pt x="55" y="53"/>
                  <a:pt x="52" y="54"/>
                </a:cubicBezTo>
                <a:cubicBezTo>
                  <a:pt x="50" y="54"/>
                  <a:pt x="49" y="52"/>
                  <a:pt x="47" y="51"/>
                </a:cubicBezTo>
                <a:cubicBezTo>
                  <a:pt x="48" y="51"/>
                  <a:pt x="48" y="49"/>
                  <a:pt x="47" y="48"/>
                </a:cubicBezTo>
                <a:cubicBezTo>
                  <a:pt x="51" y="49"/>
                  <a:pt x="52" y="44"/>
                  <a:pt x="48" y="42"/>
                </a:cubicBezTo>
                <a:cubicBezTo>
                  <a:pt x="52" y="41"/>
                  <a:pt x="51" y="39"/>
                  <a:pt x="48" y="39"/>
                </a:cubicBezTo>
                <a:cubicBezTo>
                  <a:pt x="50" y="36"/>
                  <a:pt x="47" y="32"/>
                  <a:pt x="43" y="35"/>
                </a:cubicBezTo>
                <a:cubicBezTo>
                  <a:pt x="44" y="32"/>
                  <a:pt x="42" y="31"/>
                  <a:pt x="41" y="33"/>
                </a:cubicBezTo>
                <a:cubicBezTo>
                  <a:pt x="38" y="13"/>
                  <a:pt x="38" y="13"/>
                  <a:pt x="38" y="13"/>
                </a:cubicBezTo>
                <a:cubicBezTo>
                  <a:pt x="35" y="19"/>
                  <a:pt x="35" y="19"/>
                  <a:pt x="35" y="19"/>
                </a:cubicBezTo>
                <a:cubicBezTo>
                  <a:pt x="30" y="5"/>
                  <a:pt x="30" y="5"/>
                  <a:pt x="30" y="5"/>
                </a:cubicBezTo>
                <a:cubicBezTo>
                  <a:pt x="32" y="20"/>
                  <a:pt x="32" y="20"/>
                  <a:pt x="32" y="20"/>
                </a:cubicBezTo>
                <a:cubicBezTo>
                  <a:pt x="26" y="16"/>
                  <a:pt x="26" y="16"/>
                  <a:pt x="26" y="16"/>
                </a:cubicBezTo>
                <a:cubicBezTo>
                  <a:pt x="34" y="35"/>
                  <a:pt x="34" y="35"/>
                  <a:pt x="34" y="35"/>
                </a:cubicBezTo>
                <a:cubicBezTo>
                  <a:pt x="32" y="34"/>
                  <a:pt x="31" y="36"/>
                  <a:pt x="33" y="38"/>
                </a:cubicBezTo>
                <a:cubicBezTo>
                  <a:pt x="29" y="37"/>
                  <a:pt x="27" y="42"/>
                  <a:pt x="32" y="44"/>
                </a:cubicBezTo>
                <a:cubicBezTo>
                  <a:pt x="28" y="45"/>
                  <a:pt x="29" y="47"/>
                  <a:pt x="32" y="46"/>
                </a:cubicBezTo>
                <a:cubicBezTo>
                  <a:pt x="29" y="50"/>
                  <a:pt x="33" y="53"/>
                  <a:pt x="36" y="51"/>
                </a:cubicBezTo>
                <a:cubicBezTo>
                  <a:pt x="36" y="53"/>
                  <a:pt x="37" y="54"/>
                  <a:pt x="37" y="54"/>
                </a:cubicBezTo>
                <a:cubicBezTo>
                  <a:pt x="37" y="56"/>
                  <a:pt x="36" y="58"/>
                  <a:pt x="34" y="60"/>
                </a:cubicBezTo>
                <a:cubicBezTo>
                  <a:pt x="32" y="60"/>
                  <a:pt x="30" y="59"/>
                  <a:pt x="28" y="58"/>
                </a:cubicBezTo>
                <a:cubicBezTo>
                  <a:pt x="29" y="58"/>
                  <a:pt x="29" y="56"/>
                  <a:pt x="27" y="55"/>
                </a:cubicBezTo>
                <a:cubicBezTo>
                  <a:pt x="31" y="55"/>
                  <a:pt x="31" y="50"/>
                  <a:pt x="27" y="49"/>
                </a:cubicBezTo>
                <a:cubicBezTo>
                  <a:pt x="30" y="47"/>
                  <a:pt x="29" y="45"/>
                  <a:pt x="26" y="47"/>
                </a:cubicBezTo>
                <a:cubicBezTo>
                  <a:pt x="28" y="43"/>
                  <a:pt x="23" y="41"/>
                  <a:pt x="21" y="44"/>
                </a:cubicBezTo>
                <a:cubicBezTo>
                  <a:pt x="20" y="41"/>
                  <a:pt x="19" y="41"/>
                  <a:pt x="18" y="43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30"/>
                  <a:pt x="9" y="30"/>
                  <a:pt x="9" y="3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9" y="48"/>
                  <a:pt x="21" y="49"/>
                  <a:pt x="22" y="51"/>
                </a:cubicBezTo>
                <a:cubicBezTo>
                  <a:pt x="23" y="53"/>
                  <a:pt x="23" y="55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7" y="68"/>
                  <a:pt x="27" y="68"/>
                  <a:pt x="27" y="69"/>
                </a:cubicBezTo>
                <a:cubicBezTo>
                  <a:pt x="27" y="71"/>
                  <a:pt x="29" y="73"/>
                  <a:pt x="30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6" y="73"/>
                  <a:pt x="98" y="71"/>
                  <a:pt x="98" y="69"/>
                </a:cubicBezTo>
                <a:cubicBezTo>
                  <a:pt x="98" y="68"/>
                  <a:pt x="97" y="68"/>
                  <a:pt x="97" y="6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2" y="55"/>
                  <a:pt x="102" y="53"/>
                  <a:pt x="103" y="51"/>
                </a:cubicBezTo>
                <a:cubicBezTo>
                  <a:pt x="104" y="49"/>
                  <a:pt x="106" y="48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8"/>
                  <a:pt x="125" y="18"/>
                  <a:pt x="125" y="18"/>
                </a:cubicBezTo>
                <a:lnTo>
                  <a:pt x="116" y="30"/>
                </a:lnTo>
                <a:close/>
                <a:moveTo>
                  <a:pt x="82" y="42"/>
                </a:moveTo>
                <a:cubicBezTo>
                  <a:pt x="82" y="40"/>
                  <a:pt x="84" y="39"/>
                  <a:pt x="86" y="40"/>
                </a:cubicBezTo>
                <a:cubicBezTo>
                  <a:pt x="87" y="40"/>
                  <a:pt x="88" y="42"/>
                  <a:pt x="88" y="44"/>
                </a:cubicBezTo>
                <a:cubicBezTo>
                  <a:pt x="87" y="46"/>
                  <a:pt x="85" y="47"/>
                  <a:pt x="84" y="47"/>
                </a:cubicBezTo>
                <a:cubicBezTo>
                  <a:pt x="82" y="47"/>
                  <a:pt x="81" y="45"/>
                  <a:pt x="82" y="42"/>
                </a:cubicBezTo>
                <a:close/>
                <a:moveTo>
                  <a:pt x="62" y="36"/>
                </a:moveTo>
                <a:cubicBezTo>
                  <a:pt x="64" y="36"/>
                  <a:pt x="65" y="38"/>
                  <a:pt x="65" y="40"/>
                </a:cubicBezTo>
                <a:cubicBezTo>
                  <a:pt x="65" y="42"/>
                  <a:pt x="64" y="44"/>
                  <a:pt x="62" y="44"/>
                </a:cubicBezTo>
                <a:cubicBezTo>
                  <a:pt x="61" y="44"/>
                  <a:pt x="59" y="42"/>
                  <a:pt x="59" y="40"/>
                </a:cubicBezTo>
                <a:cubicBezTo>
                  <a:pt x="59" y="38"/>
                  <a:pt x="61" y="36"/>
                  <a:pt x="62" y="36"/>
                </a:cubicBezTo>
                <a:close/>
                <a:moveTo>
                  <a:pt x="37" y="44"/>
                </a:moveTo>
                <a:cubicBezTo>
                  <a:pt x="36" y="42"/>
                  <a:pt x="37" y="40"/>
                  <a:pt x="39" y="40"/>
                </a:cubicBezTo>
                <a:cubicBezTo>
                  <a:pt x="41" y="39"/>
                  <a:pt x="42" y="40"/>
                  <a:pt x="43" y="42"/>
                </a:cubicBezTo>
                <a:cubicBezTo>
                  <a:pt x="44" y="45"/>
                  <a:pt x="43" y="47"/>
                  <a:pt x="41" y="47"/>
                </a:cubicBezTo>
                <a:cubicBezTo>
                  <a:pt x="39" y="47"/>
                  <a:pt x="38" y="46"/>
                  <a:pt x="37" y="44"/>
                </a:cubicBez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76"/>
          <p:cNvSpPr>
            <a:spLocks noChangeArrowheads="1"/>
          </p:cNvSpPr>
          <p:nvPr/>
        </p:nvSpPr>
        <p:spPr bwMode="auto">
          <a:xfrm>
            <a:off x="8442325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51209375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77"/>
          <p:cNvSpPr>
            <a:spLocks noChangeArrowheads="1"/>
          </p:cNvSpPr>
          <p:nvPr/>
        </p:nvSpPr>
        <p:spPr bwMode="auto">
          <a:xfrm>
            <a:off x="8832850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51209375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78"/>
          <p:cNvSpPr>
            <a:spLocks noChangeArrowheads="1"/>
          </p:cNvSpPr>
          <p:nvPr/>
        </p:nvSpPr>
        <p:spPr bwMode="auto">
          <a:xfrm>
            <a:off x="9223375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51209375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Freeform 79"/>
          <p:cNvSpPr>
            <a:spLocks noChangeArrowheads="1"/>
          </p:cNvSpPr>
          <p:nvPr/>
        </p:nvSpPr>
        <p:spPr bwMode="auto">
          <a:xfrm>
            <a:off x="9613900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51209375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9" name="Freeform 80"/>
          <p:cNvSpPr>
            <a:spLocks noChangeArrowheads="1"/>
          </p:cNvSpPr>
          <p:nvPr/>
        </p:nvSpPr>
        <p:spPr bwMode="auto">
          <a:xfrm>
            <a:off x="10004425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51209375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0" name="Freeform 81"/>
          <p:cNvSpPr>
            <a:spLocks noChangeArrowheads="1"/>
          </p:cNvSpPr>
          <p:nvPr/>
        </p:nvSpPr>
        <p:spPr bwMode="auto">
          <a:xfrm>
            <a:off x="5195888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36088438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1" name="Freeform 82"/>
          <p:cNvSpPr>
            <a:spLocks noChangeArrowheads="1"/>
          </p:cNvSpPr>
          <p:nvPr/>
        </p:nvSpPr>
        <p:spPr bwMode="auto">
          <a:xfrm>
            <a:off x="5586413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36088438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2" name="Freeform 83"/>
          <p:cNvSpPr>
            <a:spLocks noChangeArrowheads="1"/>
          </p:cNvSpPr>
          <p:nvPr/>
        </p:nvSpPr>
        <p:spPr bwMode="auto">
          <a:xfrm>
            <a:off x="5976938" y="2665413"/>
            <a:ext cx="266700" cy="265112"/>
          </a:xfrm>
          <a:custGeom>
            <a:avLst/>
            <a:gdLst>
              <a:gd name="T0" fmla="*/ 211693125 w 168"/>
              <a:gd name="T1" fmla="*/ 0 h 167"/>
              <a:gd name="T2" fmla="*/ 272176875 w 168"/>
              <a:gd name="T3" fmla="*/ 141128484 h 167"/>
              <a:gd name="T4" fmla="*/ 423386250 w 168"/>
              <a:gd name="T5" fmla="*/ 156249393 h 167"/>
              <a:gd name="T6" fmla="*/ 317539688 w 168"/>
              <a:gd name="T7" fmla="*/ 264615113 h 167"/>
              <a:gd name="T8" fmla="*/ 347781563 w 168"/>
              <a:gd name="T9" fmla="*/ 420864506 h 167"/>
              <a:gd name="T10" fmla="*/ 211693125 w 168"/>
              <a:gd name="T11" fmla="*/ 342740604 h 167"/>
              <a:gd name="T12" fmla="*/ 75604688 w 168"/>
              <a:gd name="T13" fmla="*/ 420864506 h 167"/>
              <a:gd name="T14" fmla="*/ 105846563 w 168"/>
              <a:gd name="T15" fmla="*/ 264615113 h 167"/>
              <a:gd name="T16" fmla="*/ 0 w 168"/>
              <a:gd name="T17" fmla="*/ 156249393 h 167"/>
              <a:gd name="T18" fmla="*/ 136088438 w 168"/>
              <a:gd name="T19" fmla="*/ 141128484 h 167"/>
              <a:gd name="T20" fmla="*/ 211693125 w 168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"/>
              <a:gd name="T34" fmla="*/ 0 h 167"/>
              <a:gd name="T35" fmla="*/ 168 w 168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3" name="Freeform 84"/>
          <p:cNvSpPr>
            <a:spLocks noChangeArrowheads="1"/>
          </p:cNvSpPr>
          <p:nvPr/>
        </p:nvSpPr>
        <p:spPr bwMode="auto">
          <a:xfrm>
            <a:off x="6357938" y="2665413"/>
            <a:ext cx="276225" cy="265112"/>
          </a:xfrm>
          <a:custGeom>
            <a:avLst/>
            <a:gdLst>
              <a:gd name="T0" fmla="*/ 226814063 w 174"/>
              <a:gd name="T1" fmla="*/ 0 h 167"/>
              <a:gd name="T2" fmla="*/ 287297813 w 174"/>
              <a:gd name="T3" fmla="*/ 141128484 h 167"/>
              <a:gd name="T4" fmla="*/ 438507188 w 174"/>
              <a:gd name="T5" fmla="*/ 156249393 h 167"/>
              <a:gd name="T6" fmla="*/ 332660625 w 174"/>
              <a:gd name="T7" fmla="*/ 264615113 h 167"/>
              <a:gd name="T8" fmla="*/ 362902500 w 174"/>
              <a:gd name="T9" fmla="*/ 420864506 h 167"/>
              <a:gd name="T10" fmla="*/ 226814063 w 174"/>
              <a:gd name="T11" fmla="*/ 342740604 h 167"/>
              <a:gd name="T12" fmla="*/ 90725625 w 174"/>
              <a:gd name="T13" fmla="*/ 420864506 h 167"/>
              <a:gd name="T14" fmla="*/ 120967500 w 174"/>
              <a:gd name="T15" fmla="*/ 264615113 h 167"/>
              <a:gd name="T16" fmla="*/ 0 w 174"/>
              <a:gd name="T17" fmla="*/ 156249393 h 167"/>
              <a:gd name="T18" fmla="*/ 151209375 w 174"/>
              <a:gd name="T19" fmla="*/ 141128484 h 167"/>
              <a:gd name="T20" fmla="*/ 226814063 w 174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"/>
              <a:gd name="T34" fmla="*/ 0 h 167"/>
              <a:gd name="T35" fmla="*/ 174 w 174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" h="167">
                <a:moveTo>
                  <a:pt x="90" y="0"/>
                </a:moveTo>
                <a:lnTo>
                  <a:pt x="114" y="56"/>
                </a:lnTo>
                <a:lnTo>
                  <a:pt x="174" y="62"/>
                </a:lnTo>
                <a:lnTo>
                  <a:pt x="132" y="105"/>
                </a:lnTo>
                <a:lnTo>
                  <a:pt x="144" y="167"/>
                </a:lnTo>
                <a:lnTo>
                  <a:pt x="90" y="136"/>
                </a:lnTo>
                <a:lnTo>
                  <a:pt x="36" y="167"/>
                </a:lnTo>
                <a:lnTo>
                  <a:pt x="48" y="105"/>
                </a:lnTo>
                <a:lnTo>
                  <a:pt x="0" y="62"/>
                </a:lnTo>
                <a:lnTo>
                  <a:pt x="60" y="56"/>
                </a:lnTo>
                <a:lnTo>
                  <a:pt x="90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4" name="Freeform 85"/>
          <p:cNvSpPr>
            <a:spLocks noChangeArrowheads="1"/>
          </p:cNvSpPr>
          <p:nvPr/>
        </p:nvSpPr>
        <p:spPr bwMode="auto">
          <a:xfrm>
            <a:off x="6748463" y="2665413"/>
            <a:ext cx="276225" cy="265112"/>
          </a:xfrm>
          <a:custGeom>
            <a:avLst/>
            <a:gdLst>
              <a:gd name="T0" fmla="*/ 226814063 w 174"/>
              <a:gd name="T1" fmla="*/ 0 h 167"/>
              <a:gd name="T2" fmla="*/ 287297813 w 174"/>
              <a:gd name="T3" fmla="*/ 141128484 h 167"/>
              <a:gd name="T4" fmla="*/ 438507188 w 174"/>
              <a:gd name="T5" fmla="*/ 156249393 h 167"/>
              <a:gd name="T6" fmla="*/ 332660625 w 174"/>
              <a:gd name="T7" fmla="*/ 264615113 h 167"/>
              <a:gd name="T8" fmla="*/ 362902500 w 174"/>
              <a:gd name="T9" fmla="*/ 420864506 h 167"/>
              <a:gd name="T10" fmla="*/ 226814063 w 174"/>
              <a:gd name="T11" fmla="*/ 342740604 h 167"/>
              <a:gd name="T12" fmla="*/ 90725625 w 174"/>
              <a:gd name="T13" fmla="*/ 420864506 h 167"/>
              <a:gd name="T14" fmla="*/ 120967500 w 174"/>
              <a:gd name="T15" fmla="*/ 264615113 h 167"/>
              <a:gd name="T16" fmla="*/ 0 w 174"/>
              <a:gd name="T17" fmla="*/ 156249393 h 167"/>
              <a:gd name="T18" fmla="*/ 151209375 w 174"/>
              <a:gd name="T19" fmla="*/ 141128484 h 167"/>
              <a:gd name="T20" fmla="*/ 226814063 w 174"/>
              <a:gd name="T21" fmla="*/ 0 h 1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"/>
              <a:gd name="T34" fmla="*/ 0 h 167"/>
              <a:gd name="T35" fmla="*/ 174 w 174"/>
              <a:gd name="T36" fmla="*/ 167 h 1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" h="167">
                <a:moveTo>
                  <a:pt x="90" y="0"/>
                </a:moveTo>
                <a:lnTo>
                  <a:pt x="114" y="56"/>
                </a:lnTo>
                <a:lnTo>
                  <a:pt x="174" y="62"/>
                </a:lnTo>
                <a:lnTo>
                  <a:pt x="132" y="105"/>
                </a:lnTo>
                <a:lnTo>
                  <a:pt x="144" y="167"/>
                </a:lnTo>
                <a:lnTo>
                  <a:pt x="90" y="136"/>
                </a:lnTo>
                <a:lnTo>
                  <a:pt x="36" y="167"/>
                </a:lnTo>
                <a:lnTo>
                  <a:pt x="48" y="105"/>
                </a:lnTo>
                <a:lnTo>
                  <a:pt x="0" y="62"/>
                </a:lnTo>
                <a:lnTo>
                  <a:pt x="60" y="56"/>
                </a:lnTo>
                <a:lnTo>
                  <a:pt x="90" y="0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41"/>
          <p:cNvSpPr>
            <a:spLocks noChangeArrowheads="1"/>
          </p:cNvSpPr>
          <p:nvPr/>
        </p:nvSpPr>
        <p:spPr bwMode="auto">
          <a:xfrm>
            <a:off x="773113" y="1597025"/>
            <a:ext cx="2444750" cy="4506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7" name="矩形 42"/>
          <p:cNvSpPr>
            <a:spLocks noChangeArrowheads="1"/>
          </p:cNvSpPr>
          <p:nvPr/>
        </p:nvSpPr>
        <p:spPr bwMode="auto">
          <a:xfrm>
            <a:off x="3506788" y="1597025"/>
            <a:ext cx="2444750" cy="4506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矩形 43"/>
          <p:cNvSpPr>
            <a:spLocks noChangeArrowheads="1"/>
          </p:cNvSpPr>
          <p:nvPr/>
        </p:nvSpPr>
        <p:spPr bwMode="auto">
          <a:xfrm>
            <a:off x="6283325" y="1597025"/>
            <a:ext cx="2444750" cy="4506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9" name="矩形 44"/>
          <p:cNvSpPr>
            <a:spLocks noChangeArrowheads="1"/>
          </p:cNvSpPr>
          <p:nvPr/>
        </p:nvSpPr>
        <p:spPr bwMode="auto">
          <a:xfrm>
            <a:off x="9078913" y="1597025"/>
            <a:ext cx="2444750" cy="4506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270" name="组合 29"/>
          <p:cNvGrpSpPr>
            <a:grpSpLocks/>
          </p:cNvGrpSpPr>
          <p:nvPr/>
        </p:nvGrpSpPr>
        <p:grpSpPr bwMode="auto">
          <a:xfrm>
            <a:off x="971550" y="1720850"/>
            <a:ext cx="1987550" cy="1985963"/>
            <a:chOff x="0" y="0"/>
            <a:chExt cx="1987088" cy="1987088"/>
          </a:xfrm>
        </p:grpSpPr>
        <p:sp>
          <p:nvSpPr>
            <p:cNvPr id="11314" name="椭圆 4"/>
            <p:cNvSpPr>
              <a:spLocks noChangeArrowheads="1"/>
            </p:cNvSpPr>
            <p:nvPr/>
          </p:nvSpPr>
          <p:spPr bwMode="auto">
            <a:xfrm>
              <a:off x="0" y="0"/>
              <a:ext cx="1987088" cy="1987088"/>
            </a:xfrm>
            <a:prstGeom prst="ellipse">
              <a:avLst/>
            </a:prstGeom>
            <a:solidFill>
              <a:srgbClr val="D10E0C"/>
            </a:solidFill>
            <a:ln w="412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1315" name="组合 5"/>
            <p:cNvGrpSpPr>
              <a:grpSpLocks/>
            </p:cNvGrpSpPr>
            <p:nvPr/>
          </p:nvGrpSpPr>
          <p:grpSpPr bwMode="auto">
            <a:xfrm>
              <a:off x="459350" y="607782"/>
              <a:ext cx="1068388" cy="771525"/>
              <a:chOff x="0" y="0"/>
              <a:chExt cx="1068388" cy="771525"/>
            </a:xfrm>
          </p:grpSpPr>
          <p:sp>
            <p:nvSpPr>
              <p:cNvPr id="11316" name="Freeform 5"/>
              <p:cNvSpPr>
                <a:spLocks noChangeArrowheads="1"/>
              </p:cNvSpPr>
              <p:nvPr/>
            </p:nvSpPr>
            <p:spPr bwMode="auto">
              <a:xfrm>
                <a:off x="98425" y="52387"/>
                <a:ext cx="849313" cy="433388"/>
              </a:xfrm>
              <a:custGeom>
                <a:avLst/>
                <a:gdLst>
                  <a:gd name="T0" fmla="*/ 2147483647 w 224"/>
                  <a:gd name="T1" fmla="*/ 1329634384 h 114"/>
                  <a:gd name="T2" fmla="*/ 2147483647 w 224"/>
                  <a:gd name="T3" fmla="*/ 1647589110 h 114"/>
                  <a:gd name="T4" fmla="*/ 301896647 w 224"/>
                  <a:gd name="T5" fmla="*/ 1647589110 h 114"/>
                  <a:gd name="T6" fmla="*/ 0 w 224"/>
                  <a:gd name="T7" fmla="*/ 1329634384 h 114"/>
                  <a:gd name="T8" fmla="*/ 0 w 224"/>
                  <a:gd name="T9" fmla="*/ 317954726 h 114"/>
                  <a:gd name="T10" fmla="*/ 301896647 w 224"/>
                  <a:gd name="T11" fmla="*/ 0 h 114"/>
                  <a:gd name="T12" fmla="*/ 2147483647 w 224"/>
                  <a:gd name="T13" fmla="*/ 0 h 114"/>
                  <a:gd name="T14" fmla="*/ 2147483647 w 224"/>
                  <a:gd name="T15" fmla="*/ 317954726 h 114"/>
                  <a:gd name="T16" fmla="*/ 2147483647 w 224"/>
                  <a:gd name="T17" fmla="*/ 1329634384 h 1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4"/>
                  <a:gd name="T28" fmla="*/ 0 h 114"/>
                  <a:gd name="T29" fmla="*/ 224 w 224"/>
                  <a:gd name="T30" fmla="*/ 114 h 1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4" h="114">
                    <a:moveTo>
                      <a:pt x="224" y="92"/>
                    </a:moveTo>
                    <a:cubicBezTo>
                      <a:pt x="224" y="105"/>
                      <a:pt x="215" y="114"/>
                      <a:pt x="203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9" y="114"/>
                      <a:pt x="0" y="105"/>
                      <a:pt x="0" y="9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15" y="0"/>
                      <a:pt x="224" y="10"/>
                      <a:pt x="224" y="22"/>
                    </a:cubicBezTo>
                    <a:lnTo>
                      <a:pt x="224" y="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7" name="Freeform 6"/>
              <p:cNvSpPr>
                <a:spLocks noChangeArrowheads="1"/>
              </p:cNvSpPr>
              <p:nvPr/>
            </p:nvSpPr>
            <p:spPr bwMode="auto">
              <a:xfrm>
                <a:off x="0" y="708025"/>
                <a:ext cx="1068388" cy="63500"/>
              </a:xfrm>
              <a:custGeom>
                <a:avLst/>
                <a:gdLst>
                  <a:gd name="T0" fmla="*/ 2147483647 w 282"/>
                  <a:gd name="T1" fmla="*/ 0 h 17"/>
                  <a:gd name="T2" fmla="*/ 2147483647 w 282"/>
                  <a:gd name="T3" fmla="*/ 83715412 h 17"/>
                  <a:gd name="T4" fmla="*/ 315776849 w 282"/>
                  <a:gd name="T5" fmla="*/ 83715412 h 17"/>
                  <a:gd name="T6" fmla="*/ 28706297 w 282"/>
                  <a:gd name="T7" fmla="*/ 0 h 17"/>
                  <a:gd name="T8" fmla="*/ 28706297 w 282"/>
                  <a:gd name="T9" fmla="*/ 125573118 h 17"/>
                  <a:gd name="T10" fmla="*/ 315776849 w 282"/>
                  <a:gd name="T11" fmla="*/ 237191176 h 17"/>
                  <a:gd name="T12" fmla="*/ 2147483647 w 282"/>
                  <a:gd name="T13" fmla="*/ 237191176 h 17"/>
                  <a:gd name="T14" fmla="*/ 2147483647 w 282"/>
                  <a:gd name="T15" fmla="*/ 125573118 h 17"/>
                  <a:gd name="T16" fmla="*/ 2147483647 w 282"/>
                  <a:gd name="T17" fmla="*/ 0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2"/>
                  <a:gd name="T28" fmla="*/ 0 h 17"/>
                  <a:gd name="T29" fmla="*/ 282 w 282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2" h="17">
                    <a:moveTo>
                      <a:pt x="281" y="0"/>
                    </a:moveTo>
                    <a:cubicBezTo>
                      <a:pt x="279" y="4"/>
                      <a:pt x="272" y="6"/>
                      <a:pt x="261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1" y="6"/>
                      <a:pt x="3" y="4"/>
                      <a:pt x="2" y="0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13"/>
                      <a:pt x="9" y="17"/>
                      <a:pt x="22" y="17"/>
                    </a:cubicBezTo>
                    <a:cubicBezTo>
                      <a:pt x="261" y="17"/>
                      <a:pt x="261" y="17"/>
                      <a:pt x="261" y="17"/>
                    </a:cubicBezTo>
                    <a:cubicBezTo>
                      <a:pt x="274" y="17"/>
                      <a:pt x="282" y="13"/>
                      <a:pt x="281" y="9"/>
                    </a:cubicBezTo>
                    <a:lnTo>
                      <a:pt x="2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8" name="Freeform 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068388" cy="708025"/>
              </a:xfrm>
              <a:custGeom>
                <a:avLst/>
                <a:gdLst>
                  <a:gd name="T0" fmla="*/ 2147483647 w 282"/>
                  <a:gd name="T1" fmla="*/ 2101064188 h 186"/>
                  <a:gd name="T2" fmla="*/ 2147483647 w 282"/>
                  <a:gd name="T3" fmla="*/ 1985142223 h 186"/>
                  <a:gd name="T4" fmla="*/ 2147483647 w 282"/>
                  <a:gd name="T5" fmla="*/ 521643129 h 186"/>
                  <a:gd name="T6" fmla="*/ 674618827 w 282"/>
                  <a:gd name="T7" fmla="*/ 0 h 186"/>
                  <a:gd name="T8" fmla="*/ 186596616 w 282"/>
                  <a:gd name="T9" fmla="*/ 521643129 h 186"/>
                  <a:gd name="T10" fmla="*/ 444960870 w 282"/>
                  <a:gd name="T11" fmla="*/ 1985142223 h 186"/>
                  <a:gd name="T12" fmla="*/ 28706297 w 282"/>
                  <a:gd name="T13" fmla="*/ 2147483647 h 186"/>
                  <a:gd name="T14" fmla="*/ 2147483647 w 282"/>
                  <a:gd name="T15" fmla="*/ 2147483647 h 186"/>
                  <a:gd name="T16" fmla="*/ 1105224654 w 282"/>
                  <a:gd name="T17" fmla="*/ 2147483647 h 186"/>
                  <a:gd name="T18" fmla="*/ 1464062844 w 282"/>
                  <a:gd name="T19" fmla="*/ 2147483647 h 186"/>
                  <a:gd name="T20" fmla="*/ 1105224654 w 282"/>
                  <a:gd name="T21" fmla="*/ 2147483647 h 186"/>
                  <a:gd name="T22" fmla="*/ 918628038 w 282"/>
                  <a:gd name="T23" fmla="*/ 2144535400 h 186"/>
                  <a:gd name="T24" fmla="*/ 1248759930 w 282"/>
                  <a:gd name="T25" fmla="*/ 2144535400 h 186"/>
                  <a:gd name="T26" fmla="*/ 1392295206 w 282"/>
                  <a:gd name="T27" fmla="*/ 2144535400 h 186"/>
                  <a:gd name="T28" fmla="*/ 1722427098 w 282"/>
                  <a:gd name="T29" fmla="*/ 2144535400 h 186"/>
                  <a:gd name="T30" fmla="*/ 1392295206 w 282"/>
                  <a:gd name="T31" fmla="*/ 2144535400 h 186"/>
                  <a:gd name="T32" fmla="*/ 1952085055 w 282"/>
                  <a:gd name="T33" fmla="*/ 2147483647 h 186"/>
                  <a:gd name="T34" fmla="*/ 1607598120 w 282"/>
                  <a:gd name="T35" fmla="*/ 2147483647 h 186"/>
                  <a:gd name="T36" fmla="*/ 1851611119 w 282"/>
                  <a:gd name="T37" fmla="*/ 2144535400 h 186"/>
                  <a:gd name="T38" fmla="*/ 2147483647 w 282"/>
                  <a:gd name="T39" fmla="*/ 2144535400 h 186"/>
                  <a:gd name="T40" fmla="*/ 1851611119 w 282"/>
                  <a:gd name="T41" fmla="*/ 2144535400 h 186"/>
                  <a:gd name="T42" fmla="*/ 2147483647 w 282"/>
                  <a:gd name="T43" fmla="*/ 2147483647 h 186"/>
                  <a:gd name="T44" fmla="*/ 2095620330 w 282"/>
                  <a:gd name="T45" fmla="*/ 2147483647 h 186"/>
                  <a:gd name="T46" fmla="*/ 2147483647 w 282"/>
                  <a:gd name="T47" fmla="*/ 2144535400 h 186"/>
                  <a:gd name="T48" fmla="*/ 2147483647 w 282"/>
                  <a:gd name="T49" fmla="*/ 2144535400 h 186"/>
                  <a:gd name="T50" fmla="*/ 2147483647 w 282"/>
                  <a:gd name="T51" fmla="*/ 2144535400 h 186"/>
                  <a:gd name="T52" fmla="*/ 2147483647 w 282"/>
                  <a:gd name="T53" fmla="*/ 2147483647 h 186"/>
                  <a:gd name="T54" fmla="*/ 2147483647 w 282"/>
                  <a:gd name="T55" fmla="*/ 2147483647 h 186"/>
                  <a:gd name="T56" fmla="*/ 2147483647 w 282"/>
                  <a:gd name="T57" fmla="*/ 2144535400 h 186"/>
                  <a:gd name="T58" fmla="*/ 2147483647 w 282"/>
                  <a:gd name="T59" fmla="*/ 2144535400 h 186"/>
                  <a:gd name="T60" fmla="*/ 2147483647 w 282"/>
                  <a:gd name="T61" fmla="*/ 2144535400 h 186"/>
                  <a:gd name="T62" fmla="*/ 258364254 w 282"/>
                  <a:gd name="T63" fmla="*/ 521643129 h 186"/>
                  <a:gd name="T64" fmla="*/ 674618827 w 282"/>
                  <a:gd name="T65" fmla="*/ 72450752 h 186"/>
                  <a:gd name="T66" fmla="*/ 2147483647 w 282"/>
                  <a:gd name="T67" fmla="*/ 521643129 h 186"/>
                  <a:gd name="T68" fmla="*/ 2147483647 w 282"/>
                  <a:gd name="T69" fmla="*/ 1985142223 h 186"/>
                  <a:gd name="T70" fmla="*/ 258364254 w 282"/>
                  <a:gd name="T71" fmla="*/ 1535949847 h 186"/>
                  <a:gd name="T72" fmla="*/ 631557487 w 282"/>
                  <a:gd name="T73" fmla="*/ 2072084648 h 186"/>
                  <a:gd name="T74" fmla="*/ 588496146 w 282"/>
                  <a:gd name="T75" fmla="*/ 2147483647 h 186"/>
                  <a:gd name="T76" fmla="*/ 617202444 w 282"/>
                  <a:gd name="T77" fmla="*/ 2147483647 h 186"/>
                  <a:gd name="T78" fmla="*/ 976040633 w 282"/>
                  <a:gd name="T79" fmla="*/ 2147483647 h 186"/>
                  <a:gd name="T80" fmla="*/ 617202444 w 282"/>
                  <a:gd name="T81" fmla="*/ 2147483647 h 186"/>
                  <a:gd name="T82" fmla="*/ 1004750719 w 282"/>
                  <a:gd name="T83" fmla="*/ 2147483647 h 186"/>
                  <a:gd name="T84" fmla="*/ 1019101973 w 282"/>
                  <a:gd name="T85" fmla="*/ 2147483647 h 186"/>
                  <a:gd name="T86" fmla="*/ 2147483647 w 282"/>
                  <a:gd name="T87" fmla="*/ 2147483647 h 186"/>
                  <a:gd name="T88" fmla="*/ 2147483647 w 282"/>
                  <a:gd name="T89" fmla="*/ 2147483647 h 186"/>
                  <a:gd name="T90" fmla="*/ 2147483647 w 282"/>
                  <a:gd name="T91" fmla="*/ 2147483647 h 186"/>
                  <a:gd name="T92" fmla="*/ 2147483647 w 282"/>
                  <a:gd name="T93" fmla="*/ 2147483647 h 186"/>
                  <a:gd name="T94" fmla="*/ 2147483647 w 282"/>
                  <a:gd name="T95" fmla="*/ 2144535400 h 186"/>
                  <a:gd name="T96" fmla="*/ 2147483647 w 282"/>
                  <a:gd name="T97" fmla="*/ 2144535400 h 18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82"/>
                  <a:gd name="T148" fmla="*/ 0 h 186"/>
                  <a:gd name="T149" fmla="*/ 282 w 282"/>
                  <a:gd name="T150" fmla="*/ 186 h 18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82" h="186">
                    <a:moveTo>
                      <a:pt x="281" y="178"/>
                    </a:moveTo>
                    <a:cubicBezTo>
                      <a:pt x="269" y="145"/>
                      <a:pt x="269" y="145"/>
                      <a:pt x="269" y="145"/>
                    </a:cubicBezTo>
                    <a:cubicBezTo>
                      <a:pt x="267" y="141"/>
                      <a:pt x="257" y="137"/>
                      <a:pt x="246" y="137"/>
                    </a:cubicBezTo>
                    <a:cubicBezTo>
                      <a:pt x="246" y="137"/>
                      <a:pt x="246" y="137"/>
                      <a:pt x="246" y="137"/>
                    </a:cubicBezTo>
                    <a:cubicBezTo>
                      <a:pt x="256" y="131"/>
                      <a:pt x="263" y="119"/>
                      <a:pt x="263" y="106"/>
                    </a:cubicBezTo>
                    <a:cubicBezTo>
                      <a:pt x="263" y="36"/>
                      <a:pt x="263" y="36"/>
                      <a:pt x="263" y="36"/>
                    </a:cubicBezTo>
                    <a:cubicBezTo>
                      <a:pt x="263" y="16"/>
                      <a:pt x="248" y="0"/>
                      <a:pt x="229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0"/>
                      <a:pt x="30" y="4"/>
                      <a:pt x="23" y="11"/>
                    </a:cubicBezTo>
                    <a:cubicBezTo>
                      <a:pt x="17" y="18"/>
                      <a:pt x="13" y="27"/>
                      <a:pt x="13" y="36"/>
                    </a:cubicBezTo>
                    <a:cubicBezTo>
                      <a:pt x="13" y="106"/>
                      <a:pt x="13" y="106"/>
                      <a:pt x="13" y="106"/>
                    </a:cubicBezTo>
                    <a:cubicBezTo>
                      <a:pt x="13" y="120"/>
                      <a:pt x="20" y="131"/>
                      <a:pt x="31" y="137"/>
                    </a:cubicBezTo>
                    <a:cubicBezTo>
                      <a:pt x="22" y="138"/>
                      <a:pt x="15" y="142"/>
                      <a:pt x="14" y="145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0" y="182"/>
                      <a:pt x="9" y="186"/>
                      <a:pt x="22" y="186"/>
                    </a:cubicBezTo>
                    <a:cubicBezTo>
                      <a:pt x="261" y="186"/>
                      <a:pt x="261" y="186"/>
                      <a:pt x="261" y="186"/>
                    </a:cubicBezTo>
                    <a:cubicBezTo>
                      <a:pt x="274" y="186"/>
                      <a:pt x="282" y="182"/>
                      <a:pt x="281" y="178"/>
                    </a:cubicBezTo>
                    <a:close/>
                    <a:moveTo>
                      <a:pt x="77" y="161"/>
                    </a:moveTo>
                    <a:cubicBezTo>
                      <a:pt x="78" y="158"/>
                      <a:pt x="84" y="156"/>
                      <a:pt x="90" y="156"/>
                    </a:cubicBezTo>
                    <a:cubicBezTo>
                      <a:pt x="97" y="156"/>
                      <a:pt x="102" y="158"/>
                      <a:pt x="102" y="161"/>
                    </a:cubicBezTo>
                    <a:cubicBezTo>
                      <a:pt x="102" y="163"/>
                      <a:pt x="96" y="165"/>
                      <a:pt x="89" y="165"/>
                    </a:cubicBezTo>
                    <a:cubicBezTo>
                      <a:pt x="82" y="165"/>
                      <a:pt x="77" y="163"/>
                      <a:pt x="77" y="161"/>
                    </a:cubicBezTo>
                    <a:close/>
                    <a:moveTo>
                      <a:pt x="75" y="153"/>
                    </a:moveTo>
                    <a:cubicBezTo>
                      <a:pt x="68" y="153"/>
                      <a:pt x="63" y="150"/>
                      <a:pt x="64" y="148"/>
                    </a:cubicBezTo>
                    <a:cubicBezTo>
                      <a:pt x="64" y="145"/>
                      <a:pt x="70" y="143"/>
                      <a:pt x="76" y="143"/>
                    </a:cubicBezTo>
                    <a:cubicBezTo>
                      <a:pt x="83" y="143"/>
                      <a:pt x="88" y="145"/>
                      <a:pt x="87" y="148"/>
                    </a:cubicBezTo>
                    <a:cubicBezTo>
                      <a:pt x="87" y="150"/>
                      <a:pt x="81" y="153"/>
                      <a:pt x="75" y="153"/>
                    </a:cubicBezTo>
                    <a:close/>
                    <a:moveTo>
                      <a:pt x="97" y="148"/>
                    </a:moveTo>
                    <a:cubicBezTo>
                      <a:pt x="97" y="145"/>
                      <a:pt x="102" y="143"/>
                      <a:pt x="109" y="143"/>
                    </a:cubicBezTo>
                    <a:cubicBezTo>
                      <a:pt x="115" y="143"/>
                      <a:pt x="120" y="145"/>
                      <a:pt x="120" y="148"/>
                    </a:cubicBezTo>
                    <a:cubicBezTo>
                      <a:pt x="120" y="150"/>
                      <a:pt x="115" y="153"/>
                      <a:pt x="108" y="153"/>
                    </a:cubicBezTo>
                    <a:cubicBezTo>
                      <a:pt x="101" y="153"/>
                      <a:pt x="96" y="150"/>
                      <a:pt x="97" y="148"/>
                    </a:cubicBezTo>
                    <a:close/>
                    <a:moveTo>
                      <a:pt x="124" y="156"/>
                    </a:moveTo>
                    <a:cubicBezTo>
                      <a:pt x="131" y="156"/>
                      <a:pt x="136" y="158"/>
                      <a:pt x="136" y="161"/>
                    </a:cubicBezTo>
                    <a:cubicBezTo>
                      <a:pt x="136" y="163"/>
                      <a:pt x="130" y="165"/>
                      <a:pt x="124" y="165"/>
                    </a:cubicBezTo>
                    <a:cubicBezTo>
                      <a:pt x="117" y="165"/>
                      <a:pt x="111" y="163"/>
                      <a:pt x="112" y="161"/>
                    </a:cubicBezTo>
                    <a:cubicBezTo>
                      <a:pt x="112" y="158"/>
                      <a:pt x="117" y="156"/>
                      <a:pt x="124" y="156"/>
                    </a:cubicBezTo>
                    <a:close/>
                    <a:moveTo>
                      <a:pt x="129" y="148"/>
                    </a:moveTo>
                    <a:cubicBezTo>
                      <a:pt x="130" y="145"/>
                      <a:pt x="135" y="143"/>
                      <a:pt x="141" y="143"/>
                    </a:cubicBezTo>
                    <a:cubicBezTo>
                      <a:pt x="148" y="143"/>
                      <a:pt x="153" y="145"/>
                      <a:pt x="153" y="148"/>
                    </a:cubicBezTo>
                    <a:cubicBezTo>
                      <a:pt x="153" y="150"/>
                      <a:pt x="148" y="153"/>
                      <a:pt x="141" y="153"/>
                    </a:cubicBezTo>
                    <a:cubicBezTo>
                      <a:pt x="135" y="153"/>
                      <a:pt x="129" y="150"/>
                      <a:pt x="129" y="148"/>
                    </a:cubicBezTo>
                    <a:close/>
                    <a:moveTo>
                      <a:pt x="158" y="156"/>
                    </a:moveTo>
                    <a:cubicBezTo>
                      <a:pt x="164" y="156"/>
                      <a:pt x="170" y="158"/>
                      <a:pt x="170" y="161"/>
                    </a:cubicBezTo>
                    <a:cubicBezTo>
                      <a:pt x="170" y="163"/>
                      <a:pt x="165" y="165"/>
                      <a:pt x="158" y="165"/>
                    </a:cubicBezTo>
                    <a:cubicBezTo>
                      <a:pt x="151" y="165"/>
                      <a:pt x="146" y="163"/>
                      <a:pt x="146" y="161"/>
                    </a:cubicBezTo>
                    <a:cubicBezTo>
                      <a:pt x="146" y="158"/>
                      <a:pt x="151" y="156"/>
                      <a:pt x="158" y="156"/>
                    </a:cubicBezTo>
                    <a:close/>
                    <a:moveTo>
                      <a:pt x="162" y="148"/>
                    </a:moveTo>
                    <a:cubicBezTo>
                      <a:pt x="162" y="145"/>
                      <a:pt x="167" y="143"/>
                      <a:pt x="174" y="143"/>
                    </a:cubicBezTo>
                    <a:cubicBezTo>
                      <a:pt x="180" y="143"/>
                      <a:pt x="186" y="145"/>
                      <a:pt x="186" y="148"/>
                    </a:cubicBezTo>
                    <a:cubicBezTo>
                      <a:pt x="186" y="150"/>
                      <a:pt x="181" y="153"/>
                      <a:pt x="175" y="153"/>
                    </a:cubicBezTo>
                    <a:cubicBezTo>
                      <a:pt x="168" y="153"/>
                      <a:pt x="163" y="150"/>
                      <a:pt x="162" y="148"/>
                    </a:cubicBezTo>
                    <a:close/>
                    <a:moveTo>
                      <a:pt x="191" y="156"/>
                    </a:moveTo>
                    <a:cubicBezTo>
                      <a:pt x="198" y="156"/>
                      <a:pt x="204" y="158"/>
                      <a:pt x="204" y="161"/>
                    </a:cubicBezTo>
                    <a:cubicBezTo>
                      <a:pt x="205" y="163"/>
                      <a:pt x="200" y="165"/>
                      <a:pt x="193" y="165"/>
                    </a:cubicBezTo>
                    <a:cubicBezTo>
                      <a:pt x="186" y="165"/>
                      <a:pt x="180" y="163"/>
                      <a:pt x="180" y="161"/>
                    </a:cubicBezTo>
                    <a:cubicBezTo>
                      <a:pt x="179" y="158"/>
                      <a:pt x="185" y="156"/>
                      <a:pt x="191" y="156"/>
                    </a:cubicBezTo>
                    <a:close/>
                    <a:moveTo>
                      <a:pt x="195" y="148"/>
                    </a:moveTo>
                    <a:cubicBezTo>
                      <a:pt x="195" y="145"/>
                      <a:pt x="200" y="143"/>
                      <a:pt x="206" y="143"/>
                    </a:cubicBezTo>
                    <a:cubicBezTo>
                      <a:pt x="213" y="143"/>
                      <a:pt x="218" y="145"/>
                      <a:pt x="219" y="148"/>
                    </a:cubicBezTo>
                    <a:cubicBezTo>
                      <a:pt x="220" y="150"/>
                      <a:pt x="215" y="153"/>
                      <a:pt x="208" y="153"/>
                    </a:cubicBezTo>
                    <a:cubicBezTo>
                      <a:pt x="201" y="153"/>
                      <a:pt x="196" y="150"/>
                      <a:pt x="195" y="148"/>
                    </a:cubicBezTo>
                    <a:close/>
                    <a:moveTo>
                      <a:pt x="18" y="10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8"/>
                      <a:pt x="21" y="20"/>
                      <a:pt x="26" y="14"/>
                    </a:cubicBezTo>
                    <a:cubicBezTo>
                      <a:pt x="32" y="8"/>
                      <a:pt x="39" y="5"/>
                      <a:pt x="47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45" y="5"/>
                      <a:pt x="258" y="19"/>
                      <a:pt x="258" y="36"/>
                    </a:cubicBezTo>
                    <a:cubicBezTo>
                      <a:pt x="258" y="106"/>
                      <a:pt x="258" y="106"/>
                      <a:pt x="258" y="106"/>
                    </a:cubicBezTo>
                    <a:cubicBezTo>
                      <a:pt x="258" y="123"/>
                      <a:pt x="245" y="137"/>
                      <a:pt x="229" y="137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31" y="137"/>
                      <a:pt x="18" y="123"/>
                      <a:pt x="18" y="106"/>
                    </a:cubicBezTo>
                    <a:close/>
                    <a:moveTo>
                      <a:pt x="31" y="148"/>
                    </a:moveTo>
                    <a:cubicBezTo>
                      <a:pt x="32" y="145"/>
                      <a:pt x="37" y="143"/>
                      <a:pt x="44" y="143"/>
                    </a:cubicBezTo>
                    <a:cubicBezTo>
                      <a:pt x="50" y="143"/>
                      <a:pt x="55" y="145"/>
                      <a:pt x="54" y="148"/>
                    </a:cubicBezTo>
                    <a:cubicBezTo>
                      <a:pt x="54" y="150"/>
                      <a:pt x="48" y="153"/>
                      <a:pt x="41" y="153"/>
                    </a:cubicBezTo>
                    <a:cubicBezTo>
                      <a:pt x="35" y="153"/>
                      <a:pt x="30" y="150"/>
                      <a:pt x="31" y="148"/>
                    </a:cubicBezTo>
                    <a:close/>
                    <a:moveTo>
                      <a:pt x="43" y="161"/>
                    </a:moveTo>
                    <a:cubicBezTo>
                      <a:pt x="44" y="158"/>
                      <a:pt x="50" y="156"/>
                      <a:pt x="57" y="156"/>
                    </a:cubicBezTo>
                    <a:cubicBezTo>
                      <a:pt x="63" y="156"/>
                      <a:pt x="68" y="158"/>
                      <a:pt x="68" y="161"/>
                    </a:cubicBezTo>
                    <a:cubicBezTo>
                      <a:pt x="67" y="163"/>
                      <a:pt x="61" y="165"/>
                      <a:pt x="54" y="165"/>
                    </a:cubicBezTo>
                    <a:cubicBezTo>
                      <a:pt x="48" y="165"/>
                      <a:pt x="43" y="163"/>
                      <a:pt x="43" y="161"/>
                    </a:cubicBezTo>
                    <a:close/>
                    <a:moveTo>
                      <a:pt x="213" y="180"/>
                    </a:moveTo>
                    <a:cubicBezTo>
                      <a:pt x="70" y="180"/>
                      <a:pt x="70" y="180"/>
                      <a:pt x="70" y="180"/>
                    </a:cubicBezTo>
                    <a:cubicBezTo>
                      <a:pt x="64" y="180"/>
                      <a:pt x="59" y="178"/>
                      <a:pt x="59" y="176"/>
                    </a:cubicBezTo>
                    <a:cubicBezTo>
                      <a:pt x="60" y="174"/>
                      <a:pt x="65" y="172"/>
                      <a:pt x="71" y="172"/>
                    </a:cubicBezTo>
                    <a:cubicBezTo>
                      <a:pt x="211" y="172"/>
                      <a:pt x="211" y="172"/>
                      <a:pt x="211" y="172"/>
                    </a:cubicBezTo>
                    <a:cubicBezTo>
                      <a:pt x="217" y="172"/>
                      <a:pt x="223" y="174"/>
                      <a:pt x="223" y="176"/>
                    </a:cubicBezTo>
                    <a:cubicBezTo>
                      <a:pt x="224" y="178"/>
                      <a:pt x="219" y="180"/>
                      <a:pt x="213" y="180"/>
                    </a:cubicBezTo>
                    <a:close/>
                    <a:moveTo>
                      <a:pt x="227" y="165"/>
                    </a:moveTo>
                    <a:cubicBezTo>
                      <a:pt x="220" y="165"/>
                      <a:pt x="214" y="163"/>
                      <a:pt x="214" y="161"/>
                    </a:cubicBezTo>
                    <a:cubicBezTo>
                      <a:pt x="213" y="158"/>
                      <a:pt x="218" y="156"/>
                      <a:pt x="225" y="156"/>
                    </a:cubicBezTo>
                    <a:cubicBezTo>
                      <a:pt x="232" y="156"/>
                      <a:pt x="238" y="158"/>
                      <a:pt x="238" y="161"/>
                    </a:cubicBezTo>
                    <a:cubicBezTo>
                      <a:pt x="239" y="163"/>
                      <a:pt x="234" y="165"/>
                      <a:pt x="227" y="165"/>
                    </a:cubicBezTo>
                    <a:close/>
                    <a:moveTo>
                      <a:pt x="241" y="153"/>
                    </a:moveTo>
                    <a:cubicBezTo>
                      <a:pt x="235" y="153"/>
                      <a:pt x="229" y="150"/>
                      <a:pt x="228" y="148"/>
                    </a:cubicBezTo>
                    <a:cubicBezTo>
                      <a:pt x="228" y="145"/>
                      <a:pt x="232" y="143"/>
                      <a:pt x="239" y="143"/>
                    </a:cubicBezTo>
                    <a:cubicBezTo>
                      <a:pt x="245" y="143"/>
                      <a:pt x="251" y="145"/>
                      <a:pt x="252" y="148"/>
                    </a:cubicBezTo>
                    <a:cubicBezTo>
                      <a:pt x="253" y="150"/>
                      <a:pt x="248" y="153"/>
                      <a:pt x="241" y="1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271" name="组合 30"/>
          <p:cNvGrpSpPr>
            <a:grpSpLocks/>
          </p:cNvGrpSpPr>
          <p:nvPr/>
        </p:nvGrpSpPr>
        <p:grpSpPr bwMode="auto">
          <a:xfrm>
            <a:off x="3686175" y="1736725"/>
            <a:ext cx="1987550" cy="1987550"/>
            <a:chOff x="0" y="0"/>
            <a:chExt cx="1987088" cy="1987088"/>
          </a:xfrm>
        </p:grpSpPr>
        <p:sp>
          <p:nvSpPr>
            <p:cNvPr id="11310" name="椭圆 10"/>
            <p:cNvSpPr>
              <a:spLocks noChangeArrowheads="1"/>
            </p:cNvSpPr>
            <p:nvPr/>
          </p:nvSpPr>
          <p:spPr bwMode="auto">
            <a:xfrm>
              <a:off x="0" y="0"/>
              <a:ext cx="1987088" cy="1987088"/>
            </a:xfrm>
            <a:prstGeom prst="ellipse">
              <a:avLst/>
            </a:prstGeom>
            <a:solidFill>
              <a:srgbClr val="305862"/>
            </a:solidFill>
            <a:ln w="412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1311" name="组合 11"/>
            <p:cNvGrpSpPr>
              <a:grpSpLocks/>
            </p:cNvGrpSpPr>
            <p:nvPr/>
          </p:nvGrpSpPr>
          <p:grpSpPr bwMode="auto">
            <a:xfrm>
              <a:off x="800663" y="430716"/>
              <a:ext cx="385762" cy="1001713"/>
              <a:chOff x="0" y="0"/>
              <a:chExt cx="385762" cy="1001713"/>
            </a:xfrm>
          </p:grpSpPr>
          <p:sp>
            <p:nvSpPr>
              <p:cNvPr id="11312" name="Freeform 5"/>
              <p:cNvSpPr>
                <a:spLocks noChangeArrowheads="1"/>
              </p:cNvSpPr>
              <p:nvPr/>
            </p:nvSpPr>
            <p:spPr bwMode="auto">
              <a:xfrm>
                <a:off x="146050" y="0"/>
                <a:ext cx="239712" cy="395288"/>
              </a:xfrm>
              <a:custGeom>
                <a:avLst/>
                <a:gdLst>
                  <a:gd name="T0" fmla="*/ 702576540 w 62"/>
                  <a:gd name="T1" fmla="*/ 130019345 h 104"/>
                  <a:gd name="T2" fmla="*/ 702576540 w 62"/>
                  <a:gd name="T3" fmla="*/ 404501251 h 104"/>
                  <a:gd name="T4" fmla="*/ 553092910 w 62"/>
                  <a:gd name="T5" fmla="*/ 621195092 h 104"/>
                  <a:gd name="T6" fmla="*/ 298967260 w 62"/>
                  <a:gd name="T7" fmla="*/ 678983157 h 104"/>
                  <a:gd name="T8" fmla="*/ 14947203 w 62"/>
                  <a:gd name="T9" fmla="*/ 1372409529 h 104"/>
                  <a:gd name="T10" fmla="*/ 224227378 w 62"/>
                  <a:gd name="T11" fmla="*/ 1372409529 h 104"/>
                  <a:gd name="T12" fmla="*/ 224227378 w 62"/>
                  <a:gd name="T13" fmla="*/ 1097927623 h 104"/>
                  <a:gd name="T14" fmla="*/ 373711008 w 62"/>
                  <a:gd name="T15" fmla="*/ 881233782 h 104"/>
                  <a:gd name="T16" fmla="*/ 627836659 w 62"/>
                  <a:gd name="T17" fmla="*/ 823445718 h 104"/>
                  <a:gd name="T18" fmla="*/ 911856715 w 62"/>
                  <a:gd name="T19" fmla="*/ 130019345 h 104"/>
                  <a:gd name="T20" fmla="*/ 702576540 w 62"/>
                  <a:gd name="T21" fmla="*/ 130019345 h 10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2"/>
                  <a:gd name="T34" fmla="*/ 0 h 104"/>
                  <a:gd name="T35" fmla="*/ 62 w 62"/>
                  <a:gd name="T36" fmla="*/ 104 h 10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2" h="104">
                    <a:moveTo>
                      <a:pt x="47" y="9"/>
                    </a:moveTo>
                    <a:cubicBezTo>
                      <a:pt x="47" y="15"/>
                      <a:pt x="47" y="22"/>
                      <a:pt x="47" y="28"/>
                    </a:cubicBezTo>
                    <a:cubicBezTo>
                      <a:pt x="47" y="35"/>
                      <a:pt x="43" y="40"/>
                      <a:pt x="37" y="43"/>
                    </a:cubicBezTo>
                    <a:cubicBezTo>
                      <a:pt x="32" y="46"/>
                      <a:pt x="25" y="45"/>
                      <a:pt x="20" y="47"/>
                    </a:cubicBezTo>
                    <a:cubicBezTo>
                      <a:pt x="0" y="56"/>
                      <a:pt x="1" y="76"/>
                      <a:pt x="1" y="95"/>
                    </a:cubicBezTo>
                    <a:cubicBezTo>
                      <a:pt x="1" y="104"/>
                      <a:pt x="15" y="104"/>
                      <a:pt x="15" y="95"/>
                    </a:cubicBezTo>
                    <a:cubicBezTo>
                      <a:pt x="15" y="89"/>
                      <a:pt x="15" y="82"/>
                      <a:pt x="15" y="76"/>
                    </a:cubicBezTo>
                    <a:cubicBezTo>
                      <a:pt x="15" y="69"/>
                      <a:pt x="19" y="64"/>
                      <a:pt x="25" y="61"/>
                    </a:cubicBezTo>
                    <a:cubicBezTo>
                      <a:pt x="30" y="58"/>
                      <a:pt x="37" y="59"/>
                      <a:pt x="42" y="57"/>
                    </a:cubicBezTo>
                    <a:cubicBezTo>
                      <a:pt x="62" y="48"/>
                      <a:pt x="61" y="28"/>
                      <a:pt x="61" y="9"/>
                    </a:cubicBezTo>
                    <a:cubicBezTo>
                      <a:pt x="61" y="0"/>
                      <a:pt x="47" y="0"/>
                      <a:pt x="4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3" name="Freeform 6"/>
              <p:cNvSpPr>
                <a:spLocks noEditPoints="1" noChangeArrowheads="1"/>
              </p:cNvSpPr>
              <p:nvPr/>
            </p:nvSpPr>
            <p:spPr bwMode="auto">
              <a:xfrm>
                <a:off x="0" y="431800"/>
                <a:ext cx="363537" cy="569913"/>
              </a:xfrm>
              <a:custGeom>
                <a:avLst/>
                <a:gdLst>
                  <a:gd name="T0" fmla="*/ 583318321 w 94"/>
                  <a:gd name="T1" fmla="*/ 0 h 150"/>
                  <a:gd name="T2" fmla="*/ 403835463 w 94"/>
                  <a:gd name="T3" fmla="*/ 0 h 150"/>
                  <a:gd name="T4" fmla="*/ 0 w 94"/>
                  <a:gd name="T5" fmla="*/ 404197497 h 150"/>
                  <a:gd name="T6" fmla="*/ 0 w 94"/>
                  <a:gd name="T7" fmla="*/ 577424453 h 150"/>
                  <a:gd name="T8" fmla="*/ 583318321 w 94"/>
                  <a:gd name="T9" fmla="*/ 577424453 h 150"/>
                  <a:gd name="T10" fmla="*/ 583318321 w 94"/>
                  <a:gd name="T11" fmla="*/ 0 h 150"/>
                  <a:gd name="T12" fmla="*/ 987153784 w 94"/>
                  <a:gd name="T13" fmla="*/ 0 h 150"/>
                  <a:gd name="T14" fmla="*/ 822630087 w 94"/>
                  <a:gd name="T15" fmla="*/ 0 h 150"/>
                  <a:gd name="T16" fmla="*/ 822630087 w 94"/>
                  <a:gd name="T17" fmla="*/ 577424453 h 150"/>
                  <a:gd name="T18" fmla="*/ 1405948408 w 94"/>
                  <a:gd name="T19" fmla="*/ 577424453 h 150"/>
                  <a:gd name="T20" fmla="*/ 1405948408 w 94"/>
                  <a:gd name="T21" fmla="*/ 404197497 h 150"/>
                  <a:gd name="T22" fmla="*/ 987153784 w 94"/>
                  <a:gd name="T23" fmla="*/ 0 h 150"/>
                  <a:gd name="T24" fmla="*/ 0 w 94"/>
                  <a:gd name="T25" fmla="*/ 1746707357 h 150"/>
                  <a:gd name="T26" fmla="*/ 403835463 w 94"/>
                  <a:gd name="T27" fmla="*/ 2147483647 h 150"/>
                  <a:gd name="T28" fmla="*/ 987153784 w 94"/>
                  <a:gd name="T29" fmla="*/ 2147483647 h 150"/>
                  <a:gd name="T30" fmla="*/ 1405948408 w 94"/>
                  <a:gd name="T31" fmla="*/ 1746707357 h 150"/>
                  <a:gd name="T32" fmla="*/ 1405948408 w 94"/>
                  <a:gd name="T33" fmla="*/ 822828991 h 150"/>
                  <a:gd name="T34" fmla="*/ 0 w 94"/>
                  <a:gd name="T35" fmla="*/ 822828991 h 150"/>
                  <a:gd name="T36" fmla="*/ 0 w 94"/>
                  <a:gd name="T37" fmla="*/ 1746707357 h 15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4"/>
                  <a:gd name="T58" fmla="*/ 0 h 150"/>
                  <a:gd name="T59" fmla="*/ 94 w 94"/>
                  <a:gd name="T60" fmla="*/ 150 h 15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4" h="150">
                    <a:moveTo>
                      <a:pt x="3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9" y="40"/>
                      <a:pt x="39" y="40"/>
                      <a:pt x="39" y="40"/>
                    </a:cubicBezTo>
                    <a:lnTo>
                      <a:pt x="39" y="0"/>
                    </a:lnTo>
                    <a:close/>
                    <a:moveTo>
                      <a:pt x="66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13"/>
                      <a:pt x="81" y="0"/>
                      <a:pt x="66" y="0"/>
                    </a:cubicBezTo>
                    <a:close/>
                    <a:moveTo>
                      <a:pt x="0" y="121"/>
                    </a:moveTo>
                    <a:cubicBezTo>
                      <a:pt x="0" y="137"/>
                      <a:pt x="12" y="150"/>
                      <a:pt x="27" y="15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1" y="150"/>
                      <a:pt x="94" y="137"/>
                      <a:pt x="94" y="121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0" y="57"/>
                      <a:pt x="0" y="57"/>
                      <a:pt x="0" y="57"/>
                    </a:cubicBezTo>
                    <a:lnTo>
                      <a:pt x="0" y="1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272" name="组合 31"/>
          <p:cNvGrpSpPr>
            <a:grpSpLocks/>
          </p:cNvGrpSpPr>
          <p:nvPr/>
        </p:nvGrpSpPr>
        <p:grpSpPr bwMode="auto">
          <a:xfrm>
            <a:off x="6472238" y="1755775"/>
            <a:ext cx="1987550" cy="1987550"/>
            <a:chOff x="0" y="0"/>
            <a:chExt cx="1987088" cy="1987088"/>
          </a:xfrm>
        </p:grpSpPr>
        <p:sp>
          <p:nvSpPr>
            <p:cNvPr id="11303" name="椭圆 14"/>
            <p:cNvSpPr>
              <a:spLocks noChangeArrowheads="1"/>
            </p:cNvSpPr>
            <p:nvPr/>
          </p:nvSpPr>
          <p:spPr bwMode="auto">
            <a:xfrm>
              <a:off x="0" y="0"/>
              <a:ext cx="1987088" cy="1987088"/>
            </a:xfrm>
            <a:prstGeom prst="ellipse">
              <a:avLst/>
            </a:prstGeom>
            <a:solidFill>
              <a:srgbClr val="DA5946"/>
            </a:solidFill>
            <a:ln w="412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1304" name="组合 15"/>
            <p:cNvGrpSpPr>
              <a:grpSpLocks/>
            </p:cNvGrpSpPr>
            <p:nvPr/>
          </p:nvGrpSpPr>
          <p:grpSpPr bwMode="auto">
            <a:xfrm>
              <a:off x="563332" y="618100"/>
              <a:ext cx="860424" cy="750888"/>
              <a:chOff x="0" y="0"/>
              <a:chExt cx="860424" cy="750888"/>
            </a:xfrm>
          </p:grpSpPr>
          <p:sp>
            <p:nvSpPr>
              <p:cNvPr id="11305" name="Freeform 10"/>
              <p:cNvSpPr>
                <a:spLocks noChangeArrowheads="1"/>
              </p:cNvSpPr>
              <p:nvPr/>
            </p:nvSpPr>
            <p:spPr bwMode="auto">
              <a:xfrm>
                <a:off x="0" y="260350"/>
                <a:ext cx="754062" cy="160338"/>
              </a:xfrm>
              <a:custGeom>
                <a:avLst/>
                <a:gdLst>
                  <a:gd name="T0" fmla="*/ 101527974 w 198"/>
                  <a:gd name="T1" fmla="*/ 116592449 h 42"/>
                  <a:gd name="T2" fmla="*/ 29008537 w 198"/>
                  <a:gd name="T3" fmla="*/ 276903726 h 42"/>
                  <a:gd name="T4" fmla="*/ 188549776 w 198"/>
                  <a:gd name="T5" fmla="*/ 349773529 h 42"/>
                  <a:gd name="T6" fmla="*/ 580155499 w 198"/>
                  <a:gd name="T7" fmla="*/ 247756568 h 42"/>
                  <a:gd name="T8" fmla="*/ 841224712 w 198"/>
                  <a:gd name="T9" fmla="*/ 553807452 h 42"/>
                  <a:gd name="T10" fmla="*/ 870233249 w 198"/>
                  <a:gd name="T11" fmla="*/ 612101768 h 42"/>
                  <a:gd name="T12" fmla="*/ 942752686 w 198"/>
                  <a:gd name="T13" fmla="*/ 612101768 h 42"/>
                  <a:gd name="T14" fmla="*/ 2147483647 w 198"/>
                  <a:gd name="T15" fmla="*/ 612101768 h 42"/>
                  <a:gd name="T16" fmla="*/ 2147483647 w 198"/>
                  <a:gd name="T17" fmla="*/ 495509319 h 42"/>
                  <a:gd name="T18" fmla="*/ 2147483647 w 198"/>
                  <a:gd name="T19" fmla="*/ 364345200 h 42"/>
                  <a:gd name="T20" fmla="*/ 1029774488 w 198"/>
                  <a:gd name="T21" fmla="*/ 364345200 h 42"/>
                  <a:gd name="T22" fmla="*/ 580155499 w 198"/>
                  <a:gd name="T23" fmla="*/ 0 h 42"/>
                  <a:gd name="T24" fmla="*/ 101527974 w 198"/>
                  <a:gd name="T25" fmla="*/ 116592449 h 4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42"/>
                  <a:gd name="T41" fmla="*/ 198 w 198"/>
                  <a:gd name="T42" fmla="*/ 42 h 4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42">
                    <a:moveTo>
                      <a:pt x="7" y="8"/>
                    </a:moveTo>
                    <a:cubicBezTo>
                      <a:pt x="2" y="9"/>
                      <a:pt x="0" y="14"/>
                      <a:pt x="2" y="19"/>
                    </a:cubicBezTo>
                    <a:cubicBezTo>
                      <a:pt x="4" y="23"/>
                      <a:pt x="9" y="26"/>
                      <a:pt x="13" y="24"/>
                    </a:cubicBezTo>
                    <a:cubicBezTo>
                      <a:pt x="18" y="22"/>
                      <a:pt x="32" y="17"/>
                      <a:pt x="40" y="17"/>
                    </a:cubicBezTo>
                    <a:cubicBezTo>
                      <a:pt x="43" y="17"/>
                      <a:pt x="52" y="27"/>
                      <a:pt x="58" y="38"/>
                    </a:cubicBezTo>
                    <a:cubicBezTo>
                      <a:pt x="60" y="42"/>
                      <a:pt x="60" y="42"/>
                      <a:pt x="60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189" y="42"/>
                      <a:pt x="189" y="42"/>
                      <a:pt x="189" y="42"/>
                    </a:cubicBezTo>
                    <a:cubicBezTo>
                      <a:pt x="194" y="42"/>
                      <a:pt x="198" y="39"/>
                      <a:pt x="198" y="34"/>
                    </a:cubicBezTo>
                    <a:cubicBezTo>
                      <a:pt x="198" y="29"/>
                      <a:pt x="194" y="25"/>
                      <a:pt x="189" y="25"/>
                    </a:cubicBezTo>
                    <a:cubicBezTo>
                      <a:pt x="189" y="25"/>
                      <a:pt x="80" y="25"/>
                      <a:pt x="71" y="25"/>
                    </a:cubicBezTo>
                    <a:cubicBezTo>
                      <a:pt x="65" y="16"/>
                      <a:pt x="54" y="0"/>
                      <a:pt x="40" y="0"/>
                    </a:cubicBezTo>
                    <a:cubicBezTo>
                      <a:pt x="27" y="0"/>
                      <a:pt x="9" y="7"/>
                      <a:pt x="7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6" name="Freeform 11"/>
              <p:cNvSpPr>
                <a:spLocks noChangeArrowheads="1"/>
              </p:cNvSpPr>
              <p:nvPr/>
            </p:nvSpPr>
            <p:spPr bwMode="auto">
              <a:xfrm>
                <a:off x="217487" y="496888"/>
                <a:ext cx="460375" cy="68263"/>
              </a:xfrm>
              <a:custGeom>
                <a:avLst/>
                <a:gdLst>
                  <a:gd name="T0" fmla="*/ 115809043 w 121"/>
                  <a:gd name="T1" fmla="*/ 0 h 18"/>
                  <a:gd name="T2" fmla="*/ 0 w 121"/>
                  <a:gd name="T3" fmla="*/ 129441818 h 18"/>
                  <a:gd name="T4" fmla="*/ 115809043 w 121"/>
                  <a:gd name="T5" fmla="*/ 258879843 h 18"/>
                  <a:gd name="T6" fmla="*/ 1635803689 w 121"/>
                  <a:gd name="T7" fmla="*/ 258879843 h 18"/>
                  <a:gd name="T8" fmla="*/ 1751612732 w 121"/>
                  <a:gd name="T9" fmla="*/ 129441818 h 18"/>
                  <a:gd name="T10" fmla="*/ 1635803689 w 121"/>
                  <a:gd name="T11" fmla="*/ 0 h 18"/>
                  <a:gd name="T12" fmla="*/ 115809043 w 121"/>
                  <a:gd name="T13" fmla="*/ 0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1"/>
                  <a:gd name="T22" fmla="*/ 0 h 18"/>
                  <a:gd name="T23" fmla="*/ 121 w 121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1" h="18">
                    <a:moveTo>
                      <a:pt x="8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4"/>
                      <a:pt x="4" y="18"/>
                      <a:pt x="8" y="18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8" y="18"/>
                      <a:pt x="121" y="14"/>
                      <a:pt x="121" y="9"/>
                    </a:cubicBezTo>
                    <a:cubicBezTo>
                      <a:pt x="121" y="4"/>
                      <a:pt x="118" y="0"/>
                      <a:pt x="113" y="0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7" name="Oval 12"/>
              <p:cNvSpPr>
                <a:spLocks noChangeArrowheads="1"/>
              </p:cNvSpPr>
              <p:nvPr/>
            </p:nvSpPr>
            <p:spPr bwMode="auto">
              <a:xfrm>
                <a:off x="247649" y="625475"/>
                <a:ext cx="125412" cy="1254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1308" name="Oval 13"/>
              <p:cNvSpPr>
                <a:spLocks noChangeArrowheads="1"/>
              </p:cNvSpPr>
              <p:nvPr/>
            </p:nvSpPr>
            <p:spPr bwMode="auto">
              <a:xfrm>
                <a:off x="533399" y="625475"/>
                <a:ext cx="125412" cy="1254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1309" name="Freeform 14"/>
              <p:cNvSpPr>
                <a:spLocks noChangeArrowheads="1"/>
              </p:cNvSpPr>
              <p:nvPr/>
            </p:nvSpPr>
            <p:spPr bwMode="auto">
              <a:xfrm>
                <a:off x="323849" y="0"/>
                <a:ext cx="536575" cy="309563"/>
              </a:xfrm>
              <a:custGeom>
                <a:avLst/>
                <a:gdLst>
                  <a:gd name="T0" fmla="*/ 1375770689 w 141"/>
                  <a:gd name="T1" fmla="*/ 321330216 h 81"/>
                  <a:gd name="T2" fmla="*/ 941316186 w 141"/>
                  <a:gd name="T3" fmla="*/ 408963297 h 81"/>
                  <a:gd name="T4" fmla="*/ 738570752 w 141"/>
                  <a:gd name="T5" fmla="*/ 0 h 81"/>
                  <a:gd name="T6" fmla="*/ 0 w 141"/>
                  <a:gd name="T7" fmla="*/ 1066230516 h 81"/>
                  <a:gd name="T8" fmla="*/ 1288879788 w 141"/>
                  <a:gd name="T9" fmla="*/ 1183077172 h 81"/>
                  <a:gd name="T10" fmla="*/ 1100618073 w 141"/>
                  <a:gd name="T11" fmla="*/ 774113875 h 81"/>
                  <a:gd name="T12" fmla="*/ 1665407024 w 141"/>
                  <a:gd name="T13" fmla="*/ 525813775 h 81"/>
                  <a:gd name="T14" fmla="*/ 2041934260 w 141"/>
                  <a:gd name="T15" fmla="*/ 467386625 h 81"/>
                  <a:gd name="T16" fmla="*/ 1375770689 w 141"/>
                  <a:gd name="T17" fmla="*/ 321330216 h 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1"/>
                  <a:gd name="T28" fmla="*/ 0 h 81"/>
                  <a:gd name="T29" fmla="*/ 141 w 141"/>
                  <a:gd name="T30" fmla="*/ 81 h 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1" h="81">
                    <a:moveTo>
                      <a:pt x="95" y="22"/>
                    </a:moveTo>
                    <a:cubicBezTo>
                      <a:pt x="85" y="23"/>
                      <a:pt x="73" y="26"/>
                      <a:pt x="65" y="28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76" y="53"/>
                      <a:pt x="76" y="53"/>
                      <a:pt x="76" y="53"/>
                    </a:cubicBezTo>
                    <a:cubicBezTo>
                      <a:pt x="87" y="47"/>
                      <a:pt x="103" y="39"/>
                      <a:pt x="115" y="36"/>
                    </a:cubicBezTo>
                    <a:cubicBezTo>
                      <a:pt x="135" y="31"/>
                      <a:pt x="141" y="32"/>
                      <a:pt x="141" y="32"/>
                    </a:cubicBezTo>
                    <a:cubicBezTo>
                      <a:pt x="141" y="32"/>
                      <a:pt x="115" y="20"/>
                      <a:pt x="95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273" name="组合 32"/>
          <p:cNvGrpSpPr>
            <a:grpSpLocks/>
          </p:cNvGrpSpPr>
          <p:nvPr/>
        </p:nvGrpSpPr>
        <p:grpSpPr bwMode="auto">
          <a:xfrm>
            <a:off x="9266238" y="1690688"/>
            <a:ext cx="1987550" cy="1987550"/>
            <a:chOff x="0" y="0"/>
            <a:chExt cx="1987088" cy="1987088"/>
          </a:xfrm>
        </p:grpSpPr>
        <p:sp>
          <p:nvSpPr>
            <p:cNvPr id="11296" name="椭圆 21"/>
            <p:cNvSpPr>
              <a:spLocks noChangeArrowheads="1"/>
            </p:cNvSpPr>
            <p:nvPr/>
          </p:nvSpPr>
          <p:spPr bwMode="auto">
            <a:xfrm>
              <a:off x="0" y="0"/>
              <a:ext cx="1987088" cy="1987088"/>
            </a:xfrm>
            <a:prstGeom prst="ellipse">
              <a:avLst/>
            </a:prstGeom>
            <a:solidFill>
              <a:srgbClr val="AAC2AC"/>
            </a:solidFill>
            <a:ln w="412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1297" name="组合 22"/>
            <p:cNvGrpSpPr>
              <a:grpSpLocks/>
            </p:cNvGrpSpPr>
            <p:nvPr/>
          </p:nvGrpSpPr>
          <p:grpSpPr bwMode="auto">
            <a:xfrm>
              <a:off x="603813" y="706206"/>
              <a:ext cx="779463" cy="574676"/>
              <a:chOff x="0" y="0"/>
              <a:chExt cx="779463" cy="574676"/>
            </a:xfrm>
          </p:grpSpPr>
          <p:sp>
            <p:nvSpPr>
              <p:cNvPr id="11298" name="Freeform 1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779463" cy="574676"/>
              </a:xfrm>
              <a:custGeom>
                <a:avLst/>
                <a:gdLst>
                  <a:gd name="T0" fmla="*/ 2147483647 w 205"/>
                  <a:gd name="T1" fmla="*/ 0 h 150"/>
                  <a:gd name="T2" fmla="*/ 332515114 w 205"/>
                  <a:gd name="T3" fmla="*/ 0 h 150"/>
                  <a:gd name="T4" fmla="*/ 0 w 205"/>
                  <a:gd name="T5" fmla="*/ 337591501 h 150"/>
                  <a:gd name="T6" fmla="*/ 0 w 205"/>
                  <a:gd name="T7" fmla="*/ 1482468690 h 150"/>
                  <a:gd name="T8" fmla="*/ 332515114 w 205"/>
                  <a:gd name="T9" fmla="*/ 1820056360 h 150"/>
                  <a:gd name="T10" fmla="*/ 1908345955 w 205"/>
                  <a:gd name="T11" fmla="*/ 1820056360 h 150"/>
                  <a:gd name="T12" fmla="*/ 2147483647 w 205"/>
                  <a:gd name="T13" fmla="*/ 2147483647 h 150"/>
                  <a:gd name="T14" fmla="*/ 2147483647 w 205"/>
                  <a:gd name="T15" fmla="*/ 1820056360 h 150"/>
                  <a:gd name="T16" fmla="*/ 2147483647 w 205"/>
                  <a:gd name="T17" fmla="*/ 1820056360 h 150"/>
                  <a:gd name="T18" fmla="*/ 2147483647 w 205"/>
                  <a:gd name="T19" fmla="*/ 1482468690 h 150"/>
                  <a:gd name="T20" fmla="*/ 2147483647 w 205"/>
                  <a:gd name="T21" fmla="*/ 337591501 h 150"/>
                  <a:gd name="T22" fmla="*/ 2147483647 w 205"/>
                  <a:gd name="T23" fmla="*/ 0 h 150"/>
                  <a:gd name="T24" fmla="*/ 2147483647 w 205"/>
                  <a:gd name="T25" fmla="*/ 1482468690 h 150"/>
                  <a:gd name="T26" fmla="*/ 2147483647 w 205"/>
                  <a:gd name="T27" fmla="*/ 1614567547 h 150"/>
                  <a:gd name="T28" fmla="*/ 332515114 w 205"/>
                  <a:gd name="T29" fmla="*/ 1614567547 h 150"/>
                  <a:gd name="T30" fmla="*/ 187941837 w 205"/>
                  <a:gd name="T31" fmla="*/ 1482468690 h 150"/>
                  <a:gd name="T32" fmla="*/ 187941837 w 205"/>
                  <a:gd name="T33" fmla="*/ 337591501 h 150"/>
                  <a:gd name="T34" fmla="*/ 332515114 w 205"/>
                  <a:gd name="T35" fmla="*/ 190811588 h 150"/>
                  <a:gd name="T36" fmla="*/ 2147483647 w 205"/>
                  <a:gd name="T37" fmla="*/ 190811588 h 150"/>
                  <a:gd name="T38" fmla="*/ 2147483647 w 205"/>
                  <a:gd name="T39" fmla="*/ 337591501 h 150"/>
                  <a:gd name="T40" fmla="*/ 2147483647 w 205"/>
                  <a:gd name="T41" fmla="*/ 1482468690 h 15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05"/>
                  <a:gd name="T64" fmla="*/ 0 h 150"/>
                  <a:gd name="T65" fmla="*/ 205 w 205"/>
                  <a:gd name="T66" fmla="*/ 150 h 15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05" h="150">
                    <a:moveTo>
                      <a:pt x="182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3"/>
                      <a:pt x="10" y="124"/>
                      <a:pt x="23" y="124"/>
                    </a:cubicBezTo>
                    <a:cubicBezTo>
                      <a:pt x="132" y="124"/>
                      <a:pt x="132" y="124"/>
                      <a:pt x="132" y="124"/>
                    </a:cubicBezTo>
                    <a:cubicBezTo>
                      <a:pt x="172" y="150"/>
                      <a:pt x="172" y="150"/>
                      <a:pt x="172" y="150"/>
                    </a:cubicBezTo>
                    <a:cubicBezTo>
                      <a:pt x="161" y="124"/>
                      <a:pt x="161" y="124"/>
                      <a:pt x="161" y="124"/>
                    </a:cubicBezTo>
                    <a:cubicBezTo>
                      <a:pt x="182" y="124"/>
                      <a:pt x="182" y="124"/>
                      <a:pt x="182" y="124"/>
                    </a:cubicBezTo>
                    <a:cubicBezTo>
                      <a:pt x="195" y="124"/>
                      <a:pt x="205" y="113"/>
                      <a:pt x="205" y="101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5" y="10"/>
                      <a:pt x="195" y="0"/>
                      <a:pt x="182" y="0"/>
                    </a:cubicBezTo>
                    <a:close/>
                    <a:moveTo>
                      <a:pt x="192" y="101"/>
                    </a:moveTo>
                    <a:cubicBezTo>
                      <a:pt x="192" y="106"/>
                      <a:pt x="188" y="110"/>
                      <a:pt x="182" y="110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18" y="110"/>
                      <a:pt x="13" y="106"/>
                      <a:pt x="13" y="101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17"/>
                      <a:pt x="18" y="13"/>
                      <a:pt x="23" y="13"/>
                    </a:cubicBezTo>
                    <a:cubicBezTo>
                      <a:pt x="182" y="13"/>
                      <a:pt x="182" y="13"/>
                      <a:pt x="182" y="13"/>
                    </a:cubicBezTo>
                    <a:cubicBezTo>
                      <a:pt x="188" y="13"/>
                      <a:pt x="192" y="17"/>
                      <a:pt x="192" y="23"/>
                    </a:cubicBezTo>
                    <a:lnTo>
                      <a:pt x="192" y="1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9" name="Oval 19"/>
              <p:cNvSpPr>
                <a:spLocks noChangeArrowheads="1"/>
              </p:cNvSpPr>
              <p:nvPr/>
            </p:nvSpPr>
            <p:spPr bwMode="auto">
              <a:xfrm>
                <a:off x="414338" y="180976"/>
                <a:ext cx="114300" cy="1095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1300" name="Oval 20"/>
              <p:cNvSpPr>
                <a:spLocks noChangeArrowheads="1"/>
              </p:cNvSpPr>
              <p:nvPr/>
            </p:nvSpPr>
            <p:spPr bwMode="auto">
              <a:xfrm>
                <a:off x="261938" y="180976"/>
                <a:ext cx="109538" cy="1095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1301" name="Oval 21"/>
              <p:cNvSpPr>
                <a:spLocks noChangeArrowheads="1"/>
              </p:cNvSpPr>
              <p:nvPr/>
            </p:nvSpPr>
            <p:spPr bwMode="auto">
              <a:xfrm>
                <a:off x="109538" y="180976"/>
                <a:ext cx="111125" cy="1095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1302" name="Oval 22"/>
              <p:cNvSpPr>
                <a:spLocks noChangeArrowheads="1"/>
              </p:cNvSpPr>
              <p:nvPr/>
            </p:nvSpPr>
            <p:spPr bwMode="auto">
              <a:xfrm>
                <a:off x="569913" y="180976"/>
                <a:ext cx="111125" cy="1095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sp>
        <p:nvSpPr>
          <p:cNvPr id="11274" name="矩形 28"/>
          <p:cNvSpPr>
            <a:spLocks noChangeArrowheads="1"/>
          </p:cNvSpPr>
          <p:nvPr/>
        </p:nvSpPr>
        <p:spPr bwMode="auto">
          <a:xfrm>
            <a:off x="928688" y="398462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1275" name="矩形 34"/>
          <p:cNvSpPr>
            <a:spLocks noChangeArrowheads="1"/>
          </p:cNvSpPr>
          <p:nvPr/>
        </p:nvSpPr>
        <p:spPr bwMode="auto">
          <a:xfrm>
            <a:off x="876300" y="4443413"/>
            <a:ext cx="23415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76" name="矩形 35"/>
          <p:cNvSpPr>
            <a:spLocks noChangeArrowheads="1"/>
          </p:cNvSpPr>
          <p:nvPr/>
        </p:nvSpPr>
        <p:spPr bwMode="auto">
          <a:xfrm>
            <a:off x="3622675" y="4456113"/>
            <a:ext cx="24161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77" name="矩形 36"/>
          <p:cNvSpPr>
            <a:spLocks noChangeArrowheads="1"/>
          </p:cNvSpPr>
          <p:nvPr/>
        </p:nvSpPr>
        <p:spPr bwMode="auto">
          <a:xfrm>
            <a:off x="6424613" y="4456113"/>
            <a:ext cx="2381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78" name="矩形 37"/>
          <p:cNvSpPr>
            <a:spLocks noChangeArrowheads="1"/>
          </p:cNvSpPr>
          <p:nvPr/>
        </p:nvSpPr>
        <p:spPr bwMode="auto">
          <a:xfrm>
            <a:off x="9196388" y="4456113"/>
            <a:ext cx="23907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79" name="矩形 38"/>
          <p:cNvSpPr>
            <a:spLocks noChangeArrowheads="1"/>
          </p:cNvSpPr>
          <p:nvPr/>
        </p:nvSpPr>
        <p:spPr bwMode="auto">
          <a:xfrm>
            <a:off x="3652838" y="398462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1280" name="矩形 39"/>
          <p:cNvSpPr>
            <a:spLocks noChangeArrowheads="1"/>
          </p:cNvSpPr>
          <p:nvPr/>
        </p:nvSpPr>
        <p:spPr bwMode="auto">
          <a:xfrm>
            <a:off x="6392863" y="398462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1281" name="矩形 40"/>
          <p:cNvSpPr>
            <a:spLocks noChangeArrowheads="1"/>
          </p:cNvSpPr>
          <p:nvPr/>
        </p:nvSpPr>
        <p:spPr bwMode="auto">
          <a:xfrm>
            <a:off x="9326563" y="3984625"/>
            <a:ext cx="203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grpSp>
        <p:nvGrpSpPr>
          <p:cNvPr id="11282" name="组合 61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129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83" name="矩形 65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1284" name="组合 66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128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28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28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290" name="组合 71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129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285" name="文本框 74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6"/>
          <p:cNvSpPr>
            <a:spLocks noChangeArrowheads="1"/>
          </p:cNvSpPr>
          <p:nvPr/>
        </p:nvSpPr>
        <p:spPr bwMode="auto">
          <a:xfrm>
            <a:off x="2047875" y="1130300"/>
            <a:ext cx="1203325" cy="1050925"/>
          </a:xfrm>
          <a:custGeom>
            <a:avLst/>
            <a:gdLst>
              <a:gd name="T0" fmla="*/ 0 w 714"/>
              <a:gd name="T1" fmla="*/ 1790021646 h 617"/>
              <a:gd name="T2" fmla="*/ 1008318937 w 714"/>
              <a:gd name="T3" fmla="*/ 0 h 617"/>
              <a:gd name="T4" fmla="*/ 2027998677 w 714"/>
              <a:gd name="T5" fmla="*/ 1790021646 h 617"/>
              <a:gd name="T6" fmla="*/ 0 w 714"/>
              <a:gd name="T7" fmla="*/ 1790021646 h 617"/>
              <a:gd name="T8" fmla="*/ 0 w 714"/>
              <a:gd name="T9" fmla="*/ 1790021646 h 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"/>
              <a:gd name="T16" fmla="*/ 0 h 617"/>
              <a:gd name="T17" fmla="*/ 714 w 714"/>
              <a:gd name="T18" fmla="*/ 617 h 6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" h="617">
                <a:moveTo>
                  <a:pt x="0" y="617"/>
                </a:moveTo>
                <a:lnTo>
                  <a:pt x="355" y="0"/>
                </a:lnTo>
                <a:lnTo>
                  <a:pt x="714" y="617"/>
                </a:lnTo>
                <a:lnTo>
                  <a:pt x="0" y="617"/>
                </a:lnTo>
                <a:close/>
              </a:path>
            </a:pathLst>
          </a:cu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tIns="180000" anchor="ctr" anchorCtr="1"/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  <p:sp>
        <p:nvSpPr>
          <p:cNvPr id="12291" name="Freeform 7"/>
          <p:cNvSpPr>
            <a:spLocks noChangeArrowheads="1"/>
          </p:cNvSpPr>
          <p:nvPr/>
        </p:nvSpPr>
        <p:spPr bwMode="auto">
          <a:xfrm>
            <a:off x="2717800" y="2349500"/>
            <a:ext cx="1193800" cy="1035050"/>
          </a:xfrm>
          <a:custGeom>
            <a:avLst/>
            <a:gdLst>
              <a:gd name="T0" fmla="*/ 0 w 709"/>
              <a:gd name="T1" fmla="*/ 2147483647 h 614"/>
              <a:gd name="T2" fmla="*/ 2147483647 w 709"/>
              <a:gd name="T3" fmla="*/ 0 h 614"/>
              <a:gd name="T4" fmla="*/ 2147483647 w 709"/>
              <a:gd name="T5" fmla="*/ 2147483647 h 614"/>
              <a:gd name="T6" fmla="*/ 0 w 709"/>
              <a:gd name="T7" fmla="*/ 2147483647 h 614"/>
              <a:gd name="T8" fmla="*/ 0 w 709"/>
              <a:gd name="T9" fmla="*/ 2147483647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09"/>
              <a:gd name="T16" fmla="*/ 0 h 614"/>
              <a:gd name="T17" fmla="*/ 709 w 709"/>
              <a:gd name="T18" fmla="*/ 614 h 6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09" h="614">
                <a:moveTo>
                  <a:pt x="0" y="614"/>
                </a:moveTo>
                <a:lnTo>
                  <a:pt x="355" y="0"/>
                </a:lnTo>
                <a:lnTo>
                  <a:pt x="709" y="614"/>
                </a:lnTo>
                <a:lnTo>
                  <a:pt x="0" y="614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12292" name="Freeform 8"/>
          <p:cNvSpPr>
            <a:spLocks noChangeArrowheads="1"/>
          </p:cNvSpPr>
          <p:nvPr/>
        </p:nvSpPr>
        <p:spPr bwMode="auto">
          <a:xfrm>
            <a:off x="677863" y="3549650"/>
            <a:ext cx="1790700" cy="1035050"/>
          </a:xfrm>
          <a:custGeom>
            <a:avLst/>
            <a:gdLst>
              <a:gd name="T0" fmla="*/ 2147483647 w 1063"/>
              <a:gd name="T1" fmla="*/ 0 h 615"/>
              <a:gd name="T2" fmla="*/ 0 w 1063"/>
              <a:gd name="T3" fmla="*/ 2147483647 h 615"/>
              <a:gd name="T4" fmla="*/ 2147483647 w 1063"/>
              <a:gd name="T5" fmla="*/ 2147483647 h 615"/>
              <a:gd name="T6" fmla="*/ 2147483647 w 1063"/>
              <a:gd name="T7" fmla="*/ 0 h 615"/>
              <a:gd name="T8" fmla="*/ 2147483647 w 1063"/>
              <a:gd name="T9" fmla="*/ 0 h 6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3"/>
              <a:gd name="T16" fmla="*/ 0 h 615"/>
              <a:gd name="T17" fmla="*/ 1063 w 1063"/>
              <a:gd name="T18" fmla="*/ 615 h 6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3" h="615">
                <a:moveTo>
                  <a:pt x="354" y="0"/>
                </a:moveTo>
                <a:lnTo>
                  <a:pt x="0" y="615"/>
                </a:lnTo>
                <a:lnTo>
                  <a:pt x="708" y="615"/>
                </a:lnTo>
                <a:lnTo>
                  <a:pt x="1063" y="0"/>
                </a:lnTo>
                <a:lnTo>
                  <a:pt x="354" y="0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tIns="0" anchor="ctr" anchorCtr="1"/>
          <a:lstStyle/>
          <a:p>
            <a:pPr algn="ctr">
              <a:spcBef>
                <a:spcPts val="1000"/>
              </a:spcBef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/>
          </a:p>
        </p:txBody>
      </p:sp>
      <p:sp>
        <p:nvSpPr>
          <p:cNvPr id="12293" name="Freeform 9"/>
          <p:cNvSpPr>
            <a:spLocks noChangeArrowheads="1"/>
          </p:cNvSpPr>
          <p:nvPr/>
        </p:nvSpPr>
        <p:spPr bwMode="auto">
          <a:xfrm>
            <a:off x="1360488" y="2349500"/>
            <a:ext cx="1785937" cy="1035050"/>
          </a:xfrm>
          <a:custGeom>
            <a:avLst/>
            <a:gdLst>
              <a:gd name="T0" fmla="*/ 2147483647 w 1060"/>
              <a:gd name="T1" fmla="*/ 0 h 614"/>
              <a:gd name="T2" fmla="*/ 2147483647 w 1060"/>
              <a:gd name="T3" fmla="*/ 0 h 614"/>
              <a:gd name="T4" fmla="*/ 0 w 1060"/>
              <a:gd name="T5" fmla="*/ 2147483647 h 614"/>
              <a:gd name="T6" fmla="*/ 2147483647 w 1060"/>
              <a:gd name="T7" fmla="*/ 2147483647 h 614"/>
              <a:gd name="T8" fmla="*/ 2147483647 w 1060"/>
              <a:gd name="T9" fmla="*/ 0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0"/>
              <a:gd name="T16" fmla="*/ 0 h 614"/>
              <a:gd name="T17" fmla="*/ 1060 w 1060"/>
              <a:gd name="T18" fmla="*/ 614 h 6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0" h="614">
                <a:moveTo>
                  <a:pt x="1060" y="0"/>
                </a:moveTo>
                <a:lnTo>
                  <a:pt x="352" y="0"/>
                </a:lnTo>
                <a:lnTo>
                  <a:pt x="0" y="614"/>
                </a:lnTo>
                <a:lnTo>
                  <a:pt x="708" y="614"/>
                </a:lnTo>
                <a:lnTo>
                  <a:pt x="1060" y="0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tIns="0" anchor="ctr" anchorCtr="1"/>
          <a:lstStyle/>
          <a:p>
            <a:pPr algn="ctr">
              <a:spcBef>
                <a:spcPts val="1000"/>
              </a:spcBef>
            </a:pP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/>
          </a:p>
        </p:txBody>
      </p:sp>
      <p:sp>
        <p:nvSpPr>
          <p:cNvPr id="12294" name="Freeform 10"/>
          <p:cNvSpPr>
            <a:spLocks noChangeArrowheads="1"/>
          </p:cNvSpPr>
          <p:nvPr/>
        </p:nvSpPr>
        <p:spPr bwMode="auto">
          <a:xfrm>
            <a:off x="2047875" y="3549650"/>
            <a:ext cx="2508250" cy="1039813"/>
          </a:xfrm>
          <a:custGeom>
            <a:avLst/>
            <a:gdLst>
              <a:gd name="T0" fmla="*/ 2147483647 w 1489"/>
              <a:gd name="T1" fmla="*/ 0 h 617"/>
              <a:gd name="T2" fmla="*/ 2147483647 w 1489"/>
              <a:gd name="T3" fmla="*/ 0 h 617"/>
              <a:gd name="T4" fmla="*/ 2147483647 w 1489"/>
              <a:gd name="T5" fmla="*/ 0 h 617"/>
              <a:gd name="T6" fmla="*/ 0 w 1489"/>
              <a:gd name="T7" fmla="*/ 2147483647 h 617"/>
              <a:gd name="T8" fmla="*/ 2147483647 w 1489"/>
              <a:gd name="T9" fmla="*/ 2147483647 h 617"/>
              <a:gd name="T10" fmla="*/ 2147483647 w 1489"/>
              <a:gd name="T11" fmla="*/ 2147483647 h 617"/>
              <a:gd name="T12" fmla="*/ 2147483647 w 1489"/>
              <a:gd name="T13" fmla="*/ 2147483647 h 617"/>
              <a:gd name="T14" fmla="*/ 2147483647 w 1489"/>
              <a:gd name="T15" fmla="*/ 0 h 6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89"/>
              <a:gd name="T25" fmla="*/ 0 h 617"/>
              <a:gd name="T26" fmla="*/ 1489 w 1489"/>
              <a:gd name="T27" fmla="*/ 617 h 6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89" h="617">
                <a:moveTo>
                  <a:pt x="1137" y="0"/>
                </a:moveTo>
                <a:lnTo>
                  <a:pt x="360" y="0"/>
                </a:lnTo>
                <a:lnTo>
                  <a:pt x="355" y="0"/>
                </a:lnTo>
                <a:lnTo>
                  <a:pt x="0" y="617"/>
                </a:lnTo>
                <a:lnTo>
                  <a:pt x="709" y="617"/>
                </a:lnTo>
                <a:lnTo>
                  <a:pt x="714" y="617"/>
                </a:lnTo>
                <a:lnTo>
                  <a:pt x="1489" y="617"/>
                </a:lnTo>
                <a:lnTo>
                  <a:pt x="1137" y="0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文本框 16"/>
          <p:cNvSpPr>
            <a:spLocks noChangeArrowheads="1"/>
          </p:cNvSpPr>
          <p:nvPr/>
        </p:nvSpPr>
        <p:spPr bwMode="auto">
          <a:xfrm>
            <a:off x="3343275" y="1522413"/>
            <a:ext cx="6300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2296" name="矩形 17"/>
          <p:cNvSpPr>
            <a:spLocks noChangeArrowheads="1"/>
          </p:cNvSpPr>
          <p:nvPr/>
        </p:nvSpPr>
        <p:spPr bwMode="auto">
          <a:xfrm>
            <a:off x="3292475" y="1165225"/>
            <a:ext cx="1976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2297" name="文本框 19"/>
          <p:cNvSpPr>
            <a:spLocks noChangeArrowheads="1"/>
          </p:cNvSpPr>
          <p:nvPr/>
        </p:nvSpPr>
        <p:spPr bwMode="auto">
          <a:xfrm>
            <a:off x="4002088" y="2724150"/>
            <a:ext cx="636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2298" name="矩形 20"/>
          <p:cNvSpPr>
            <a:spLocks noChangeArrowheads="1"/>
          </p:cNvSpPr>
          <p:nvPr/>
        </p:nvSpPr>
        <p:spPr bwMode="auto">
          <a:xfrm>
            <a:off x="4002088" y="2371725"/>
            <a:ext cx="177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2299" name="文本框 22"/>
          <p:cNvSpPr>
            <a:spLocks noChangeArrowheads="1"/>
          </p:cNvSpPr>
          <p:nvPr/>
        </p:nvSpPr>
        <p:spPr bwMode="auto">
          <a:xfrm>
            <a:off x="4741863" y="3957638"/>
            <a:ext cx="62785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2300" name="矩形 23"/>
          <p:cNvSpPr>
            <a:spLocks noChangeArrowheads="1"/>
          </p:cNvSpPr>
          <p:nvPr/>
        </p:nvSpPr>
        <p:spPr bwMode="auto">
          <a:xfrm>
            <a:off x="4730750" y="3594100"/>
            <a:ext cx="1771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2301" name="直接连接符 14"/>
          <p:cNvSpPr>
            <a:spLocks noChangeShapeType="1"/>
          </p:cNvSpPr>
          <p:nvPr/>
        </p:nvSpPr>
        <p:spPr bwMode="auto">
          <a:xfrm>
            <a:off x="2092325" y="4579938"/>
            <a:ext cx="9209088" cy="1587"/>
          </a:xfrm>
          <a:prstGeom prst="line">
            <a:avLst/>
          </a:prstGeom>
          <a:noFill/>
          <a:ln w="28575">
            <a:solidFill>
              <a:srgbClr val="AAC2AC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直接连接符 15"/>
          <p:cNvSpPr>
            <a:spLocks noChangeShapeType="1"/>
          </p:cNvSpPr>
          <p:nvPr/>
        </p:nvSpPr>
        <p:spPr bwMode="auto">
          <a:xfrm>
            <a:off x="2762250" y="3371850"/>
            <a:ext cx="7602538" cy="0"/>
          </a:xfrm>
          <a:prstGeom prst="line">
            <a:avLst/>
          </a:prstGeom>
          <a:noFill/>
          <a:ln w="28575">
            <a:solidFill>
              <a:srgbClr val="DA59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3" name="直接连接符 16"/>
          <p:cNvSpPr>
            <a:spLocks noChangeShapeType="1"/>
          </p:cNvSpPr>
          <p:nvPr/>
        </p:nvSpPr>
        <p:spPr bwMode="auto">
          <a:xfrm>
            <a:off x="2092325" y="2171700"/>
            <a:ext cx="7543800" cy="1588"/>
          </a:xfrm>
          <a:prstGeom prst="line">
            <a:avLst/>
          </a:prstGeom>
          <a:noFill/>
          <a:ln w="28575">
            <a:solidFill>
              <a:srgbClr val="305862">
                <a:alpha val="79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4" name="矩形 117"/>
          <p:cNvSpPr>
            <a:spLocks noChangeArrowheads="1"/>
          </p:cNvSpPr>
          <p:nvPr/>
        </p:nvSpPr>
        <p:spPr bwMode="auto">
          <a:xfrm>
            <a:off x="1766888" y="4840288"/>
            <a:ext cx="2030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2305" name="矩形 124"/>
          <p:cNvSpPr>
            <a:spLocks noChangeArrowheads="1"/>
          </p:cNvSpPr>
          <p:nvPr/>
        </p:nvSpPr>
        <p:spPr bwMode="auto">
          <a:xfrm>
            <a:off x="1766888" y="5353050"/>
            <a:ext cx="85423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2306" name="直接连接符 19"/>
          <p:cNvSpPr>
            <a:spLocks noChangeShapeType="1"/>
          </p:cNvSpPr>
          <p:nvPr/>
        </p:nvSpPr>
        <p:spPr bwMode="auto">
          <a:xfrm>
            <a:off x="1876425" y="5314950"/>
            <a:ext cx="2525713" cy="0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307" name="组合 36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2318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9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0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8" name="矩形 40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2309" name="组合 41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2311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2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13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314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315" name="组合 46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2316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7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2310" name="文本框 49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2279650" y="3149600"/>
            <a:ext cx="365125" cy="1555750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0" y="4797425"/>
            <a:ext cx="12192000" cy="206057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6" name="文本框 260"/>
          <p:cNvSpPr>
            <a:spLocks noChangeArrowheads="1"/>
          </p:cNvSpPr>
          <p:nvPr/>
        </p:nvSpPr>
        <p:spPr bwMode="auto">
          <a:xfrm>
            <a:off x="2212975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17" name="文本框 261"/>
          <p:cNvSpPr>
            <a:spLocks noChangeArrowheads="1"/>
          </p:cNvSpPr>
          <p:nvPr/>
        </p:nvSpPr>
        <p:spPr bwMode="auto">
          <a:xfrm>
            <a:off x="2878138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18" name="文本框 262"/>
          <p:cNvSpPr>
            <a:spLocks noChangeArrowheads="1"/>
          </p:cNvSpPr>
          <p:nvPr/>
        </p:nvSpPr>
        <p:spPr bwMode="auto">
          <a:xfrm>
            <a:off x="3543300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19" name="文本框 263"/>
          <p:cNvSpPr>
            <a:spLocks noChangeArrowheads="1"/>
          </p:cNvSpPr>
          <p:nvPr/>
        </p:nvSpPr>
        <p:spPr bwMode="auto">
          <a:xfrm>
            <a:off x="4208463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0" name="文本框 264"/>
          <p:cNvSpPr>
            <a:spLocks noChangeArrowheads="1"/>
          </p:cNvSpPr>
          <p:nvPr/>
        </p:nvSpPr>
        <p:spPr bwMode="auto">
          <a:xfrm>
            <a:off x="4873625" y="4835525"/>
            <a:ext cx="5000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1" name="文本框 265"/>
          <p:cNvSpPr>
            <a:spLocks noChangeArrowheads="1"/>
          </p:cNvSpPr>
          <p:nvPr/>
        </p:nvSpPr>
        <p:spPr bwMode="auto">
          <a:xfrm>
            <a:off x="5538788" y="4835525"/>
            <a:ext cx="50006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2" name="文本框 266"/>
          <p:cNvSpPr>
            <a:spLocks noChangeArrowheads="1"/>
          </p:cNvSpPr>
          <p:nvPr/>
        </p:nvSpPr>
        <p:spPr bwMode="auto">
          <a:xfrm>
            <a:off x="6203950" y="4835525"/>
            <a:ext cx="5000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3" name="文本框 267"/>
          <p:cNvSpPr>
            <a:spLocks noChangeArrowheads="1"/>
          </p:cNvSpPr>
          <p:nvPr/>
        </p:nvSpPr>
        <p:spPr bwMode="auto">
          <a:xfrm>
            <a:off x="6869113" y="4835525"/>
            <a:ext cx="50006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4" name="文本框 268"/>
          <p:cNvSpPr>
            <a:spLocks noChangeArrowheads="1"/>
          </p:cNvSpPr>
          <p:nvPr/>
        </p:nvSpPr>
        <p:spPr bwMode="auto">
          <a:xfrm>
            <a:off x="7534275" y="4835525"/>
            <a:ext cx="5000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5" name="文本框 269"/>
          <p:cNvSpPr>
            <a:spLocks noChangeArrowheads="1"/>
          </p:cNvSpPr>
          <p:nvPr/>
        </p:nvSpPr>
        <p:spPr bwMode="auto">
          <a:xfrm>
            <a:off x="8201025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6" name="文本框 270"/>
          <p:cNvSpPr>
            <a:spLocks noChangeArrowheads="1"/>
          </p:cNvSpPr>
          <p:nvPr/>
        </p:nvSpPr>
        <p:spPr bwMode="auto">
          <a:xfrm>
            <a:off x="8866188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11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7" name="文本框 271"/>
          <p:cNvSpPr>
            <a:spLocks noChangeArrowheads="1"/>
          </p:cNvSpPr>
          <p:nvPr/>
        </p:nvSpPr>
        <p:spPr bwMode="auto">
          <a:xfrm>
            <a:off x="9531350" y="4835525"/>
            <a:ext cx="4984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spcBef>
                <a:spcPts val="1000"/>
              </a:spcBef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</a:t>
            </a:r>
            <a:endParaRPr lang="zh-CN" altLang="en-US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8" name="文本框 315"/>
          <p:cNvSpPr>
            <a:spLocks noChangeArrowheads="1"/>
          </p:cNvSpPr>
          <p:nvPr/>
        </p:nvSpPr>
        <p:spPr bwMode="auto">
          <a:xfrm>
            <a:off x="1524000" y="5481638"/>
            <a:ext cx="1852613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ts val="1000"/>
              </a:spcBef>
            </a:pPr>
            <a:r>
              <a:rPr lang="en-US" altLang="zh-CN" sz="3600">
                <a:solidFill>
                  <a:srgbClr val="FFFFFF"/>
                </a:solidFill>
                <a:latin typeface="Impact" pitchFamily="34" charset="0"/>
                <a:ea typeface="黑体" pitchFamily="49" charset="-122"/>
                <a:sym typeface="Impact" pitchFamily="34" charset="0"/>
              </a:rPr>
              <a:t>TOTAL</a:t>
            </a:r>
            <a:endParaRPr lang="zh-CN" altLang="en-US" sz="3600">
              <a:solidFill>
                <a:srgbClr val="FFFFFF"/>
              </a:solidFill>
              <a:latin typeface="Impact" pitchFamily="34" charset="0"/>
              <a:ea typeface="黑体" pitchFamily="49" charset="-122"/>
              <a:sym typeface="Impact" pitchFamily="34" charset="0"/>
            </a:endParaRPr>
          </a:p>
        </p:txBody>
      </p:sp>
      <p:sp>
        <p:nvSpPr>
          <p:cNvPr id="13329" name="文本框 16"/>
          <p:cNvSpPr>
            <a:spLocks noChangeArrowheads="1"/>
          </p:cNvSpPr>
          <p:nvPr/>
        </p:nvSpPr>
        <p:spPr bwMode="auto">
          <a:xfrm>
            <a:off x="3535363" y="5481638"/>
            <a:ext cx="1908175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1,920,000</a:t>
            </a: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0" name="文本框 323"/>
          <p:cNvSpPr>
            <a:spLocks noChangeArrowheads="1"/>
          </p:cNvSpPr>
          <p:nvPr/>
        </p:nvSpPr>
        <p:spPr bwMode="auto">
          <a:xfrm>
            <a:off x="5710238" y="5310188"/>
            <a:ext cx="549433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3331" name="直接连接符 18"/>
          <p:cNvSpPr>
            <a:spLocks noChangeShapeType="1"/>
          </p:cNvSpPr>
          <p:nvPr/>
        </p:nvSpPr>
        <p:spPr bwMode="auto">
          <a:xfrm>
            <a:off x="5505450" y="5546725"/>
            <a:ext cx="0" cy="792163"/>
          </a:xfrm>
          <a:prstGeom prst="line">
            <a:avLst/>
          </a:prstGeom>
          <a:noFill/>
          <a:ln w="41275">
            <a:solidFill>
              <a:srgbClr val="FFFFFF">
                <a:alpha val="6901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2" name="KSO_Shape"/>
          <p:cNvSpPr>
            <a:spLocks noChangeArrowheads="1"/>
          </p:cNvSpPr>
          <p:nvPr/>
        </p:nvSpPr>
        <p:spPr bwMode="auto">
          <a:xfrm>
            <a:off x="8226425" y="3198813"/>
            <a:ext cx="565150" cy="446087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sz="1600" b="1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70</a:t>
            </a:r>
            <a:endParaRPr lang="zh-CN" altLang="en-US" sz="16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333" name="KSO_Shape"/>
          <p:cNvSpPr>
            <a:spLocks noChangeArrowheads="1"/>
          </p:cNvSpPr>
          <p:nvPr/>
        </p:nvSpPr>
        <p:spPr bwMode="auto">
          <a:xfrm>
            <a:off x="6203950" y="1414463"/>
            <a:ext cx="565150" cy="446087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sz="1600" b="1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rPr>
              <a:t>240</a:t>
            </a:r>
            <a:endParaRPr lang="zh-CN" altLang="en-US" sz="1600" b="1">
              <a:solidFill>
                <a:srgbClr val="FFFFFF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334" name="矩形 21"/>
          <p:cNvSpPr>
            <a:spLocks noChangeArrowheads="1"/>
          </p:cNvSpPr>
          <p:nvPr/>
        </p:nvSpPr>
        <p:spPr bwMode="auto">
          <a:xfrm>
            <a:off x="2944813" y="3479800"/>
            <a:ext cx="365125" cy="1225550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5" name="矩形 22"/>
          <p:cNvSpPr>
            <a:spLocks noChangeArrowheads="1"/>
          </p:cNvSpPr>
          <p:nvPr/>
        </p:nvSpPr>
        <p:spPr bwMode="auto">
          <a:xfrm>
            <a:off x="3609975" y="2690813"/>
            <a:ext cx="365125" cy="2014537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6" name="矩形 23"/>
          <p:cNvSpPr>
            <a:spLocks noChangeArrowheads="1"/>
          </p:cNvSpPr>
          <p:nvPr/>
        </p:nvSpPr>
        <p:spPr bwMode="auto">
          <a:xfrm>
            <a:off x="4275138" y="3275013"/>
            <a:ext cx="365125" cy="1430337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7" name="矩形 24"/>
          <p:cNvSpPr>
            <a:spLocks noChangeArrowheads="1"/>
          </p:cNvSpPr>
          <p:nvPr/>
        </p:nvSpPr>
        <p:spPr bwMode="auto">
          <a:xfrm>
            <a:off x="4941888" y="2378075"/>
            <a:ext cx="363537" cy="232727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8" name="矩形 25"/>
          <p:cNvSpPr>
            <a:spLocks noChangeArrowheads="1"/>
          </p:cNvSpPr>
          <p:nvPr/>
        </p:nvSpPr>
        <p:spPr bwMode="auto">
          <a:xfrm>
            <a:off x="5607050" y="2994025"/>
            <a:ext cx="365125" cy="171132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39" name="矩形 26"/>
          <p:cNvSpPr>
            <a:spLocks noChangeArrowheads="1"/>
          </p:cNvSpPr>
          <p:nvPr/>
        </p:nvSpPr>
        <p:spPr bwMode="auto">
          <a:xfrm>
            <a:off x="6272213" y="2027238"/>
            <a:ext cx="365125" cy="2678112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40" name="矩形 27"/>
          <p:cNvSpPr>
            <a:spLocks noChangeArrowheads="1"/>
          </p:cNvSpPr>
          <p:nvPr/>
        </p:nvSpPr>
        <p:spPr bwMode="auto">
          <a:xfrm>
            <a:off x="6937375" y="2894013"/>
            <a:ext cx="365125" cy="1811337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41" name="矩形 28"/>
          <p:cNvSpPr>
            <a:spLocks noChangeArrowheads="1"/>
          </p:cNvSpPr>
          <p:nvPr/>
        </p:nvSpPr>
        <p:spPr bwMode="auto">
          <a:xfrm>
            <a:off x="7602538" y="2549525"/>
            <a:ext cx="365125" cy="215582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42" name="矩形 29"/>
          <p:cNvSpPr>
            <a:spLocks noChangeArrowheads="1"/>
          </p:cNvSpPr>
          <p:nvPr/>
        </p:nvSpPr>
        <p:spPr bwMode="auto">
          <a:xfrm>
            <a:off x="8269288" y="3930650"/>
            <a:ext cx="363537" cy="774700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43" name="矩形 30"/>
          <p:cNvSpPr>
            <a:spLocks noChangeArrowheads="1"/>
          </p:cNvSpPr>
          <p:nvPr/>
        </p:nvSpPr>
        <p:spPr bwMode="auto">
          <a:xfrm>
            <a:off x="8934450" y="3068638"/>
            <a:ext cx="363538" cy="1636712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44" name="矩形 31"/>
          <p:cNvSpPr>
            <a:spLocks noChangeArrowheads="1"/>
          </p:cNvSpPr>
          <p:nvPr/>
        </p:nvSpPr>
        <p:spPr bwMode="auto">
          <a:xfrm>
            <a:off x="9599613" y="2668588"/>
            <a:ext cx="365125" cy="2036762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3345" name="组合 50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3356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7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8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46" name="矩形 54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3347" name="组合 55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3349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0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3351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3352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353" name="组合 60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3354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5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3348" name="文本框 63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3"/>
          <p:cNvGrpSpPr>
            <a:grpSpLocks/>
          </p:cNvGrpSpPr>
          <p:nvPr/>
        </p:nvGrpSpPr>
        <p:grpSpPr bwMode="auto">
          <a:xfrm>
            <a:off x="314325" y="2589213"/>
            <a:ext cx="11744325" cy="1679575"/>
            <a:chOff x="0" y="0"/>
            <a:chExt cx="6508750" cy="1311275"/>
          </a:xfrm>
        </p:grpSpPr>
        <p:sp>
          <p:nvSpPr>
            <p:cNvPr id="1435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39" name="矩形 7"/>
          <p:cNvSpPr>
            <a:spLocks noChangeArrowheads="1"/>
          </p:cNvSpPr>
          <p:nvPr/>
        </p:nvSpPr>
        <p:spPr bwMode="auto">
          <a:xfrm>
            <a:off x="5178425" y="3025775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4340" name="组合 17"/>
          <p:cNvGrpSpPr>
            <a:grpSpLocks/>
          </p:cNvGrpSpPr>
          <p:nvPr/>
        </p:nvGrpSpPr>
        <p:grpSpPr bwMode="auto">
          <a:xfrm>
            <a:off x="741363" y="1320800"/>
            <a:ext cx="4192587" cy="4213225"/>
            <a:chOff x="0" y="0"/>
            <a:chExt cx="1122362" cy="1127957"/>
          </a:xfrm>
        </p:grpSpPr>
        <p:grpSp>
          <p:nvGrpSpPr>
            <p:cNvPr id="14341" name="组合 8"/>
            <p:cNvGrpSpPr>
              <a:grpSpLocks/>
            </p:cNvGrpSpPr>
            <p:nvPr/>
          </p:nvGrpSpPr>
          <p:grpSpPr bwMode="auto">
            <a:xfrm>
              <a:off x="0" y="0"/>
              <a:ext cx="1122362" cy="1127957"/>
              <a:chOff x="0" y="0"/>
              <a:chExt cx="3184525" cy="3200400"/>
            </a:xfrm>
          </p:grpSpPr>
          <p:sp>
            <p:nvSpPr>
              <p:cNvPr id="14343" name="Freeform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84525" cy="3200400"/>
              </a:xfrm>
              <a:custGeom>
                <a:avLst/>
                <a:gdLst>
                  <a:gd name="T0" fmla="*/ 2147483647 w 466"/>
                  <a:gd name="T1" fmla="*/ 2147483647 h 466"/>
                  <a:gd name="T2" fmla="*/ 2147483647 w 466"/>
                  <a:gd name="T3" fmla="*/ 2147483647 h 466"/>
                  <a:gd name="T4" fmla="*/ 0 w 466"/>
                  <a:gd name="T5" fmla="*/ 2147483647 h 466"/>
                  <a:gd name="T6" fmla="*/ 2147483647 w 466"/>
                  <a:gd name="T7" fmla="*/ 2147483647 h 466"/>
                  <a:gd name="T8" fmla="*/ 2147483647 w 466"/>
                  <a:gd name="T9" fmla="*/ 0 h 466"/>
                  <a:gd name="T10" fmla="*/ 2147483647 w 466"/>
                  <a:gd name="T11" fmla="*/ 2147483647 h 466"/>
                  <a:gd name="T12" fmla="*/ 2147483647 w 466"/>
                  <a:gd name="T13" fmla="*/ 2147483647 h 466"/>
                  <a:gd name="T14" fmla="*/ 2147483647 w 466"/>
                  <a:gd name="T15" fmla="*/ 2147483647 h 466"/>
                  <a:gd name="T16" fmla="*/ 2147483647 w 466"/>
                  <a:gd name="T17" fmla="*/ 2147483647 h 4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6"/>
                  <a:gd name="T28" fmla="*/ 0 h 466"/>
                  <a:gd name="T29" fmla="*/ 466 w 466"/>
                  <a:gd name="T30" fmla="*/ 466 h 4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6" h="466">
                    <a:moveTo>
                      <a:pt x="233" y="466"/>
                    </a:moveTo>
                    <a:cubicBezTo>
                      <a:pt x="171" y="466"/>
                      <a:pt x="112" y="441"/>
                      <a:pt x="68" y="397"/>
                    </a:cubicBezTo>
                    <a:cubicBezTo>
                      <a:pt x="24" y="353"/>
                      <a:pt x="0" y="295"/>
                      <a:pt x="0" y="233"/>
                    </a:cubicBezTo>
                    <a:cubicBezTo>
                      <a:pt x="0" y="170"/>
                      <a:pt x="24" y="112"/>
                      <a:pt x="68" y="68"/>
                    </a:cubicBezTo>
                    <a:cubicBezTo>
                      <a:pt x="112" y="24"/>
                      <a:pt x="171" y="0"/>
                      <a:pt x="233" y="0"/>
                    </a:cubicBezTo>
                    <a:cubicBezTo>
                      <a:pt x="295" y="0"/>
                      <a:pt x="354" y="24"/>
                      <a:pt x="398" y="68"/>
                    </a:cubicBezTo>
                    <a:cubicBezTo>
                      <a:pt x="442" y="112"/>
                      <a:pt x="466" y="170"/>
                      <a:pt x="466" y="233"/>
                    </a:cubicBezTo>
                    <a:cubicBezTo>
                      <a:pt x="466" y="295"/>
                      <a:pt x="442" y="353"/>
                      <a:pt x="398" y="397"/>
                    </a:cubicBezTo>
                    <a:cubicBezTo>
                      <a:pt x="354" y="441"/>
                      <a:pt x="295" y="466"/>
                      <a:pt x="233" y="466"/>
                    </a:cubicBezTo>
                    <a:close/>
                  </a:path>
                </a:pathLst>
              </a:cu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4" name="Oval 16"/>
              <p:cNvSpPr>
                <a:spLocks noChangeArrowheads="1"/>
              </p:cNvSpPr>
              <p:nvPr/>
            </p:nvSpPr>
            <p:spPr bwMode="auto">
              <a:xfrm>
                <a:off x="26988" y="26988"/>
                <a:ext cx="3130550" cy="3138488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4345" name="Oval 17"/>
              <p:cNvSpPr>
                <a:spLocks noChangeArrowheads="1"/>
              </p:cNvSpPr>
              <p:nvPr/>
            </p:nvSpPr>
            <p:spPr bwMode="auto">
              <a:xfrm>
                <a:off x="53975" y="53975"/>
                <a:ext cx="3076575" cy="3084513"/>
              </a:xfrm>
              <a:prstGeom prst="ellipse">
                <a:avLst/>
              </a:pr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4346" name="Freeform 18"/>
              <p:cNvSpPr>
                <a:spLocks noEditPoints="1" noChangeArrowheads="1"/>
              </p:cNvSpPr>
              <p:nvPr/>
            </p:nvSpPr>
            <p:spPr bwMode="auto">
              <a:xfrm>
                <a:off x="258763" y="254000"/>
                <a:ext cx="2665413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1306 w 390"/>
                  <a:gd name="T35" fmla="*/ 2147483647 h 391"/>
                  <a:gd name="T36" fmla="*/ 2147483647 w 390"/>
                  <a:gd name="T37" fmla="*/ 2147483647 h 391"/>
                  <a:gd name="T38" fmla="*/ 1401269124 w 390"/>
                  <a:gd name="T39" fmla="*/ 2147483647 h 391"/>
                  <a:gd name="T40" fmla="*/ 1307849815 w 390"/>
                  <a:gd name="T41" fmla="*/ 2147483647 h 391"/>
                  <a:gd name="T42" fmla="*/ 2147483647 w 390"/>
                  <a:gd name="T43" fmla="*/ 2147483647 h 391"/>
                  <a:gd name="T44" fmla="*/ 887466344 w 390"/>
                  <a:gd name="T45" fmla="*/ 2147483647 h 391"/>
                  <a:gd name="T46" fmla="*/ 2147483647 w 390"/>
                  <a:gd name="T47" fmla="*/ 2147483647 h 391"/>
                  <a:gd name="T48" fmla="*/ 420383471 w 390"/>
                  <a:gd name="T49" fmla="*/ 2147483647 h 391"/>
                  <a:gd name="T50" fmla="*/ 326964162 w 390"/>
                  <a:gd name="T51" fmla="*/ 2147483647 h 391"/>
                  <a:gd name="T52" fmla="*/ 2147483647 w 390"/>
                  <a:gd name="T53" fmla="*/ 2147483647 h 391"/>
                  <a:gd name="T54" fmla="*/ 280251091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617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54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945 w 390"/>
                  <a:gd name="T73" fmla="*/ 2147483647 h 391"/>
                  <a:gd name="T74" fmla="*/ 2147483647 w 390"/>
                  <a:gd name="T75" fmla="*/ 2147483647 h 391"/>
                  <a:gd name="T76" fmla="*/ 747340799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669 w 390"/>
                  <a:gd name="T83" fmla="*/ 2147483647 h 391"/>
                  <a:gd name="T84" fmla="*/ 168152021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1940 h 391"/>
                  <a:gd name="T98" fmla="*/ 2147483647 w 390"/>
                  <a:gd name="T99" fmla="*/ 1793319643 h 391"/>
                  <a:gd name="T100" fmla="*/ 2147483647 w 390"/>
                  <a:gd name="T101" fmla="*/ 1604554216 h 391"/>
                  <a:gd name="T102" fmla="*/ 2147483647 w 390"/>
                  <a:gd name="T103" fmla="*/ 1085432118 h 391"/>
                  <a:gd name="T104" fmla="*/ 2147483647 w 390"/>
                  <a:gd name="T105" fmla="*/ 991049405 h 391"/>
                  <a:gd name="T106" fmla="*/ 2147483647 w 390"/>
                  <a:gd name="T107" fmla="*/ 849465030 h 391"/>
                  <a:gd name="T108" fmla="*/ 2147483647 w 390"/>
                  <a:gd name="T109" fmla="*/ 660699603 h 391"/>
                  <a:gd name="T110" fmla="*/ 2147483647 w 390"/>
                  <a:gd name="T111" fmla="*/ 471927307 h 391"/>
                  <a:gd name="T112" fmla="*/ 2147483647 w 390"/>
                  <a:gd name="T113" fmla="*/ 424732515 h 391"/>
                  <a:gd name="T114" fmla="*/ 2147483647 w 390"/>
                  <a:gd name="T115" fmla="*/ 377544593 h 391"/>
                  <a:gd name="T116" fmla="*/ 2147483647 w 390"/>
                  <a:gd name="T117" fmla="*/ 188772297 h 391"/>
                  <a:gd name="T118" fmla="*/ 2147483647 w 390"/>
                  <a:gd name="T119" fmla="*/ 47194792 h 391"/>
                  <a:gd name="T120" fmla="*/ 2147483647 w 390"/>
                  <a:gd name="T121" fmla="*/ 235960218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347" name="组合 13"/>
              <p:cNvGrpSpPr>
                <a:grpSpLocks/>
              </p:cNvGrpSpPr>
              <p:nvPr/>
            </p:nvGrpSpPr>
            <p:grpSpPr bwMode="auto">
              <a:xfrm>
                <a:off x="374268" y="428729"/>
                <a:ext cx="2467358" cy="2338363"/>
                <a:chOff x="0" y="0"/>
                <a:chExt cx="1427163" cy="1352550"/>
              </a:xfrm>
            </p:grpSpPr>
            <p:sp>
              <p:nvSpPr>
                <p:cNvPr id="14348" name="Freeform 5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27163" cy="1352550"/>
                </a:xfrm>
                <a:custGeom>
                  <a:avLst/>
                  <a:gdLst>
                    <a:gd name="T0" fmla="*/ 2147483647 w 209"/>
                    <a:gd name="T1" fmla="*/ 2147483647 h 197"/>
                    <a:gd name="T2" fmla="*/ 2147483647 w 209"/>
                    <a:gd name="T3" fmla="*/ 2147483647 h 197"/>
                    <a:gd name="T4" fmla="*/ 979204531 w 209"/>
                    <a:gd name="T5" fmla="*/ 2147483647 h 197"/>
                    <a:gd name="T6" fmla="*/ 233146537 w 209"/>
                    <a:gd name="T7" fmla="*/ 2147483647 h 197"/>
                    <a:gd name="T8" fmla="*/ 2147483647 w 209"/>
                    <a:gd name="T9" fmla="*/ 0 h 197"/>
                    <a:gd name="T10" fmla="*/ 2147483647 w 209"/>
                    <a:gd name="T11" fmla="*/ 47140144 h 197"/>
                    <a:gd name="T12" fmla="*/ 2147483647 w 209"/>
                    <a:gd name="T13" fmla="*/ 2147483647 h 197"/>
                    <a:gd name="T14" fmla="*/ 2147483647 w 209"/>
                    <a:gd name="T15" fmla="*/ 2147483647 h 19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9"/>
                    <a:gd name="T25" fmla="*/ 0 h 197"/>
                    <a:gd name="T26" fmla="*/ 209 w 209"/>
                    <a:gd name="T27" fmla="*/ 197 h 19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9" h="197">
                      <a:moveTo>
                        <a:pt x="102" y="197"/>
                      </a:moveTo>
                      <a:cubicBezTo>
                        <a:pt x="96" y="197"/>
                        <a:pt x="90" y="197"/>
                        <a:pt x="84" y="196"/>
                      </a:cubicBezTo>
                      <a:cubicBezTo>
                        <a:pt x="58" y="191"/>
                        <a:pt x="36" y="176"/>
                        <a:pt x="21" y="155"/>
                      </a:cubicBezTo>
                      <a:cubicBezTo>
                        <a:pt x="6" y="133"/>
                        <a:pt x="0" y="107"/>
                        <a:pt x="5" y="81"/>
                      </a:cubicBezTo>
                      <a:cubicBezTo>
                        <a:pt x="14" y="34"/>
                        <a:pt x="54" y="0"/>
                        <a:pt x="102" y="0"/>
                      </a:cubicBezTo>
                      <a:cubicBezTo>
                        <a:pt x="108" y="0"/>
                        <a:pt x="114" y="0"/>
                        <a:pt x="120" y="1"/>
                      </a:cubicBezTo>
                      <a:cubicBezTo>
                        <a:pt x="173" y="11"/>
                        <a:pt x="209" y="63"/>
                        <a:pt x="199" y="116"/>
                      </a:cubicBezTo>
                      <a:cubicBezTo>
                        <a:pt x="191" y="163"/>
                        <a:pt x="150" y="197"/>
                        <a:pt x="102" y="197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49" name="Freeform 61"/>
                <p:cNvSpPr>
                  <a:spLocks noEditPoints="1" noChangeArrowheads="1"/>
                </p:cNvSpPr>
                <p:nvPr/>
              </p:nvSpPr>
              <p:spPr bwMode="auto">
                <a:xfrm>
                  <a:off x="95250" y="88900"/>
                  <a:ext cx="1230313" cy="1174750"/>
                </a:xfrm>
                <a:custGeom>
                  <a:avLst/>
                  <a:gdLst>
                    <a:gd name="T0" fmla="*/ 2147483647 w 180"/>
                    <a:gd name="T1" fmla="*/ 94392193 h 171"/>
                    <a:gd name="T2" fmla="*/ 2147483647 w 180"/>
                    <a:gd name="T3" fmla="*/ 0 h 171"/>
                    <a:gd name="T4" fmla="*/ 186870875 w 180"/>
                    <a:gd name="T5" fmla="*/ 2147483647 h 171"/>
                    <a:gd name="T6" fmla="*/ 840925771 w 180"/>
                    <a:gd name="T7" fmla="*/ 2147483647 h 171"/>
                    <a:gd name="T8" fmla="*/ 2147483647 w 180"/>
                    <a:gd name="T9" fmla="*/ 2147483647 h 171"/>
                    <a:gd name="T10" fmla="*/ 2147483647 w 180"/>
                    <a:gd name="T11" fmla="*/ 2147483647 h 171"/>
                    <a:gd name="T12" fmla="*/ 2147483647 w 180"/>
                    <a:gd name="T13" fmla="*/ 2147483647 h 171"/>
                    <a:gd name="T14" fmla="*/ 2147483647 w 180"/>
                    <a:gd name="T15" fmla="*/ 94392193 h 171"/>
                    <a:gd name="T16" fmla="*/ 2147483647 w 180"/>
                    <a:gd name="T17" fmla="*/ 2147483647 h 171"/>
                    <a:gd name="T18" fmla="*/ 2147483647 w 180"/>
                    <a:gd name="T19" fmla="*/ 2147483647 h 171"/>
                    <a:gd name="T20" fmla="*/ 2147483647 w 180"/>
                    <a:gd name="T21" fmla="*/ 2147483647 h 171"/>
                    <a:gd name="T22" fmla="*/ 981085762 w 180"/>
                    <a:gd name="T23" fmla="*/ 2147483647 h 171"/>
                    <a:gd name="T24" fmla="*/ 373748584 w 180"/>
                    <a:gd name="T25" fmla="*/ 2147483647 h 171"/>
                    <a:gd name="T26" fmla="*/ 2147483647 w 180"/>
                    <a:gd name="T27" fmla="*/ 188784386 h 171"/>
                    <a:gd name="T28" fmla="*/ 2147483647 w 180"/>
                    <a:gd name="T29" fmla="*/ 235973613 h 171"/>
                    <a:gd name="T30" fmla="*/ 2147483647 w 180"/>
                    <a:gd name="T31" fmla="*/ 2147483647 h 17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80"/>
                    <a:gd name="T49" fmla="*/ 0 h 171"/>
                    <a:gd name="T50" fmla="*/ 180 w 180"/>
                    <a:gd name="T51" fmla="*/ 171 h 171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80" h="171">
                      <a:moveTo>
                        <a:pt x="103" y="2"/>
                      </a:moveTo>
                      <a:cubicBezTo>
                        <a:pt x="98" y="1"/>
                        <a:pt x="93" y="0"/>
                        <a:pt x="88" y="0"/>
                      </a:cubicBezTo>
                      <a:cubicBezTo>
                        <a:pt x="47" y="0"/>
                        <a:pt x="12" y="30"/>
                        <a:pt x="4" y="70"/>
                      </a:cubicBezTo>
                      <a:cubicBezTo>
                        <a:pt x="0" y="92"/>
                        <a:pt x="5" y="115"/>
                        <a:pt x="18" y="134"/>
                      </a:cubicBezTo>
                      <a:cubicBezTo>
                        <a:pt x="31" y="152"/>
                        <a:pt x="50" y="165"/>
                        <a:pt x="73" y="169"/>
                      </a:cubicBezTo>
                      <a:cubicBezTo>
                        <a:pt x="78" y="170"/>
                        <a:pt x="83" y="171"/>
                        <a:pt x="88" y="171"/>
                      </a:cubicBezTo>
                      <a:cubicBezTo>
                        <a:pt x="129" y="171"/>
                        <a:pt x="164" y="141"/>
                        <a:pt x="172" y="101"/>
                      </a:cubicBezTo>
                      <a:cubicBezTo>
                        <a:pt x="180" y="55"/>
                        <a:pt x="150" y="10"/>
                        <a:pt x="103" y="2"/>
                      </a:cubicBezTo>
                      <a:close/>
                      <a:moveTo>
                        <a:pt x="169" y="100"/>
                      </a:moveTo>
                      <a:cubicBezTo>
                        <a:pt x="161" y="139"/>
                        <a:pt x="128" y="167"/>
                        <a:pt x="88" y="167"/>
                      </a:cubicBezTo>
                      <a:cubicBezTo>
                        <a:pt x="83" y="167"/>
                        <a:pt x="78" y="167"/>
                        <a:pt x="73" y="166"/>
                      </a:cubicBezTo>
                      <a:cubicBezTo>
                        <a:pt x="52" y="162"/>
                        <a:pt x="33" y="150"/>
                        <a:pt x="21" y="132"/>
                      </a:cubicBezTo>
                      <a:cubicBezTo>
                        <a:pt x="8" y="114"/>
                        <a:pt x="4" y="92"/>
                        <a:pt x="8" y="71"/>
                      </a:cubicBezTo>
                      <a:cubicBezTo>
                        <a:pt x="15" y="32"/>
                        <a:pt x="49" y="4"/>
                        <a:pt x="88" y="4"/>
                      </a:cubicBezTo>
                      <a:cubicBezTo>
                        <a:pt x="93" y="4"/>
                        <a:pt x="98" y="4"/>
                        <a:pt x="103" y="5"/>
                      </a:cubicBezTo>
                      <a:cubicBezTo>
                        <a:pt x="147" y="13"/>
                        <a:pt x="177" y="56"/>
                        <a:pt x="169" y="100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4342" name="文本框 16"/>
            <p:cNvSpPr>
              <a:spLocks noChangeArrowheads="1"/>
            </p:cNvSpPr>
            <p:nvPr/>
          </p:nvSpPr>
          <p:spPr bwMode="auto">
            <a:xfrm>
              <a:off x="283054" y="71165"/>
              <a:ext cx="555339" cy="100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3900" b="1">
                  <a:solidFill>
                    <a:srgbClr val="30586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239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5"/>
          <p:cNvSpPr>
            <a:spLocks noChangeArrowheads="1"/>
          </p:cNvSpPr>
          <p:nvPr/>
        </p:nvSpPr>
        <p:spPr bwMode="auto">
          <a:xfrm rot="10800000">
            <a:off x="6702425" y="2338388"/>
            <a:ext cx="266700" cy="436562"/>
          </a:xfrm>
          <a:prstGeom prst="triangle">
            <a:avLst>
              <a:gd name="adj" fmla="val 50000"/>
            </a:avLst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363" name="Freeform 6"/>
          <p:cNvSpPr>
            <a:spLocks noChangeArrowheads="1"/>
          </p:cNvSpPr>
          <p:nvPr/>
        </p:nvSpPr>
        <p:spPr bwMode="auto">
          <a:xfrm rot="10800000">
            <a:off x="1658938" y="3127375"/>
            <a:ext cx="276225" cy="425450"/>
          </a:xfrm>
          <a:prstGeom prst="triangle">
            <a:avLst>
              <a:gd name="adj" fmla="val 50000"/>
            </a:avLst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64" name="Freeform 7"/>
          <p:cNvSpPr>
            <a:spLocks noChangeArrowheads="1"/>
          </p:cNvSpPr>
          <p:nvPr/>
        </p:nvSpPr>
        <p:spPr bwMode="auto">
          <a:xfrm rot="10800000">
            <a:off x="3087688" y="2487613"/>
            <a:ext cx="277812" cy="438150"/>
          </a:xfrm>
          <a:prstGeom prst="triangle">
            <a:avLst>
              <a:gd name="adj" fmla="val 50000"/>
            </a:avLst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365" name="Freeform 8"/>
          <p:cNvSpPr>
            <a:spLocks noEditPoints="1" noChangeArrowheads="1"/>
          </p:cNvSpPr>
          <p:nvPr/>
        </p:nvSpPr>
        <p:spPr bwMode="auto">
          <a:xfrm>
            <a:off x="3238500" y="4316413"/>
            <a:ext cx="254000" cy="250825"/>
          </a:xfrm>
          <a:custGeom>
            <a:avLst/>
            <a:gdLst>
              <a:gd name="T0" fmla="*/ 1612900000 w 20"/>
              <a:gd name="T1" fmla="*/ 2147483647 h 20"/>
              <a:gd name="T2" fmla="*/ 0 w 20"/>
              <a:gd name="T3" fmla="*/ 1572835786 h 20"/>
              <a:gd name="T4" fmla="*/ 1612900000 w 20"/>
              <a:gd name="T5" fmla="*/ 0 h 20"/>
              <a:gd name="T6" fmla="*/ 2147483647 w 20"/>
              <a:gd name="T7" fmla="*/ 1572835786 h 20"/>
              <a:gd name="T8" fmla="*/ 1612900000 w 20"/>
              <a:gd name="T9" fmla="*/ 2147483647 h 20"/>
              <a:gd name="T10" fmla="*/ 1612900000 w 20"/>
              <a:gd name="T11" fmla="*/ 786411623 h 20"/>
              <a:gd name="T12" fmla="*/ 645160000 w 20"/>
              <a:gd name="T13" fmla="*/ 1572835786 h 20"/>
              <a:gd name="T14" fmla="*/ 1612900000 w 20"/>
              <a:gd name="T15" fmla="*/ 2147483647 h 20"/>
              <a:gd name="T16" fmla="*/ 2147483647 w 20"/>
              <a:gd name="T17" fmla="*/ 1572835786 h 20"/>
              <a:gd name="T18" fmla="*/ 1612900000 w 20"/>
              <a:gd name="T19" fmla="*/ 786411623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Freeform 9"/>
          <p:cNvSpPr>
            <a:spLocks noEditPoints="1" noChangeArrowheads="1"/>
          </p:cNvSpPr>
          <p:nvPr/>
        </p:nvSpPr>
        <p:spPr bwMode="auto">
          <a:xfrm>
            <a:off x="5640388" y="4191000"/>
            <a:ext cx="254000" cy="250825"/>
          </a:xfrm>
          <a:custGeom>
            <a:avLst/>
            <a:gdLst>
              <a:gd name="T0" fmla="*/ 1612900000 w 20"/>
              <a:gd name="T1" fmla="*/ 2147483647 h 20"/>
              <a:gd name="T2" fmla="*/ 0 w 20"/>
              <a:gd name="T3" fmla="*/ 1572835786 h 20"/>
              <a:gd name="T4" fmla="*/ 1612900000 w 20"/>
              <a:gd name="T5" fmla="*/ 0 h 20"/>
              <a:gd name="T6" fmla="*/ 2147483647 w 20"/>
              <a:gd name="T7" fmla="*/ 1572835786 h 20"/>
              <a:gd name="T8" fmla="*/ 1612900000 w 20"/>
              <a:gd name="T9" fmla="*/ 2147483647 h 20"/>
              <a:gd name="T10" fmla="*/ 1612900000 w 20"/>
              <a:gd name="T11" fmla="*/ 629131806 h 20"/>
              <a:gd name="T12" fmla="*/ 645160000 w 20"/>
              <a:gd name="T13" fmla="*/ 1572835786 h 20"/>
              <a:gd name="T14" fmla="*/ 1612900000 w 20"/>
              <a:gd name="T15" fmla="*/ 2147483647 h 20"/>
              <a:gd name="T16" fmla="*/ 2147483647 w 20"/>
              <a:gd name="T17" fmla="*/ 1572835786 h 20"/>
              <a:gd name="T18" fmla="*/ 1612900000 w 20"/>
              <a:gd name="T19" fmla="*/ 629131806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Freeform 10"/>
          <p:cNvSpPr>
            <a:spLocks noEditPoints="1" noChangeArrowheads="1"/>
          </p:cNvSpPr>
          <p:nvPr/>
        </p:nvSpPr>
        <p:spPr bwMode="auto">
          <a:xfrm>
            <a:off x="1366838" y="4667250"/>
            <a:ext cx="254000" cy="249238"/>
          </a:xfrm>
          <a:custGeom>
            <a:avLst/>
            <a:gdLst>
              <a:gd name="T0" fmla="*/ 1612900000 w 20"/>
              <a:gd name="T1" fmla="*/ 2147483647 h 20"/>
              <a:gd name="T2" fmla="*/ 0 w 20"/>
              <a:gd name="T3" fmla="*/ 1552989516 h 20"/>
              <a:gd name="T4" fmla="*/ 1612900000 w 20"/>
              <a:gd name="T5" fmla="*/ 0 h 20"/>
              <a:gd name="T6" fmla="*/ 2147483647 w 20"/>
              <a:gd name="T7" fmla="*/ 1552989516 h 20"/>
              <a:gd name="T8" fmla="*/ 1612900000 w 20"/>
              <a:gd name="T9" fmla="*/ 2147483647 h 20"/>
              <a:gd name="T10" fmla="*/ 1612900000 w 20"/>
              <a:gd name="T11" fmla="*/ 621200791 h 20"/>
              <a:gd name="T12" fmla="*/ 806450000 w 20"/>
              <a:gd name="T13" fmla="*/ 1552989516 h 20"/>
              <a:gd name="T14" fmla="*/ 1612900000 w 20"/>
              <a:gd name="T15" fmla="*/ 2147483647 h 20"/>
              <a:gd name="T16" fmla="*/ 2147483647 w 20"/>
              <a:gd name="T17" fmla="*/ 1552989516 h 20"/>
              <a:gd name="T18" fmla="*/ 1612900000 w 20"/>
              <a:gd name="T19" fmla="*/ 621200791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8" name="Freeform 11"/>
          <p:cNvSpPr>
            <a:spLocks noEditPoints="1" noChangeArrowheads="1"/>
          </p:cNvSpPr>
          <p:nvPr/>
        </p:nvSpPr>
        <p:spPr bwMode="auto">
          <a:xfrm>
            <a:off x="2428875" y="3941763"/>
            <a:ext cx="254000" cy="249237"/>
          </a:xfrm>
          <a:custGeom>
            <a:avLst/>
            <a:gdLst>
              <a:gd name="T0" fmla="*/ 1612900000 w 20"/>
              <a:gd name="T1" fmla="*/ 2147483647 h 20"/>
              <a:gd name="T2" fmla="*/ 0 w 20"/>
              <a:gd name="T3" fmla="*/ 1552983285 h 20"/>
              <a:gd name="T4" fmla="*/ 1612900000 w 20"/>
              <a:gd name="T5" fmla="*/ 0 h 20"/>
              <a:gd name="T6" fmla="*/ 2147483647 w 20"/>
              <a:gd name="T7" fmla="*/ 1552983285 h 20"/>
              <a:gd name="T8" fmla="*/ 1612900000 w 20"/>
              <a:gd name="T9" fmla="*/ 2147483647 h 20"/>
              <a:gd name="T10" fmla="*/ 1612900000 w 20"/>
              <a:gd name="T11" fmla="*/ 621185837 h 20"/>
              <a:gd name="T12" fmla="*/ 645160000 w 20"/>
              <a:gd name="T13" fmla="*/ 1552983285 h 20"/>
              <a:gd name="T14" fmla="*/ 1612900000 w 20"/>
              <a:gd name="T15" fmla="*/ 2147483647 h 20"/>
              <a:gd name="T16" fmla="*/ 2147483647 w 20"/>
              <a:gd name="T17" fmla="*/ 1552983285 h 20"/>
              <a:gd name="T18" fmla="*/ 1612900000 w 20"/>
              <a:gd name="T19" fmla="*/ 62118583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12"/>
          <p:cNvSpPr>
            <a:spLocks noEditPoints="1" noChangeArrowheads="1"/>
          </p:cNvSpPr>
          <p:nvPr/>
        </p:nvSpPr>
        <p:spPr bwMode="auto">
          <a:xfrm>
            <a:off x="4465638" y="3802063"/>
            <a:ext cx="252412" cy="250825"/>
          </a:xfrm>
          <a:custGeom>
            <a:avLst/>
            <a:gdLst>
              <a:gd name="T0" fmla="*/ 1592795444 w 20"/>
              <a:gd name="T1" fmla="*/ 2147483647 h 20"/>
              <a:gd name="T2" fmla="*/ 0 w 20"/>
              <a:gd name="T3" fmla="*/ 1572835786 h 20"/>
              <a:gd name="T4" fmla="*/ 1592795444 w 20"/>
              <a:gd name="T5" fmla="*/ 0 h 20"/>
              <a:gd name="T6" fmla="*/ 2147483647 w 20"/>
              <a:gd name="T7" fmla="*/ 1572835786 h 20"/>
              <a:gd name="T8" fmla="*/ 1592795444 w 20"/>
              <a:gd name="T9" fmla="*/ 2147483647 h 20"/>
              <a:gd name="T10" fmla="*/ 1592795444 w 20"/>
              <a:gd name="T11" fmla="*/ 629131806 h 20"/>
              <a:gd name="T12" fmla="*/ 637113129 w 20"/>
              <a:gd name="T13" fmla="*/ 1572835786 h 20"/>
              <a:gd name="T14" fmla="*/ 1592795444 w 20"/>
              <a:gd name="T15" fmla="*/ 2147483647 h 20"/>
              <a:gd name="T16" fmla="*/ 2147483647 w 20"/>
              <a:gd name="T17" fmla="*/ 1572835786 h 20"/>
              <a:gd name="T18" fmla="*/ 1592795444 w 20"/>
              <a:gd name="T19" fmla="*/ 629131806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6"/>
                  <a:pt x="4" y="10"/>
                </a:cubicBezTo>
                <a:cubicBezTo>
                  <a:pt x="4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6"/>
                  <a:pt x="13" y="4"/>
                  <a:pt x="10" y="4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3"/>
          <p:cNvSpPr>
            <a:spLocks noEditPoints="1" noChangeArrowheads="1"/>
          </p:cNvSpPr>
          <p:nvPr/>
        </p:nvSpPr>
        <p:spPr bwMode="auto">
          <a:xfrm>
            <a:off x="6702425" y="2800350"/>
            <a:ext cx="266700" cy="250825"/>
          </a:xfrm>
          <a:custGeom>
            <a:avLst/>
            <a:gdLst>
              <a:gd name="T0" fmla="*/ 1774190000 w 21"/>
              <a:gd name="T1" fmla="*/ 2147483647 h 20"/>
              <a:gd name="T2" fmla="*/ 0 w 21"/>
              <a:gd name="T3" fmla="*/ 1572835786 h 20"/>
              <a:gd name="T4" fmla="*/ 1774190000 w 21"/>
              <a:gd name="T5" fmla="*/ 0 h 20"/>
              <a:gd name="T6" fmla="*/ 2147483647 w 21"/>
              <a:gd name="T7" fmla="*/ 1572835786 h 20"/>
              <a:gd name="T8" fmla="*/ 1774190000 w 21"/>
              <a:gd name="T9" fmla="*/ 2147483647 h 20"/>
              <a:gd name="T10" fmla="*/ 1774190000 w 21"/>
              <a:gd name="T11" fmla="*/ 629131806 h 20"/>
              <a:gd name="T12" fmla="*/ 806450000 w 21"/>
              <a:gd name="T13" fmla="*/ 1572835786 h 20"/>
              <a:gd name="T14" fmla="*/ 1774190000 w 21"/>
              <a:gd name="T15" fmla="*/ 2147483647 h 20"/>
              <a:gd name="T16" fmla="*/ 2147483647 w 21"/>
              <a:gd name="T17" fmla="*/ 1572835786 h 20"/>
              <a:gd name="T18" fmla="*/ 1774190000 w 21"/>
              <a:gd name="T19" fmla="*/ 629131806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"/>
              <a:gd name="T31" fmla="*/ 0 h 20"/>
              <a:gd name="T32" fmla="*/ 21 w 21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" h="20">
                <a:moveTo>
                  <a:pt x="11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16" y="0"/>
                  <a:pt x="21" y="5"/>
                  <a:pt x="21" y="10"/>
                </a:cubicBezTo>
                <a:cubicBezTo>
                  <a:pt x="21" y="16"/>
                  <a:pt x="16" y="20"/>
                  <a:pt x="11" y="20"/>
                </a:cubicBezTo>
                <a:close/>
                <a:moveTo>
                  <a:pt x="11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1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1" y="4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4"/>
          <p:cNvSpPr>
            <a:spLocks noChangeArrowheads="1"/>
          </p:cNvSpPr>
          <p:nvPr/>
        </p:nvSpPr>
        <p:spPr bwMode="auto">
          <a:xfrm>
            <a:off x="911225" y="4841875"/>
            <a:ext cx="519113" cy="614363"/>
          </a:xfrm>
          <a:custGeom>
            <a:avLst/>
            <a:gdLst>
              <a:gd name="T0" fmla="*/ 35431567 w 370"/>
              <a:gd name="T1" fmla="*/ 850094360 h 444"/>
              <a:gd name="T2" fmla="*/ 0 w 370"/>
              <a:gd name="T3" fmla="*/ 813716875 h 444"/>
              <a:gd name="T4" fmla="*/ 692888181 w 370"/>
              <a:gd name="T5" fmla="*/ 0 h 444"/>
              <a:gd name="T6" fmla="*/ 728319748 w 370"/>
              <a:gd name="T7" fmla="*/ 34463827 h 444"/>
              <a:gd name="T8" fmla="*/ 35431567 w 370"/>
              <a:gd name="T9" fmla="*/ 850094360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0"/>
              <a:gd name="T16" fmla="*/ 0 h 444"/>
              <a:gd name="T17" fmla="*/ 370 w 370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0" h="444">
                <a:moveTo>
                  <a:pt x="18" y="444"/>
                </a:moveTo>
                <a:lnTo>
                  <a:pt x="0" y="425"/>
                </a:lnTo>
                <a:lnTo>
                  <a:pt x="352" y="0"/>
                </a:lnTo>
                <a:lnTo>
                  <a:pt x="370" y="18"/>
                </a:lnTo>
                <a:lnTo>
                  <a:pt x="18" y="444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5"/>
          <p:cNvSpPr>
            <a:spLocks noChangeArrowheads="1"/>
          </p:cNvSpPr>
          <p:nvPr/>
        </p:nvSpPr>
        <p:spPr bwMode="auto">
          <a:xfrm>
            <a:off x="1570038" y="4090988"/>
            <a:ext cx="898525" cy="638175"/>
          </a:xfrm>
          <a:custGeom>
            <a:avLst/>
            <a:gdLst>
              <a:gd name="T0" fmla="*/ 35369084 w 641"/>
              <a:gd name="T1" fmla="*/ 881531019 h 462"/>
              <a:gd name="T2" fmla="*/ 0 w 641"/>
              <a:gd name="T3" fmla="*/ 847185600 h 462"/>
              <a:gd name="T4" fmla="*/ 1239862172 w 641"/>
              <a:gd name="T5" fmla="*/ 0 h 462"/>
              <a:gd name="T6" fmla="*/ 1259511974 w 641"/>
              <a:gd name="T7" fmla="*/ 34345418 h 462"/>
              <a:gd name="T8" fmla="*/ 35369084 w 641"/>
              <a:gd name="T9" fmla="*/ 881531019 h 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1"/>
              <a:gd name="T16" fmla="*/ 0 h 462"/>
              <a:gd name="T17" fmla="*/ 641 w 641"/>
              <a:gd name="T18" fmla="*/ 462 h 4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1" h="462">
                <a:moveTo>
                  <a:pt x="18" y="462"/>
                </a:moveTo>
                <a:lnTo>
                  <a:pt x="0" y="444"/>
                </a:lnTo>
                <a:lnTo>
                  <a:pt x="631" y="0"/>
                </a:lnTo>
                <a:lnTo>
                  <a:pt x="641" y="18"/>
                </a:lnTo>
                <a:lnTo>
                  <a:pt x="18" y="462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6"/>
          <p:cNvSpPr>
            <a:spLocks noChangeArrowheads="1"/>
          </p:cNvSpPr>
          <p:nvPr/>
        </p:nvSpPr>
        <p:spPr bwMode="auto">
          <a:xfrm>
            <a:off x="2644775" y="4065588"/>
            <a:ext cx="631825" cy="414337"/>
          </a:xfrm>
          <a:custGeom>
            <a:avLst/>
            <a:gdLst>
              <a:gd name="T0" fmla="*/ 867487319 w 451"/>
              <a:gd name="T1" fmla="*/ 574164380 h 299"/>
              <a:gd name="T2" fmla="*/ 0 w 451"/>
              <a:gd name="T3" fmla="*/ 51847555 h 299"/>
              <a:gd name="T4" fmla="*/ 17663081 w 451"/>
              <a:gd name="T5" fmla="*/ 0 h 299"/>
              <a:gd name="T6" fmla="*/ 885150400 w 451"/>
              <a:gd name="T7" fmla="*/ 522316825 h 299"/>
              <a:gd name="T8" fmla="*/ 867487319 w 451"/>
              <a:gd name="T9" fmla="*/ 574164380 h 2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1"/>
              <a:gd name="T16" fmla="*/ 0 h 299"/>
              <a:gd name="T17" fmla="*/ 451 w 451"/>
              <a:gd name="T18" fmla="*/ 299 h 2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1" h="299">
                <a:moveTo>
                  <a:pt x="442" y="299"/>
                </a:moveTo>
                <a:lnTo>
                  <a:pt x="0" y="27"/>
                </a:lnTo>
                <a:lnTo>
                  <a:pt x="9" y="0"/>
                </a:lnTo>
                <a:lnTo>
                  <a:pt x="451" y="272"/>
                </a:lnTo>
                <a:lnTo>
                  <a:pt x="442" y="299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7"/>
          <p:cNvSpPr>
            <a:spLocks noChangeArrowheads="1"/>
          </p:cNvSpPr>
          <p:nvPr/>
        </p:nvSpPr>
        <p:spPr bwMode="auto">
          <a:xfrm>
            <a:off x="3454400" y="3929063"/>
            <a:ext cx="1049338" cy="538162"/>
          </a:xfrm>
          <a:custGeom>
            <a:avLst/>
            <a:gdLst>
              <a:gd name="T0" fmla="*/ 17665024 w 749"/>
              <a:gd name="T1" fmla="*/ 744520150 h 389"/>
              <a:gd name="T2" fmla="*/ 0 w 749"/>
              <a:gd name="T3" fmla="*/ 692844147 h 389"/>
              <a:gd name="T4" fmla="*/ 1452442103 w 749"/>
              <a:gd name="T5" fmla="*/ 0 h 389"/>
              <a:gd name="T6" fmla="*/ 1470107127 w 749"/>
              <a:gd name="T7" fmla="*/ 51676003 h 389"/>
              <a:gd name="T8" fmla="*/ 17665024 w 749"/>
              <a:gd name="T9" fmla="*/ 744520150 h 3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9"/>
              <a:gd name="T16" fmla="*/ 0 h 389"/>
              <a:gd name="T17" fmla="*/ 749 w 749"/>
              <a:gd name="T18" fmla="*/ 389 h 3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9" h="389">
                <a:moveTo>
                  <a:pt x="9" y="389"/>
                </a:moveTo>
                <a:lnTo>
                  <a:pt x="0" y="362"/>
                </a:lnTo>
                <a:lnTo>
                  <a:pt x="740" y="0"/>
                </a:lnTo>
                <a:lnTo>
                  <a:pt x="749" y="27"/>
                </a:lnTo>
                <a:lnTo>
                  <a:pt x="9" y="389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8"/>
          <p:cNvSpPr>
            <a:spLocks noChangeArrowheads="1"/>
          </p:cNvSpPr>
          <p:nvPr/>
        </p:nvSpPr>
        <p:spPr bwMode="auto">
          <a:xfrm>
            <a:off x="4679950" y="3929063"/>
            <a:ext cx="998538" cy="436562"/>
          </a:xfrm>
          <a:custGeom>
            <a:avLst/>
            <a:gdLst>
              <a:gd name="T0" fmla="*/ 1380774985 w 713"/>
              <a:gd name="T1" fmla="*/ 603121455 h 316"/>
              <a:gd name="T2" fmla="*/ 0 w 713"/>
              <a:gd name="T3" fmla="*/ 34354390 h 316"/>
              <a:gd name="T4" fmla="*/ 17651575 w 713"/>
              <a:gd name="T5" fmla="*/ 0 h 316"/>
              <a:gd name="T6" fmla="*/ 1398426560 w 713"/>
              <a:gd name="T7" fmla="*/ 551589179 h 316"/>
              <a:gd name="T8" fmla="*/ 1380774985 w 713"/>
              <a:gd name="T9" fmla="*/ 603121455 h 3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3"/>
              <a:gd name="T16" fmla="*/ 0 h 316"/>
              <a:gd name="T17" fmla="*/ 713 w 713"/>
              <a:gd name="T18" fmla="*/ 316 h 3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3" h="316">
                <a:moveTo>
                  <a:pt x="704" y="316"/>
                </a:moveTo>
                <a:lnTo>
                  <a:pt x="0" y="18"/>
                </a:lnTo>
                <a:lnTo>
                  <a:pt x="9" y="0"/>
                </a:lnTo>
                <a:lnTo>
                  <a:pt x="713" y="289"/>
                </a:lnTo>
                <a:lnTo>
                  <a:pt x="704" y="316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9"/>
          <p:cNvSpPr>
            <a:spLocks noChangeArrowheads="1"/>
          </p:cNvSpPr>
          <p:nvPr/>
        </p:nvSpPr>
        <p:spPr bwMode="auto">
          <a:xfrm>
            <a:off x="5830888" y="2976563"/>
            <a:ext cx="973137" cy="1314450"/>
          </a:xfrm>
          <a:custGeom>
            <a:avLst/>
            <a:gdLst>
              <a:gd name="T0" fmla="*/ 52934452 w 695"/>
              <a:gd name="T1" fmla="*/ 1818714529 h 950"/>
              <a:gd name="T2" fmla="*/ 0 w 695"/>
              <a:gd name="T3" fmla="*/ 1801484165 h 950"/>
              <a:gd name="T4" fmla="*/ 1327293059 w 695"/>
              <a:gd name="T5" fmla="*/ 0 h 950"/>
              <a:gd name="T6" fmla="*/ 1362583627 w 695"/>
              <a:gd name="T7" fmla="*/ 34459344 h 950"/>
              <a:gd name="T8" fmla="*/ 52934452 w 695"/>
              <a:gd name="T9" fmla="*/ 1818714529 h 9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5"/>
              <a:gd name="T16" fmla="*/ 0 h 950"/>
              <a:gd name="T17" fmla="*/ 695 w 695"/>
              <a:gd name="T18" fmla="*/ 950 h 9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5" h="950">
                <a:moveTo>
                  <a:pt x="27" y="950"/>
                </a:moveTo>
                <a:lnTo>
                  <a:pt x="0" y="941"/>
                </a:lnTo>
                <a:lnTo>
                  <a:pt x="677" y="0"/>
                </a:lnTo>
                <a:lnTo>
                  <a:pt x="695" y="18"/>
                </a:lnTo>
                <a:lnTo>
                  <a:pt x="27" y="950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20"/>
          <p:cNvSpPr>
            <a:spLocks noEditPoints="1" noChangeArrowheads="1"/>
          </p:cNvSpPr>
          <p:nvPr/>
        </p:nvSpPr>
        <p:spPr bwMode="auto">
          <a:xfrm>
            <a:off x="1671638" y="3652838"/>
            <a:ext cx="252412" cy="263525"/>
          </a:xfrm>
          <a:custGeom>
            <a:avLst/>
            <a:gdLst>
              <a:gd name="T0" fmla="*/ 2147483647 w 20"/>
              <a:gd name="T1" fmla="*/ 2147483647 h 21"/>
              <a:gd name="T2" fmla="*/ 0 w 20"/>
              <a:gd name="T3" fmla="*/ 2147483647 h 21"/>
              <a:gd name="T4" fmla="*/ 2147483647 w 20"/>
              <a:gd name="T5" fmla="*/ 0 h 21"/>
              <a:gd name="T6" fmla="*/ 2147483647 w 20"/>
              <a:gd name="T7" fmla="*/ 2147483647 h 21"/>
              <a:gd name="T8" fmla="*/ 2147483647 w 20"/>
              <a:gd name="T9" fmla="*/ 2147483647 h 21"/>
              <a:gd name="T10" fmla="*/ 2147483647 w 20"/>
              <a:gd name="T11" fmla="*/ 2147483647 h 21"/>
              <a:gd name="T12" fmla="*/ 2147483647 w 20"/>
              <a:gd name="T13" fmla="*/ 2147483647 h 21"/>
              <a:gd name="T14" fmla="*/ 2147483647 w 20"/>
              <a:gd name="T15" fmla="*/ 2147483647 h 21"/>
              <a:gd name="T16" fmla="*/ 2147483647 w 20"/>
              <a:gd name="T17" fmla="*/ 2147483647 h 21"/>
              <a:gd name="T18" fmla="*/ 2147483647 w 20"/>
              <a:gd name="T19" fmla="*/ 2147483647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1"/>
              <a:gd name="T32" fmla="*/ 20 w 20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1">
                <a:moveTo>
                  <a:pt x="10" y="21"/>
                </a:move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1"/>
                </a:cubicBezTo>
                <a:cubicBezTo>
                  <a:pt x="20" y="16"/>
                  <a:pt x="16" y="21"/>
                  <a:pt x="10" y="21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1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1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21"/>
          <p:cNvSpPr>
            <a:spLocks noEditPoints="1" noChangeArrowheads="1"/>
          </p:cNvSpPr>
          <p:nvPr/>
        </p:nvSpPr>
        <p:spPr bwMode="auto">
          <a:xfrm>
            <a:off x="2303463" y="4578350"/>
            <a:ext cx="252412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9" name="Freeform 22"/>
          <p:cNvSpPr>
            <a:spLocks noEditPoints="1" noChangeArrowheads="1"/>
          </p:cNvSpPr>
          <p:nvPr/>
        </p:nvSpPr>
        <p:spPr bwMode="auto">
          <a:xfrm>
            <a:off x="3187700" y="3363913"/>
            <a:ext cx="252413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Freeform 23"/>
          <p:cNvSpPr>
            <a:spLocks noEditPoints="1" noChangeArrowheads="1"/>
          </p:cNvSpPr>
          <p:nvPr/>
        </p:nvSpPr>
        <p:spPr bwMode="auto">
          <a:xfrm>
            <a:off x="4124325" y="4179888"/>
            <a:ext cx="252413" cy="249237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4"/>
          <p:cNvSpPr>
            <a:spLocks noEditPoints="1" noChangeArrowheads="1"/>
          </p:cNvSpPr>
          <p:nvPr/>
        </p:nvSpPr>
        <p:spPr bwMode="auto">
          <a:xfrm>
            <a:off x="5173663" y="3402013"/>
            <a:ext cx="252412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4"/>
                  <a:pt x="7" y="16"/>
                  <a:pt x="10" y="16"/>
                </a:cubicBezTo>
                <a:cubicBezTo>
                  <a:pt x="14" y="16"/>
                  <a:pt x="16" y="14"/>
                  <a:pt x="16" y="10"/>
                </a:cubicBezTo>
                <a:cubicBezTo>
                  <a:pt x="16" y="7"/>
                  <a:pt x="14" y="5"/>
                  <a:pt x="10" y="5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5"/>
          <p:cNvSpPr>
            <a:spLocks noEditPoints="1" noChangeArrowheads="1"/>
          </p:cNvSpPr>
          <p:nvPr/>
        </p:nvSpPr>
        <p:spPr bwMode="auto">
          <a:xfrm>
            <a:off x="6551613" y="3752850"/>
            <a:ext cx="252412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6"/>
          <p:cNvSpPr>
            <a:spLocks noChangeArrowheads="1"/>
          </p:cNvSpPr>
          <p:nvPr/>
        </p:nvSpPr>
        <p:spPr bwMode="auto">
          <a:xfrm>
            <a:off x="898525" y="3852863"/>
            <a:ext cx="847725" cy="1127125"/>
          </a:xfrm>
          <a:custGeom>
            <a:avLst/>
            <a:gdLst>
              <a:gd name="T0" fmla="*/ 2147483647 w 605"/>
              <a:gd name="T1" fmla="*/ 2147483647 h 815"/>
              <a:gd name="T2" fmla="*/ 0 w 605"/>
              <a:gd name="T3" fmla="*/ 2147483647 h 815"/>
              <a:gd name="T4" fmla="*/ 2147483647 w 605"/>
              <a:gd name="T5" fmla="*/ 0 h 815"/>
              <a:gd name="T6" fmla="*/ 2147483647 w 605"/>
              <a:gd name="T7" fmla="*/ 2147483647 h 815"/>
              <a:gd name="T8" fmla="*/ 2147483647 w 605"/>
              <a:gd name="T9" fmla="*/ 2147483647 h 8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815"/>
              <a:gd name="T17" fmla="*/ 605 w 605"/>
              <a:gd name="T18" fmla="*/ 815 h 8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815">
                <a:moveTo>
                  <a:pt x="27" y="815"/>
                </a:moveTo>
                <a:lnTo>
                  <a:pt x="0" y="797"/>
                </a:lnTo>
                <a:lnTo>
                  <a:pt x="587" y="0"/>
                </a:lnTo>
                <a:lnTo>
                  <a:pt x="605" y="18"/>
                </a:lnTo>
                <a:lnTo>
                  <a:pt x="27" y="815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7"/>
          <p:cNvSpPr>
            <a:spLocks noChangeArrowheads="1"/>
          </p:cNvSpPr>
          <p:nvPr/>
        </p:nvSpPr>
        <p:spPr bwMode="auto">
          <a:xfrm>
            <a:off x="1873250" y="3814763"/>
            <a:ext cx="504825" cy="827087"/>
          </a:xfrm>
          <a:custGeom>
            <a:avLst/>
            <a:gdLst>
              <a:gd name="T0" fmla="*/ 2147483647 w 361"/>
              <a:gd name="T1" fmla="*/ 2147483647 h 597"/>
              <a:gd name="T2" fmla="*/ 0 w 361"/>
              <a:gd name="T3" fmla="*/ 2147483647 h 597"/>
              <a:gd name="T4" fmla="*/ 2147483647 w 361"/>
              <a:gd name="T5" fmla="*/ 0 h 597"/>
              <a:gd name="T6" fmla="*/ 2147483647 w 361"/>
              <a:gd name="T7" fmla="*/ 2147483647 h 597"/>
              <a:gd name="T8" fmla="*/ 2147483647 w 361"/>
              <a:gd name="T9" fmla="*/ 2147483647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1"/>
              <a:gd name="T16" fmla="*/ 0 h 597"/>
              <a:gd name="T17" fmla="*/ 361 w 361"/>
              <a:gd name="T18" fmla="*/ 597 h 5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1" h="597">
                <a:moveTo>
                  <a:pt x="334" y="597"/>
                </a:moveTo>
                <a:lnTo>
                  <a:pt x="0" y="18"/>
                </a:lnTo>
                <a:lnTo>
                  <a:pt x="27" y="0"/>
                </a:lnTo>
                <a:lnTo>
                  <a:pt x="361" y="588"/>
                </a:lnTo>
                <a:lnTo>
                  <a:pt x="334" y="597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8"/>
          <p:cNvSpPr>
            <a:spLocks noChangeArrowheads="1"/>
          </p:cNvSpPr>
          <p:nvPr/>
        </p:nvSpPr>
        <p:spPr bwMode="auto">
          <a:xfrm>
            <a:off x="2493963" y="3552825"/>
            <a:ext cx="795337" cy="1101725"/>
          </a:xfrm>
          <a:custGeom>
            <a:avLst/>
            <a:gdLst>
              <a:gd name="T0" fmla="*/ 2147483647 w 568"/>
              <a:gd name="T1" fmla="*/ 2147483647 h 796"/>
              <a:gd name="T2" fmla="*/ 0 w 568"/>
              <a:gd name="T3" fmla="*/ 2147483647 h 796"/>
              <a:gd name="T4" fmla="*/ 2147483647 w 568"/>
              <a:gd name="T5" fmla="*/ 0 h 796"/>
              <a:gd name="T6" fmla="*/ 2147483647 w 568"/>
              <a:gd name="T7" fmla="*/ 2147483647 h 796"/>
              <a:gd name="T8" fmla="*/ 2147483647 w 568"/>
              <a:gd name="T9" fmla="*/ 2147483647 h 7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8"/>
              <a:gd name="T16" fmla="*/ 0 h 796"/>
              <a:gd name="T17" fmla="*/ 568 w 568"/>
              <a:gd name="T18" fmla="*/ 796 h 7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8" h="796">
                <a:moveTo>
                  <a:pt x="18" y="796"/>
                </a:moveTo>
                <a:lnTo>
                  <a:pt x="0" y="778"/>
                </a:lnTo>
                <a:lnTo>
                  <a:pt x="541" y="0"/>
                </a:lnTo>
                <a:lnTo>
                  <a:pt x="568" y="18"/>
                </a:lnTo>
                <a:lnTo>
                  <a:pt x="18" y="796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6" name="Freeform 29"/>
          <p:cNvSpPr>
            <a:spLocks noChangeArrowheads="1"/>
          </p:cNvSpPr>
          <p:nvPr/>
        </p:nvSpPr>
        <p:spPr bwMode="auto">
          <a:xfrm>
            <a:off x="3376613" y="3552825"/>
            <a:ext cx="811212" cy="688975"/>
          </a:xfrm>
          <a:custGeom>
            <a:avLst/>
            <a:gdLst>
              <a:gd name="T0" fmla="*/ 2147483647 w 578"/>
              <a:gd name="T1" fmla="*/ 2147483647 h 498"/>
              <a:gd name="T2" fmla="*/ 0 w 578"/>
              <a:gd name="T3" fmla="*/ 2147483647 h 498"/>
              <a:gd name="T4" fmla="*/ 2147483647 w 578"/>
              <a:gd name="T5" fmla="*/ 0 h 498"/>
              <a:gd name="T6" fmla="*/ 2147483647 w 578"/>
              <a:gd name="T7" fmla="*/ 2147483647 h 498"/>
              <a:gd name="T8" fmla="*/ 2147483647 w 578"/>
              <a:gd name="T9" fmla="*/ 2147483647 h 4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8"/>
              <a:gd name="T16" fmla="*/ 0 h 498"/>
              <a:gd name="T17" fmla="*/ 578 w 578"/>
              <a:gd name="T18" fmla="*/ 498 h 4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8" h="498">
                <a:moveTo>
                  <a:pt x="560" y="498"/>
                </a:moveTo>
                <a:lnTo>
                  <a:pt x="0" y="18"/>
                </a:lnTo>
                <a:lnTo>
                  <a:pt x="18" y="0"/>
                </a:lnTo>
                <a:lnTo>
                  <a:pt x="578" y="480"/>
                </a:lnTo>
                <a:lnTo>
                  <a:pt x="560" y="498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7" name="Freeform 30"/>
          <p:cNvSpPr>
            <a:spLocks noChangeArrowheads="1"/>
          </p:cNvSpPr>
          <p:nvPr/>
        </p:nvSpPr>
        <p:spPr bwMode="auto">
          <a:xfrm>
            <a:off x="4338638" y="3589338"/>
            <a:ext cx="909637" cy="714375"/>
          </a:xfrm>
          <a:custGeom>
            <a:avLst/>
            <a:gdLst>
              <a:gd name="T0" fmla="*/ 2147483647 w 650"/>
              <a:gd name="T1" fmla="*/ 2147483647 h 516"/>
              <a:gd name="T2" fmla="*/ 0 w 650"/>
              <a:gd name="T3" fmla="*/ 2147483647 h 516"/>
              <a:gd name="T4" fmla="*/ 2147483647 w 650"/>
              <a:gd name="T5" fmla="*/ 0 h 516"/>
              <a:gd name="T6" fmla="*/ 2147483647 w 650"/>
              <a:gd name="T7" fmla="*/ 2147483647 h 516"/>
              <a:gd name="T8" fmla="*/ 2147483647 w 650"/>
              <a:gd name="T9" fmla="*/ 2147483647 h 5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0"/>
              <a:gd name="T16" fmla="*/ 0 h 516"/>
              <a:gd name="T17" fmla="*/ 650 w 650"/>
              <a:gd name="T18" fmla="*/ 516 h 5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0" h="516">
                <a:moveTo>
                  <a:pt x="18" y="516"/>
                </a:moveTo>
                <a:lnTo>
                  <a:pt x="0" y="489"/>
                </a:lnTo>
                <a:lnTo>
                  <a:pt x="632" y="0"/>
                </a:lnTo>
                <a:lnTo>
                  <a:pt x="650" y="27"/>
                </a:lnTo>
                <a:lnTo>
                  <a:pt x="18" y="516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8" name="Freeform 31"/>
          <p:cNvSpPr>
            <a:spLocks noChangeArrowheads="1"/>
          </p:cNvSpPr>
          <p:nvPr/>
        </p:nvSpPr>
        <p:spPr bwMode="auto">
          <a:xfrm>
            <a:off x="5402263" y="3527425"/>
            <a:ext cx="1187450" cy="349250"/>
          </a:xfrm>
          <a:custGeom>
            <a:avLst/>
            <a:gdLst>
              <a:gd name="T0" fmla="*/ 2147483647 w 848"/>
              <a:gd name="T1" fmla="*/ 2147483647 h 253"/>
              <a:gd name="T2" fmla="*/ 0 w 848"/>
              <a:gd name="T3" fmla="*/ 2147483647 h 253"/>
              <a:gd name="T4" fmla="*/ 2147483647 w 848"/>
              <a:gd name="T5" fmla="*/ 0 h 253"/>
              <a:gd name="T6" fmla="*/ 2147483647 w 848"/>
              <a:gd name="T7" fmla="*/ 2147483647 h 253"/>
              <a:gd name="T8" fmla="*/ 2147483647 w 848"/>
              <a:gd name="T9" fmla="*/ 2147483647 h 2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8"/>
              <a:gd name="T16" fmla="*/ 0 h 253"/>
              <a:gd name="T17" fmla="*/ 848 w 848"/>
              <a:gd name="T18" fmla="*/ 253 h 2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8" h="253">
                <a:moveTo>
                  <a:pt x="839" y="253"/>
                </a:moveTo>
                <a:lnTo>
                  <a:pt x="0" y="27"/>
                </a:lnTo>
                <a:lnTo>
                  <a:pt x="9" y="0"/>
                </a:lnTo>
                <a:lnTo>
                  <a:pt x="848" y="226"/>
                </a:lnTo>
                <a:lnTo>
                  <a:pt x="839" y="253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9" name="Freeform 32"/>
          <p:cNvSpPr>
            <a:spLocks noEditPoints="1" noChangeArrowheads="1"/>
          </p:cNvSpPr>
          <p:nvPr/>
        </p:nvSpPr>
        <p:spPr bwMode="auto">
          <a:xfrm>
            <a:off x="3074988" y="3001963"/>
            <a:ext cx="265112" cy="249237"/>
          </a:xfrm>
          <a:custGeom>
            <a:avLst/>
            <a:gdLst>
              <a:gd name="T0" fmla="*/ 2147483647 w 21"/>
              <a:gd name="T1" fmla="*/ 2147483647 h 20"/>
              <a:gd name="T2" fmla="*/ 0 w 21"/>
              <a:gd name="T3" fmla="*/ 2147483647 h 20"/>
              <a:gd name="T4" fmla="*/ 2147483647 w 21"/>
              <a:gd name="T5" fmla="*/ 0 h 20"/>
              <a:gd name="T6" fmla="*/ 2147483647 w 21"/>
              <a:gd name="T7" fmla="*/ 2147483647 h 20"/>
              <a:gd name="T8" fmla="*/ 2147483647 w 21"/>
              <a:gd name="T9" fmla="*/ 2147483647 h 20"/>
              <a:gd name="T10" fmla="*/ 2147483647 w 21"/>
              <a:gd name="T11" fmla="*/ 2147483647 h 20"/>
              <a:gd name="T12" fmla="*/ 2147483647 w 21"/>
              <a:gd name="T13" fmla="*/ 2147483647 h 20"/>
              <a:gd name="T14" fmla="*/ 2147483647 w 21"/>
              <a:gd name="T15" fmla="*/ 2147483647 h 20"/>
              <a:gd name="T16" fmla="*/ 2147483647 w 21"/>
              <a:gd name="T17" fmla="*/ 2147483647 h 20"/>
              <a:gd name="T18" fmla="*/ 2147483647 w 21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"/>
              <a:gd name="T31" fmla="*/ 0 h 20"/>
              <a:gd name="T32" fmla="*/ 21 w 21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1" y="4"/>
                  <a:pt x="21" y="10"/>
                </a:cubicBezTo>
                <a:cubicBezTo>
                  <a:pt x="21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0" name="Freeform 33"/>
          <p:cNvSpPr>
            <a:spLocks noEditPoints="1" noChangeArrowheads="1"/>
          </p:cNvSpPr>
          <p:nvPr/>
        </p:nvSpPr>
        <p:spPr bwMode="auto">
          <a:xfrm>
            <a:off x="2138363" y="3678238"/>
            <a:ext cx="252412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6"/>
                  <a:pt x="5" y="10"/>
                </a:cubicBezTo>
                <a:cubicBezTo>
                  <a:pt x="5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6"/>
                  <a:pt x="13" y="4"/>
                  <a:pt x="10" y="4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1" name="Freeform 34"/>
          <p:cNvSpPr>
            <a:spLocks noEditPoints="1" noChangeArrowheads="1"/>
          </p:cNvSpPr>
          <p:nvPr/>
        </p:nvSpPr>
        <p:spPr bwMode="auto">
          <a:xfrm>
            <a:off x="3806825" y="3703638"/>
            <a:ext cx="254000" cy="261937"/>
          </a:xfrm>
          <a:custGeom>
            <a:avLst/>
            <a:gdLst>
              <a:gd name="T0" fmla="*/ 2147483647 w 20"/>
              <a:gd name="T1" fmla="*/ 2147483647 h 21"/>
              <a:gd name="T2" fmla="*/ 0 w 20"/>
              <a:gd name="T3" fmla="*/ 2147483647 h 21"/>
              <a:gd name="T4" fmla="*/ 2147483647 w 20"/>
              <a:gd name="T5" fmla="*/ 0 h 21"/>
              <a:gd name="T6" fmla="*/ 2147483647 w 20"/>
              <a:gd name="T7" fmla="*/ 2147483647 h 21"/>
              <a:gd name="T8" fmla="*/ 2147483647 w 20"/>
              <a:gd name="T9" fmla="*/ 2147483647 h 21"/>
              <a:gd name="T10" fmla="*/ 2147483647 w 20"/>
              <a:gd name="T11" fmla="*/ 2147483647 h 21"/>
              <a:gd name="T12" fmla="*/ 2147483647 w 20"/>
              <a:gd name="T13" fmla="*/ 2147483647 h 21"/>
              <a:gd name="T14" fmla="*/ 2147483647 w 20"/>
              <a:gd name="T15" fmla="*/ 2147483647 h 21"/>
              <a:gd name="T16" fmla="*/ 2147483647 w 20"/>
              <a:gd name="T17" fmla="*/ 2147483647 h 21"/>
              <a:gd name="T18" fmla="*/ 2147483647 w 20"/>
              <a:gd name="T19" fmla="*/ 2147483647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1"/>
              <a:gd name="T32" fmla="*/ 20 w 20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1">
                <a:moveTo>
                  <a:pt x="10" y="21"/>
                </a:moveTo>
                <a:cubicBezTo>
                  <a:pt x="4" y="21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1"/>
                  <a:pt x="10" y="21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2" name="Freeform 35"/>
          <p:cNvSpPr>
            <a:spLocks noEditPoints="1" noChangeArrowheads="1"/>
          </p:cNvSpPr>
          <p:nvPr/>
        </p:nvSpPr>
        <p:spPr bwMode="auto">
          <a:xfrm>
            <a:off x="4830763" y="4140200"/>
            <a:ext cx="254000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3" name="Freeform 36"/>
          <p:cNvSpPr>
            <a:spLocks noEditPoints="1" noChangeArrowheads="1"/>
          </p:cNvSpPr>
          <p:nvPr/>
        </p:nvSpPr>
        <p:spPr bwMode="auto">
          <a:xfrm>
            <a:off x="5818188" y="3189288"/>
            <a:ext cx="252412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4"/>
                  <a:pt x="7" y="16"/>
                  <a:pt x="10" y="16"/>
                </a:cubicBezTo>
                <a:cubicBezTo>
                  <a:pt x="14" y="16"/>
                  <a:pt x="16" y="14"/>
                  <a:pt x="16" y="10"/>
                </a:cubicBezTo>
                <a:cubicBezTo>
                  <a:pt x="16" y="7"/>
                  <a:pt x="14" y="5"/>
                  <a:pt x="10" y="5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4" name="Freeform 37"/>
          <p:cNvSpPr>
            <a:spLocks noEditPoints="1" noChangeArrowheads="1"/>
          </p:cNvSpPr>
          <p:nvPr/>
        </p:nvSpPr>
        <p:spPr bwMode="auto">
          <a:xfrm>
            <a:off x="7221538" y="3189288"/>
            <a:ext cx="254000" cy="250825"/>
          </a:xfrm>
          <a:custGeom>
            <a:avLst/>
            <a:gdLst>
              <a:gd name="T0" fmla="*/ 2147483647 w 20"/>
              <a:gd name="T1" fmla="*/ 2147483647 h 20"/>
              <a:gd name="T2" fmla="*/ 0 w 20"/>
              <a:gd name="T3" fmla="*/ 2147483647 h 20"/>
              <a:gd name="T4" fmla="*/ 2147483647 w 20"/>
              <a:gd name="T5" fmla="*/ 0 h 20"/>
              <a:gd name="T6" fmla="*/ 2147483647 w 20"/>
              <a:gd name="T7" fmla="*/ 2147483647 h 20"/>
              <a:gd name="T8" fmla="*/ 2147483647 w 20"/>
              <a:gd name="T9" fmla="*/ 2147483647 h 20"/>
              <a:gd name="T10" fmla="*/ 2147483647 w 20"/>
              <a:gd name="T11" fmla="*/ 2147483647 h 20"/>
              <a:gd name="T12" fmla="*/ 2147483647 w 20"/>
              <a:gd name="T13" fmla="*/ 2147483647 h 20"/>
              <a:gd name="T14" fmla="*/ 2147483647 w 20"/>
              <a:gd name="T15" fmla="*/ 2147483647 h 20"/>
              <a:gd name="T16" fmla="*/ 2147483647 w 20"/>
              <a:gd name="T17" fmla="*/ 2147483647 h 20"/>
              <a:gd name="T18" fmla="*/ 2147483647 w 20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20"/>
              <a:gd name="T32" fmla="*/ 20 w 20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20">
                <a:moveTo>
                  <a:pt x="10" y="20"/>
                </a:moveTo>
                <a:cubicBezTo>
                  <a:pt x="4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5" name="Freeform 38"/>
          <p:cNvSpPr>
            <a:spLocks noChangeArrowheads="1"/>
          </p:cNvSpPr>
          <p:nvPr/>
        </p:nvSpPr>
        <p:spPr bwMode="auto">
          <a:xfrm>
            <a:off x="923925" y="3865563"/>
            <a:ext cx="1290638" cy="1314450"/>
          </a:xfrm>
          <a:custGeom>
            <a:avLst/>
            <a:gdLst>
              <a:gd name="T0" fmla="*/ 2147483647 w 921"/>
              <a:gd name="T1" fmla="*/ 2147483647 h 950"/>
              <a:gd name="T2" fmla="*/ 0 w 921"/>
              <a:gd name="T3" fmla="*/ 2147483647 h 950"/>
              <a:gd name="T4" fmla="*/ 2147483647 w 921"/>
              <a:gd name="T5" fmla="*/ 0 h 950"/>
              <a:gd name="T6" fmla="*/ 2147483647 w 921"/>
              <a:gd name="T7" fmla="*/ 2147483647 h 950"/>
              <a:gd name="T8" fmla="*/ 2147483647 w 921"/>
              <a:gd name="T9" fmla="*/ 2147483647 h 9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21"/>
              <a:gd name="T16" fmla="*/ 0 h 950"/>
              <a:gd name="T17" fmla="*/ 921 w 921"/>
              <a:gd name="T18" fmla="*/ 950 h 9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21" h="950">
                <a:moveTo>
                  <a:pt x="27" y="950"/>
                </a:moveTo>
                <a:lnTo>
                  <a:pt x="0" y="932"/>
                </a:lnTo>
                <a:lnTo>
                  <a:pt x="903" y="0"/>
                </a:lnTo>
                <a:lnTo>
                  <a:pt x="921" y="19"/>
                </a:lnTo>
                <a:lnTo>
                  <a:pt x="27" y="950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6" name="Freeform 39"/>
          <p:cNvSpPr>
            <a:spLocks noChangeArrowheads="1"/>
          </p:cNvSpPr>
          <p:nvPr/>
        </p:nvSpPr>
        <p:spPr bwMode="auto">
          <a:xfrm>
            <a:off x="2328863" y="3152775"/>
            <a:ext cx="796925" cy="587375"/>
          </a:xfrm>
          <a:custGeom>
            <a:avLst/>
            <a:gdLst>
              <a:gd name="T0" fmla="*/ 2147483647 w 569"/>
              <a:gd name="T1" fmla="*/ 2147483647 h 425"/>
              <a:gd name="T2" fmla="*/ 0 w 569"/>
              <a:gd name="T3" fmla="*/ 2147483647 h 425"/>
              <a:gd name="T4" fmla="*/ 2147483647 w 569"/>
              <a:gd name="T5" fmla="*/ 0 h 425"/>
              <a:gd name="T6" fmla="*/ 2147483647 w 569"/>
              <a:gd name="T7" fmla="*/ 2147483647 h 425"/>
              <a:gd name="T8" fmla="*/ 2147483647 w 569"/>
              <a:gd name="T9" fmla="*/ 2147483647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9"/>
              <a:gd name="T16" fmla="*/ 0 h 425"/>
              <a:gd name="T17" fmla="*/ 569 w 569"/>
              <a:gd name="T18" fmla="*/ 425 h 4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9" h="425">
                <a:moveTo>
                  <a:pt x="18" y="425"/>
                </a:moveTo>
                <a:lnTo>
                  <a:pt x="0" y="407"/>
                </a:lnTo>
                <a:lnTo>
                  <a:pt x="551" y="0"/>
                </a:lnTo>
                <a:lnTo>
                  <a:pt x="569" y="18"/>
                </a:lnTo>
                <a:lnTo>
                  <a:pt x="18" y="425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7" name="Freeform 40"/>
          <p:cNvSpPr>
            <a:spLocks noChangeArrowheads="1"/>
          </p:cNvSpPr>
          <p:nvPr/>
        </p:nvSpPr>
        <p:spPr bwMode="auto">
          <a:xfrm>
            <a:off x="3289300" y="3152775"/>
            <a:ext cx="581025" cy="625475"/>
          </a:xfrm>
          <a:custGeom>
            <a:avLst/>
            <a:gdLst>
              <a:gd name="T0" fmla="*/ 2147483647 w 415"/>
              <a:gd name="T1" fmla="*/ 2147483647 h 452"/>
              <a:gd name="T2" fmla="*/ 0 w 415"/>
              <a:gd name="T3" fmla="*/ 2147483647 h 452"/>
              <a:gd name="T4" fmla="*/ 2147483647 w 415"/>
              <a:gd name="T5" fmla="*/ 0 h 452"/>
              <a:gd name="T6" fmla="*/ 2147483647 w 415"/>
              <a:gd name="T7" fmla="*/ 2147483647 h 452"/>
              <a:gd name="T8" fmla="*/ 2147483647 w 415"/>
              <a:gd name="T9" fmla="*/ 2147483647 h 4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"/>
              <a:gd name="T16" fmla="*/ 0 h 452"/>
              <a:gd name="T17" fmla="*/ 415 w 415"/>
              <a:gd name="T18" fmla="*/ 452 h 4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" h="452">
                <a:moveTo>
                  <a:pt x="397" y="452"/>
                </a:moveTo>
                <a:lnTo>
                  <a:pt x="0" y="27"/>
                </a:lnTo>
                <a:lnTo>
                  <a:pt x="18" y="0"/>
                </a:lnTo>
                <a:lnTo>
                  <a:pt x="415" y="434"/>
                </a:lnTo>
                <a:lnTo>
                  <a:pt x="397" y="452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8" name="Freeform 41"/>
          <p:cNvSpPr>
            <a:spLocks noChangeArrowheads="1"/>
          </p:cNvSpPr>
          <p:nvPr/>
        </p:nvSpPr>
        <p:spPr bwMode="auto">
          <a:xfrm>
            <a:off x="4022725" y="3852863"/>
            <a:ext cx="833438" cy="401637"/>
          </a:xfrm>
          <a:custGeom>
            <a:avLst/>
            <a:gdLst>
              <a:gd name="T0" fmla="*/ 2147483647 w 595"/>
              <a:gd name="T1" fmla="*/ 2147483647 h 290"/>
              <a:gd name="T2" fmla="*/ 0 w 595"/>
              <a:gd name="T3" fmla="*/ 2147483647 h 290"/>
              <a:gd name="T4" fmla="*/ 2147483647 w 595"/>
              <a:gd name="T5" fmla="*/ 0 h 290"/>
              <a:gd name="T6" fmla="*/ 2147483647 w 595"/>
              <a:gd name="T7" fmla="*/ 2147483647 h 290"/>
              <a:gd name="T8" fmla="*/ 2147483647 w 595"/>
              <a:gd name="T9" fmla="*/ 2147483647 h 2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5"/>
              <a:gd name="T16" fmla="*/ 0 h 290"/>
              <a:gd name="T17" fmla="*/ 595 w 595"/>
              <a:gd name="T18" fmla="*/ 290 h 2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5" h="290">
                <a:moveTo>
                  <a:pt x="586" y="290"/>
                </a:moveTo>
                <a:lnTo>
                  <a:pt x="0" y="28"/>
                </a:lnTo>
                <a:lnTo>
                  <a:pt x="9" y="0"/>
                </a:lnTo>
                <a:lnTo>
                  <a:pt x="595" y="263"/>
                </a:lnTo>
                <a:lnTo>
                  <a:pt x="586" y="290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9" name="Freeform 42"/>
          <p:cNvSpPr>
            <a:spLocks noChangeArrowheads="1"/>
          </p:cNvSpPr>
          <p:nvPr/>
        </p:nvSpPr>
        <p:spPr bwMode="auto">
          <a:xfrm>
            <a:off x="5033963" y="3363913"/>
            <a:ext cx="847725" cy="877887"/>
          </a:xfrm>
          <a:custGeom>
            <a:avLst/>
            <a:gdLst>
              <a:gd name="T0" fmla="*/ 2147483647 w 605"/>
              <a:gd name="T1" fmla="*/ 2147483647 h 634"/>
              <a:gd name="T2" fmla="*/ 0 w 605"/>
              <a:gd name="T3" fmla="*/ 2147483647 h 634"/>
              <a:gd name="T4" fmla="*/ 2147483647 w 605"/>
              <a:gd name="T5" fmla="*/ 0 h 634"/>
              <a:gd name="T6" fmla="*/ 2147483647 w 605"/>
              <a:gd name="T7" fmla="*/ 2147483647 h 634"/>
              <a:gd name="T8" fmla="*/ 2147483647 w 605"/>
              <a:gd name="T9" fmla="*/ 2147483647 h 6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634"/>
              <a:gd name="T17" fmla="*/ 605 w 605"/>
              <a:gd name="T18" fmla="*/ 634 h 6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634">
                <a:moveTo>
                  <a:pt x="27" y="634"/>
                </a:moveTo>
                <a:lnTo>
                  <a:pt x="0" y="616"/>
                </a:lnTo>
                <a:lnTo>
                  <a:pt x="586" y="0"/>
                </a:lnTo>
                <a:lnTo>
                  <a:pt x="605" y="19"/>
                </a:lnTo>
                <a:lnTo>
                  <a:pt x="27" y="634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00" name="Rectangle 43"/>
          <p:cNvSpPr>
            <a:spLocks noChangeArrowheads="1"/>
          </p:cNvSpPr>
          <p:nvPr/>
        </p:nvSpPr>
        <p:spPr bwMode="auto">
          <a:xfrm>
            <a:off x="6045200" y="3302000"/>
            <a:ext cx="1201738" cy="36513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401" name="TextBox 42"/>
          <p:cNvSpPr>
            <a:spLocks noChangeArrowheads="1"/>
          </p:cNvSpPr>
          <p:nvPr/>
        </p:nvSpPr>
        <p:spPr bwMode="auto">
          <a:xfrm>
            <a:off x="1360488" y="2557463"/>
            <a:ext cx="1003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D10E0C"/>
                </a:solidFill>
                <a:latin typeface="Calibri" pitchFamily="34" charset="0"/>
              </a:rPr>
              <a:t>34%</a:t>
            </a:r>
            <a:endParaRPr lang="zh-CN" altLang="en-US" sz="3600">
              <a:solidFill>
                <a:srgbClr val="D10E0C"/>
              </a:solidFill>
              <a:latin typeface="Calibri" pitchFamily="34" charset="0"/>
            </a:endParaRPr>
          </a:p>
        </p:txBody>
      </p:sp>
      <p:sp>
        <p:nvSpPr>
          <p:cNvPr id="15402" name="TextBox 43"/>
          <p:cNvSpPr>
            <a:spLocks noChangeArrowheads="1"/>
          </p:cNvSpPr>
          <p:nvPr/>
        </p:nvSpPr>
        <p:spPr bwMode="auto">
          <a:xfrm>
            <a:off x="6408738" y="1798638"/>
            <a:ext cx="106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AAC2AC"/>
                </a:solidFill>
                <a:latin typeface="Calibri" pitchFamily="34" charset="0"/>
              </a:rPr>
              <a:t>79%</a:t>
            </a:r>
            <a:endParaRPr lang="zh-CN" altLang="en-US" sz="3600">
              <a:solidFill>
                <a:srgbClr val="AAC2AC"/>
              </a:solidFill>
              <a:latin typeface="Calibri" pitchFamily="34" charset="0"/>
            </a:endParaRPr>
          </a:p>
        </p:txBody>
      </p:sp>
      <p:sp>
        <p:nvSpPr>
          <p:cNvPr id="15403" name="TextBox 44"/>
          <p:cNvSpPr>
            <a:spLocks noChangeArrowheads="1"/>
          </p:cNvSpPr>
          <p:nvPr/>
        </p:nvSpPr>
        <p:spPr bwMode="auto">
          <a:xfrm>
            <a:off x="2782888" y="1939925"/>
            <a:ext cx="1011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DA5946"/>
                </a:solidFill>
                <a:latin typeface="Calibri" pitchFamily="34" charset="0"/>
              </a:rPr>
              <a:t>63%</a:t>
            </a:r>
            <a:endParaRPr lang="zh-CN" altLang="en-US" sz="3600">
              <a:solidFill>
                <a:srgbClr val="DA5946"/>
              </a:solidFill>
              <a:latin typeface="Calibri" pitchFamily="34" charset="0"/>
            </a:endParaRPr>
          </a:p>
        </p:txBody>
      </p:sp>
      <p:sp>
        <p:nvSpPr>
          <p:cNvPr id="15404" name="Straight Connector 45"/>
          <p:cNvSpPr>
            <a:spLocks noChangeShapeType="1"/>
          </p:cNvSpPr>
          <p:nvPr/>
        </p:nvSpPr>
        <p:spPr bwMode="auto">
          <a:xfrm flipH="1">
            <a:off x="911225" y="1798638"/>
            <a:ext cx="12700" cy="3937000"/>
          </a:xfrm>
          <a:prstGeom prst="line">
            <a:avLst/>
          </a:prstGeom>
          <a:noFill/>
          <a:ln w="28575">
            <a:solidFill>
              <a:srgbClr val="14335D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05" name="Straight Connector 46"/>
          <p:cNvSpPr>
            <a:spLocks noChangeShapeType="1"/>
          </p:cNvSpPr>
          <p:nvPr/>
        </p:nvSpPr>
        <p:spPr bwMode="auto">
          <a:xfrm>
            <a:off x="563563" y="5456238"/>
            <a:ext cx="7164387" cy="0"/>
          </a:xfrm>
          <a:prstGeom prst="line">
            <a:avLst/>
          </a:prstGeom>
          <a:noFill/>
          <a:ln w="28575">
            <a:solidFill>
              <a:srgbClr val="14335D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06" name="TextBox 47"/>
          <p:cNvSpPr>
            <a:spLocks noChangeArrowheads="1"/>
          </p:cNvSpPr>
          <p:nvPr/>
        </p:nvSpPr>
        <p:spPr bwMode="auto">
          <a:xfrm>
            <a:off x="750888" y="56642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14335D"/>
                </a:solidFill>
                <a:latin typeface="Calibri" pitchFamily="34" charset="0"/>
              </a:rPr>
              <a:t>0</a:t>
            </a:r>
            <a:endParaRPr lang="zh-CN" altLang="en-US" sz="2400">
              <a:solidFill>
                <a:srgbClr val="14335D"/>
              </a:solidFill>
              <a:latin typeface="Calibri" pitchFamily="34" charset="0"/>
            </a:endParaRPr>
          </a:p>
        </p:txBody>
      </p:sp>
      <p:sp>
        <p:nvSpPr>
          <p:cNvPr id="15407" name="Rectangle 51"/>
          <p:cNvSpPr>
            <a:spLocks noChangeArrowheads="1"/>
          </p:cNvSpPr>
          <p:nvPr/>
        </p:nvSpPr>
        <p:spPr bwMode="auto">
          <a:xfrm>
            <a:off x="8267700" y="1770063"/>
            <a:ext cx="3228975" cy="95250"/>
          </a:xfrm>
          <a:prstGeom prst="rect">
            <a:avLst/>
          </a:prstGeom>
          <a:solidFill>
            <a:srgbClr val="14335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408" name="Rectangle 52"/>
          <p:cNvSpPr>
            <a:spLocks noChangeArrowheads="1"/>
          </p:cNvSpPr>
          <p:nvPr/>
        </p:nvSpPr>
        <p:spPr bwMode="auto">
          <a:xfrm>
            <a:off x="8281988" y="5605463"/>
            <a:ext cx="3228975" cy="100012"/>
          </a:xfrm>
          <a:prstGeom prst="rect">
            <a:avLst/>
          </a:prstGeom>
          <a:solidFill>
            <a:srgbClr val="14335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409" name="TextBox 54"/>
          <p:cNvSpPr>
            <a:spLocks noChangeArrowheads="1"/>
          </p:cNvSpPr>
          <p:nvPr/>
        </p:nvSpPr>
        <p:spPr bwMode="auto">
          <a:xfrm>
            <a:off x="8280400" y="1219200"/>
            <a:ext cx="3230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</a:p>
        </p:txBody>
      </p:sp>
      <p:sp>
        <p:nvSpPr>
          <p:cNvPr id="15410" name="TextBox 53"/>
          <p:cNvSpPr>
            <a:spLocks noChangeArrowheads="1"/>
          </p:cNvSpPr>
          <p:nvPr/>
        </p:nvSpPr>
        <p:spPr bwMode="auto">
          <a:xfrm>
            <a:off x="8296275" y="1892300"/>
            <a:ext cx="326231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grpSp>
        <p:nvGrpSpPr>
          <p:cNvPr id="15411" name="组合 54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5422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3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24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412" name="矩形 58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5413" name="组合 59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5415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16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7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5418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419" name="组合 64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5420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21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5414" name="文本框 67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流程图: 手动输入 4"/>
          <p:cNvSpPr>
            <a:spLocks noChangeArrowheads="1"/>
          </p:cNvSpPr>
          <p:nvPr/>
        </p:nvSpPr>
        <p:spPr bwMode="auto">
          <a:xfrm rot="5400000">
            <a:off x="2969418" y="-1667668"/>
            <a:ext cx="1006475" cy="6980238"/>
          </a:xfrm>
          <a:prstGeom prst="flowChartManualInpu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7" name="流程图: 手动输入 17"/>
          <p:cNvSpPr>
            <a:spLocks noChangeArrowheads="1"/>
          </p:cNvSpPr>
          <p:nvPr/>
        </p:nvSpPr>
        <p:spPr bwMode="auto">
          <a:xfrm rot="-5400000">
            <a:off x="8347075" y="-1516062"/>
            <a:ext cx="1006475" cy="6683375"/>
          </a:xfrm>
          <a:prstGeom prst="flowChartManualInpu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矩形 18"/>
          <p:cNvSpPr>
            <a:spLocks noChangeArrowheads="1"/>
          </p:cNvSpPr>
          <p:nvPr/>
        </p:nvSpPr>
        <p:spPr bwMode="auto">
          <a:xfrm>
            <a:off x="284163" y="1387475"/>
            <a:ext cx="4657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89" name="KSO_Shape"/>
          <p:cNvSpPr>
            <a:spLocks noChangeArrowheads="1"/>
          </p:cNvSpPr>
          <p:nvPr/>
        </p:nvSpPr>
        <p:spPr bwMode="auto">
          <a:xfrm>
            <a:off x="1800225" y="2997200"/>
            <a:ext cx="906463" cy="1011238"/>
          </a:xfrm>
          <a:custGeom>
            <a:avLst/>
            <a:gdLst>
              <a:gd name="T0" fmla="*/ 49403 w 2960688"/>
              <a:gd name="T1" fmla="*/ 176396 h 3298826"/>
              <a:gd name="T2" fmla="*/ 38380 w 2960688"/>
              <a:gd name="T3" fmla="*/ 187986 h 3298826"/>
              <a:gd name="T4" fmla="*/ 38560 w 2960688"/>
              <a:gd name="T5" fmla="*/ 209853 h 3298826"/>
              <a:gd name="T6" fmla="*/ 32914 w 2960688"/>
              <a:gd name="T7" fmla="*/ 217261 h 3298826"/>
              <a:gd name="T8" fmla="*/ 25625 w 2960688"/>
              <a:gd name="T9" fmla="*/ 199607 h 3298826"/>
              <a:gd name="T10" fmla="*/ 32436 w 2960688"/>
              <a:gd name="T11" fmla="*/ 177740 h 3298826"/>
              <a:gd name="T12" fmla="*/ 84018 w 2960688"/>
              <a:gd name="T13" fmla="*/ 167766 h 3298826"/>
              <a:gd name="T14" fmla="*/ 100178 w 2960688"/>
              <a:gd name="T15" fmla="*/ 189495 h 3298826"/>
              <a:gd name="T16" fmla="*/ 100119 w 2960688"/>
              <a:gd name="T17" fmla="*/ 209433 h 3298826"/>
              <a:gd name="T18" fmla="*/ 89910 w 2960688"/>
              <a:gd name="T19" fmla="*/ 226446 h 3298826"/>
              <a:gd name="T20" fmla="*/ 66904 w 2960688"/>
              <a:gd name="T21" fmla="*/ 236684 h 3298826"/>
              <a:gd name="T22" fmla="*/ 65000 w 2960688"/>
              <a:gd name="T23" fmla="*/ 183943 h 3298826"/>
              <a:gd name="T24" fmla="*/ 60000 w 2960688"/>
              <a:gd name="T25" fmla="*/ 153563 h 3298826"/>
              <a:gd name="T26" fmla="*/ 36786 w 2960688"/>
              <a:gd name="T27" fmla="*/ 162514 h 3298826"/>
              <a:gd name="T28" fmla="*/ 21756 w 2960688"/>
              <a:gd name="T29" fmla="*/ 181847 h 3298826"/>
              <a:gd name="T30" fmla="*/ 18750 w 2960688"/>
              <a:gd name="T31" fmla="*/ 205685 h 3298826"/>
              <a:gd name="T32" fmla="*/ 28839 w 2960688"/>
              <a:gd name="T33" fmla="*/ 228569 h 3298826"/>
              <a:gd name="T34" fmla="*/ 48750 w 2960688"/>
              <a:gd name="T35" fmla="*/ 242562 h 3298826"/>
              <a:gd name="T36" fmla="*/ 72678 w 2960688"/>
              <a:gd name="T37" fmla="*/ 244442 h 3298826"/>
              <a:gd name="T38" fmla="*/ 95059 w 2960688"/>
              <a:gd name="T39" fmla="*/ 233194 h 3298826"/>
              <a:gd name="T40" fmla="*/ 107976 w 2960688"/>
              <a:gd name="T41" fmla="*/ 212667 h 3298826"/>
              <a:gd name="T42" fmla="*/ 108690 w 2960688"/>
              <a:gd name="T43" fmla="*/ 188530 h 3298826"/>
              <a:gd name="T44" fmla="*/ 96339 w 2960688"/>
              <a:gd name="T45" fmla="*/ 166660 h 3298826"/>
              <a:gd name="T46" fmla="*/ 75297 w 2960688"/>
              <a:gd name="T47" fmla="*/ 154786 h 3298826"/>
              <a:gd name="T48" fmla="*/ 147618 w 2960688"/>
              <a:gd name="T49" fmla="*/ 196664 h 3298826"/>
              <a:gd name="T50" fmla="*/ 201904 w 2960688"/>
              <a:gd name="T51" fmla="*/ 140612 h 3298826"/>
              <a:gd name="T52" fmla="*/ 259969 w 2960688"/>
              <a:gd name="T53" fmla="*/ 160290 h 3298826"/>
              <a:gd name="T54" fmla="*/ 274671 w 2960688"/>
              <a:gd name="T55" fmla="*/ 191178 h 3298826"/>
              <a:gd name="T56" fmla="*/ 237558 w 2960688"/>
              <a:gd name="T57" fmla="*/ 219233 h 3298826"/>
              <a:gd name="T58" fmla="*/ 193362 w 2960688"/>
              <a:gd name="T59" fmla="*/ 266132 h 3298826"/>
              <a:gd name="T60" fmla="*/ 130654 w 2960688"/>
              <a:gd name="T61" fmla="*/ 228864 h 3298826"/>
              <a:gd name="T62" fmla="*/ 135892 w 2960688"/>
              <a:gd name="T63" fmla="*/ 187093 h 3298826"/>
              <a:gd name="T64" fmla="*/ 121279 w 2960688"/>
              <a:gd name="T65" fmla="*/ 154357 h 3298826"/>
              <a:gd name="T66" fmla="*/ 76756 w 2960688"/>
              <a:gd name="T67" fmla="*/ 136288 h 3298826"/>
              <a:gd name="T68" fmla="*/ 106964 w 2960688"/>
              <a:gd name="T69" fmla="*/ 151444 h 3298826"/>
              <a:gd name="T70" fmla="*/ 125684 w 2960688"/>
              <a:gd name="T71" fmla="*/ 181161 h 3298826"/>
              <a:gd name="T72" fmla="*/ 126398 w 2960688"/>
              <a:gd name="T73" fmla="*/ 214695 h 3298826"/>
              <a:gd name="T74" fmla="*/ 114642 w 2960688"/>
              <a:gd name="T75" fmla="*/ 238862 h 3298826"/>
              <a:gd name="T76" fmla="*/ 138094 w 2960688"/>
              <a:gd name="T77" fmla="*/ 299607 h 3298826"/>
              <a:gd name="T78" fmla="*/ 132142 w 2960688"/>
              <a:gd name="T79" fmla="*/ 308886 h 3298826"/>
              <a:gd name="T80" fmla="*/ 121279 w 2960688"/>
              <a:gd name="T81" fmla="*/ 308051 h 3298826"/>
              <a:gd name="T82" fmla="*/ 73154 w 2960688"/>
              <a:gd name="T83" fmla="*/ 262939 h 3298826"/>
              <a:gd name="T84" fmla="*/ 45536 w 2960688"/>
              <a:gd name="T85" fmla="*/ 260851 h 3298826"/>
              <a:gd name="T86" fmla="*/ 16815 w 2960688"/>
              <a:gd name="T87" fmla="*/ 242711 h 3298826"/>
              <a:gd name="T88" fmla="*/ 1101 w 2960688"/>
              <a:gd name="T89" fmla="*/ 211324 h 3298826"/>
              <a:gd name="T90" fmla="*/ 3720 w 2960688"/>
              <a:gd name="T91" fmla="*/ 177759 h 3298826"/>
              <a:gd name="T92" fmla="*/ 23274 w 2960688"/>
              <a:gd name="T93" fmla="*/ 149744 h 3298826"/>
              <a:gd name="T94" fmla="*/ 55268 w 2960688"/>
              <a:gd name="T95" fmla="*/ 135632 h 3298826"/>
              <a:gd name="T96" fmla="*/ 188373 w 2960688"/>
              <a:gd name="T97" fmla="*/ 4179 h 3298826"/>
              <a:gd name="T98" fmla="*/ 207282 w 2960688"/>
              <a:gd name="T99" fmla="*/ 21402 h 3298826"/>
              <a:gd name="T100" fmla="*/ 216394 w 2960688"/>
              <a:gd name="T101" fmla="*/ 48057 h 3298826"/>
              <a:gd name="T102" fmla="*/ 223630 w 2960688"/>
              <a:gd name="T103" fmla="*/ 64086 h 3298826"/>
              <a:gd name="T104" fmla="*/ 218091 w 2960688"/>
              <a:gd name="T105" fmla="*/ 80264 h 3298826"/>
              <a:gd name="T106" fmla="*/ 200820 w 2960688"/>
              <a:gd name="T107" fmla="*/ 112621 h 3298826"/>
              <a:gd name="T108" fmla="*/ 181851 w 2960688"/>
              <a:gd name="T109" fmla="*/ 127844 h 3298826"/>
              <a:gd name="T110" fmla="*/ 159220 w 2960688"/>
              <a:gd name="T111" fmla="*/ 128530 h 3298826"/>
              <a:gd name="T112" fmla="*/ 141085 w 2960688"/>
              <a:gd name="T113" fmla="*/ 116113 h 3298826"/>
              <a:gd name="T114" fmla="*/ 121730 w 2960688"/>
              <a:gd name="T115" fmla="*/ 82055 h 3298826"/>
              <a:gd name="T116" fmla="*/ 114285 w 2960688"/>
              <a:gd name="T117" fmla="*/ 65817 h 3298826"/>
              <a:gd name="T118" fmla="*/ 122474 w 2960688"/>
              <a:gd name="T119" fmla="*/ 50415 h 3298826"/>
              <a:gd name="T120" fmla="*/ 130752 w 2960688"/>
              <a:gd name="T121" fmla="*/ 23312 h 3298826"/>
              <a:gd name="T122" fmla="*/ 148798 w 2960688"/>
              <a:gd name="T123" fmla="*/ 5164 h 329882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960688"/>
              <a:gd name="T187" fmla="*/ 0 h 3298826"/>
              <a:gd name="T188" fmla="*/ 2960688 w 2960688"/>
              <a:gd name="T189" fmla="*/ 3298826 h 329882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960688" h="3298826">
                <a:moveTo>
                  <a:pt x="472859" y="1797050"/>
                </a:moveTo>
                <a:lnTo>
                  <a:pt x="478276" y="1797050"/>
                </a:lnTo>
                <a:lnTo>
                  <a:pt x="483375" y="1797686"/>
                </a:lnTo>
                <a:lnTo>
                  <a:pt x="488792" y="1798640"/>
                </a:lnTo>
                <a:lnTo>
                  <a:pt x="493891" y="1800229"/>
                </a:lnTo>
                <a:lnTo>
                  <a:pt x="499309" y="1802454"/>
                </a:lnTo>
                <a:lnTo>
                  <a:pt x="503770" y="1804679"/>
                </a:lnTo>
                <a:lnTo>
                  <a:pt x="508550" y="1807858"/>
                </a:lnTo>
                <a:lnTo>
                  <a:pt x="512693" y="1811355"/>
                </a:lnTo>
                <a:lnTo>
                  <a:pt x="516836" y="1815170"/>
                </a:lnTo>
                <a:lnTo>
                  <a:pt x="520341" y="1819302"/>
                </a:lnTo>
                <a:lnTo>
                  <a:pt x="523846" y="1824071"/>
                </a:lnTo>
                <a:lnTo>
                  <a:pt x="526396" y="1829157"/>
                </a:lnTo>
                <a:lnTo>
                  <a:pt x="528945" y="1834561"/>
                </a:lnTo>
                <a:lnTo>
                  <a:pt x="530220" y="1839648"/>
                </a:lnTo>
                <a:lnTo>
                  <a:pt x="531495" y="1845370"/>
                </a:lnTo>
                <a:lnTo>
                  <a:pt x="531813" y="1850774"/>
                </a:lnTo>
                <a:lnTo>
                  <a:pt x="531813" y="1855860"/>
                </a:lnTo>
                <a:lnTo>
                  <a:pt x="531495" y="1861264"/>
                </a:lnTo>
                <a:lnTo>
                  <a:pt x="530220" y="1866668"/>
                </a:lnTo>
                <a:lnTo>
                  <a:pt x="528945" y="1871755"/>
                </a:lnTo>
                <a:lnTo>
                  <a:pt x="527033" y="1877159"/>
                </a:lnTo>
                <a:lnTo>
                  <a:pt x="524165" y="1881609"/>
                </a:lnTo>
                <a:lnTo>
                  <a:pt x="520978" y="1886378"/>
                </a:lnTo>
                <a:lnTo>
                  <a:pt x="517792" y="1890510"/>
                </a:lnTo>
                <a:lnTo>
                  <a:pt x="513968" y="1894643"/>
                </a:lnTo>
                <a:lnTo>
                  <a:pt x="509506" y="1898140"/>
                </a:lnTo>
                <a:lnTo>
                  <a:pt x="504726" y="1901636"/>
                </a:lnTo>
                <a:lnTo>
                  <a:pt x="495803" y="1907358"/>
                </a:lnTo>
                <a:lnTo>
                  <a:pt x="486880" y="1913080"/>
                </a:lnTo>
                <a:lnTo>
                  <a:pt x="478913" y="1918803"/>
                </a:lnTo>
                <a:lnTo>
                  <a:pt x="471265" y="1924842"/>
                </a:lnTo>
                <a:lnTo>
                  <a:pt x="463936" y="1931200"/>
                </a:lnTo>
                <a:lnTo>
                  <a:pt x="457244" y="1937240"/>
                </a:lnTo>
                <a:lnTo>
                  <a:pt x="450870" y="1943280"/>
                </a:lnTo>
                <a:lnTo>
                  <a:pt x="444815" y="1949320"/>
                </a:lnTo>
                <a:lnTo>
                  <a:pt x="439398" y="1955678"/>
                </a:lnTo>
                <a:lnTo>
                  <a:pt x="433980" y="1962036"/>
                </a:lnTo>
                <a:lnTo>
                  <a:pt x="429519" y="1968076"/>
                </a:lnTo>
                <a:lnTo>
                  <a:pt x="424739" y="1974751"/>
                </a:lnTo>
                <a:lnTo>
                  <a:pt x="420596" y="1980791"/>
                </a:lnTo>
                <a:lnTo>
                  <a:pt x="416453" y="1987467"/>
                </a:lnTo>
                <a:lnTo>
                  <a:pt x="412948" y="1993825"/>
                </a:lnTo>
                <a:lnTo>
                  <a:pt x="409443" y="2000501"/>
                </a:lnTo>
                <a:lnTo>
                  <a:pt x="406256" y="2006858"/>
                </a:lnTo>
                <a:lnTo>
                  <a:pt x="403388" y="2013534"/>
                </a:lnTo>
                <a:lnTo>
                  <a:pt x="400838" y="2019892"/>
                </a:lnTo>
                <a:lnTo>
                  <a:pt x="398608" y="2026886"/>
                </a:lnTo>
                <a:lnTo>
                  <a:pt x="394465" y="2039919"/>
                </a:lnTo>
                <a:lnTo>
                  <a:pt x="391278" y="2053271"/>
                </a:lnTo>
                <a:lnTo>
                  <a:pt x="388729" y="2066622"/>
                </a:lnTo>
                <a:lnTo>
                  <a:pt x="387135" y="2079974"/>
                </a:lnTo>
                <a:lnTo>
                  <a:pt x="386498" y="2093007"/>
                </a:lnTo>
                <a:lnTo>
                  <a:pt x="385861" y="2106041"/>
                </a:lnTo>
                <a:lnTo>
                  <a:pt x="385861" y="2118439"/>
                </a:lnTo>
                <a:lnTo>
                  <a:pt x="386817" y="2130518"/>
                </a:lnTo>
                <a:lnTo>
                  <a:pt x="387773" y="2141962"/>
                </a:lnTo>
                <a:lnTo>
                  <a:pt x="389366" y="2153724"/>
                </a:lnTo>
                <a:lnTo>
                  <a:pt x="391278" y="2164215"/>
                </a:lnTo>
                <a:lnTo>
                  <a:pt x="393190" y="2174705"/>
                </a:lnTo>
                <a:lnTo>
                  <a:pt x="395421" y="2184242"/>
                </a:lnTo>
                <a:lnTo>
                  <a:pt x="397970" y="2193461"/>
                </a:lnTo>
                <a:lnTo>
                  <a:pt x="402432" y="2209038"/>
                </a:lnTo>
                <a:lnTo>
                  <a:pt x="406574" y="2221435"/>
                </a:lnTo>
                <a:lnTo>
                  <a:pt x="409761" y="2229383"/>
                </a:lnTo>
                <a:lnTo>
                  <a:pt x="411355" y="2233197"/>
                </a:lnTo>
                <a:lnTo>
                  <a:pt x="413585" y="2238602"/>
                </a:lnTo>
                <a:lnTo>
                  <a:pt x="415179" y="2244006"/>
                </a:lnTo>
                <a:lnTo>
                  <a:pt x="416453" y="2249728"/>
                </a:lnTo>
                <a:lnTo>
                  <a:pt x="416772" y="2255132"/>
                </a:lnTo>
                <a:lnTo>
                  <a:pt x="416772" y="2260536"/>
                </a:lnTo>
                <a:lnTo>
                  <a:pt x="415816" y="2265940"/>
                </a:lnTo>
                <a:lnTo>
                  <a:pt x="414860" y="2271026"/>
                </a:lnTo>
                <a:lnTo>
                  <a:pt x="413267" y="2276113"/>
                </a:lnTo>
                <a:lnTo>
                  <a:pt x="411036" y="2281199"/>
                </a:lnTo>
                <a:lnTo>
                  <a:pt x="408168" y="2285967"/>
                </a:lnTo>
                <a:lnTo>
                  <a:pt x="405300" y="2290736"/>
                </a:lnTo>
                <a:lnTo>
                  <a:pt x="401794" y="2294868"/>
                </a:lnTo>
                <a:lnTo>
                  <a:pt x="397970" y="2298683"/>
                </a:lnTo>
                <a:lnTo>
                  <a:pt x="393509" y="2302180"/>
                </a:lnTo>
                <a:lnTo>
                  <a:pt x="389047" y="2305359"/>
                </a:lnTo>
                <a:lnTo>
                  <a:pt x="383630" y="2307902"/>
                </a:lnTo>
                <a:lnTo>
                  <a:pt x="378213" y="2309809"/>
                </a:lnTo>
                <a:lnTo>
                  <a:pt x="372795" y="2311717"/>
                </a:lnTo>
                <a:lnTo>
                  <a:pt x="367696" y="2312670"/>
                </a:lnTo>
                <a:lnTo>
                  <a:pt x="361642" y="2312988"/>
                </a:lnTo>
                <a:lnTo>
                  <a:pt x="356543" y="2312988"/>
                </a:lnTo>
                <a:lnTo>
                  <a:pt x="351125" y="2312034"/>
                </a:lnTo>
                <a:lnTo>
                  <a:pt x="345708" y="2311081"/>
                </a:lnTo>
                <a:lnTo>
                  <a:pt x="340609" y="2309491"/>
                </a:lnTo>
                <a:lnTo>
                  <a:pt x="335829" y="2307584"/>
                </a:lnTo>
                <a:lnTo>
                  <a:pt x="330730" y="2304723"/>
                </a:lnTo>
                <a:lnTo>
                  <a:pt x="326587" y="2301862"/>
                </a:lnTo>
                <a:lnTo>
                  <a:pt x="322126" y="2298365"/>
                </a:lnTo>
                <a:lnTo>
                  <a:pt x="318302" y="2294550"/>
                </a:lnTo>
                <a:lnTo>
                  <a:pt x="314478" y="2289782"/>
                </a:lnTo>
                <a:lnTo>
                  <a:pt x="311610" y="2285332"/>
                </a:lnTo>
                <a:lnTo>
                  <a:pt x="308742" y="2280245"/>
                </a:lnTo>
                <a:lnTo>
                  <a:pt x="306830" y="2275795"/>
                </a:lnTo>
                <a:lnTo>
                  <a:pt x="302687" y="2264987"/>
                </a:lnTo>
                <a:lnTo>
                  <a:pt x="296951" y="2249092"/>
                </a:lnTo>
                <a:lnTo>
                  <a:pt x="293764" y="2239237"/>
                </a:lnTo>
                <a:lnTo>
                  <a:pt x="290259" y="2228111"/>
                </a:lnTo>
                <a:lnTo>
                  <a:pt x="287391" y="2216349"/>
                </a:lnTo>
                <a:lnTo>
                  <a:pt x="284204" y="2202998"/>
                </a:lnTo>
                <a:lnTo>
                  <a:pt x="281017" y="2189328"/>
                </a:lnTo>
                <a:lnTo>
                  <a:pt x="278468" y="2173752"/>
                </a:lnTo>
                <a:lnTo>
                  <a:pt x="276556" y="2158175"/>
                </a:lnTo>
                <a:lnTo>
                  <a:pt x="274644" y="2141645"/>
                </a:lnTo>
                <a:lnTo>
                  <a:pt x="273369" y="2124161"/>
                </a:lnTo>
                <a:lnTo>
                  <a:pt x="273050" y="2106041"/>
                </a:lnTo>
                <a:lnTo>
                  <a:pt x="273369" y="2088239"/>
                </a:lnTo>
                <a:lnTo>
                  <a:pt x="274325" y="2078384"/>
                </a:lnTo>
                <a:lnTo>
                  <a:pt x="274962" y="2069483"/>
                </a:lnTo>
                <a:lnTo>
                  <a:pt x="275918" y="2059629"/>
                </a:lnTo>
                <a:lnTo>
                  <a:pt x="277193" y="2049774"/>
                </a:lnTo>
                <a:lnTo>
                  <a:pt x="278786" y="2040237"/>
                </a:lnTo>
                <a:lnTo>
                  <a:pt x="280698" y="2030382"/>
                </a:lnTo>
                <a:lnTo>
                  <a:pt x="282929" y="2020846"/>
                </a:lnTo>
                <a:lnTo>
                  <a:pt x="285479" y="2010673"/>
                </a:lnTo>
                <a:lnTo>
                  <a:pt x="288347" y="2000819"/>
                </a:lnTo>
                <a:lnTo>
                  <a:pt x="291533" y="1990328"/>
                </a:lnTo>
                <a:lnTo>
                  <a:pt x="295039" y="1980473"/>
                </a:lnTo>
                <a:lnTo>
                  <a:pt x="299181" y="1970619"/>
                </a:lnTo>
                <a:lnTo>
                  <a:pt x="303324" y="1960446"/>
                </a:lnTo>
                <a:lnTo>
                  <a:pt x="308423" y="1950274"/>
                </a:lnTo>
                <a:lnTo>
                  <a:pt x="313522" y="1940419"/>
                </a:lnTo>
                <a:lnTo>
                  <a:pt x="319258" y="1930247"/>
                </a:lnTo>
                <a:lnTo>
                  <a:pt x="325313" y="1920710"/>
                </a:lnTo>
                <a:lnTo>
                  <a:pt x="331368" y="1910855"/>
                </a:lnTo>
                <a:lnTo>
                  <a:pt x="338697" y="1901318"/>
                </a:lnTo>
                <a:lnTo>
                  <a:pt x="346027" y="1891464"/>
                </a:lnTo>
                <a:lnTo>
                  <a:pt x="353675" y="1881927"/>
                </a:lnTo>
                <a:lnTo>
                  <a:pt x="362279" y="1872708"/>
                </a:lnTo>
                <a:lnTo>
                  <a:pt x="370883" y="1863807"/>
                </a:lnTo>
                <a:lnTo>
                  <a:pt x="380125" y="1854906"/>
                </a:lnTo>
                <a:lnTo>
                  <a:pt x="389685" y="1846005"/>
                </a:lnTo>
                <a:lnTo>
                  <a:pt x="400201" y="1837740"/>
                </a:lnTo>
                <a:lnTo>
                  <a:pt x="411036" y="1829157"/>
                </a:lnTo>
                <a:lnTo>
                  <a:pt x="422190" y="1820892"/>
                </a:lnTo>
                <a:lnTo>
                  <a:pt x="433980" y="1813263"/>
                </a:lnTo>
                <a:lnTo>
                  <a:pt x="446409" y="1805315"/>
                </a:lnTo>
                <a:lnTo>
                  <a:pt x="451189" y="1802772"/>
                </a:lnTo>
                <a:lnTo>
                  <a:pt x="456606" y="1800547"/>
                </a:lnTo>
                <a:lnTo>
                  <a:pt x="461705" y="1798957"/>
                </a:lnTo>
                <a:lnTo>
                  <a:pt x="467441" y="1797686"/>
                </a:lnTo>
                <a:lnTo>
                  <a:pt x="472859" y="1797050"/>
                </a:lnTo>
                <a:close/>
                <a:moveTo>
                  <a:pt x="799783" y="1741488"/>
                </a:moveTo>
                <a:lnTo>
                  <a:pt x="816611" y="1747205"/>
                </a:lnTo>
                <a:lnTo>
                  <a:pt x="833438" y="1753558"/>
                </a:lnTo>
                <a:lnTo>
                  <a:pt x="849631" y="1760228"/>
                </a:lnTo>
                <a:lnTo>
                  <a:pt x="865506" y="1767851"/>
                </a:lnTo>
                <a:lnTo>
                  <a:pt x="881064" y="1776427"/>
                </a:lnTo>
                <a:lnTo>
                  <a:pt x="896304" y="1785321"/>
                </a:lnTo>
                <a:lnTo>
                  <a:pt x="910909" y="1795167"/>
                </a:lnTo>
                <a:lnTo>
                  <a:pt x="925514" y="1805332"/>
                </a:lnTo>
                <a:lnTo>
                  <a:pt x="939166" y="1816131"/>
                </a:lnTo>
                <a:lnTo>
                  <a:pt x="952819" y="1827566"/>
                </a:lnTo>
                <a:lnTo>
                  <a:pt x="965201" y="1839953"/>
                </a:lnTo>
                <a:lnTo>
                  <a:pt x="977584" y="1852976"/>
                </a:lnTo>
                <a:lnTo>
                  <a:pt x="989331" y="1866317"/>
                </a:lnTo>
                <a:lnTo>
                  <a:pt x="1000444" y="1879975"/>
                </a:lnTo>
                <a:lnTo>
                  <a:pt x="1011239" y="1894586"/>
                </a:lnTo>
                <a:lnTo>
                  <a:pt x="1021081" y="1909514"/>
                </a:lnTo>
                <a:lnTo>
                  <a:pt x="1026479" y="1918090"/>
                </a:lnTo>
                <a:lnTo>
                  <a:pt x="1031559" y="1926666"/>
                </a:lnTo>
                <a:lnTo>
                  <a:pt x="1036004" y="1935242"/>
                </a:lnTo>
                <a:lnTo>
                  <a:pt x="1040766" y="1944136"/>
                </a:lnTo>
                <a:lnTo>
                  <a:pt x="1044894" y="1952712"/>
                </a:lnTo>
                <a:lnTo>
                  <a:pt x="1049021" y="1961605"/>
                </a:lnTo>
                <a:lnTo>
                  <a:pt x="1052831" y="1970817"/>
                </a:lnTo>
                <a:lnTo>
                  <a:pt x="1056324" y="1979710"/>
                </a:lnTo>
                <a:lnTo>
                  <a:pt x="1059816" y="1988922"/>
                </a:lnTo>
                <a:lnTo>
                  <a:pt x="1062991" y="1997815"/>
                </a:lnTo>
                <a:lnTo>
                  <a:pt x="1065849" y="2007026"/>
                </a:lnTo>
                <a:lnTo>
                  <a:pt x="1068706" y="2016555"/>
                </a:lnTo>
                <a:lnTo>
                  <a:pt x="1070929" y="2025767"/>
                </a:lnTo>
                <a:lnTo>
                  <a:pt x="1073151" y="2035295"/>
                </a:lnTo>
                <a:lnTo>
                  <a:pt x="1075056" y="2044507"/>
                </a:lnTo>
                <a:lnTo>
                  <a:pt x="1076961" y="2054353"/>
                </a:lnTo>
                <a:lnTo>
                  <a:pt x="1078549" y="2063882"/>
                </a:lnTo>
                <a:lnTo>
                  <a:pt x="1079819" y="2073411"/>
                </a:lnTo>
                <a:lnTo>
                  <a:pt x="1080771" y="2082940"/>
                </a:lnTo>
                <a:lnTo>
                  <a:pt x="1081724" y="2092786"/>
                </a:lnTo>
                <a:lnTo>
                  <a:pt x="1082359" y="2102315"/>
                </a:lnTo>
                <a:lnTo>
                  <a:pt x="1082676" y="2111844"/>
                </a:lnTo>
                <a:lnTo>
                  <a:pt x="1082676" y="2122008"/>
                </a:lnTo>
                <a:lnTo>
                  <a:pt x="1082676" y="2131537"/>
                </a:lnTo>
                <a:lnTo>
                  <a:pt x="1082359" y="2141066"/>
                </a:lnTo>
                <a:lnTo>
                  <a:pt x="1081724" y="2150913"/>
                </a:lnTo>
                <a:lnTo>
                  <a:pt x="1080771" y="2160442"/>
                </a:lnTo>
                <a:lnTo>
                  <a:pt x="1079819" y="2170606"/>
                </a:lnTo>
                <a:lnTo>
                  <a:pt x="1078231" y="2180135"/>
                </a:lnTo>
                <a:lnTo>
                  <a:pt x="1076644" y="2189981"/>
                </a:lnTo>
                <a:lnTo>
                  <a:pt x="1075056" y="2199510"/>
                </a:lnTo>
                <a:lnTo>
                  <a:pt x="1072834" y="2209674"/>
                </a:lnTo>
                <a:lnTo>
                  <a:pt x="1070611" y="2219203"/>
                </a:lnTo>
                <a:lnTo>
                  <a:pt x="1068071" y="2228732"/>
                </a:lnTo>
                <a:lnTo>
                  <a:pt x="1065214" y="2238261"/>
                </a:lnTo>
                <a:lnTo>
                  <a:pt x="1062356" y="2247472"/>
                </a:lnTo>
                <a:lnTo>
                  <a:pt x="1058864" y="2257001"/>
                </a:lnTo>
                <a:lnTo>
                  <a:pt x="1055689" y="2266212"/>
                </a:lnTo>
                <a:lnTo>
                  <a:pt x="1052196" y="2275106"/>
                </a:lnTo>
                <a:lnTo>
                  <a:pt x="1048386" y="2284317"/>
                </a:lnTo>
                <a:lnTo>
                  <a:pt x="1044259" y="2292893"/>
                </a:lnTo>
                <a:lnTo>
                  <a:pt x="1039814" y="2301787"/>
                </a:lnTo>
                <a:lnTo>
                  <a:pt x="1035369" y="2310045"/>
                </a:lnTo>
                <a:lnTo>
                  <a:pt x="1030606" y="2318621"/>
                </a:lnTo>
                <a:lnTo>
                  <a:pt x="1025844" y="2327197"/>
                </a:lnTo>
                <a:lnTo>
                  <a:pt x="1020764" y="2335456"/>
                </a:lnTo>
                <a:lnTo>
                  <a:pt x="1015366" y="2343396"/>
                </a:lnTo>
                <a:lnTo>
                  <a:pt x="1009969" y="2351655"/>
                </a:lnTo>
                <a:lnTo>
                  <a:pt x="1004254" y="2359278"/>
                </a:lnTo>
                <a:lnTo>
                  <a:pt x="998539" y="2366901"/>
                </a:lnTo>
                <a:lnTo>
                  <a:pt x="992506" y="2374524"/>
                </a:lnTo>
                <a:lnTo>
                  <a:pt x="985839" y="2381830"/>
                </a:lnTo>
                <a:lnTo>
                  <a:pt x="979806" y="2389135"/>
                </a:lnTo>
                <a:lnTo>
                  <a:pt x="972821" y="2396440"/>
                </a:lnTo>
                <a:lnTo>
                  <a:pt x="966471" y="2403111"/>
                </a:lnTo>
                <a:lnTo>
                  <a:pt x="959169" y="2409781"/>
                </a:lnTo>
                <a:lnTo>
                  <a:pt x="952184" y="2416451"/>
                </a:lnTo>
                <a:lnTo>
                  <a:pt x="944564" y="2423121"/>
                </a:lnTo>
                <a:lnTo>
                  <a:pt x="937261" y="2429156"/>
                </a:lnTo>
                <a:lnTo>
                  <a:pt x="929641" y="2435191"/>
                </a:lnTo>
                <a:lnTo>
                  <a:pt x="921704" y="2441544"/>
                </a:lnTo>
                <a:lnTo>
                  <a:pt x="913766" y="2447261"/>
                </a:lnTo>
                <a:lnTo>
                  <a:pt x="905511" y="2452661"/>
                </a:lnTo>
                <a:lnTo>
                  <a:pt x="897256" y="2458061"/>
                </a:lnTo>
                <a:lnTo>
                  <a:pt x="884874" y="2465684"/>
                </a:lnTo>
                <a:lnTo>
                  <a:pt x="872809" y="2472354"/>
                </a:lnTo>
                <a:lnTo>
                  <a:pt x="860426" y="2478707"/>
                </a:lnTo>
                <a:lnTo>
                  <a:pt x="847726" y="2484742"/>
                </a:lnTo>
                <a:lnTo>
                  <a:pt x="834708" y="2490141"/>
                </a:lnTo>
                <a:lnTo>
                  <a:pt x="821691" y="2495541"/>
                </a:lnTo>
                <a:lnTo>
                  <a:pt x="808991" y="2499988"/>
                </a:lnTo>
                <a:lnTo>
                  <a:pt x="795338" y="2503799"/>
                </a:lnTo>
                <a:lnTo>
                  <a:pt x="782003" y="2507611"/>
                </a:lnTo>
                <a:lnTo>
                  <a:pt x="768668" y="2510787"/>
                </a:lnTo>
                <a:lnTo>
                  <a:pt x="755016" y="2513328"/>
                </a:lnTo>
                <a:lnTo>
                  <a:pt x="741046" y="2515552"/>
                </a:lnTo>
                <a:lnTo>
                  <a:pt x="727393" y="2517140"/>
                </a:lnTo>
                <a:lnTo>
                  <a:pt x="713741" y="2518728"/>
                </a:lnTo>
                <a:lnTo>
                  <a:pt x="699771" y="2519363"/>
                </a:lnTo>
                <a:lnTo>
                  <a:pt x="685801" y="2519363"/>
                </a:lnTo>
                <a:lnTo>
                  <a:pt x="675958" y="2519363"/>
                </a:lnTo>
                <a:lnTo>
                  <a:pt x="666116" y="2519046"/>
                </a:lnTo>
                <a:lnTo>
                  <a:pt x="646113" y="2517140"/>
                </a:lnTo>
                <a:lnTo>
                  <a:pt x="647701" y="2406922"/>
                </a:lnTo>
                <a:lnTo>
                  <a:pt x="648971" y="2312586"/>
                </a:lnTo>
                <a:lnTo>
                  <a:pt x="650241" y="2242708"/>
                </a:lnTo>
                <a:lnTo>
                  <a:pt x="650876" y="2220156"/>
                </a:lnTo>
                <a:lnTo>
                  <a:pt x="651193" y="2207133"/>
                </a:lnTo>
                <a:lnTo>
                  <a:pt x="653416" y="2182040"/>
                </a:lnTo>
                <a:lnTo>
                  <a:pt x="656273" y="2157583"/>
                </a:lnTo>
                <a:lnTo>
                  <a:pt x="658813" y="2134078"/>
                </a:lnTo>
                <a:lnTo>
                  <a:pt x="661988" y="2111209"/>
                </a:lnTo>
                <a:lnTo>
                  <a:pt x="665481" y="2089293"/>
                </a:lnTo>
                <a:lnTo>
                  <a:pt x="668973" y="2068329"/>
                </a:lnTo>
                <a:lnTo>
                  <a:pt x="672148" y="2048001"/>
                </a:lnTo>
                <a:lnTo>
                  <a:pt x="675958" y="2028625"/>
                </a:lnTo>
                <a:lnTo>
                  <a:pt x="680403" y="2009885"/>
                </a:lnTo>
                <a:lnTo>
                  <a:pt x="684531" y="1991463"/>
                </a:lnTo>
                <a:lnTo>
                  <a:pt x="688658" y="1974311"/>
                </a:lnTo>
                <a:lnTo>
                  <a:pt x="693421" y="1957476"/>
                </a:lnTo>
                <a:lnTo>
                  <a:pt x="697866" y="1941595"/>
                </a:lnTo>
                <a:lnTo>
                  <a:pt x="702946" y="1926031"/>
                </a:lnTo>
                <a:lnTo>
                  <a:pt x="707708" y="1911420"/>
                </a:lnTo>
                <a:lnTo>
                  <a:pt x="712788" y="1897444"/>
                </a:lnTo>
                <a:lnTo>
                  <a:pt x="717868" y="1883786"/>
                </a:lnTo>
                <a:lnTo>
                  <a:pt x="723266" y="1870763"/>
                </a:lnTo>
                <a:lnTo>
                  <a:pt x="728663" y="1858693"/>
                </a:lnTo>
                <a:lnTo>
                  <a:pt x="733743" y="1846941"/>
                </a:lnTo>
                <a:lnTo>
                  <a:pt x="739141" y="1835824"/>
                </a:lnTo>
                <a:lnTo>
                  <a:pt x="744538" y="1825025"/>
                </a:lnTo>
                <a:lnTo>
                  <a:pt x="750253" y="1814543"/>
                </a:lnTo>
                <a:lnTo>
                  <a:pt x="755651" y="1804696"/>
                </a:lnTo>
                <a:lnTo>
                  <a:pt x="761366" y="1795485"/>
                </a:lnTo>
                <a:lnTo>
                  <a:pt x="766763" y="1786591"/>
                </a:lnTo>
                <a:lnTo>
                  <a:pt x="777876" y="1770392"/>
                </a:lnTo>
                <a:lnTo>
                  <a:pt x="788988" y="1755464"/>
                </a:lnTo>
                <a:lnTo>
                  <a:pt x="799783" y="1741488"/>
                </a:lnTo>
                <a:close/>
                <a:moveTo>
                  <a:pt x="687070" y="1632268"/>
                </a:moveTo>
                <a:lnTo>
                  <a:pt x="675640" y="1632585"/>
                </a:lnTo>
                <a:lnTo>
                  <a:pt x="663575" y="1632585"/>
                </a:lnTo>
                <a:lnTo>
                  <a:pt x="651828" y="1633538"/>
                </a:lnTo>
                <a:lnTo>
                  <a:pt x="640080" y="1634173"/>
                </a:lnTo>
                <a:lnTo>
                  <a:pt x="628015" y="1635760"/>
                </a:lnTo>
                <a:lnTo>
                  <a:pt x="616585" y="1637348"/>
                </a:lnTo>
                <a:lnTo>
                  <a:pt x="604838" y="1638935"/>
                </a:lnTo>
                <a:lnTo>
                  <a:pt x="592773" y="1641158"/>
                </a:lnTo>
                <a:lnTo>
                  <a:pt x="581343" y="1643381"/>
                </a:lnTo>
                <a:lnTo>
                  <a:pt x="569595" y="1645920"/>
                </a:lnTo>
                <a:lnTo>
                  <a:pt x="558165" y="1649095"/>
                </a:lnTo>
                <a:lnTo>
                  <a:pt x="546735" y="1652270"/>
                </a:lnTo>
                <a:lnTo>
                  <a:pt x="534670" y="1655763"/>
                </a:lnTo>
                <a:lnTo>
                  <a:pt x="523240" y="1659573"/>
                </a:lnTo>
                <a:lnTo>
                  <a:pt x="512128" y="1663700"/>
                </a:lnTo>
                <a:lnTo>
                  <a:pt x="500698" y="1668145"/>
                </a:lnTo>
                <a:lnTo>
                  <a:pt x="489268" y="1672908"/>
                </a:lnTo>
                <a:lnTo>
                  <a:pt x="478155" y="1678305"/>
                </a:lnTo>
                <a:lnTo>
                  <a:pt x="467043" y="1683703"/>
                </a:lnTo>
                <a:lnTo>
                  <a:pt x="455930" y="1689418"/>
                </a:lnTo>
                <a:lnTo>
                  <a:pt x="444818" y="1695133"/>
                </a:lnTo>
                <a:lnTo>
                  <a:pt x="434023" y="1701483"/>
                </a:lnTo>
                <a:lnTo>
                  <a:pt x="423545" y="1708150"/>
                </a:lnTo>
                <a:lnTo>
                  <a:pt x="412750" y="1714818"/>
                </a:lnTo>
                <a:lnTo>
                  <a:pt x="402273" y="1721803"/>
                </a:lnTo>
                <a:lnTo>
                  <a:pt x="392430" y="1729423"/>
                </a:lnTo>
                <a:lnTo>
                  <a:pt x="382588" y="1736726"/>
                </a:lnTo>
                <a:lnTo>
                  <a:pt x="373063" y="1744663"/>
                </a:lnTo>
                <a:lnTo>
                  <a:pt x="363220" y="1752283"/>
                </a:lnTo>
                <a:lnTo>
                  <a:pt x="354330" y="1760856"/>
                </a:lnTo>
                <a:lnTo>
                  <a:pt x="345440" y="1768793"/>
                </a:lnTo>
                <a:lnTo>
                  <a:pt x="336550" y="1777683"/>
                </a:lnTo>
                <a:lnTo>
                  <a:pt x="328295" y="1785938"/>
                </a:lnTo>
                <a:lnTo>
                  <a:pt x="320040" y="1795146"/>
                </a:lnTo>
                <a:lnTo>
                  <a:pt x="312103" y="1804036"/>
                </a:lnTo>
                <a:lnTo>
                  <a:pt x="304483" y="1813243"/>
                </a:lnTo>
                <a:lnTo>
                  <a:pt x="297180" y="1822768"/>
                </a:lnTo>
                <a:lnTo>
                  <a:pt x="289878" y="1832293"/>
                </a:lnTo>
                <a:lnTo>
                  <a:pt x="282893" y="1841818"/>
                </a:lnTo>
                <a:lnTo>
                  <a:pt x="276225" y="1851978"/>
                </a:lnTo>
                <a:lnTo>
                  <a:pt x="269875" y="1861821"/>
                </a:lnTo>
                <a:lnTo>
                  <a:pt x="263842" y="1871663"/>
                </a:lnTo>
                <a:lnTo>
                  <a:pt x="257810" y="1882141"/>
                </a:lnTo>
                <a:lnTo>
                  <a:pt x="252095" y="1892301"/>
                </a:lnTo>
                <a:lnTo>
                  <a:pt x="246697" y="1903096"/>
                </a:lnTo>
                <a:lnTo>
                  <a:pt x="241617" y="1913573"/>
                </a:lnTo>
                <a:lnTo>
                  <a:pt x="236855" y="1924051"/>
                </a:lnTo>
                <a:lnTo>
                  <a:pt x="232092" y="1935163"/>
                </a:lnTo>
                <a:lnTo>
                  <a:pt x="227965" y="1945958"/>
                </a:lnTo>
                <a:lnTo>
                  <a:pt x="223837" y="1957071"/>
                </a:lnTo>
                <a:lnTo>
                  <a:pt x="220027" y="1968183"/>
                </a:lnTo>
                <a:lnTo>
                  <a:pt x="216535" y="1979296"/>
                </a:lnTo>
                <a:lnTo>
                  <a:pt x="213360" y="1990726"/>
                </a:lnTo>
                <a:lnTo>
                  <a:pt x="210502" y="2001838"/>
                </a:lnTo>
                <a:lnTo>
                  <a:pt x="207645" y="2013268"/>
                </a:lnTo>
                <a:lnTo>
                  <a:pt x="205105" y="2024698"/>
                </a:lnTo>
                <a:lnTo>
                  <a:pt x="203200" y="2036763"/>
                </a:lnTo>
                <a:lnTo>
                  <a:pt x="201295" y="2048193"/>
                </a:lnTo>
                <a:lnTo>
                  <a:pt x="199390" y="2059623"/>
                </a:lnTo>
                <a:lnTo>
                  <a:pt x="198120" y="2071371"/>
                </a:lnTo>
                <a:lnTo>
                  <a:pt x="196850" y="2082801"/>
                </a:lnTo>
                <a:lnTo>
                  <a:pt x="196215" y="2094866"/>
                </a:lnTo>
                <a:lnTo>
                  <a:pt x="195897" y="2106613"/>
                </a:lnTo>
                <a:lnTo>
                  <a:pt x="195580" y="2118043"/>
                </a:lnTo>
                <a:lnTo>
                  <a:pt x="195580" y="2129791"/>
                </a:lnTo>
                <a:lnTo>
                  <a:pt x="195897" y="2141856"/>
                </a:lnTo>
                <a:lnTo>
                  <a:pt x="196532" y="2153603"/>
                </a:lnTo>
                <a:lnTo>
                  <a:pt x="197485" y="2165668"/>
                </a:lnTo>
                <a:lnTo>
                  <a:pt x="198437" y="2177098"/>
                </a:lnTo>
                <a:lnTo>
                  <a:pt x="200025" y="2188846"/>
                </a:lnTo>
                <a:lnTo>
                  <a:pt x="201930" y="2200593"/>
                </a:lnTo>
                <a:lnTo>
                  <a:pt x="203835" y="2212023"/>
                </a:lnTo>
                <a:lnTo>
                  <a:pt x="206057" y="2224088"/>
                </a:lnTo>
                <a:lnTo>
                  <a:pt x="208915" y="2235518"/>
                </a:lnTo>
                <a:lnTo>
                  <a:pt x="211772" y="2247266"/>
                </a:lnTo>
                <a:lnTo>
                  <a:pt x="215265" y="2258696"/>
                </a:lnTo>
                <a:lnTo>
                  <a:pt x="218757" y="2270443"/>
                </a:lnTo>
                <a:lnTo>
                  <a:pt x="222567" y="2281873"/>
                </a:lnTo>
                <a:lnTo>
                  <a:pt x="226695" y="2293303"/>
                </a:lnTo>
                <a:lnTo>
                  <a:pt x="231140" y="2304733"/>
                </a:lnTo>
                <a:lnTo>
                  <a:pt x="235902" y="2315846"/>
                </a:lnTo>
                <a:lnTo>
                  <a:pt x="240982" y="2327276"/>
                </a:lnTo>
                <a:lnTo>
                  <a:pt x="246380" y="2338388"/>
                </a:lnTo>
                <a:lnTo>
                  <a:pt x="252095" y="2349501"/>
                </a:lnTo>
                <a:lnTo>
                  <a:pt x="257810" y="2360296"/>
                </a:lnTo>
                <a:lnTo>
                  <a:pt x="264160" y="2371408"/>
                </a:lnTo>
                <a:lnTo>
                  <a:pt x="270827" y="2381886"/>
                </a:lnTo>
                <a:lnTo>
                  <a:pt x="277813" y="2392681"/>
                </a:lnTo>
                <a:lnTo>
                  <a:pt x="284798" y="2403158"/>
                </a:lnTo>
                <a:lnTo>
                  <a:pt x="292100" y="2413001"/>
                </a:lnTo>
                <a:lnTo>
                  <a:pt x="299720" y="2422843"/>
                </a:lnTo>
                <a:lnTo>
                  <a:pt x="307658" y="2432368"/>
                </a:lnTo>
                <a:lnTo>
                  <a:pt x="315595" y="2442211"/>
                </a:lnTo>
                <a:lnTo>
                  <a:pt x="323533" y="2451101"/>
                </a:lnTo>
                <a:lnTo>
                  <a:pt x="332105" y="2459991"/>
                </a:lnTo>
                <a:lnTo>
                  <a:pt x="340360" y="2468881"/>
                </a:lnTo>
                <a:lnTo>
                  <a:pt x="349250" y="2477136"/>
                </a:lnTo>
                <a:lnTo>
                  <a:pt x="358140" y="2485391"/>
                </a:lnTo>
                <a:lnTo>
                  <a:pt x="367348" y="2493328"/>
                </a:lnTo>
                <a:lnTo>
                  <a:pt x="376238" y="2500948"/>
                </a:lnTo>
                <a:lnTo>
                  <a:pt x="385445" y="2508251"/>
                </a:lnTo>
                <a:lnTo>
                  <a:pt x="394970" y="2515553"/>
                </a:lnTo>
                <a:lnTo>
                  <a:pt x="405130" y="2522538"/>
                </a:lnTo>
                <a:lnTo>
                  <a:pt x="414655" y="2528888"/>
                </a:lnTo>
                <a:lnTo>
                  <a:pt x="424498" y="2535556"/>
                </a:lnTo>
                <a:lnTo>
                  <a:pt x="434975" y="2541588"/>
                </a:lnTo>
                <a:lnTo>
                  <a:pt x="445135" y="2547621"/>
                </a:lnTo>
                <a:lnTo>
                  <a:pt x="455613" y="2553018"/>
                </a:lnTo>
                <a:lnTo>
                  <a:pt x="465773" y="2558416"/>
                </a:lnTo>
                <a:lnTo>
                  <a:pt x="476568" y="2563813"/>
                </a:lnTo>
                <a:lnTo>
                  <a:pt x="487363" y="2568258"/>
                </a:lnTo>
                <a:lnTo>
                  <a:pt x="498158" y="2573021"/>
                </a:lnTo>
                <a:lnTo>
                  <a:pt x="509270" y="2577466"/>
                </a:lnTo>
                <a:lnTo>
                  <a:pt x="520065" y="2581276"/>
                </a:lnTo>
                <a:lnTo>
                  <a:pt x="531178" y="2585086"/>
                </a:lnTo>
                <a:lnTo>
                  <a:pt x="542290" y="2588896"/>
                </a:lnTo>
                <a:lnTo>
                  <a:pt x="553720" y="2592071"/>
                </a:lnTo>
                <a:lnTo>
                  <a:pt x="564833" y="2594928"/>
                </a:lnTo>
                <a:lnTo>
                  <a:pt x="576580" y="2597786"/>
                </a:lnTo>
                <a:lnTo>
                  <a:pt x="588010" y="2600326"/>
                </a:lnTo>
                <a:lnTo>
                  <a:pt x="599440" y="2602231"/>
                </a:lnTo>
                <a:lnTo>
                  <a:pt x="611188" y="2604136"/>
                </a:lnTo>
                <a:lnTo>
                  <a:pt x="622618" y="2605724"/>
                </a:lnTo>
                <a:lnTo>
                  <a:pt x="634683" y="2607311"/>
                </a:lnTo>
                <a:lnTo>
                  <a:pt x="646113" y="2608581"/>
                </a:lnTo>
                <a:lnTo>
                  <a:pt x="657860" y="2609216"/>
                </a:lnTo>
                <a:lnTo>
                  <a:pt x="669925" y="2609534"/>
                </a:lnTo>
                <a:lnTo>
                  <a:pt x="681355" y="2609851"/>
                </a:lnTo>
                <a:lnTo>
                  <a:pt x="693103" y="2609851"/>
                </a:lnTo>
                <a:lnTo>
                  <a:pt x="704850" y="2609534"/>
                </a:lnTo>
                <a:lnTo>
                  <a:pt x="716915" y="2608899"/>
                </a:lnTo>
                <a:lnTo>
                  <a:pt x="728345" y="2607946"/>
                </a:lnTo>
                <a:lnTo>
                  <a:pt x="740093" y="2606676"/>
                </a:lnTo>
                <a:lnTo>
                  <a:pt x="752158" y="2605406"/>
                </a:lnTo>
                <a:lnTo>
                  <a:pt x="763905" y="2603501"/>
                </a:lnTo>
                <a:lnTo>
                  <a:pt x="775335" y="2601279"/>
                </a:lnTo>
                <a:lnTo>
                  <a:pt x="787083" y="2598738"/>
                </a:lnTo>
                <a:lnTo>
                  <a:pt x="798830" y="2596198"/>
                </a:lnTo>
                <a:lnTo>
                  <a:pt x="810578" y="2593658"/>
                </a:lnTo>
                <a:lnTo>
                  <a:pt x="822008" y="2590166"/>
                </a:lnTo>
                <a:lnTo>
                  <a:pt x="833438" y="2586673"/>
                </a:lnTo>
                <a:lnTo>
                  <a:pt x="844868" y="2582863"/>
                </a:lnTo>
                <a:lnTo>
                  <a:pt x="856615" y="2578736"/>
                </a:lnTo>
                <a:lnTo>
                  <a:pt x="867410" y="2573973"/>
                </a:lnTo>
                <a:lnTo>
                  <a:pt x="879158" y="2569528"/>
                </a:lnTo>
                <a:lnTo>
                  <a:pt x="890270" y="2564131"/>
                </a:lnTo>
                <a:lnTo>
                  <a:pt x="901383" y="2558733"/>
                </a:lnTo>
                <a:lnTo>
                  <a:pt x="912178" y="2553336"/>
                </a:lnTo>
                <a:lnTo>
                  <a:pt x="923290" y="2547303"/>
                </a:lnTo>
                <a:lnTo>
                  <a:pt x="934085" y="2540636"/>
                </a:lnTo>
                <a:lnTo>
                  <a:pt x="944880" y="2534286"/>
                </a:lnTo>
                <a:lnTo>
                  <a:pt x="955675" y="2527301"/>
                </a:lnTo>
                <a:lnTo>
                  <a:pt x="965835" y="2520633"/>
                </a:lnTo>
                <a:lnTo>
                  <a:pt x="976313" y="2512696"/>
                </a:lnTo>
                <a:lnTo>
                  <a:pt x="986155" y="2505711"/>
                </a:lnTo>
                <a:lnTo>
                  <a:pt x="995680" y="2497456"/>
                </a:lnTo>
                <a:lnTo>
                  <a:pt x="1005205" y="2489836"/>
                </a:lnTo>
                <a:lnTo>
                  <a:pt x="1014095" y="2481581"/>
                </a:lnTo>
                <a:lnTo>
                  <a:pt x="1023303" y="2473326"/>
                </a:lnTo>
                <a:lnTo>
                  <a:pt x="1031558" y="2464753"/>
                </a:lnTo>
                <a:lnTo>
                  <a:pt x="1040130" y="2456181"/>
                </a:lnTo>
                <a:lnTo>
                  <a:pt x="1048385" y="2446973"/>
                </a:lnTo>
                <a:lnTo>
                  <a:pt x="1056640" y="2438083"/>
                </a:lnTo>
                <a:lnTo>
                  <a:pt x="1064260" y="2429193"/>
                </a:lnTo>
                <a:lnTo>
                  <a:pt x="1071563" y="2419351"/>
                </a:lnTo>
                <a:lnTo>
                  <a:pt x="1078865" y="2409826"/>
                </a:lnTo>
                <a:lnTo>
                  <a:pt x="1085533" y="2400301"/>
                </a:lnTo>
                <a:lnTo>
                  <a:pt x="1092200" y="2390458"/>
                </a:lnTo>
                <a:lnTo>
                  <a:pt x="1098550" y="2380616"/>
                </a:lnTo>
                <a:lnTo>
                  <a:pt x="1104583" y="2370456"/>
                </a:lnTo>
                <a:lnTo>
                  <a:pt x="1110933" y="2360296"/>
                </a:lnTo>
                <a:lnTo>
                  <a:pt x="1116330" y="2349818"/>
                </a:lnTo>
                <a:lnTo>
                  <a:pt x="1121728" y="2339023"/>
                </a:lnTo>
                <a:lnTo>
                  <a:pt x="1126808" y="2328863"/>
                </a:lnTo>
                <a:lnTo>
                  <a:pt x="1131570" y="2318068"/>
                </a:lnTo>
                <a:lnTo>
                  <a:pt x="1136015" y="2306956"/>
                </a:lnTo>
                <a:lnTo>
                  <a:pt x="1140778" y="2296478"/>
                </a:lnTo>
                <a:lnTo>
                  <a:pt x="1144588" y="2285366"/>
                </a:lnTo>
                <a:lnTo>
                  <a:pt x="1148398" y="2274253"/>
                </a:lnTo>
                <a:lnTo>
                  <a:pt x="1151890" y="2263141"/>
                </a:lnTo>
                <a:lnTo>
                  <a:pt x="1155383" y="2251711"/>
                </a:lnTo>
                <a:lnTo>
                  <a:pt x="1158240" y="2240598"/>
                </a:lnTo>
                <a:lnTo>
                  <a:pt x="1161098" y="2228851"/>
                </a:lnTo>
                <a:lnTo>
                  <a:pt x="1163320" y="2217421"/>
                </a:lnTo>
                <a:lnTo>
                  <a:pt x="1165543" y="2205673"/>
                </a:lnTo>
                <a:lnTo>
                  <a:pt x="1167448" y="2194243"/>
                </a:lnTo>
                <a:lnTo>
                  <a:pt x="1169035" y="2182813"/>
                </a:lnTo>
                <a:lnTo>
                  <a:pt x="1170305" y="2170748"/>
                </a:lnTo>
                <a:lnTo>
                  <a:pt x="1171258" y="2159318"/>
                </a:lnTo>
                <a:lnTo>
                  <a:pt x="1172210" y="2147571"/>
                </a:lnTo>
                <a:lnTo>
                  <a:pt x="1172845" y="2135823"/>
                </a:lnTo>
                <a:lnTo>
                  <a:pt x="1172845" y="2123758"/>
                </a:lnTo>
                <a:lnTo>
                  <a:pt x="1172845" y="2112328"/>
                </a:lnTo>
                <a:lnTo>
                  <a:pt x="1172528" y="2100581"/>
                </a:lnTo>
                <a:lnTo>
                  <a:pt x="1172210" y="2088516"/>
                </a:lnTo>
                <a:lnTo>
                  <a:pt x="1170940" y="2076768"/>
                </a:lnTo>
                <a:lnTo>
                  <a:pt x="1169670" y="2065021"/>
                </a:lnTo>
                <a:lnTo>
                  <a:pt x="1168083" y="2053591"/>
                </a:lnTo>
                <a:lnTo>
                  <a:pt x="1166813" y="2041526"/>
                </a:lnTo>
                <a:lnTo>
                  <a:pt x="1164273" y="2029778"/>
                </a:lnTo>
                <a:lnTo>
                  <a:pt x="1162050" y="2018348"/>
                </a:lnTo>
                <a:lnTo>
                  <a:pt x="1159510" y="2006283"/>
                </a:lnTo>
                <a:lnTo>
                  <a:pt x="1156335" y="1994853"/>
                </a:lnTo>
                <a:lnTo>
                  <a:pt x="1153478" y="1983423"/>
                </a:lnTo>
                <a:lnTo>
                  <a:pt x="1149985" y="1971993"/>
                </a:lnTo>
                <a:lnTo>
                  <a:pt x="1145540" y="1960563"/>
                </a:lnTo>
                <a:lnTo>
                  <a:pt x="1141730" y="1949133"/>
                </a:lnTo>
                <a:lnTo>
                  <a:pt x="1137285" y="1937386"/>
                </a:lnTo>
                <a:lnTo>
                  <a:pt x="1132205" y="1926591"/>
                </a:lnTo>
                <a:lnTo>
                  <a:pt x="1127443" y="1914843"/>
                </a:lnTo>
                <a:lnTo>
                  <a:pt x="1122045" y="1903731"/>
                </a:lnTo>
                <a:lnTo>
                  <a:pt x="1116330" y="1892936"/>
                </a:lnTo>
                <a:lnTo>
                  <a:pt x="1110615" y="1882141"/>
                </a:lnTo>
                <a:lnTo>
                  <a:pt x="1103948" y="1871028"/>
                </a:lnTo>
                <a:lnTo>
                  <a:pt x="1097598" y="1860233"/>
                </a:lnTo>
                <a:lnTo>
                  <a:pt x="1090613" y="1849438"/>
                </a:lnTo>
                <a:lnTo>
                  <a:pt x="1083310" y="1839278"/>
                </a:lnTo>
                <a:lnTo>
                  <a:pt x="1076008" y="1829436"/>
                </a:lnTo>
                <a:lnTo>
                  <a:pt x="1068388" y="1819276"/>
                </a:lnTo>
                <a:lnTo>
                  <a:pt x="1060768" y="1809751"/>
                </a:lnTo>
                <a:lnTo>
                  <a:pt x="1053148" y="1800226"/>
                </a:lnTo>
                <a:lnTo>
                  <a:pt x="1044575" y="1791018"/>
                </a:lnTo>
                <a:lnTo>
                  <a:pt x="1036320" y="1782128"/>
                </a:lnTo>
                <a:lnTo>
                  <a:pt x="1027748" y="1773556"/>
                </a:lnTo>
                <a:lnTo>
                  <a:pt x="1019175" y="1764983"/>
                </a:lnTo>
                <a:lnTo>
                  <a:pt x="1010285" y="1757046"/>
                </a:lnTo>
                <a:lnTo>
                  <a:pt x="1001395" y="1749108"/>
                </a:lnTo>
                <a:lnTo>
                  <a:pt x="992188" y="1741171"/>
                </a:lnTo>
                <a:lnTo>
                  <a:pt x="982663" y="1734186"/>
                </a:lnTo>
                <a:lnTo>
                  <a:pt x="973138" y="1726883"/>
                </a:lnTo>
                <a:lnTo>
                  <a:pt x="963613" y="1719898"/>
                </a:lnTo>
                <a:lnTo>
                  <a:pt x="953770" y="1713230"/>
                </a:lnTo>
                <a:lnTo>
                  <a:pt x="943610" y="1706880"/>
                </a:lnTo>
                <a:lnTo>
                  <a:pt x="933768" y="1700848"/>
                </a:lnTo>
                <a:lnTo>
                  <a:pt x="923290" y="1695133"/>
                </a:lnTo>
                <a:lnTo>
                  <a:pt x="913130" y="1689418"/>
                </a:lnTo>
                <a:lnTo>
                  <a:pt x="902335" y="1684020"/>
                </a:lnTo>
                <a:lnTo>
                  <a:pt x="892175" y="1678623"/>
                </a:lnTo>
                <a:lnTo>
                  <a:pt x="881380" y="1673860"/>
                </a:lnTo>
                <a:lnTo>
                  <a:pt x="870268" y="1669415"/>
                </a:lnTo>
                <a:lnTo>
                  <a:pt x="859473" y="1664653"/>
                </a:lnTo>
                <a:lnTo>
                  <a:pt x="848360" y="1660843"/>
                </a:lnTo>
                <a:lnTo>
                  <a:pt x="837248" y="1657033"/>
                </a:lnTo>
                <a:lnTo>
                  <a:pt x="825818" y="1653858"/>
                </a:lnTo>
                <a:lnTo>
                  <a:pt x="814705" y="1650365"/>
                </a:lnTo>
                <a:lnTo>
                  <a:pt x="803275" y="1647190"/>
                </a:lnTo>
                <a:lnTo>
                  <a:pt x="791845" y="1644651"/>
                </a:lnTo>
                <a:lnTo>
                  <a:pt x="780415" y="1642111"/>
                </a:lnTo>
                <a:lnTo>
                  <a:pt x="768985" y="1639888"/>
                </a:lnTo>
                <a:lnTo>
                  <a:pt x="757238" y="1637983"/>
                </a:lnTo>
                <a:lnTo>
                  <a:pt x="745490" y="1636395"/>
                </a:lnTo>
                <a:lnTo>
                  <a:pt x="734060" y="1635125"/>
                </a:lnTo>
                <a:lnTo>
                  <a:pt x="722313" y="1633855"/>
                </a:lnTo>
                <a:lnTo>
                  <a:pt x="710565" y="1632903"/>
                </a:lnTo>
                <a:lnTo>
                  <a:pt x="698818" y="1632585"/>
                </a:lnTo>
                <a:lnTo>
                  <a:pt x="687070" y="1632268"/>
                </a:lnTo>
                <a:close/>
                <a:moveTo>
                  <a:pt x="1446848" y="1466850"/>
                </a:moveTo>
                <a:lnTo>
                  <a:pt x="1448435" y="1479858"/>
                </a:lnTo>
                <a:lnTo>
                  <a:pt x="1450658" y="1496357"/>
                </a:lnTo>
                <a:lnTo>
                  <a:pt x="1453833" y="1515711"/>
                </a:lnTo>
                <a:lnTo>
                  <a:pt x="1457960" y="1538238"/>
                </a:lnTo>
                <a:lnTo>
                  <a:pt x="1468120" y="1591541"/>
                </a:lnTo>
                <a:lnTo>
                  <a:pt x="1480185" y="1653093"/>
                </a:lnTo>
                <a:lnTo>
                  <a:pt x="1494155" y="1721308"/>
                </a:lnTo>
                <a:lnTo>
                  <a:pt x="1509713" y="1794282"/>
                </a:lnTo>
                <a:lnTo>
                  <a:pt x="1525905" y="1870112"/>
                </a:lnTo>
                <a:lnTo>
                  <a:pt x="1542098" y="1946576"/>
                </a:lnTo>
                <a:lnTo>
                  <a:pt x="1574800" y="2092842"/>
                </a:lnTo>
                <a:lnTo>
                  <a:pt x="1602740" y="2217533"/>
                </a:lnTo>
                <a:lnTo>
                  <a:pt x="1629410" y="2336830"/>
                </a:lnTo>
                <a:lnTo>
                  <a:pt x="1730693" y="1746690"/>
                </a:lnTo>
                <a:lnTo>
                  <a:pt x="1671003" y="1606453"/>
                </a:lnTo>
                <a:lnTo>
                  <a:pt x="1768475" y="1514442"/>
                </a:lnTo>
                <a:lnTo>
                  <a:pt x="1798955" y="1514442"/>
                </a:lnTo>
                <a:lnTo>
                  <a:pt x="1806258" y="1514442"/>
                </a:lnTo>
                <a:lnTo>
                  <a:pt x="1836420" y="1514442"/>
                </a:lnTo>
                <a:lnTo>
                  <a:pt x="1933575" y="1606453"/>
                </a:lnTo>
                <a:lnTo>
                  <a:pt x="1873885" y="1746690"/>
                </a:lnTo>
                <a:lnTo>
                  <a:pt x="1975168" y="2336830"/>
                </a:lnTo>
                <a:lnTo>
                  <a:pt x="2002155" y="2217533"/>
                </a:lnTo>
                <a:lnTo>
                  <a:pt x="2030095" y="2092842"/>
                </a:lnTo>
                <a:lnTo>
                  <a:pt x="2062480" y="1946576"/>
                </a:lnTo>
                <a:lnTo>
                  <a:pt x="2078990" y="1870112"/>
                </a:lnTo>
                <a:lnTo>
                  <a:pt x="2094865" y="1794282"/>
                </a:lnTo>
                <a:lnTo>
                  <a:pt x="2110740" y="1721308"/>
                </a:lnTo>
                <a:lnTo>
                  <a:pt x="2124393" y="1653093"/>
                </a:lnTo>
                <a:lnTo>
                  <a:pt x="2136775" y="1591541"/>
                </a:lnTo>
                <a:lnTo>
                  <a:pt x="2146618" y="1538238"/>
                </a:lnTo>
                <a:lnTo>
                  <a:pt x="2150428" y="1515711"/>
                </a:lnTo>
                <a:lnTo>
                  <a:pt x="2153920" y="1496357"/>
                </a:lnTo>
                <a:lnTo>
                  <a:pt x="2156143" y="1479858"/>
                </a:lnTo>
                <a:lnTo>
                  <a:pt x="2157730" y="1466850"/>
                </a:lnTo>
                <a:lnTo>
                  <a:pt x="2164398" y="1469071"/>
                </a:lnTo>
                <a:lnTo>
                  <a:pt x="2173923" y="1471609"/>
                </a:lnTo>
                <a:lnTo>
                  <a:pt x="2226628" y="1488108"/>
                </a:lnTo>
                <a:lnTo>
                  <a:pt x="2293620" y="1509683"/>
                </a:lnTo>
                <a:lnTo>
                  <a:pt x="2331085" y="1522374"/>
                </a:lnTo>
                <a:lnTo>
                  <a:pt x="2370455" y="1535700"/>
                </a:lnTo>
                <a:lnTo>
                  <a:pt x="2411730" y="1549660"/>
                </a:lnTo>
                <a:lnTo>
                  <a:pt x="2453323" y="1564255"/>
                </a:lnTo>
                <a:lnTo>
                  <a:pt x="2495868" y="1579801"/>
                </a:lnTo>
                <a:lnTo>
                  <a:pt x="2538413" y="1595665"/>
                </a:lnTo>
                <a:lnTo>
                  <a:pt x="2580005" y="1612164"/>
                </a:lnTo>
                <a:lnTo>
                  <a:pt x="2620645" y="1628345"/>
                </a:lnTo>
                <a:lnTo>
                  <a:pt x="2659698" y="1644844"/>
                </a:lnTo>
                <a:lnTo>
                  <a:pt x="2678430" y="1653410"/>
                </a:lnTo>
                <a:lnTo>
                  <a:pt x="2696210" y="1661342"/>
                </a:lnTo>
                <a:lnTo>
                  <a:pt x="2713990" y="1669909"/>
                </a:lnTo>
                <a:lnTo>
                  <a:pt x="2730818" y="1678158"/>
                </a:lnTo>
                <a:lnTo>
                  <a:pt x="2747010" y="1686090"/>
                </a:lnTo>
                <a:lnTo>
                  <a:pt x="2761933" y="1694339"/>
                </a:lnTo>
                <a:lnTo>
                  <a:pt x="2773363" y="1705761"/>
                </a:lnTo>
                <a:lnTo>
                  <a:pt x="2785110" y="1718770"/>
                </a:lnTo>
                <a:lnTo>
                  <a:pt x="2798128" y="1733364"/>
                </a:lnTo>
                <a:lnTo>
                  <a:pt x="2805113" y="1741296"/>
                </a:lnTo>
                <a:lnTo>
                  <a:pt x="2811780" y="1749546"/>
                </a:lnTo>
                <a:lnTo>
                  <a:pt x="2818766" y="1758747"/>
                </a:lnTo>
                <a:lnTo>
                  <a:pt x="2825750" y="1768265"/>
                </a:lnTo>
                <a:lnTo>
                  <a:pt x="2833053" y="1778735"/>
                </a:lnTo>
                <a:lnTo>
                  <a:pt x="2839720" y="1789840"/>
                </a:lnTo>
                <a:lnTo>
                  <a:pt x="2847023" y="1801262"/>
                </a:lnTo>
                <a:lnTo>
                  <a:pt x="2854326" y="1813636"/>
                </a:lnTo>
                <a:lnTo>
                  <a:pt x="2861310" y="1826962"/>
                </a:lnTo>
                <a:lnTo>
                  <a:pt x="2867978" y="1840922"/>
                </a:lnTo>
                <a:lnTo>
                  <a:pt x="2874963" y="1855517"/>
                </a:lnTo>
                <a:lnTo>
                  <a:pt x="2881948" y="1871698"/>
                </a:lnTo>
                <a:lnTo>
                  <a:pt x="2888933" y="1887880"/>
                </a:lnTo>
                <a:lnTo>
                  <a:pt x="2895283" y="1905964"/>
                </a:lnTo>
                <a:lnTo>
                  <a:pt x="2901316" y="1924367"/>
                </a:lnTo>
                <a:lnTo>
                  <a:pt x="2907666" y="1944355"/>
                </a:lnTo>
                <a:lnTo>
                  <a:pt x="2913698" y="1964978"/>
                </a:lnTo>
                <a:lnTo>
                  <a:pt x="2919413" y="1986871"/>
                </a:lnTo>
                <a:lnTo>
                  <a:pt x="2924810" y="2010032"/>
                </a:lnTo>
                <a:lnTo>
                  <a:pt x="2930208" y="2034463"/>
                </a:lnTo>
                <a:lnTo>
                  <a:pt x="2934653" y="2059528"/>
                </a:lnTo>
                <a:lnTo>
                  <a:pt x="2939416" y="2086496"/>
                </a:lnTo>
                <a:lnTo>
                  <a:pt x="2943543" y="2114734"/>
                </a:lnTo>
                <a:lnTo>
                  <a:pt x="2947353" y="2144241"/>
                </a:lnTo>
                <a:lnTo>
                  <a:pt x="2950846" y="2175017"/>
                </a:lnTo>
                <a:lnTo>
                  <a:pt x="2953703" y="2207062"/>
                </a:lnTo>
                <a:lnTo>
                  <a:pt x="2954338" y="2215946"/>
                </a:lnTo>
                <a:lnTo>
                  <a:pt x="2954656" y="2230858"/>
                </a:lnTo>
                <a:lnTo>
                  <a:pt x="2955608" y="2275595"/>
                </a:lnTo>
                <a:lnTo>
                  <a:pt x="2957196" y="2411390"/>
                </a:lnTo>
                <a:lnTo>
                  <a:pt x="2959100" y="2583673"/>
                </a:lnTo>
                <a:lnTo>
                  <a:pt x="2960688" y="2760715"/>
                </a:lnTo>
                <a:lnTo>
                  <a:pt x="2908936" y="2767695"/>
                </a:lnTo>
                <a:lnTo>
                  <a:pt x="2857818" y="2773723"/>
                </a:lnTo>
                <a:lnTo>
                  <a:pt x="2806383" y="2779434"/>
                </a:lnTo>
                <a:lnTo>
                  <a:pt x="2755266" y="2784511"/>
                </a:lnTo>
                <a:lnTo>
                  <a:pt x="2702878" y="2788952"/>
                </a:lnTo>
                <a:lnTo>
                  <a:pt x="2649220" y="2793712"/>
                </a:lnTo>
                <a:lnTo>
                  <a:pt x="2536825" y="2802278"/>
                </a:lnTo>
                <a:lnTo>
                  <a:pt x="2535555" y="2668704"/>
                </a:lnTo>
                <a:lnTo>
                  <a:pt x="2534920" y="2527832"/>
                </a:lnTo>
                <a:lnTo>
                  <a:pt x="2534285" y="2333022"/>
                </a:lnTo>
                <a:lnTo>
                  <a:pt x="2534285" y="2318745"/>
                </a:lnTo>
                <a:lnTo>
                  <a:pt x="2533333" y="2305102"/>
                </a:lnTo>
                <a:lnTo>
                  <a:pt x="2531745" y="2291776"/>
                </a:lnTo>
                <a:lnTo>
                  <a:pt x="2530475" y="2279085"/>
                </a:lnTo>
                <a:lnTo>
                  <a:pt x="2527935" y="2266711"/>
                </a:lnTo>
                <a:lnTo>
                  <a:pt x="2525713" y="2254654"/>
                </a:lnTo>
                <a:lnTo>
                  <a:pt x="2522538" y="2243232"/>
                </a:lnTo>
                <a:lnTo>
                  <a:pt x="2519680" y="2232127"/>
                </a:lnTo>
                <a:lnTo>
                  <a:pt x="2515870" y="2221340"/>
                </a:lnTo>
                <a:lnTo>
                  <a:pt x="2512060" y="2210870"/>
                </a:lnTo>
                <a:lnTo>
                  <a:pt x="2508250" y="2200717"/>
                </a:lnTo>
                <a:lnTo>
                  <a:pt x="2503488" y="2191198"/>
                </a:lnTo>
                <a:lnTo>
                  <a:pt x="2499360" y="2181680"/>
                </a:lnTo>
                <a:lnTo>
                  <a:pt x="2494280" y="2172796"/>
                </a:lnTo>
                <a:lnTo>
                  <a:pt x="2489835" y="2163912"/>
                </a:lnTo>
                <a:lnTo>
                  <a:pt x="2484755" y="2155346"/>
                </a:lnTo>
                <a:lnTo>
                  <a:pt x="2484755" y="2813383"/>
                </a:lnTo>
                <a:lnTo>
                  <a:pt x="2405698" y="2818459"/>
                </a:lnTo>
                <a:lnTo>
                  <a:pt x="2323148" y="2822584"/>
                </a:lnTo>
                <a:lnTo>
                  <a:pt x="2238058" y="2826391"/>
                </a:lnTo>
                <a:lnTo>
                  <a:pt x="2150745" y="2829881"/>
                </a:lnTo>
                <a:lnTo>
                  <a:pt x="2062798" y="2832102"/>
                </a:lnTo>
                <a:lnTo>
                  <a:pt x="1974850" y="2834006"/>
                </a:lnTo>
                <a:lnTo>
                  <a:pt x="1887538" y="2835275"/>
                </a:lnTo>
                <a:lnTo>
                  <a:pt x="1802448" y="2835275"/>
                </a:lnTo>
                <a:lnTo>
                  <a:pt x="1750378" y="2835275"/>
                </a:lnTo>
                <a:lnTo>
                  <a:pt x="1697673" y="2834958"/>
                </a:lnTo>
                <a:lnTo>
                  <a:pt x="1644333" y="2834006"/>
                </a:lnTo>
                <a:lnTo>
                  <a:pt x="1590358" y="2833372"/>
                </a:lnTo>
                <a:lnTo>
                  <a:pt x="1536065" y="2832102"/>
                </a:lnTo>
                <a:lnTo>
                  <a:pt x="1482090" y="2830516"/>
                </a:lnTo>
                <a:lnTo>
                  <a:pt x="1427798" y="2829247"/>
                </a:lnTo>
                <a:lnTo>
                  <a:pt x="1374775" y="2826709"/>
                </a:lnTo>
                <a:lnTo>
                  <a:pt x="1257300" y="2643639"/>
                </a:lnTo>
                <a:lnTo>
                  <a:pt x="1274128" y="2624919"/>
                </a:lnTo>
                <a:lnTo>
                  <a:pt x="1290003" y="2605882"/>
                </a:lnTo>
                <a:lnTo>
                  <a:pt x="1305560" y="2585894"/>
                </a:lnTo>
                <a:lnTo>
                  <a:pt x="1319848" y="2565588"/>
                </a:lnTo>
                <a:lnTo>
                  <a:pt x="1334135" y="2544965"/>
                </a:lnTo>
                <a:lnTo>
                  <a:pt x="1347470" y="2524024"/>
                </a:lnTo>
                <a:lnTo>
                  <a:pt x="1360170" y="2502132"/>
                </a:lnTo>
                <a:lnTo>
                  <a:pt x="1371918" y="2480557"/>
                </a:lnTo>
                <a:lnTo>
                  <a:pt x="1383348" y="2458348"/>
                </a:lnTo>
                <a:lnTo>
                  <a:pt x="1393825" y="2435503"/>
                </a:lnTo>
                <a:lnTo>
                  <a:pt x="1403668" y="2412342"/>
                </a:lnTo>
                <a:lnTo>
                  <a:pt x="1412558" y="2389181"/>
                </a:lnTo>
                <a:lnTo>
                  <a:pt x="1420813" y="2365385"/>
                </a:lnTo>
                <a:lnTo>
                  <a:pt x="1428115" y="2341589"/>
                </a:lnTo>
                <a:lnTo>
                  <a:pt x="1435100" y="2317158"/>
                </a:lnTo>
                <a:lnTo>
                  <a:pt x="1441133" y="2293045"/>
                </a:lnTo>
                <a:lnTo>
                  <a:pt x="1444943" y="2274008"/>
                </a:lnTo>
                <a:lnTo>
                  <a:pt x="1448753" y="2254972"/>
                </a:lnTo>
                <a:lnTo>
                  <a:pt x="1451928" y="2236252"/>
                </a:lnTo>
                <a:lnTo>
                  <a:pt x="1454785" y="2217215"/>
                </a:lnTo>
                <a:lnTo>
                  <a:pt x="1456690" y="2198179"/>
                </a:lnTo>
                <a:lnTo>
                  <a:pt x="1458595" y="2179142"/>
                </a:lnTo>
                <a:lnTo>
                  <a:pt x="1459548" y="2160105"/>
                </a:lnTo>
                <a:lnTo>
                  <a:pt x="1460500" y="2141068"/>
                </a:lnTo>
                <a:lnTo>
                  <a:pt x="1460818" y="2122349"/>
                </a:lnTo>
                <a:lnTo>
                  <a:pt x="1460500" y="2103312"/>
                </a:lnTo>
                <a:lnTo>
                  <a:pt x="1459548" y="2084593"/>
                </a:lnTo>
                <a:lnTo>
                  <a:pt x="1458913" y="2065873"/>
                </a:lnTo>
                <a:lnTo>
                  <a:pt x="1457008" y="2046519"/>
                </a:lnTo>
                <a:lnTo>
                  <a:pt x="1455103" y="2027800"/>
                </a:lnTo>
                <a:lnTo>
                  <a:pt x="1452880" y="2009715"/>
                </a:lnTo>
                <a:lnTo>
                  <a:pt x="1449705" y="1990995"/>
                </a:lnTo>
                <a:lnTo>
                  <a:pt x="1446213" y="1971958"/>
                </a:lnTo>
                <a:lnTo>
                  <a:pt x="1442403" y="1953874"/>
                </a:lnTo>
                <a:lnTo>
                  <a:pt x="1437958" y="1935471"/>
                </a:lnTo>
                <a:lnTo>
                  <a:pt x="1433195" y="1917069"/>
                </a:lnTo>
                <a:lnTo>
                  <a:pt x="1427798" y="1898984"/>
                </a:lnTo>
                <a:lnTo>
                  <a:pt x="1422083" y="1881217"/>
                </a:lnTo>
                <a:lnTo>
                  <a:pt x="1416050" y="1863132"/>
                </a:lnTo>
                <a:lnTo>
                  <a:pt x="1409383" y="1845364"/>
                </a:lnTo>
                <a:lnTo>
                  <a:pt x="1402715" y="1827596"/>
                </a:lnTo>
                <a:lnTo>
                  <a:pt x="1395095" y="1810146"/>
                </a:lnTo>
                <a:lnTo>
                  <a:pt x="1386840" y="1792696"/>
                </a:lnTo>
                <a:lnTo>
                  <a:pt x="1378585" y="1775563"/>
                </a:lnTo>
                <a:lnTo>
                  <a:pt x="1369695" y="1758429"/>
                </a:lnTo>
                <a:lnTo>
                  <a:pt x="1360488" y="1741614"/>
                </a:lnTo>
                <a:lnTo>
                  <a:pt x="1350963" y="1724798"/>
                </a:lnTo>
                <a:lnTo>
                  <a:pt x="1340485" y="1708299"/>
                </a:lnTo>
                <a:lnTo>
                  <a:pt x="1333500" y="1696877"/>
                </a:lnTo>
                <a:lnTo>
                  <a:pt x="1325563" y="1685773"/>
                </a:lnTo>
                <a:lnTo>
                  <a:pt x="1317943" y="1674668"/>
                </a:lnTo>
                <a:lnTo>
                  <a:pt x="1310323" y="1663563"/>
                </a:lnTo>
                <a:lnTo>
                  <a:pt x="1302385" y="1653093"/>
                </a:lnTo>
                <a:lnTo>
                  <a:pt x="1293813" y="1642623"/>
                </a:lnTo>
                <a:lnTo>
                  <a:pt x="1285558" y="1632152"/>
                </a:lnTo>
                <a:lnTo>
                  <a:pt x="1276985" y="1621999"/>
                </a:lnTo>
                <a:lnTo>
                  <a:pt x="1259523" y="1602011"/>
                </a:lnTo>
                <a:lnTo>
                  <a:pt x="1241425" y="1582657"/>
                </a:lnTo>
                <a:lnTo>
                  <a:pt x="1222693" y="1564255"/>
                </a:lnTo>
                <a:lnTo>
                  <a:pt x="1203325" y="1546170"/>
                </a:lnTo>
                <a:lnTo>
                  <a:pt x="1270953" y="1523008"/>
                </a:lnTo>
                <a:lnTo>
                  <a:pt x="1332865" y="1502702"/>
                </a:lnTo>
                <a:lnTo>
                  <a:pt x="1386840" y="1485569"/>
                </a:lnTo>
                <a:lnTo>
                  <a:pt x="1430655" y="1471609"/>
                </a:lnTo>
                <a:lnTo>
                  <a:pt x="1440815" y="1468754"/>
                </a:lnTo>
                <a:lnTo>
                  <a:pt x="1446848" y="1466850"/>
                </a:lnTo>
                <a:close/>
                <a:moveTo>
                  <a:pt x="671830" y="1436688"/>
                </a:moveTo>
                <a:lnTo>
                  <a:pt x="688658" y="1436688"/>
                </a:lnTo>
                <a:lnTo>
                  <a:pt x="704850" y="1437323"/>
                </a:lnTo>
                <a:lnTo>
                  <a:pt x="721360" y="1437958"/>
                </a:lnTo>
                <a:lnTo>
                  <a:pt x="737870" y="1439228"/>
                </a:lnTo>
                <a:lnTo>
                  <a:pt x="754380" y="1440816"/>
                </a:lnTo>
                <a:lnTo>
                  <a:pt x="770255" y="1442721"/>
                </a:lnTo>
                <a:lnTo>
                  <a:pt x="786765" y="1444943"/>
                </a:lnTo>
                <a:lnTo>
                  <a:pt x="802958" y="1447483"/>
                </a:lnTo>
                <a:lnTo>
                  <a:pt x="818833" y="1450340"/>
                </a:lnTo>
                <a:lnTo>
                  <a:pt x="835025" y="1453515"/>
                </a:lnTo>
                <a:lnTo>
                  <a:pt x="851218" y="1457643"/>
                </a:lnTo>
                <a:lnTo>
                  <a:pt x="866775" y="1461771"/>
                </a:lnTo>
                <a:lnTo>
                  <a:pt x="882333" y="1466215"/>
                </a:lnTo>
                <a:lnTo>
                  <a:pt x="898208" y="1471295"/>
                </a:lnTo>
                <a:lnTo>
                  <a:pt x="913765" y="1476693"/>
                </a:lnTo>
                <a:lnTo>
                  <a:pt x="929005" y="1482408"/>
                </a:lnTo>
                <a:lnTo>
                  <a:pt x="944563" y="1488440"/>
                </a:lnTo>
                <a:lnTo>
                  <a:pt x="959803" y="1495108"/>
                </a:lnTo>
                <a:lnTo>
                  <a:pt x="974725" y="1501458"/>
                </a:lnTo>
                <a:lnTo>
                  <a:pt x="989648" y="1508760"/>
                </a:lnTo>
                <a:lnTo>
                  <a:pt x="1004253" y="1516380"/>
                </a:lnTo>
                <a:lnTo>
                  <a:pt x="1018540" y="1524318"/>
                </a:lnTo>
                <a:lnTo>
                  <a:pt x="1033145" y="1532573"/>
                </a:lnTo>
                <a:lnTo>
                  <a:pt x="1047433" y="1541146"/>
                </a:lnTo>
                <a:lnTo>
                  <a:pt x="1061085" y="1550035"/>
                </a:lnTo>
                <a:lnTo>
                  <a:pt x="1075373" y="1559560"/>
                </a:lnTo>
                <a:lnTo>
                  <a:pt x="1088708" y="1569085"/>
                </a:lnTo>
                <a:lnTo>
                  <a:pt x="1102043" y="1579245"/>
                </a:lnTo>
                <a:lnTo>
                  <a:pt x="1115378" y="1589723"/>
                </a:lnTo>
                <a:lnTo>
                  <a:pt x="1128078" y="1600518"/>
                </a:lnTo>
                <a:lnTo>
                  <a:pt x="1141095" y="1611630"/>
                </a:lnTo>
                <a:lnTo>
                  <a:pt x="1153478" y="1623061"/>
                </a:lnTo>
                <a:lnTo>
                  <a:pt x="1165543" y="1634490"/>
                </a:lnTo>
                <a:lnTo>
                  <a:pt x="1177290" y="1646873"/>
                </a:lnTo>
                <a:lnTo>
                  <a:pt x="1189355" y="1659573"/>
                </a:lnTo>
                <a:lnTo>
                  <a:pt x="1200785" y="1671955"/>
                </a:lnTo>
                <a:lnTo>
                  <a:pt x="1211898" y="1685608"/>
                </a:lnTo>
                <a:lnTo>
                  <a:pt x="1222693" y="1698943"/>
                </a:lnTo>
                <a:lnTo>
                  <a:pt x="1233170" y="1712595"/>
                </a:lnTo>
                <a:lnTo>
                  <a:pt x="1243330" y="1726883"/>
                </a:lnTo>
                <a:lnTo>
                  <a:pt x="1253173" y="1741171"/>
                </a:lnTo>
                <a:lnTo>
                  <a:pt x="1262698" y="1755776"/>
                </a:lnTo>
                <a:lnTo>
                  <a:pt x="1272223" y="1771016"/>
                </a:lnTo>
                <a:lnTo>
                  <a:pt x="1280795" y="1785938"/>
                </a:lnTo>
                <a:lnTo>
                  <a:pt x="1289050" y="1801496"/>
                </a:lnTo>
                <a:lnTo>
                  <a:pt x="1297305" y="1817053"/>
                </a:lnTo>
                <a:lnTo>
                  <a:pt x="1304925" y="1832293"/>
                </a:lnTo>
                <a:lnTo>
                  <a:pt x="1311593" y="1848168"/>
                </a:lnTo>
                <a:lnTo>
                  <a:pt x="1318578" y="1864043"/>
                </a:lnTo>
                <a:lnTo>
                  <a:pt x="1324610" y="1879918"/>
                </a:lnTo>
                <a:lnTo>
                  <a:pt x="1330325" y="1895793"/>
                </a:lnTo>
                <a:lnTo>
                  <a:pt x="1335723" y="1911986"/>
                </a:lnTo>
                <a:lnTo>
                  <a:pt x="1340803" y="1927861"/>
                </a:lnTo>
                <a:lnTo>
                  <a:pt x="1345248" y="1944371"/>
                </a:lnTo>
                <a:lnTo>
                  <a:pt x="1349693" y="1960881"/>
                </a:lnTo>
                <a:lnTo>
                  <a:pt x="1353503" y="1977073"/>
                </a:lnTo>
                <a:lnTo>
                  <a:pt x="1356360" y="1993266"/>
                </a:lnTo>
                <a:lnTo>
                  <a:pt x="1359535" y="2009776"/>
                </a:lnTo>
                <a:lnTo>
                  <a:pt x="1361758" y="2026286"/>
                </a:lnTo>
                <a:lnTo>
                  <a:pt x="1363980" y="2042796"/>
                </a:lnTo>
                <a:lnTo>
                  <a:pt x="1365568" y="2059623"/>
                </a:lnTo>
                <a:lnTo>
                  <a:pt x="1367155" y="2076133"/>
                </a:lnTo>
                <a:lnTo>
                  <a:pt x="1367790" y="2092326"/>
                </a:lnTo>
                <a:lnTo>
                  <a:pt x="1368425" y="2108836"/>
                </a:lnTo>
                <a:lnTo>
                  <a:pt x="1368425" y="2125346"/>
                </a:lnTo>
                <a:lnTo>
                  <a:pt x="1368425" y="2141856"/>
                </a:lnTo>
                <a:lnTo>
                  <a:pt x="1367473" y="2158366"/>
                </a:lnTo>
                <a:lnTo>
                  <a:pt x="1366520" y="2174558"/>
                </a:lnTo>
                <a:lnTo>
                  <a:pt x="1364933" y="2191068"/>
                </a:lnTo>
                <a:lnTo>
                  <a:pt x="1363028" y="2207578"/>
                </a:lnTo>
                <a:lnTo>
                  <a:pt x="1360805" y="2223771"/>
                </a:lnTo>
                <a:lnTo>
                  <a:pt x="1357948" y="2239963"/>
                </a:lnTo>
                <a:lnTo>
                  <a:pt x="1354773" y="2256156"/>
                </a:lnTo>
                <a:lnTo>
                  <a:pt x="1351598" y="2272348"/>
                </a:lnTo>
                <a:lnTo>
                  <a:pt x="1348423" y="2284731"/>
                </a:lnTo>
                <a:lnTo>
                  <a:pt x="1345248" y="2297431"/>
                </a:lnTo>
                <a:lnTo>
                  <a:pt x="1342073" y="2309813"/>
                </a:lnTo>
                <a:lnTo>
                  <a:pt x="1337945" y="2322196"/>
                </a:lnTo>
                <a:lnTo>
                  <a:pt x="1334135" y="2334578"/>
                </a:lnTo>
                <a:lnTo>
                  <a:pt x="1330008" y="2347278"/>
                </a:lnTo>
                <a:lnTo>
                  <a:pt x="1325563" y="2359343"/>
                </a:lnTo>
                <a:lnTo>
                  <a:pt x="1320800" y="2371408"/>
                </a:lnTo>
                <a:lnTo>
                  <a:pt x="1316038" y="2383473"/>
                </a:lnTo>
                <a:lnTo>
                  <a:pt x="1310958" y="2395538"/>
                </a:lnTo>
                <a:lnTo>
                  <a:pt x="1305560" y="2407286"/>
                </a:lnTo>
                <a:lnTo>
                  <a:pt x="1299845" y="2419033"/>
                </a:lnTo>
                <a:lnTo>
                  <a:pt x="1294130" y="2431098"/>
                </a:lnTo>
                <a:lnTo>
                  <a:pt x="1288098" y="2442528"/>
                </a:lnTo>
                <a:lnTo>
                  <a:pt x="1281430" y="2453958"/>
                </a:lnTo>
                <a:lnTo>
                  <a:pt x="1275080" y="2465388"/>
                </a:lnTo>
                <a:lnTo>
                  <a:pt x="1268413" y="2476818"/>
                </a:lnTo>
                <a:lnTo>
                  <a:pt x="1261110" y="2487931"/>
                </a:lnTo>
                <a:lnTo>
                  <a:pt x="1253808" y="2499043"/>
                </a:lnTo>
                <a:lnTo>
                  <a:pt x="1246505" y="2509838"/>
                </a:lnTo>
                <a:lnTo>
                  <a:pt x="1238885" y="2520951"/>
                </a:lnTo>
                <a:lnTo>
                  <a:pt x="1230948" y="2531428"/>
                </a:lnTo>
                <a:lnTo>
                  <a:pt x="1223010" y="2541906"/>
                </a:lnTo>
                <a:lnTo>
                  <a:pt x="1214438" y="2552383"/>
                </a:lnTo>
                <a:lnTo>
                  <a:pt x="1206183" y="2562543"/>
                </a:lnTo>
                <a:lnTo>
                  <a:pt x="1197293" y="2573021"/>
                </a:lnTo>
                <a:lnTo>
                  <a:pt x="1188403" y="2582863"/>
                </a:lnTo>
                <a:lnTo>
                  <a:pt x="1179195" y="2592388"/>
                </a:lnTo>
                <a:lnTo>
                  <a:pt x="1169670" y="2602231"/>
                </a:lnTo>
                <a:lnTo>
                  <a:pt x="1160145" y="2611439"/>
                </a:lnTo>
                <a:lnTo>
                  <a:pt x="1150303" y="2620964"/>
                </a:lnTo>
                <a:lnTo>
                  <a:pt x="1140460" y="2630171"/>
                </a:lnTo>
                <a:lnTo>
                  <a:pt x="1455420" y="3124201"/>
                </a:lnTo>
                <a:lnTo>
                  <a:pt x="1458595" y="3128964"/>
                </a:lnTo>
                <a:lnTo>
                  <a:pt x="1461135" y="3134044"/>
                </a:lnTo>
                <a:lnTo>
                  <a:pt x="1463675" y="3139441"/>
                </a:lnTo>
                <a:lnTo>
                  <a:pt x="1465898" y="3144839"/>
                </a:lnTo>
                <a:lnTo>
                  <a:pt x="1467803" y="3150236"/>
                </a:lnTo>
                <a:lnTo>
                  <a:pt x="1469390" y="3155316"/>
                </a:lnTo>
                <a:lnTo>
                  <a:pt x="1470343" y="3160714"/>
                </a:lnTo>
                <a:lnTo>
                  <a:pt x="1471613" y="3166111"/>
                </a:lnTo>
                <a:lnTo>
                  <a:pt x="1472248" y="3171826"/>
                </a:lnTo>
                <a:lnTo>
                  <a:pt x="1472883" y="3177224"/>
                </a:lnTo>
                <a:lnTo>
                  <a:pt x="1473200" y="3182621"/>
                </a:lnTo>
                <a:lnTo>
                  <a:pt x="1473200" y="3188336"/>
                </a:lnTo>
                <a:lnTo>
                  <a:pt x="1472883" y="3193734"/>
                </a:lnTo>
                <a:lnTo>
                  <a:pt x="1471930" y="3199131"/>
                </a:lnTo>
                <a:lnTo>
                  <a:pt x="1471295" y="3204529"/>
                </a:lnTo>
                <a:lnTo>
                  <a:pt x="1470025" y="3209609"/>
                </a:lnTo>
                <a:lnTo>
                  <a:pt x="1469073" y="3215006"/>
                </a:lnTo>
                <a:lnTo>
                  <a:pt x="1467485" y="3220404"/>
                </a:lnTo>
                <a:lnTo>
                  <a:pt x="1465580" y="3225484"/>
                </a:lnTo>
                <a:lnTo>
                  <a:pt x="1463675" y="3230881"/>
                </a:lnTo>
                <a:lnTo>
                  <a:pt x="1461135" y="3235644"/>
                </a:lnTo>
                <a:lnTo>
                  <a:pt x="1458595" y="3240406"/>
                </a:lnTo>
                <a:lnTo>
                  <a:pt x="1455420" y="3245486"/>
                </a:lnTo>
                <a:lnTo>
                  <a:pt x="1452563" y="3249931"/>
                </a:lnTo>
                <a:lnTo>
                  <a:pt x="1449388" y="3254376"/>
                </a:lnTo>
                <a:lnTo>
                  <a:pt x="1445895" y="3258821"/>
                </a:lnTo>
                <a:lnTo>
                  <a:pt x="1442085" y="3262949"/>
                </a:lnTo>
                <a:lnTo>
                  <a:pt x="1437958" y="3266759"/>
                </a:lnTo>
                <a:lnTo>
                  <a:pt x="1433830" y="3270886"/>
                </a:lnTo>
                <a:lnTo>
                  <a:pt x="1429385" y="3274379"/>
                </a:lnTo>
                <a:lnTo>
                  <a:pt x="1424940" y="3277871"/>
                </a:lnTo>
                <a:lnTo>
                  <a:pt x="1419860" y="3281364"/>
                </a:lnTo>
                <a:lnTo>
                  <a:pt x="1415098" y="3283904"/>
                </a:lnTo>
                <a:lnTo>
                  <a:pt x="1409700" y="3287079"/>
                </a:lnTo>
                <a:lnTo>
                  <a:pt x="1404620" y="3289301"/>
                </a:lnTo>
                <a:lnTo>
                  <a:pt x="1399223" y="3291524"/>
                </a:lnTo>
                <a:lnTo>
                  <a:pt x="1393825" y="3293429"/>
                </a:lnTo>
                <a:lnTo>
                  <a:pt x="1388428" y="3295016"/>
                </a:lnTo>
                <a:lnTo>
                  <a:pt x="1382713" y="3296286"/>
                </a:lnTo>
                <a:lnTo>
                  <a:pt x="1377633" y="3297239"/>
                </a:lnTo>
                <a:lnTo>
                  <a:pt x="1372235" y="3298191"/>
                </a:lnTo>
                <a:lnTo>
                  <a:pt x="1366520" y="3298509"/>
                </a:lnTo>
                <a:lnTo>
                  <a:pt x="1361123" y="3298826"/>
                </a:lnTo>
                <a:lnTo>
                  <a:pt x="1355725" y="3298826"/>
                </a:lnTo>
                <a:lnTo>
                  <a:pt x="1350010" y="3298509"/>
                </a:lnTo>
                <a:lnTo>
                  <a:pt x="1344613" y="3297874"/>
                </a:lnTo>
                <a:lnTo>
                  <a:pt x="1339215" y="3296921"/>
                </a:lnTo>
                <a:lnTo>
                  <a:pt x="1333818" y="3295969"/>
                </a:lnTo>
                <a:lnTo>
                  <a:pt x="1328420" y="3294699"/>
                </a:lnTo>
                <a:lnTo>
                  <a:pt x="1323658" y="3293111"/>
                </a:lnTo>
                <a:lnTo>
                  <a:pt x="1318260" y="3291206"/>
                </a:lnTo>
                <a:lnTo>
                  <a:pt x="1313180" y="3289301"/>
                </a:lnTo>
                <a:lnTo>
                  <a:pt x="1308100" y="3287079"/>
                </a:lnTo>
                <a:lnTo>
                  <a:pt x="1303338" y="3284221"/>
                </a:lnTo>
                <a:lnTo>
                  <a:pt x="1298575" y="3281364"/>
                </a:lnTo>
                <a:lnTo>
                  <a:pt x="1293813" y="3278189"/>
                </a:lnTo>
                <a:lnTo>
                  <a:pt x="1289368" y="3275014"/>
                </a:lnTo>
                <a:lnTo>
                  <a:pt x="1284923" y="3271839"/>
                </a:lnTo>
                <a:lnTo>
                  <a:pt x="1280795" y="3268029"/>
                </a:lnTo>
                <a:lnTo>
                  <a:pt x="1276985" y="3263584"/>
                </a:lnTo>
                <a:lnTo>
                  <a:pt x="1273175" y="3259456"/>
                </a:lnTo>
                <a:lnTo>
                  <a:pt x="1269365" y="3255329"/>
                </a:lnTo>
                <a:lnTo>
                  <a:pt x="1265873" y="3250249"/>
                </a:lnTo>
                <a:lnTo>
                  <a:pt x="1262698" y="3245804"/>
                </a:lnTo>
                <a:lnTo>
                  <a:pt x="947420" y="2751774"/>
                </a:lnTo>
                <a:lnTo>
                  <a:pt x="935038" y="2756854"/>
                </a:lnTo>
                <a:lnTo>
                  <a:pt x="922338" y="2761934"/>
                </a:lnTo>
                <a:lnTo>
                  <a:pt x="909638" y="2766379"/>
                </a:lnTo>
                <a:lnTo>
                  <a:pt x="896938" y="2770506"/>
                </a:lnTo>
                <a:lnTo>
                  <a:pt x="883920" y="2774951"/>
                </a:lnTo>
                <a:lnTo>
                  <a:pt x="871538" y="2778761"/>
                </a:lnTo>
                <a:lnTo>
                  <a:pt x="858520" y="2782254"/>
                </a:lnTo>
                <a:lnTo>
                  <a:pt x="845503" y="2785429"/>
                </a:lnTo>
                <a:lnTo>
                  <a:pt x="832485" y="2788604"/>
                </a:lnTo>
                <a:lnTo>
                  <a:pt x="819468" y="2791144"/>
                </a:lnTo>
                <a:lnTo>
                  <a:pt x="806450" y="2794001"/>
                </a:lnTo>
                <a:lnTo>
                  <a:pt x="793433" y="2796224"/>
                </a:lnTo>
                <a:lnTo>
                  <a:pt x="780415" y="2798129"/>
                </a:lnTo>
                <a:lnTo>
                  <a:pt x="767398" y="2799716"/>
                </a:lnTo>
                <a:lnTo>
                  <a:pt x="754063" y="2801304"/>
                </a:lnTo>
                <a:lnTo>
                  <a:pt x="741045" y="2802891"/>
                </a:lnTo>
                <a:lnTo>
                  <a:pt x="728028" y="2803526"/>
                </a:lnTo>
                <a:lnTo>
                  <a:pt x="715010" y="2804161"/>
                </a:lnTo>
                <a:lnTo>
                  <a:pt x="701675" y="2804796"/>
                </a:lnTo>
                <a:lnTo>
                  <a:pt x="688658" y="2805114"/>
                </a:lnTo>
                <a:lnTo>
                  <a:pt x="675640" y="2805114"/>
                </a:lnTo>
                <a:lnTo>
                  <a:pt x="662623" y="2804796"/>
                </a:lnTo>
                <a:lnTo>
                  <a:pt x="649605" y="2804161"/>
                </a:lnTo>
                <a:lnTo>
                  <a:pt x="636588" y="2803526"/>
                </a:lnTo>
                <a:lnTo>
                  <a:pt x="623570" y="2802256"/>
                </a:lnTo>
                <a:lnTo>
                  <a:pt x="610553" y="2801304"/>
                </a:lnTo>
                <a:lnTo>
                  <a:pt x="597535" y="2799716"/>
                </a:lnTo>
                <a:lnTo>
                  <a:pt x="584518" y="2797811"/>
                </a:lnTo>
                <a:lnTo>
                  <a:pt x="571818" y="2795906"/>
                </a:lnTo>
                <a:lnTo>
                  <a:pt x="558800" y="2793684"/>
                </a:lnTo>
                <a:lnTo>
                  <a:pt x="546100" y="2791144"/>
                </a:lnTo>
                <a:lnTo>
                  <a:pt x="533718" y="2788286"/>
                </a:lnTo>
                <a:lnTo>
                  <a:pt x="517525" y="2784794"/>
                </a:lnTo>
                <a:lnTo>
                  <a:pt x="501968" y="2780666"/>
                </a:lnTo>
                <a:lnTo>
                  <a:pt x="485775" y="2775904"/>
                </a:lnTo>
                <a:lnTo>
                  <a:pt x="470218" y="2771141"/>
                </a:lnTo>
                <a:lnTo>
                  <a:pt x="454660" y="2765744"/>
                </a:lnTo>
                <a:lnTo>
                  <a:pt x="439103" y="2760029"/>
                </a:lnTo>
                <a:lnTo>
                  <a:pt x="424180" y="2753679"/>
                </a:lnTo>
                <a:lnTo>
                  <a:pt x="408940" y="2747329"/>
                </a:lnTo>
                <a:lnTo>
                  <a:pt x="394018" y="2740661"/>
                </a:lnTo>
                <a:lnTo>
                  <a:pt x="379095" y="2733676"/>
                </a:lnTo>
                <a:lnTo>
                  <a:pt x="364173" y="2725739"/>
                </a:lnTo>
                <a:lnTo>
                  <a:pt x="349568" y="2717801"/>
                </a:lnTo>
                <a:lnTo>
                  <a:pt x="335598" y="2709864"/>
                </a:lnTo>
                <a:lnTo>
                  <a:pt x="321310" y="2700974"/>
                </a:lnTo>
                <a:lnTo>
                  <a:pt x="307023" y="2692084"/>
                </a:lnTo>
                <a:lnTo>
                  <a:pt x="293370" y="2682559"/>
                </a:lnTo>
                <a:lnTo>
                  <a:pt x="279718" y="2673034"/>
                </a:lnTo>
                <a:lnTo>
                  <a:pt x="266065" y="2663191"/>
                </a:lnTo>
                <a:lnTo>
                  <a:pt x="253047" y="2652396"/>
                </a:lnTo>
                <a:lnTo>
                  <a:pt x="240347" y="2641601"/>
                </a:lnTo>
                <a:lnTo>
                  <a:pt x="227647" y="2630489"/>
                </a:lnTo>
                <a:lnTo>
                  <a:pt x="214947" y="2619059"/>
                </a:lnTo>
                <a:lnTo>
                  <a:pt x="203200" y="2607629"/>
                </a:lnTo>
                <a:lnTo>
                  <a:pt x="190817" y="2595563"/>
                </a:lnTo>
                <a:lnTo>
                  <a:pt x="179387" y="2582863"/>
                </a:lnTo>
                <a:lnTo>
                  <a:pt x="167957" y="2570163"/>
                </a:lnTo>
                <a:lnTo>
                  <a:pt x="156845" y="2556828"/>
                </a:lnTo>
                <a:lnTo>
                  <a:pt x="146050" y="2543493"/>
                </a:lnTo>
                <a:lnTo>
                  <a:pt x="135255" y="2529523"/>
                </a:lnTo>
                <a:lnTo>
                  <a:pt x="125095" y="2515553"/>
                </a:lnTo>
                <a:lnTo>
                  <a:pt x="115252" y="2500948"/>
                </a:lnTo>
                <a:lnTo>
                  <a:pt x="105410" y="2486343"/>
                </a:lnTo>
                <a:lnTo>
                  <a:pt x="96202" y="2471103"/>
                </a:lnTo>
                <a:lnTo>
                  <a:pt x="87630" y="2456181"/>
                </a:lnTo>
                <a:lnTo>
                  <a:pt x="79057" y="2440941"/>
                </a:lnTo>
                <a:lnTo>
                  <a:pt x="71437" y="2425383"/>
                </a:lnTo>
                <a:lnTo>
                  <a:pt x="63817" y="2409826"/>
                </a:lnTo>
                <a:lnTo>
                  <a:pt x="56515" y="2394268"/>
                </a:lnTo>
                <a:lnTo>
                  <a:pt x="50165" y="2378076"/>
                </a:lnTo>
                <a:lnTo>
                  <a:pt x="43815" y="2362518"/>
                </a:lnTo>
                <a:lnTo>
                  <a:pt x="38100" y="2346326"/>
                </a:lnTo>
                <a:lnTo>
                  <a:pt x="32385" y="2330451"/>
                </a:lnTo>
                <a:lnTo>
                  <a:pt x="27622" y="2313941"/>
                </a:lnTo>
                <a:lnTo>
                  <a:pt x="23177" y="2297748"/>
                </a:lnTo>
                <a:lnTo>
                  <a:pt x="19050" y="2281556"/>
                </a:lnTo>
                <a:lnTo>
                  <a:pt x="15240" y="2265363"/>
                </a:lnTo>
                <a:lnTo>
                  <a:pt x="11747" y="2248853"/>
                </a:lnTo>
                <a:lnTo>
                  <a:pt x="9207" y="2232343"/>
                </a:lnTo>
                <a:lnTo>
                  <a:pt x="6350" y="2216151"/>
                </a:lnTo>
                <a:lnTo>
                  <a:pt x="4445" y="2199641"/>
                </a:lnTo>
                <a:lnTo>
                  <a:pt x="2540" y="2182813"/>
                </a:lnTo>
                <a:lnTo>
                  <a:pt x="1587" y="2166303"/>
                </a:lnTo>
                <a:lnTo>
                  <a:pt x="635" y="2149793"/>
                </a:lnTo>
                <a:lnTo>
                  <a:pt x="0" y="2133283"/>
                </a:lnTo>
                <a:lnTo>
                  <a:pt x="0" y="2117091"/>
                </a:lnTo>
                <a:lnTo>
                  <a:pt x="317" y="2100581"/>
                </a:lnTo>
                <a:lnTo>
                  <a:pt x="952" y="2084071"/>
                </a:lnTo>
                <a:lnTo>
                  <a:pt x="2222" y="2067561"/>
                </a:lnTo>
                <a:lnTo>
                  <a:pt x="3810" y="2051051"/>
                </a:lnTo>
                <a:lnTo>
                  <a:pt x="5715" y="2034541"/>
                </a:lnTo>
                <a:lnTo>
                  <a:pt x="7937" y="2018666"/>
                </a:lnTo>
                <a:lnTo>
                  <a:pt x="10795" y="2002473"/>
                </a:lnTo>
                <a:lnTo>
                  <a:pt x="13652" y="1986598"/>
                </a:lnTo>
                <a:lnTo>
                  <a:pt x="17145" y="1970406"/>
                </a:lnTo>
                <a:lnTo>
                  <a:pt x="20955" y="1954213"/>
                </a:lnTo>
                <a:lnTo>
                  <a:pt x="24765" y="1938656"/>
                </a:lnTo>
                <a:lnTo>
                  <a:pt x="29527" y="1922463"/>
                </a:lnTo>
                <a:lnTo>
                  <a:pt x="34290" y="1906906"/>
                </a:lnTo>
                <a:lnTo>
                  <a:pt x="39687" y="1891666"/>
                </a:lnTo>
                <a:lnTo>
                  <a:pt x="45402" y="1876426"/>
                </a:lnTo>
                <a:lnTo>
                  <a:pt x="51752" y="1861186"/>
                </a:lnTo>
                <a:lnTo>
                  <a:pt x="58102" y="1845628"/>
                </a:lnTo>
                <a:lnTo>
                  <a:pt x="64452" y="1830706"/>
                </a:lnTo>
                <a:lnTo>
                  <a:pt x="71755" y="1815783"/>
                </a:lnTo>
                <a:lnTo>
                  <a:pt x="79375" y="1800861"/>
                </a:lnTo>
                <a:lnTo>
                  <a:pt x="87630" y="1786573"/>
                </a:lnTo>
                <a:lnTo>
                  <a:pt x="95567" y="1772286"/>
                </a:lnTo>
                <a:lnTo>
                  <a:pt x="104457" y="1757998"/>
                </a:lnTo>
                <a:lnTo>
                  <a:pt x="113030" y="1744028"/>
                </a:lnTo>
                <a:lnTo>
                  <a:pt x="122872" y="1730376"/>
                </a:lnTo>
                <a:lnTo>
                  <a:pt x="132397" y="1716723"/>
                </a:lnTo>
                <a:lnTo>
                  <a:pt x="142240" y="1703388"/>
                </a:lnTo>
                <a:lnTo>
                  <a:pt x="152717" y="1690053"/>
                </a:lnTo>
                <a:lnTo>
                  <a:pt x="163195" y="1677353"/>
                </a:lnTo>
                <a:lnTo>
                  <a:pt x="174307" y="1664335"/>
                </a:lnTo>
                <a:lnTo>
                  <a:pt x="185737" y="1652270"/>
                </a:lnTo>
                <a:lnTo>
                  <a:pt x="197802" y="1639888"/>
                </a:lnTo>
                <a:lnTo>
                  <a:pt x="209867" y="1628140"/>
                </a:lnTo>
                <a:lnTo>
                  <a:pt x="222250" y="1616075"/>
                </a:lnTo>
                <a:lnTo>
                  <a:pt x="235267" y="1604646"/>
                </a:lnTo>
                <a:lnTo>
                  <a:pt x="248285" y="1593533"/>
                </a:lnTo>
                <a:lnTo>
                  <a:pt x="261937" y="1583056"/>
                </a:lnTo>
                <a:lnTo>
                  <a:pt x="275908" y="1572260"/>
                </a:lnTo>
                <a:lnTo>
                  <a:pt x="289878" y="1561783"/>
                </a:lnTo>
                <a:lnTo>
                  <a:pt x="304165" y="1552258"/>
                </a:lnTo>
                <a:lnTo>
                  <a:pt x="319088" y="1542416"/>
                </a:lnTo>
                <a:lnTo>
                  <a:pt x="334010" y="1533208"/>
                </a:lnTo>
                <a:lnTo>
                  <a:pt x="349250" y="1524318"/>
                </a:lnTo>
                <a:lnTo>
                  <a:pt x="364490" y="1516063"/>
                </a:lnTo>
                <a:lnTo>
                  <a:pt x="379730" y="1508443"/>
                </a:lnTo>
                <a:lnTo>
                  <a:pt x="395605" y="1500823"/>
                </a:lnTo>
                <a:lnTo>
                  <a:pt x="411163" y="1493838"/>
                </a:lnTo>
                <a:lnTo>
                  <a:pt x="426720" y="1486853"/>
                </a:lnTo>
                <a:lnTo>
                  <a:pt x="442913" y="1480821"/>
                </a:lnTo>
                <a:lnTo>
                  <a:pt x="459105" y="1475105"/>
                </a:lnTo>
                <a:lnTo>
                  <a:pt x="474980" y="1469708"/>
                </a:lnTo>
                <a:lnTo>
                  <a:pt x="491173" y="1464628"/>
                </a:lnTo>
                <a:lnTo>
                  <a:pt x="507365" y="1460183"/>
                </a:lnTo>
                <a:lnTo>
                  <a:pt x="523558" y="1456055"/>
                </a:lnTo>
                <a:lnTo>
                  <a:pt x="540068" y="1452245"/>
                </a:lnTo>
                <a:lnTo>
                  <a:pt x="556578" y="1449070"/>
                </a:lnTo>
                <a:lnTo>
                  <a:pt x="573088" y="1445895"/>
                </a:lnTo>
                <a:lnTo>
                  <a:pt x="589598" y="1443356"/>
                </a:lnTo>
                <a:lnTo>
                  <a:pt x="605790" y="1441451"/>
                </a:lnTo>
                <a:lnTo>
                  <a:pt x="622300" y="1439546"/>
                </a:lnTo>
                <a:lnTo>
                  <a:pt x="638810" y="1438275"/>
                </a:lnTo>
                <a:lnTo>
                  <a:pt x="655320" y="1437640"/>
                </a:lnTo>
                <a:lnTo>
                  <a:pt x="671830" y="1436688"/>
                </a:lnTo>
                <a:close/>
                <a:moveTo>
                  <a:pt x="1808801" y="0"/>
                </a:moveTo>
                <a:lnTo>
                  <a:pt x="1822779" y="318"/>
                </a:lnTo>
                <a:lnTo>
                  <a:pt x="1836121" y="635"/>
                </a:lnTo>
                <a:lnTo>
                  <a:pt x="1849463" y="1588"/>
                </a:lnTo>
                <a:lnTo>
                  <a:pt x="1862806" y="3177"/>
                </a:lnTo>
                <a:lnTo>
                  <a:pt x="1875830" y="4447"/>
                </a:lnTo>
                <a:lnTo>
                  <a:pt x="1888855" y="6353"/>
                </a:lnTo>
                <a:lnTo>
                  <a:pt x="1901562" y="8894"/>
                </a:lnTo>
                <a:lnTo>
                  <a:pt x="1914269" y="11435"/>
                </a:lnTo>
                <a:lnTo>
                  <a:pt x="1926658" y="14612"/>
                </a:lnTo>
                <a:lnTo>
                  <a:pt x="1939047" y="17471"/>
                </a:lnTo>
                <a:lnTo>
                  <a:pt x="1951119" y="21282"/>
                </a:lnTo>
                <a:lnTo>
                  <a:pt x="1963190" y="25412"/>
                </a:lnTo>
                <a:lnTo>
                  <a:pt x="1974944" y="29859"/>
                </a:lnTo>
                <a:lnTo>
                  <a:pt x="1986698" y="34306"/>
                </a:lnTo>
                <a:lnTo>
                  <a:pt x="1998452" y="39071"/>
                </a:lnTo>
                <a:lnTo>
                  <a:pt x="2009571" y="44471"/>
                </a:lnTo>
                <a:lnTo>
                  <a:pt x="2020689" y="49870"/>
                </a:lnTo>
                <a:lnTo>
                  <a:pt x="2031490" y="55906"/>
                </a:lnTo>
                <a:lnTo>
                  <a:pt x="2042291" y="61941"/>
                </a:lnTo>
                <a:lnTo>
                  <a:pt x="2053092" y="67976"/>
                </a:lnTo>
                <a:lnTo>
                  <a:pt x="2063257" y="74964"/>
                </a:lnTo>
                <a:lnTo>
                  <a:pt x="2073741" y="81953"/>
                </a:lnTo>
                <a:lnTo>
                  <a:pt x="2083589" y="89259"/>
                </a:lnTo>
                <a:lnTo>
                  <a:pt x="2093754" y="96564"/>
                </a:lnTo>
                <a:lnTo>
                  <a:pt x="2103284" y="104506"/>
                </a:lnTo>
                <a:lnTo>
                  <a:pt x="2112814" y="112447"/>
                </a:lnTo>
                <a:lnTo>
                  <a:pt x="2122027" y="120388"/>
                </a:lnTo>
                <a:lnTo>
                  <a:pt x="2131239" y="129282"/>
                </a:lnTo>
                <a:lnTo>
                  <a:pt x="2139816" y="138176"/>
                </a:lnTo>
                <a:lnTo>
                  <a:pt x="2148711" y="147070"/>
                </a:lnTo>
                <a:lnTo>
                  <a:pt x="2157288" y="156282"/>
                </a:lnTo>
                <a:lnTo>
                  <a:pt x="2165548" y="165811"/>
                </a:lnTo>
                <a:lnTo>
                  <a:pt x="2173490" y="175658"/>
                </a:lnTo>
                <a:lnTo>
                  <a:pt x="2181749" y="185505"/>
                </a:lnTo>
                <a:lnTo>
                  <a:pt x="2189373" y="195987"/>
                </a:lnTo>
                <a:lnTo>
                  <a:pt x="2196680" y="206152"/>
                </a:lnTo>
                <a:lnTo>
                  <a:pt x="2203986" y="216952"/>
                </a:lnTo>
                <a:lnTo>
                  <a:pt x="2211293" y="227752"/>
                </a:lnTo>
                <a:lnTo>
                  <a:pt x="2217646" y="238870"/>
                </a:lnTo>
                <a:lnTo>
                  <a:pt x="2224635" y="249987"/>
                </a:lnTo>
                <a:lnTo>
                  <a:pt x="2230671" y="261423"/>
                </a:lnTo>
                <a:lnTo>
                  <a:pt x="2237024" y="273175"/>
                </a:lnTo>
                <a:lnTo>
                  <a:pt x="2243060" y="285246"/>
                </a:lnTo>
                <a:lnTo>
                  <a:pt x="2248778" y="296999"/>
                </a:lnTo>
                <a:lnTo>
                  <a:pt x="2253861" y="309069"/>
                </a:lnTo>
                <a:lnTo>
                  <a:pt x="2259261" y="321458"/>
                </a:lnTo>
                <a:lnTo>
                  <a:pt x="2264344" y="334163"/>
                </a:lnTo>
                <a:lnTo>
                  <a:pt x="2269427" y="347187"/>
                </a:lnTo>
                <a:lnTo>
                  <a:pt x="2273874" y="359575"/>
                </a:lnTo>
                <a:lnTo>
                  <a:pt x="2278004" y="372599"/>
                </a:lnTo>
                <a:lnTo>
                  <a:pt x="2282452" y="386257"/>
                </a:lnTo>
                <a:lnTo>
                  <a:pt x="2286264" y="399598"/>
                </a:lnTo>
                <a:lnTo>
                  <a:pt x="2290076" y="412939"/>
                </a:lnTo>
                <a:lnTo>
                  <a:pt x="2292935" y="426598"/>
                </a:lnTo>
                <a:lnTo>
                  <a:pt x="2296429" y="440575"/>
                </a:lnTo>
                <a:lnTo>
                  <a:pt x="2299288" y="454233"/>
                </a:lnTo>
                <a:lnTo>
                  <a:pt x="2301830" y="468527"/>
                </a:lnTo>
                <a:lnTo>
                  <a:pt x="2304053" y="482504"/>
                </a:lnTo>
                <a:lnTo>
                  <a:pt x="2306595" y="497116"/>
                </a:lnTo>
                <a:lnTo>
                  <a:pt x="2308501" y="511410"/>
                </a:lnTo>
                <a:lnTo>
                  <a:pt x="2309772" y="526339"/>
                </a:lnTo>
                <a:lnTo>
                  <a:pt x="2311360" y="540633"/>
                </a:lnTo>
                <a:lnTo>
                  <a:pt x="2312630" y="555245"/>
                </a:lnTo>
                <a:lnTo>
                  <a:pt x="2313266" y="570174"/>
                </a:lnTo>
                <a:lnTo>
                  <a:pt x="2320255" y="573033"/>
                </a:lnTo>
                <a:lnTo>
                  <a:pt x="2327244" y="576209"/>
                </a:lnTo>
                <a:lnTo>
                  <a:pt x="2333597" y="579704"/>
                </a:lnTo>
                <a:lnTo>
                  <a:pt x="2339633" y="583515"/>
                </a:lnTo>
                <a:lnTo>
                  <a:pt x="2345351" y="587645"/>
                </a:lnTo>
                <a:lnTo>
                  <a:pt x="2350751" y="592727"/>
                </a:lnTo>
                <a:lnTo>
                  <a:pt x="2356152" y="597809"/>
                </a:lnTo>
                <a:lnTo>
                  <a:pt x="2361234" y="603527"/>
                </a:lnTo>
                <a:lnTo>
                  <a:pt x="2365364" y="609562"/>
                </a:lnTo>
                <a:lnTo>
                  <a:pt x="2369494" y="616233"/>
                </a:lnTo>
                <a:lnTo>
                  <a:pt x="2372988" y="622903"/>
                </a:lnTo>
                <a:lnTo>
                  <a:pt x="2376483" y="630527"/>
                </a:lnTo>
                <a:lnTo>
                  <a:pt x="2379024" y="638786"/>
                </a:lnTo>
                <a:lnTo>
                  <a:pt x="2381566" y="647362"/>
                </a:lnTo>
                <a:lnTo>
                  <a:pt x="2383472" y="656574"/>
                </a:lnTo>
                <a:lnTo>
                  <a:pt x="2384425" y="666103"/>
                </a:lnTo>
                <a:lnTo>
                  <a:pt x="2385378" y="674362"/>
                </a:lnTo>
                <a:lnTo>
                  <a:pt x="2385695" y="681985"/>
                </a:lnTo>
                <a:lnTo>
                  <a:pt x="2386013" y="689927"/>
                </a:lnTo>
                <a:lnTo>
                  <a:pt x="2385695" y="698503"/>
                </a:lnTo>
                <a:lnTo>
                  <a:pt x="2385378" y="706444"/>
                </a:lnTo>
                <a:lnTo>
                  <a:pt x="2384425" y="714703"/>
                </a:lnTo>
                <a:lnTo>
                  <a:pt x="2383472" y="723279"/>
                </a:lnTo>
                <a:lnTo>
                  <a:pt x="2381883" y="731538"/>
                </a:lnTo>
                <a:lnTo>
                  <a:pt x="2380295" y="740115"/>
                </a:lnTo>
                <a:lnTo>
                  <a:pt x="2378389" y="748373"/>
                </a:lnTo>
                <a:lnTo>
                  <a:pt x="2376483" y="756950"/>
                </a:lnTo>
                <a:lnTo>
                  <a:pt x="2374259" y="765526"/>
                </a:lnTo>
                <a:lnTo>
                  <a:pt x="2371400" y="773467"/>
                </a:lnTo>
                <a:lnTo>
                  <a:pt x="2368541" y="781726"/>
                </a:lnTo>
                <a:lnTo>
                  <a:pt x="2365364" y="789985"/>
                </a:lnTo>
                <a:lnTo>
                  <a:pt x="2361870" y="797926"/>
                </a:lnTo>
                <a:lnTo>
                  <a:pt x="2358376" y="805550"/>
                </a:lnTo>
                <a:lnTo>
                  <a:pt x="2354563" y="813173"/>
                </a:lnTo>
                <a:lnTo>
                  <a:pt x="2350434" y="820479"/>
                </a:lnTo>
                <a:lnTo>
                  <a:pt x="2346304" y="827785"/>
                </a:lnTo>
                <a:lnTo>
                  <a:pt x="2341539" y="834773"/>
                </a:lnTo>
                <a:lnTo>
                  <a:pt x="2337091" y="841444"/>
                </a:lnTo>
                <a:lnTo>
                  <a:pt x="2332009" y="848114"/>
                </a:lnTo>
                <a:lnTo>
                  <a:pt x="2326608" y="854149"/>
                </a:lnTo>
                <a:lnTo>
                  <a:pt x="2321843" y="859867"/>
                </a:lnTo>
                <a:lnTo>
                  <a:pt x="2316125" y="865585"/>
                </a:lnTo>
                <a:lnTo>
                  <a:pt x="2310407" y="870667"/>
                </a:lnTo>
                <a:lnTo>
                  <a:pt x="2304689" y="875432"/>
                </a:lnTo>
                <a:lnTo>
                  <a:pt x="2298335" y="879879"/>
                </a:lnTo>
                <a:lnTo>
                  <a:pt x="2292300" y="884008"/>
                </a:lnTo>
                <a:lnTo>
                  <a:pt x="2285628" y="887502"/>
                </a:lnTo>
                <a:lnTo>
                  <a:pt x="2279275" y="890996"/>
                </a:lnTo>
                <a:lnTo>
                  <a:pt x="2273239" y="915137"/>
                </a:lnTo>
                <a:lnTo>
                  <a:pt x="2266250" y="938643"/>
                </a:lnTo>
                <a:lnTo>
                  <a:pt x="2258626" y="962467"/>
                </a:lnTo>
                <a:lnTo>
                  <a:pt x="2251002" y="986290"/>
                </a:lnTo>
                <a:lnTo>
                  <a:pt x="2242425" y="1009161"/>
                </a:lnTo>
                <a:lnTo>
                  <a:pt x="2233212" y="1032031"/>
                </a:lnTo>
                <a:lnTo>
                  <a:pt x="2223682" y="1054584"/>
                </a:lnTo>
                <a:lnTo>
                  <a:pt x="2213834" y="1076819"/>
                </a:lnTo>
                <a:lnTo>
                  <a:pt x="2203351" y="1098419"/>
                </a:lnTo>
                <a:lnTo>
                  <a:pt x="2192232" y="1119701"/>
                </a:lnTo>
                <a:lnTo>
                  <a:pt x="2180479" y="1140348"/>
                </a:lnTo>
                <a:lnTo>
                  <a:pt x="2168407" y="1160360"/>
                </a:lnTo>
                <a:lnTo>
                  <a:pt x="2155700" y="1179736"/>
                </a:lnTo>
                <a:lnTo>
                  <a:pt x="2142358" y="1198477"/>
                </a:lnTo>
                <a:lnTo>
                  <a:pt x="2128380" y="1216901"/>
                </a:lnTo>
                <a:lnTo>
                  <a:pt x="2114403" y="1234054"/>
                </a:lnTo>
                <a:lnTo>
                  <a:pt x="2106779" y="1242630"/>
                </a:lnTo>
                <a:lnTo>
                  <a:pt x="2099472" y="1250889"/>
                </a:lnTo>
                <a:lnTo>
                  <a:pt x="2091848" y="1259148"/>
                </a:lnTo>
                <a:lnTo>
                  <a:pt x="2083589" y="1266771"/>
                </a:lnTo>
                <a:lnTo>
                  <a:pt x="2075647" y="1274395"/>
                </a:lnTo>
                <a:lnTo>
                  <a:pt x="2067705" y="1282018"/>
                </a:lnTo>
                <a:lnTo>
                  <a:pt x="2059445" y="1289006"/>
                </a:lnTo>
                <a:lnTo>
                  <a:pt x="2051186" y="1295994"/>
                </a:lnTo>
                <a:lnTo>
                  <a:pt x="2042609" y="1302665"/>
                </a:lnTo>
                <a:lnTo>
                  <a:pt x="2034032" y="1309018"/>
                </a:lnTo>
                <a:lnTo>
                  <a:pt x="2025137" y="1315688"/>
                </a:lnTo>
                <a:lnTo>
                  <a:pt x="2016242" y="1321724"/>
                </a:lnTo>
                <a:lnTo>
                  <a:pt x="2007029" y="1327441"/>
                </a:lnTo>
                <a:lnTo>
                  <a:pt x="1997817" y="1332841"/>
                </a:lnTo>
                <a:lnTo>
                  <a:pt x="1988922" y="1338241"/>
                </a:lnTo>
                <a:lnTo>
                  <a:pt x="1979074" y="1343324"/>
                </a:lnTo>
                <a:lnTo>
                  <a:pt x="1969544" y="1348088"/>
                </a:lnTo>
                <a:lnTo>
                  <a:pt x="1960014" y="1352535"/>
                </a:lnTo>
                <a:lnTo>
                  <a:pt x="1950166" y="1356665"/>
                </a:lnTo>
                <a:lnTo>
                  <a:pt x="1940000" y="1360477"/>
                </a:lnTo>
                <a:lnTo>
                  <a:pt x="1929835" y="1364288"/>
                </a:lnTo>
                <a:lnTo>
                  <a:pt x="1919352" y="1367782"/>
                </a:lnTo>
                <a:lnTo>
                  <a:pt x="1909186" y="1370641"/>
                </a:lnTo>
                <a:lnTo>
                  <a:pt x="1898703" y="1373500"/>
                </a:lnTo>
                <a:lnTo>
                  <a:pt x="1888220" y="1375724"/>
                </a:lnTo>
                <a:lnTo>
                  <a:pt x="1877101" y="1377947"/>
                </a:lnTo>
                <a:lnTo>
                  <a:pt x="1865982" y="1379853"/>
                </a:lnTo>
                <a:lnTo>
                  <a:pt x="1854864" y="1381123"/>
                </a:lnTo>
                <a:lnTo>
                  <a:pt x="1843745" y="1382712"/>
                </a:lnTo>
                <a:lnTo>
                  <a:pt x="1832309" y="1383347"/>
                </a:lnTo>
                <a:lnTo>
                  <a:pt x="1820873" y="1383665"/>
                </a:lnTo>
                <a:lnTo>
                  <a:pt x="1808801" y="1384300"/>
                </a:lnTo>
                <a:lnTo>
                  <a:pt x="1797365" y="1383665"/>
                </a:lnTo>
                <a:lnTo>
                  <a:pt x="1785929" y="1383347"/>
                </a:lnTo>
                <a:lnTo>
                  <a:pt x="1774493" y="1382712"/>
                </a:lnTo>
                <a:lnTo>
                  <a:pt x="1763374" y="1381441"/>
                </a:lnTo>
                <a:lnTo>
                  <a:pt x="1752256" y="1379853"/>
                </a:lnTo>
                <a:lnTo>
                  <a:pt x="1741137" y="1377947"/>
                </a:lnTo>
                <a:lnTo>
                  <a:pt x="1730336" y="1375724"/>
                </a:lnTo>
                <a:lnTo>
                  <a:pt x="1719535" y="1373500"/>
                </a:lnTo>
                <a:lnTo>
                  <a:pt x="1709052" y="1370641"/>
                </a:lnTo>
                <a:lnTo>
                  <a:pt x="1698569" y="1367782"/>
                </a:lnTo>
                <a:lnTo>
                  <a:pt x="1688721" y="1364606"/>
                </a:lnTo>
                <a:lnTo>
                  <a:pt x="1678238" y="1360794"/>
                </a:lnTo>
                <a:lnTo>
                  <a:pt x="1668390" y="1356982"/>
                </a:lnTo>
                <a:lnTo>
                  <a:pt x="1658542" y="1352853"/>
                </a:lnTo>
                <a:lnTo>
                  <a:pt x="1649012" y="1348088"/>
                </a:lnTo>
                <a:lnTo>
                  <a:pt x="1639164" y="1343641"/>
                </a:lnTo>
                <a:lnTo>
                  <a:pt x="1630269" y="1338559"/>
                </a:lnTo>
                <a:lnTo>
                  <a:pt x="1620421" y="1333794"/>
                </a:lnTo>
                <a:lnTo>
                  <a:pt x="1611526" y="1327759"/>
                </a:lnTo>
                <a:lnTo>
                  <a:pt x="1602632" y="1322042"/>
                </a:lnTo>
                <a:lnTo>
                  <a:pt x="1593737" y="1316324"/>
                </a:lnTo>
                <a:lnTo>
                  <a:pt x="1584842" y="1309971"/>
                </a:lnTo>
                <a:lnTo>
                  <a:pt x="1576265" y="1303936"/>
                </a:lnTo>
                <a:lnTo>
                  <a:pt x="1567688" y="1296947"/>
                </a:lnTo>
                <a:lnTo>
                  <a:pt x="1559746" y="1289959"/>
                </a:lnTo>
                <a:lnTo>
                  <a:pt x="1551169" y="1282653"/>
                </a:lnTo>
                <a:lnTo>
                  <a:pt x="1543227" y="1275348"/>
                </a:lnTo>
                <a:lnTo>
                  <a:pt x="1535285" y="1267724"/>
                </a:lnTo>
                <a:lnTo>
                  <a:pt x="1527661" y="1260100"/>
                </a:lnTo>
                <a:lnTo>
                  <a:pt x="1520037" y="1252159"/>
                </a:lnTo>
                <a:lnTo>
                  <a:pt x="1512095" y="1244218"/>
                </a:lnTo>
                <a:lnTo>
                  <a:pt x="1505106" y="1235642"/>
                </a:lnTo>
                <a:lnTo>
                  <a:pt x="1490811" y="1218489"/>
                </a:lnTo>
                <a:lnTo>
                  <a:pt x="1477151" y="1200383"/>
                </a:lnTo>
                <a:lnTo>
                  <a:pt x="1463491" y="1181642"/>
                </a:lnTo>
                <a:lnTo>
                  <a:pt x="1451102" y="1162583"/>
                </a:lnTo>
                <a:lnTo>
                  <a:pt x="1438712" y="1142572"/>
                </a:lnTo>
                <a:lnTo>
                  <a:pt x="1426958" y="1121925"/>
                </a:lnTo>
                <a:lnTo>
                  <a:pt x="1415840" y="1101278"/>
                </a:lnTo>
                <a:lnTo>
                  <a:pt x="1405357" y="1079678"/>
                </a:lnTo>
                <a:lnTo>
                  <a:pt x="1395191" y="1057760"/>
                </a:lnTo>
                <a:lnTo>
                  <a:pt x="1385979" y="1035525"/>
                </a:lnTo>
                <a:lnTo>
                  <a:pt x="1376766" y="1012972"/>
                </a:lnTo>
                <a:lnTo>
                  <a:pt x="1368189" y="989467"/>
                </a:lnTo>
                <a:lnTo>
                  <a:pt x="1360247" y="966278"/>
                </a:lnTo>
                <a:lnTo>
                  <a:pt x="1352941" y="943090"/>
                </a:lnTo>
                <a:lnTo>
                  <a:pt x="1346269" y="919267"/>
                </a:lnTo>
                <a:lnTo>
                  <a:pt x="1339598" y="895126"/>
                </a:lnTo>
                <a:lnTo>
                  <a:pt x="1332292" y="892902"/>
                </a:lnTo>
                <a:lnTo>
                  <a:pt x="1324985" y="889726"/>
                </a:lnTo>
                <a:lnTo>
                  <a:pt x="1318314" y="886232"/>
                </a:lnTo>
                <a:lnTo>
                  <a:pt x="1311325" y="882420"/>
                </a:lnTo>
                <a:lnTo>
                  <a:pt x="1304654" y="878290"/>
                </a:lnTo>
                <a:lnTo>
                  <a:pt x="1298619" y="873208"/>
                </a:lnTo>
                <a:lnTo>
                  <a:pt x="1292265" y="867808"/>
                </a:lnTo>
                <a:lnTo>
                  <a:pt x="1286547" y="862726"/>
                </a:lnTo>
                <a:lnTo>
                  <a:pt x="1280829" y="856373"/>
                </a:lnTo>
                <a:lnTo>
                  <a:pt x="1274793" y="850020"/>
                </a:lnTo>
                <a:lnTo>
                  <a:pt x="1269710" y="843032"/>
                </a:lnTo>
                <a:lnTo>
                  <a:pt x="1264627" y="836044"/>
                </a:lnTo>
                <a:lnTo>
                  <a:pt x="1259545" y="828738"/>
                </a:lnTo>
                <a:lnTo>
                  <a:pt x="1255097" y="821114"/>
                </a:lnTo>
                <a:lnTo>
                  <a:pt x="1250968" y="813491"/>
                </a:lnTo>
                <a:lnTo>
                  <a:pt x="1246520" y="805550"/>
                </a:lnTo>
                <a:lnTo>
                  <a:pt x="1242708" y="796973"/>
                </a:lnTo>
                <a:lnTo>
                  <a:pt x="1239214" y="788714"/>
                </a:lnTo>
                <a:lnTo>
                  <a:pt x="1236037" y="780138"/>
                </a:lnTo>
                <a:lnTo>
                  <a:pt x="1232860" y="771562"/>
                </a:lnTo>
                <a:lnTo>
                  <a:pt x="1230001" y="762667"/>
                </a:lnTo>
                <a:lnTo>
                  <a:pt x="1227460" y="753773"/>
                </a:lnTo>
                <a:lnTo>
                  <a:pt x="1225554" y="745197"/>
                </a:lnTo>
                <a:lnTo>
                  <a:pt x="1223648" y="735985"/>
                </a:lnTo>
                <a:lnTo>
                  <a:pt x="1222059" y="727091"/>
                </a:lnTo>
                <a:lnTo>
                  <a:pt x="1220471" y="718197"/>
                </a:lnTo>
                <a:lnTo>
                  <a:pt x="1219836" y="708985"/>
                </a:lnTo>
                <a:lnTo>
                  <a:pt x="1219200" y="700409"/>
                </a:lnTo>
                <a:lnTo>
                  <a:pt x="1219200" y="691832"/>
                </a:lnTo>
                <a:lnTo>
                  <a:pt x="1219200" y="682938"/>
                </a:lnTo>
                <a:lnTo>
                  <a:pt x="1219518" y="674680"/>
                </a:lnTo>
                <a:lnTo>
                  <a:pt x="1220153" y="666103"/>
                </a:lnTo>
                <a:lnTo>
                  <a:pt x="1221742" y="655621"/>
                </a:lnTo>
                <a:lnTo>
                  <a:pt x="1223648" y="645456"/>
                </a:lnTo>
                <a:lnTo>
                  <a:pt x="1226824" y="635927"/>
                </a:lnTo>
                <a:lnTo>
                  <a:pt x="1229683" y="627350"/>
                </a:lnTo>
                <a:lnTo>
                  <a:pt x="1233496" y="618774"/>
                </a:lnTo>
                <a:lnTo>
                  <a:pt x="1237943" y="611468"/>
                </a:lnTo>
                <a:lnTo>
                  <a:pt x="1242708" y="604162"/>
                </a:lnTo>
                <a:lnTo>
                  <a:pt x="1248108" y="598127"/>
                </a:lnTo>
                <a:lnTo>
                  <a:pt x="1253827" y="592409"/>
                </a:lnTo>
                <a:lnTo>
                  <a:pt x="1259862" y="587009"/>
                </a:lnTo>
                <a:lnTo>
                  <a:pt x="1266534" y="581927"/>
                </a:lnTo>
                <a:lnTo>
                  <a:pt x="1273522" y="577798"/>
                </a:lnTo>
                <a:lnTo>
                  <a:pt x="1280829" y="574304"/>
                </a:lnTo>
                <a:lnTo>
                  <a:pt x="1288453" y="570809"/>
                </a:lnTo>
                <a:lnTo>
                  <a:pt x="1296395" y="568268"/>
                </a:lnTo>
                <a:lnTo>
                  <a:pt x="1304654" y="566045"/>
                </a:lnTo>
                <a:lnTo>
                  <a:pt x="1305607" y="551115"/>
                </a:lnTo>
                <a:lnTo>
                  <a:pt x="1306560" y="536504"/>
                </a:lnTo>
                <a:lnTo>
                  <a:pt x="1308149" y="521892"/>
                </a:lnTo>
                <a:lnTo>
                  <a:pt x="1310055" y="507598"/>
                </a:lnTo>
                <a:lnTo>
                  <a:pt x="1311961" y="493304"/>
                </a:lnTo>
                <a:lnTo>
                  <a:pt x="1314502" y="479010"/>
                </a:lnTo>
                <a:lnTo>
                  <a:pt x="1316726" y="465033"/>
                </a:lnTo>
                <a:lnTo>
                  <a:pt x="1319267" y="450739"/>
                </a:lnTo>
                <a:lnTo>
                  <a:pt x="1322444" y="437081"/>
                </a:lnTo>
                <a:lnTo>
                  <a:pt x="1325303" y="423104"/>
                </a:lnTo>
                <a:lnTo>
                  <a:pt x="1328797" y="409763"/>
                </a:lnTo>
                <a:lnTo>
                  <a:pt x="1332610" y="396422"/>
                </a:lnTo>
                <a:lnTo>
                  <a:pt x="1336422" y="383081"/>
                </a:lnTo>
                <a:lnTo>
                  <a:pt x="1340869" y="370057"/>
                </a:lnTo>
                <a:lnTo>
                  <a:pt x="1344999" y="357034"/>
                </a:lnTo>
                <a:lnTo>
                  <a:pt x="1349446" y="344010"/>
                </a:lnTo>
                <a:lnTo>
                  <a:pt x="1354529" y="331305"/>
                </a:lnTo>
                <a:lnTo>
                  <a:pt x="1359612" y="319234"/>
                </a:lnTo>
                <a:lnTo>
                  <a:pt x="1365012" y="306528"/>
                </a:lnTo>
                <a:lnTo>
                  <a:pt x="1370095" y="294775"/>
                </a:lnTo>
                <a:lnTo>
                  <a:pt x="1376131" y="282705"/>
                </a:lnTo>
                <a:lnTo>
                  <a:pt x="1382167" y="270952"/>
                </a:lnTo>
                <a:lnTo>
                  <a:pt x="1388202" y="259517"/>
                </a:lnTo>
                <a:lnTo>
                  <a:pt x="1394873" y="248081"/>
                </a:lnTo>
                <a:lnTo>
                  <a:pt x="1401227" y="236964"/>
                </a:lnTo>
                <a:lnTo>
                  <a:pt x="1408216" y="225846"/>
                </a:lnTo>
                <a:lnTo>
                  <a:pt x="1414887" y="215046"/>
                </a:lnTo>
                <a:lnTo>
                  <a:pt x="1422193" y="204246"/>
                </a:lnTo>
                <a:lnTo>
                  <a:pt x="1429817" y="194082"/>
                </a:lnTo>
                <a:lnTo>
                  <a:pt x="1437759" y="183917"/>
                </a:lnTo>
                <a:lnTo>
                  <a:pt x="1445701" y="174070"/>
                </a:lnTo>
                <a:lnTo>
                  <a:pt x="1453643" y="164541"/>
                </a:lnTo>
                <a:lnTo>
                  <a:pt x="1461585" y="155011"/>
                </a:lnTo>
                <a:lnTo>
                  <a:pt x="1470480" y="145799"/>
                </a:lnTo>
                <a:lnTo>
                  <a:pt x="1479057" y="136588"/>
                </a:lnTo>
                <a:lnTo>
                  <a:pt x="1488269" y="128329"/>
                </a:lnTo>
                <a:lnTo>
                  <a:pt x="1496846" y="119753"/>
                </a:lnTo>
                <a:lnTo>
                  <a:pt x="1506377" y="111494"/>
                </a:lnTo>
                <a:lnTo>
                  <a:pt x="1515589" y="103235"/>
                </a:lnTo>
                <a:lnTo>
                  <a:pt x="1525755" y="95611"/>
                </a:lnTo>
                <a:lnTo>
                  <a:pt x="1535285" y="88306"/>
                </a:lnTo>
                <a:lnTo>
                  <a:pt x="1545133" y="81000"/>
                </a:lnTo>
                <a:lnTo>
                  <a:pt x="1555616" y="74329"/>
                </a:lnTo>
                <a:lnTo>
                  <a:pt x="1565781" y="67659"/>
                </a:lnTo>
                <a:lnTo>
                  <a:pt x="1576582" y="61306"/>
                </a:lnTo>
                <a:lnTo>
                  <a:pt x="1587383" y="54953"/>
                </a:lnTo>
                <a:lnTo>
                  <a:pt x="1597866" y="49235"/>
                </a:lnTo>
                <a:lnTo>
                  <a:pt x="1608985" y="44153"/>
                </a:lnTo>
                <a:lnTo>
                  <a:pt x="1620421" y="38753"/>
                </a:lnTo>
                <a:lnTo>
                  <a:pt x="1632175" y="33988"/>
                </a:lnTo>
                <a:lnTo>
                  <a:pt x="1643611" y="29541"/>
                </a:lnTo>
                <a:lnTo>
                  <a:pt x="1655365" y="25412"/>
                </a:lnTo>
                <a:lnTo>
                  <a:pt x="1667119" y="20965"/>
                </a:lnTo>
                <a:lnTo>
                  <a:pt x="1679508" y="17471"/>
                </a:lnTo>
                <a:lnTo>
                  <a:pt x="1691898" y="14294"/>
                </a:lnTo>
                <a:lnTo>
                  <a:pt x="1703969" y="11435"/>
                </a:lnTo>
                <a:lnTo>
                  <a:pt x="1716676" y="8894"/>
                </a:lnTo>
                <a:lnTo>
                  <a:pt x="1729383" y="6353"/>
                </a:lnTo>
                <a:lnTo>
                  <a:pt x="1742408" y="4447"/>
                </a:lnTo>
                <a:lnTo>
                  <a:pt x="1755432" y="3177"/>
                </a:lnTo>
                <a:lnTo>
                  <a:pt x="1768457" y="1588"/>
                </a:lnTo>
                <a:lnTo>
                  <a:pt x="1781799" y="635"/>
                </a:lnTo>
                <a:lnTo>
                  <a:pt x="1795459" y="318"/>
                </a:lnTo>
                <a:lnTo>
                  <a:pt x="1808801" y="0"/>
                </a:lnTo>
                <a:close/>
              </a:path>
            </a:pathLst>
          </a:cu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0" name="KSO_Shape"/>
          <p:cNvSpPr>
            <a:spLocks noChangeArrowheads="1"/>
          </p:cNvSpPr>
          <p:nvPr/>
        </p:nvSpPr>
        <p:spPr bwMode="auto">
          <a:xfrm>
            <a:off x="5591175" y="3032125"/>
            <a:ext cx="1009650" cy="942975"/>
          </a:xfrm>
          <a:custGeom>
            <a:avLst/>
            <a:gdLst>
              <a:gd name="T0" fmla="*/ 302690 w 2063750"/>
              <a:gd name="T1" fmla="*/ 223791 h 1925638"/>
              <a:gd name="T2" fmla="*/ 288415 w 2063750"/>
              <a:gd name="T3" fmla="*/ 235293 h 1925638"/>
              <a:gd name="T4" fmla="*/ 279949 w 2063750"/>
              <a:gd name="T5" fmla="*/ 219092 h 1925638"/>
              <a:gd name="T6" fmla="*/ 446053 w 2063750"/>
              <a:gd name="T7" fmla="*/ 148539 h 1925638"/>
              <a:gd name="T8" fmla="*/ 448305 w 2063750"/>
              <a:gd name="T9" fmla="*/ 160015 h 1925638"/>
              <a:gd name="T10" fmla="*/ 404825 w 2063750"/>
              <a:gd name="T11" fmla="*/ 160504 h 1925638"/>
              <a:gd name="T12" fmla="*/ 405950 w 2063750"/>
              <a:gd name="T13" fmla="*/ 148958 h 1925638"/>
              <a:gd name="T14" fmla="*/ 177610 w 2063750"/>
              <a:gd name="T15" fmla="*/ 150988 h 1925638"/>
              <a:gd name="T16" fmla="*/ 174239 w 2063750"/>
              <a:gd name="T17" fmla="*/ 162113 h 1925638"/>
              <a:gd name="T18" fmla="*/ 131877 w 2063750"/>
              <a:gd name="T19" fmla="*/ 157425 h 1925638"/>
              <a:gd name="T20" fmla="*/ 138340 w 2063750"/>
              <a:gd name="T21" fmla="*/ 147699 h 1925638"/>
              <a:gd name="T22" fmla="*/ 304719 w 2063750"/>
              <a:gd name="T23" fmla="*/ 134301 h 1925638"/>
              <a:gd name="T24" fmla="*/ 286456 w 2063750"/>
              <a:gd name="T25" fmla="*/ 202961 h 1925638"/>
              <a:gd name="T26" fmla="*/ 277080 w 2063750"/>
              <a:gd name="T27" fmla="*/ 132197 h 1925638"/>
              <a:gd name="T28" fmla="*/ 286410 w 2063750"/>
              <a:gd name="T29" fmla="*/ 94713 h 1925638"/>
              <a:gd name="T30" fmla="*/ 240394 w 2063750"/>
              <a:gd name="T31" fmla="*/ 108790 h 1925638"/>
              <a:gd name="T32" fmla="*/ 219280 w 2063750"/>
              <a:gd name="T33" fmla="*/ 148064 h 1925638"/>
              <a:gd name="T34" fmla="*/ 225523 w 2063750"/>
              <a:gd name="T35" fmla="*/ 186001 h 1925638"/>
              <a:gd name="T36" fmla="*/ 254914 w 2063750"/>
              <a:gd name="T37" fmla="*/ 228443 h 1925638"/>
              <a:gd name="T38" fmla="*/ 323658 w 2063750"/>
              <a:gd name="T39" fmla="*/ 242098 h 1925638"/>
              <a:gd name="T40" fmla="*/ 348490 w 2063750"/>
              <a:gd name="T41" fmla="*/ 199304 h 1925638"/>
              <a:gd name="T42" fmla="*/ 362590 w 2063750"/>
              <a:gd name="T43" fmla="*/ 166505 h 1925638"/>
              <a:gd name="T44" fmla="*/ 355365 w 2063750"/>
              <a:gd name="T45" fmla="*/ 121459 h 1925638"/>
              <a:gd name="T46" fmla="*/ 316854 w 2063750"/>
              <a:gd name="T47" fmla="*/ 97810 h 1925638"/>
              <a:gd name="T48" fmla="*/ 305701 w 2063750"/>
              <a:gd name="T49" fmla="*/ 79299 h 1925638"/>
              <a:gd name="T50" fmla="*/ 355084 w 2063750"/>
              <a:gd name="T51" fmla="*/ 97951 h 1925638"/>
              <a:gd name="T52" fmla="*/ 379566 w 2063750"/>
              <a:gd name="T53" fmla="*/ 143419 h 1925638"/>
              <a:gd name="T54" fmla="*/ 372551 w 2063750"/>
              <a:gd name="T55" fmla="*/ 191773 h 1925638"/>
              <a:gd name="T56" fmla="*/ 345755 w 2063750"/>
              <a:gd name="T57" fmla="*/ 228724 h 1925638"/>
              <a:gd name="T58" fmla="*/ 330182 w 2063750"/>
              <a:gd name="T59" fmla="*/ 296153 h 1925638"/>
              <a:gd name="T60" fmla="*/ 293145 w 2063750"/>
              <a:gd name="T61" fmla="*/ 311707 h 1925638"/>
              <a:gd name="T62" fmla="*/ 232994 w 2063750"/>
              <a:gd name="T63" fmla="*/ 312113 h 1925638"/>
              <a:gd name="T64" fmla="*/ 211737 w 2063750"/>
              <a:gd name="T65" fmla="*/ 324410 h 1925638"/>
              <a:gd name="T66" fmla="*/ 280350 w 2063750"/>
              <a:gd name="T67" fmla="*/ 331225 h 1925638"/>
              <a:gd name="T68" fmla="*/ 385306 w 2063750"/>
              <a:gd name="T69" fmla="*/ 289136 h 1925638"/>
              <a:gd name="T70" fmla="*/ 423473 w 2063750"/>
              <a:gd name="T71" fmla="*/ 288292 h 1925638"/>
              <a:gd name="T72" fmla="*/ 406419 w 2063750"/>
              <a:gd name="T73" fmla="*/ 322182 h 1925638"/>
              <a:gd name="T74" fmla="*/ 438205 w 2063750"/>
              <a:gd name="T75" fmla="*/ 314010 h 1925638"/>
              <a:gd name="T76" fmla="*/ 455324 w 2063750"/>
              <a:gd name="T77" fmla="*/ 322372 h 1925638"/>
              <a:gd name="T78" fmla="*/ 432172 w 2063750"/>
              <a:gd name="T79" fmla="*/ 342187 h 1925638"/>
              <a:gd name="T80" fmla="*/ 267091 w 2063750"/>
              <a:gd name="T81" fmla="*/ 422010 h 1925638"/>
              <a:gd name="T82" fmla="*/ 130283 w 2063750"/>
              <a:gd name="T83" fmla="*/ 410978 h 1925638"/>
              <a:gd name="T84" fmla="*/ 11997 w 2063750"/>
              <a:gd name="T85" fmla="*/ 332982 h 1925638"/>
              <a:gd name="T86" fmla="*/ 66439 w 2063750"/>
              <a:gd name="T87" fmla="*/ 327290 h 1925638"/>
              <a:gd name="T88" fmla="*/ 133511 w 2063750"/>
              <a:gd name="T89" fmla="*/ 290049 h 1925638"/>
              <a:gd name="T90" fmla="*/ 244953 w 2063750"/>
              <a:gd name="T91" fmla="*/ 253500 h 1925638"/>
              <a:gd name="T92" fmla="*/ 219981 w 2063750"/>
              <a:gd name="T93" fmla="*/ 207398 h 1925638"/>
              <a:gd name="T94" fmla="*/ 204479 w 2063750"/>
              <a:gd name="T95" fmla="*/ 169742 h 1925638"/>
              <a:gd name="T96" fmla="*/ 212475 w 2063750"/>
              <a:gd name="T97" fmla="*/ 114843 h 1925638"/>
              <a:gd name="T98" fmla="*/ 254914 w 2063750"/>
              <a:gd name="T99" fmla="*/ 84156 h 1925638"/>
              <a:gd name="T100" fmla="*/ 404530 w 2063750"/>
              <a:gd name="T101" fmla="*/ 48718 h 1925638"/>
              <a:gd name="T102" fmla="*/ 406920 w 2063750"/>
              <a:gd name="T103" fmla="*/ 60176 h 1925638"/>
              <a:gd name="T104" fmla="*/ 372905 w 2063750"/>
              <a:gd name="T105" fmla="*/ 83516 h 1925638"/>
              <a:gd name="T106" fmla="*/ 396238 w 2063750"/>
              <a:gd name="T107" fmla="*/ 49491 h 1925638"/>
              <a:gd name="T108" fmla="*/ 216487 w 2063750"/>
              <a:gd name="T109" fmla="*/ 73393 h 1925638"/>
              <a:gd name="T110" fmla="*/ 214259 w 2063750"/>
              <a:gd name="T111" fmla="*/ 84851 h 1925638"/>
              <a:gd name="T112" fmla="*/ 181186 w 2063750"/>
              <a:gd name="T113" fmla="*/ 58279 h 1925638"/>
              <a:gd name="T114" fmla="*/ 186686 w 2063750"/>
              <a:gd name="T115" fmla="*/ 47944 h 1925638"/>
              <a:gd name="T116" fmla="*/ 298827 w 2063750"/>
              <a:gd name="T117" fmla="*/ 6829 h 1925638"/>
              <a:gd name="T118" fmla="*/ 291321 w 2063750"/>
              <a:gd name="T119" fmla="*/ 47452 h 1925638"/>
              <a:gd name="T120" fmla="*/ 283745 w 2063750"/>
              <a:gd name="T121" fmla="*/ 6829 h 19256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63750"/>
              <a:gd name="T184" fmla="*/ 0 h 1925638"/>
              <a:gd name="T185" fmla="*/ 2063750 w 2063750"/>
              <a:gd name="T186" fmla="*/ 1925638 h 192563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63750" h="1925638">
                <a:moveTo>
                  <a:pt x="1310496" y="957198"/>
                </a:moveTo>
                <a:lnTo>
                  <a:pt x="1315880" y="957198"/>
                </a:lnTo>
                <a:lnTo>
                  <a:pt x="1321581" y="957198"/>
                </a:lnTo>
                <a:lnTo>
                  <a:pt x="1326965" y="958465"/>
                </a:lnTo>
                <a:lnTo>
                  <a:pt x="1332032" y="959732"/>
                </a:lnTo>
                <a:lnTo>
                  <a:pt x="1337099" y="961316"/>
                </a:lnTo>
                <a:lnTo>
                  <a:pt x="1341850" y="963533"/>
                </a:lnTo>
                <a:lnTo>
                  <a:pt x="1346284" y="966383"/>
                </a:lnTo>
                <a:lnTo>
                  <a:pt x="1350718" y="969234"/>
                </a:lnTo>
                <a:lnTo>
                  <a:pt x="1354202" y="973035"/>
                </a:lnTo>
                <a:lnTo>
                  <a:pt x="1357685" y="976519"/>
                </a:lnTo>
                <a:lnTo>
                  <a:pt x="1360536" y="980637"/>
                </a:lnTo>
                <a:lnTo>
                  <a:pt x="1363386" y="985072"/>
                </a:lnTo>
                <a:lnTo>
                  <a:pt x="1365603" y="989506"/>
                </a:lnTo>
                <a:lnTo>
                  <a:pt x="1367503" y="994574"/>
                </a:lnTo>
                <a:lnTo>
                  <a:pt x="1369087" y="999959"/>
                </a:lnTo>
                <a:lnTo>
                  <a:pt x="1369720" y="1005344"/>
                </a:lnTo>
                <a:lnTo>
                  <a:pt x="1370037" y="1010728"/>
                </a:lnTo>
                <a:lnTo>
                  <a:pt x="1369720" y="1016113"/>
                </a:lnTo>
                <a:lnTo>
                  <a:pt x="1369087" y="1021181"/>
                </a:lnTo>
                <a:lnTo>
                  <a:pt x="1367503" y="1026566"/>
                </a:lnTo>
                <a:lnTo>
                  <a:pt x="1365603" y="1031634"/>
                </a:lnTo>
                <a:lnTo>
                  <a:pt x="1363386" y="1036385"/>
                </a:lnTo>
                <a:lnTo>
                  <a:pt x="1360536" y="1040503"/>
                </a:lnTo>
                <a:lnTo>
                  <a:pt x="1357685" y="1044620"/>
                </a:lnTo>
                <a:lnTo>
                  <a:pt x="1354202" y="1048738"/>
                </a:lnTo>
                <a:lnTo>
                  <a:pt x="1350718" y="1051906"/>
                </a:lnTo>
                <a:lnTo>
                  <a:pt x="1346284" y="1055073"/>
                </a:lnTo>
                <a:lnTo>
                  <a:pt x="1341850" y="1057290"/>
                </a:lnTo>
                <a:lnTo>
                  <a:pt x="1337099" y="1059507"/>
                </a:lnTo>
                <a:lnTo>
                  <a:pt x="1332032" y="1061408"/>
                </a:lnTo>
                <a:lnTo>
                  <a:pt x="1326965" y="1062675"/>
                </a:lnTo>
                <a:lnTo>
                  <a:pt x="1321581" y="1063308"/>
                </a:lnTo>
                <a:lnTo>
                  <a:pt x="1315880" y="1063625"/>
                </a:lnTo>
                <a:lnTo>
                  <a:pt x="1310496" y="1063308"/>
                </a:lnTo>
                <a:lnTo>
                  <a:pt x="1305428" y="1062675"/>
                </a:lnTo>
                <a:lnTo>
                  <a:pt x="1300361" y="1061408"/>
                </a:lnTo>
                <a:lnTo>
                  <a:pt x="1295294" y="1059507"/>
                </a:lnTo>
                <a:lnTo>
                  <a:pt x="1290543" y="1057290"/>
                </a:lnTo>
                <a:lnTo>
                  <a:pt x="1286109" y="1055073"/>
                </a:lnTo>
                <a:lnTo>
                  <a:pt x="1281992" y="1051906"/>
                </a:lnTo>
                <a:lnTo>
                  <a:pt x="1278191" y="1048738"/>
                </a:lnTo>
                <a:lnTo>
                  <a:pt x="1275024" y="1044620"/>
                </a:lnTo>
                <a:lnTo>
                  <a:pt x="1271857" y="1040503"/>
                </a:lnTo>
                <a:lnTo>
                  <a:pt x="1269324" y="1036385"/>
                </a:lnTo>
                <a:lnTo>
                  <a:pt x="1267107" y="1031634"/>
                </a:lnTo>
                <a:lnTo>
                  <a:pt x="1265206" y="1026566"/>
                </a:lnTo>
                <a:lnTo>
                  <a:pt x="1263940" y="1021181"/>
                </a:lnTo>
                <a:lnTo>
                  <a:pt x="1263306" y="1016113"/>
                </a:lnTo>
                <a:lnTo>
                  <a:pt x="1262989" y="1010728"/>
                </a:lnTo>
                <a:lnTo>
                  <a:pt x="1263306" y="1005344"/>
                </a:lnTo>
                <a:lnTo>
                  <a:pt x="1263940" y="999959"/>
                </a:lnTo>
                <a:lnTo>
                  <a:pt x="1265206" y="994574"/>
                </a:lnTo>
                <a:lnTo>
                  <a:pt x="1267107" y="989506"/>
                </a:lnTo>
                <a:lnTo>
                  <a:pt x="1269324" y="985072"/>
                </a:lnTo>
                <a:lnTo>
                  <a:pt x="1271857" y="980637"/>
                </a:lnTo>
                <a:lnTo>
                  <a:pt x="1275024" y="976519"/>
                </a:lnTo>
                <a:lnTo>
                  <a:pt x="1278191" y="973035"/>
                </a:lnTo>
                <a:lnTo>
                  <a:pt x="1281992" y="969234"/>
                </a:lnTo>
                <a:lnTo>
                  <a:pt x="1286109" y="966383"/>
                </a:lnTo>
                <a:lnTo>
                  <a:pt x="1290543" y="963533"/>
                </a:lnTo>
                <a:lnTo>
                  <a:pt x="1295294" y="961316"/>
                </a:lnTo>
                <a:lnTo>
                  <a:pt x="1300361" y="959732"/>
                </a:lnTo>
                <a:lnTo>
                  <a:pt x="1305428" y="958465"/>
                </a:lnTo>
                <a:lnTo>
                  <a:pt x="1310496" y="957198"/>
                </a:lnTo>
                <a:close/>
                <a:moveTo>
                  <a:pt x="1856524" y="666750"/>
                </a:moveTo>
                <a:lnTo>
                  <a:pt x="2002690" y="666750"/>
                </a:lnTo>
                <a:lnTo>
                  <a:pt x="2005874" y="667066"/>
                </a:lnTo>
                <a:lnTo>
                  <a:pt x="2009695" y="667382"/>
                </a:lnTo>
                <a:lnTo>
                  <a:pt x="2012561" y="668330"/>
                </a:lnTo>
                <a:lnTo>
                  <a:pt x="2016064" y="669595"/>
                </a:lnTo>
                <a:lnTo>
                  <a:pt x="2018930" y="670859"/>
                </a:lnTo>
                <a:lnTo>
                  <a:pt x="2021796" y="672755"/>
                </a:lnTo>
                <a:lnTo>
                  <a:pt x="2024344" y="674335"/>
                </a:lnTo>
                <a:lnTo>
                  <a:pt x="2026891" y="676863"/>
                </a:lnTo>
                <a:lnTo>
                  <a:pt x="2029121" y="679076"/>
                </a:lnTo>
                <a:lnTo>
                  <a:pt x="2031031" y="681920"/>
                </a:lnTo>
                <a:lnTo>
                  <a:pt x="2032623" y="684764"/>
                </a:lnTo>
                <a:lnTo>
                  <a:pt x="2034216" y="687292"/>
                </a:lnTo>
                <a:lnTo>
                  <a:pt x="2035489" y="690769"/>
                </a:lnTo>
                <a:lnTo>
                  <a:pt x="2036126" y="693929"/>
                </a:lnTo>
                <a:lnTo>
                  <a:pt x="2036763" y="697405"/>
                </a:lnTo>
                <a:lnTo>
                  <a:pt x="2036763" y="700566"/>
                </a:lnTo>
                <a:lnTo>
                  <a:pt x="2036763" y="704358"/>
                </a:lnTo>
                <a:lnTo>
                  <a:pt x="2036126" y="707834"/>
                </a:lnTo>
                <a:lnTo>
                  <a:pt x="2035489" y="710995"/>
                </a:lnTo>
                <a:lnTo>
                  <a:pt x="2034216" y="714155"/>
                </a:lnTo>
                <a:lnTo>
                  <a:pt x="2032623" y="716999"/>
                </a:lnTo>
                <a:lnTo>
                  <a:pt x="2031031" y="720160"/>
                </a:lnTo>
                <a:lnTo>
                  <a:pt x="2029121" y="722688"/>
                </a:lnTo>
                <a:lnTo>
                  <a:pt x="2026891" y="724900"/>
                </a:lnTo>
                <a:lnTo>
                  <a:pt x="2024344" y="727112"/>
                </a:lnTo>
                <a:lnTo>
                  <a:pt x="2021796" y="729009"/>
                </a:lnTo>
                <a:lnTo>
                  <a:pt x="2018930" y="730905"/>
                </a:lnTo>
                <a:lnTo>
                  <a:pt x="2016064" y="732169"/>
                </a:lnTo>
                <a:lnTo>
                  <a:pt x="2012561" y="733433"/>
                </a:lnTo>
                <a:lnTo>
                  <a:pt x="2009695" y="734381"/>
                </a:lnTo>
                <a:lnTo>
                  <a:pt x="2005874" y="734697"/>
                </a:lnTo>
                <a:lnTo>
                  <a:pt x="2002690" y="735013"/>
                </a:lnTo>
                <a:lnTo>
                  <a:pt x="1856524" y="735013"/>
                </a:lnTo>
                <a:lnTo>
                  <a:pt x="1853339" y="734697"/>
                </a:lnTo>
                <a:lnTo>
                  <a:pt x="1849518" y="734381"/>
                </a:lnTo>
                <a:lnTo>
                  <a:pt x="1846652" y="733433"/>
                </a:lnTo>
                <a:lnTo>
                  <a:pt x="1843149" y="732169"/>
                </a:lnTo>
                <a:lnTo>
                  <a:pt x="1840283" y="730905"/>
                </a:lnTo>
                <a:lnTo>
                  <a:pt x="1837417" y="729009"/>
                </a:lnTo>
                <a:lnTo>
                  <a:pt x="1834870" y="727112"/>
                </a:lnTo>
                <a:lnTo>
                  <a:pt x="1832322" y="724900"/>
                </a:lnTo>
                <a:lnTo>
                  <a:pt x="1830093" y="722688"/>
                </a:lnTo>
                <a:lnTo>
                  <a:pt x="1828182" y="720160"/>
                </a:lnTo>
                <a:lnTo>
                  <a:pt x="1826590" y="716999"/>
                </a:lnTo>
                <a:lnTo>
                  <a:pt x="1824998" y="714155"/>
                </a:lnTo>
                <a:lnTo>
                  <a:pt x="1823724" y="710995"/>
                </a:lnTo>
                <a:lnTo>
                  <a:pt x="1823087" y="707834"/>
                </a:lnTo>
                <a:lnTo>
                  <a:pt x="1822450" y="704358"/>
                </a:lnTo>
                <a:lnTo>
                  <a:pt x="1822450" y="700566"/>
                </a:lnTo>
                <a:lnTo>
                  <a:pt x="1822450" y="697405"/>
                </a:lnTo>
                <a:lnTo>
                  <a:pt x="1823087" y="693929"/>
                </a:lnTo>
                <a:lnTo>
                  <a:pt x="1823724" y="690769"/>
                </a:lnTo>
                <a:lnTo>
                  <a:pt x="1824998" y="687292"/>
                </a:lnTo>
                <a:lnTo>
                  <a:pt x="1826590" y="684764"/>
                </a:lnTo>
                <a:lnTo>
                  <a:pt x="1828182" y="681920"/>
                </a:lnTo>
                <a:lnTo>
                  <a:pt x="1830093" y="679076"/>
                </a:lnTo>
                <a:lnTo>
                  <a:pt x="1832322" y="676863"/>
                </a:lnTo>
                <a:lnTo>
                  <a:pt x="1834870" y="674335"/>
                </a:lnTo>
                <a:lnTo>
                  <a:pt x="1837417" y="672755"/>
                </a:lnTo>
                <a:lnTo>
                  <a:pt x="1840283" y="670859"/>
                </a:lnTo>
                <a:lnTo>
                  <a:pt x="1843149" y="669595"/>
                </a:lnTo>
                <a:lnTo>
                  <a:pt x="1846652" y="668330"/>
                </a:lnTo>
                <a:lnTo>
                  <a:pt x="1849518" y="667382"/>
                </a:lnTo>
                <a:lnTo>
                  <a:pt x="1853339" y="667066"/>
                </a:lnTo>
                <a:lnTo>
                  <a:pt x="1856524" y="666750"/>
                </a:lnTo>
                <a:close/>
                <a:moveTo>
                  <a:pt x="629654" y="666750"/>
                </a:moveTo>
                <a:lnTo>
                  <a:pt x="775285" y="666750"/>
                </a:lnTo>
                <a:lnTo>
                  <a:pt x="778783" y="667066"/>
                </a:lnTo>
                <a:lnTo>
                  <a:pt x="781962" y="667382"/>
                </a:lnTo>
                <a:lnTo>
                  <a:pt x="785460" y="668330"/>
                </a:lnTo>
                <a:lnTo>
                  <a:pt x="788640" y="669595"/>
                </a:lnTo>
                <a:lnTo>
                  <a:pt x="791819" y="670859"/>
                </a:lnTo>
                <a:lnTo>
                  <a:pt x="794363" y="672755"/>
                </a:lnTo>
                <a:lnTo>
                  <a:pt x="797225" y="674335"/>
                </a:lnTo>
                <a:lnTo>
                  <a:pt x="799451" y="676863"/>
                </a:lnTo>
                <a:lnTo>
                  <a:pt x="801677" y="679076"/>
                </a:lnTo>
                <a:lnTo>
                  <a:pt x="803902" y="681920"/>
                </a:lnTo>
                <a:lnTo>
                  <a:pt x="805492" y="684764"/>
                </a:lnTo>
                <a:lnTo>
                  <a:pt x="806764" y="687292"/>
                </a:lnTo>
                <a:lnTo>
                  <a:pt x="808036" y="690769"/>
                </a:lnTo>
                <a:lnTo>
                  <a:pt x="808990" y="693929"/>
                </a:lnTo>
                <a:lnTo>
                  <a:pt x="809626" y="697405"/>
                </a:lnTo>
                <a:lnTo>
                  <a:pt x="809626" y="700566"/>
                </a:lnTo>
                <a:lnTo>
                  <a:pt x="809626" y="704358"/>
                </a:lnTo>
                <a:lnTo>
                  <a:pt x="808990" y="707834"/>
                </a:lnTo>
                <a:lnTo>
                  <a:pt x="808036" y="710995"/>
                </a:lnTo>
                <a:lnTo>
                  <a:pt x="806764" y="714155"/>
                </a:lnTo>
                <a:lnTo>
                  <a:pt x="805492" y="716999"/>
                </a:lnTo>
                <a:lnTo>
                  <a:pt x="803902" y="720160"/>
                </a:lnTo>
                <a:lnTo>
                  <a:pt x="801677" y="722688"/>
                </a:lnTo>
                <a:lnTo>
                  <a:pt x="799451" y="724900"/>
                </a:lnTo>
                <a:lnTo>
                  <a:pt x="797225" y="727112"/>
                </a:lnTo>
                <a:lnTo>
                  <a:pt x="794363" y="729009"/>
                </a:lnTo>
                <a:lnTo>
                  <a:pt x="791819" y="730905"/>
                </a:lnTo>
                <a:lnTo>
                  <a:pt x="788640" y="732169"/>
                </a:lnTo>
                <a:lnTo>
                  <a:pt x="785460" y="733433"/>
                </a:lnTo>
                <a:lnTo>
                  <a:pt x="781962" y="734381"/>
                </a:lnTo>
                <a:lnTo>
                  <a:pt x="778783" y="734697"/>
                </a:lnTo>
                <a:lnTo>
                  <a:pt x="775285" y="735013"/>
                </a:lnTo>
                <a:lnTo>
                  <a:pt x="629654" y="735013"/>
                </a:lnTo>
                <a:lnTo>
                  <a:pt x="626156" y="734697"/>
                </a:lnTo>
                <a:lnTo>
                  <a:pt x="622976" y="734381"/>
                </a:lnTo>
                <a:lnTo>
                  <a:pt x="619479" y="733433"/>
                </a:lnTo>
                <a:lnTo>
                  <a:pt x="616299" y="732169"/>
                </a:lnTo>
                <a:lnTo>
                  <a:pt x="613119" y="730905"/>
                </a:lnTo>
                <a:lnTo>
                  <a:pt x="610576" y="729009"/>
                </a:lnTo>
                <a:lnTo>
                  <a:pt x="607714" y="727112"/>
                </a:lnTo>
                <a:lnTo>
                  <a:pt x="605488" y="724900"/>
                </a:lnTo>
                <a:lnTo>
                  <a:pt x="603262" y="722688"/>
                </a:lnTo>
                <a:lnTo>
                  <a:pt x="601036" y="720160"/>
                </a:lnTo>
                <a:lnTo>
                  <a:pt x="599447" y="716999"/>
                </a:lnTo>
                <a:lnTo>
                  <a:pt x="598175" y="714155"/>
                </a:lnTo>
                <a:lnTo>
                  <a:pt x="596903" y="710995"/>
                </a:lnTo>
                <a:lnTo>
                  <a:pt x="596267" y="707834"/>
                </a:lnTo>
                <a:lnTo>
                  <a:pt x="595313" y="704358"/>
                </a:lnTo>
                <a:lnTo>
                  <a:pt x="595313" y="700566"/>
                </a:lnTo>
                <a:lnTo>
                  <a:pt x="595313" y="697405"/>
                </a:lnTo>
                <a:lnTo>
                  <a:pt x="596267" y="693929"/>
                </a:lnTo>
                <a:lnTo>
                  <a:pt x="596903" y="690769"/>
                </a:lnTo>
                <a:lnTo>
                  <a:pt x="598175" y="687292"/>
                </a:lnTo>
                <a:lnTo>
                  <a:pt x="599447" y="684764"/>
                </a:lnTo>
                <a:lnTo>
                  <a:pt x="601036" y="681920"/>
                </a:lnTo>
                <a:lnTo>
                  <a:pt x="603262" y="679076"/>
                </a:lnTo>
                <a:lnTo>
                  <a:pt x="605488" y="676863"/>
                </a:lnTo>
                <a:lnTo>
                  <a:pt x="607714" y="674335"/>
                </a:lnTo>
                <a:lnTo>
                  <a:pt x="610576" y="672755"/>
                </a:lnTo>
                <a:lnTo>
                  <a:pt x="613119" y="670859"/>
                </a:lnTo>
                <a:lnTo>
                  <a:pt x="616299" y="669595"/>
                </a:lnTo>
                <a:lnTo>
                  <a:pt x="619479" y="668330"/>
                </a:lnTo>
                <a:lnTo>
                  <a:pt x="622976" y="667382"/>
                </a:lnTo>
                <a:lnTo>
                  <a:pt x="626156" y="667066"/>
                </a:lnTo>
                <a:lnTo>
                  <a:pt x="629654" y="666750"/>
                </a:lnTo>
                <a:close/>
                <a:moveTo>
                  <a:pt x="1315880" y="528637"/>
                </a:moveTo>
                <a:lnTo>
                  <a:pt x="1321897" y="528954"/>
                </a:lnTo>
                <a:lnTo>
                  <a:pt x="1327598" y="529904"/>
                </a:lnTo>
                <a:lnTo>
                  <a:pt x="1333615" y="531805"/>
                </a:lnTo>
                <a:lnTo>
                  <a:pt x="1339316" y="534655"/>
                </a:lnTo>
                <a:lnTo>
                  <a:pt x="1345017" y="537823"/>
                </a:lnTo>
                <a:lnTo>
                  <a:pt x="1350084" y="541941"/>
                </a:lnTo>
                <a:lnTo>
                  <a:pt x="1354835" y="546375"/>
                </a:lnTo>
                <a:lnTo>
                  <a:pt x="1359586" y="551760"/>
                </a:lnTo>
                <a:lnTo>
                  <a:pt x="1364020" y="557778"/>
                </a:lnTo>
                <a:lnTo>
                  <a:pt x="1367503" y="564430"/>
                </a:lnTo>
                <a:lnTo>
                  <a:pt x="1370987" y="571398"/>
                </a:lnTo>
                <a:lnTo>
                  <a:pt x="1373837" y="579634"/>
                </a:lnTo>
                <a:lnTo>
                  <a:pt x="1375104" y="583751"/>
                </a:lnTo>
                <a:lnTo>
                  <a:pt x="1376371" y="588186"/>
                </a:lnTo>
                <a:lnTo>
                  <a:pt x="1377955" y="597055"/>
                </a:lnTo>
                <a:lnTo>
                  <a:pt x="1379222" y="606557"/>
                </a:lnTo>
                <a:lnTo>
                  <a:pt x="1379538" y="616377"/>
                </a:lnTo>
                <a:lnTo>
                  <a:pt x="1379222" y="627463"/>
                </a:lnTo>
                <a:lnTo>
                  <a:pt x="1378905" y="637915"/>
                </a:lnTo>
                <a:lnTo>
                  <a:pt x="1378588" y="647101"/>
                </a:lnTo>
                <a:lnTo>
                  <a:pt x="1377955" y="655970"/>
                </a:lnTo>
                <a:lnTo>
                  <a:pt x="1376054" y="673074"/>
                </a:lnTo>
                <a:lnTo>
                  <a:pt x="1373204" y="690179"/>
                </a:lnTo>
                <a:lnTo>
                  <a:pt x="1370037" y="706967"/>
                </a:lnTo>
                <a:lnTo>
                  <a:pt x="1366237" y="725021"/>
                </a:lnTo>
                <a:lnTo>
                  <a:pt x="1361803" y="745293"/>
                </a:lnTo>
                <a:lnTo>
                  <a:pt x="1357369" y="769366"/>
                </a:lnTo>
                <a:lnTo>
                  <a:pt x="1352301" y="797873"/>
                </a:lnTo>
                <a:lnTo>
                  <a:pt x="1346917" y="830815"/>
                </a:lnTo>
                <a:lnTo>
                  <a:pt x="1344384" y="849503"/>
                </a:lnTo>
                <a:lnTo>
                  <a:pt x="1341533" y="870092"/>
                </a:lnTo>
                <a:lnTo>
                  <a:pt x="1338683" y="892264"/>
                </a:lnTo>
                <a:lnTo>
                  <a:pt x="1335832" y="916654"/>
                </a:lnTo>
                <a:lnTo>
                  <a:pt x="1296561" y="916654"/>
                </a:lnTo>
                <a:lnTo>
                  <a:pt x="1293710" y="892264"/>
                </a:lnTo>
                <a:lnTo>
                  <a:pt x="1290860" y="870092"/>
                </a:lnTo>
                <a:lnTo>
                  <a:pt x="1288326" y="849820"/>
                </a:lnTo>
                <a:lnTo>
                  <a:pt x="1285792" y="831132"/>
                </a:lnTo>
                <a:lnTo>
                  <a:pt x="1280092" y="797873"/>
                </a:lnTo>
                <a:lnTo>
                  <a:pt x="1275341" y="769366"/>
                </a:lnTo>
                <a:lnTo>
                  <a:pt x="1270590" y="745293"/>
                </a:lnTo>
                <a:lnTo>
                  <a:pt x="1266473" y="725021"/>
                </a:lnTo>
                <a:lnTo>
                  <a:pt x="1262356" y="706967"/>
                </a:lnTo>
                <a:lnTo>
                  <a:pt x="1258872" y="690179"/>
                </a:lnTo>
                <a:lnTo>
                  <a:pt x="1256339" y="673074"/>
                </a:lnTo>
                <a:lnTo>
                  <a:pt x="1254438" y="655970"/>
                </a:lnTo>
                <a:lnTo>
                  <a:pt x="1253805" y="647101"/>
                </a:lnTo>
                <a:lnTo>
                  <a:pt x="1252855" y="637915"/>
                </a:lnTo>
                <a:lnTo>
                  <a:pt x="1252538" y="627463"/>
                </a:lnTo>
                <a:lnTo>
                  <a:pt x="1252538" y="616377"/>
                </a:lnTo>
                <a:lnTo>
                  <a:pt x="1252855" y="606557"/>
                </a:lnTo>
                <a:lnTo>
                  <a:pt x="1254122" y="597055"/>
                </a:lnTo>
                <a:lnTo>
                  <a:pt x="1255705" y="588186"/>
                </a:lnTo>
                <a:lnTo>
                  <a:pt x="1256972" y="583751"/>
                </a:lnTo>
                <a:lnTo>
                  <a:pt x="1258239" y="579634"/>
                </a:lnTo>
                <a:lnTo>
                  <a:pt x="1261406" y="571398"/>
                </a:lnTo>
                <a:lnTo>
                  <a:pt x="1264573" y="564430"/>
                </a:lnTo>
                <a:lnTo>
                  <a:pt x="1268374" y="557778"/>
                </a:lnTo>
                <a:lnTo>
                  <a:pt x="1272807" y="551760"/>
                </a:lnTo>
                <a:lnTo>
                  <a:pt x="1277241" y="546375"/>
                </a:lnTo>
                <a:lnTo>
                  <a:pt x="1281992" y="541941"/>
                </a:lnTo>
                <a:lnTo>
                  <a:pt x="1287376" y="537823"/>
                </a:lnTo>
                <a:lnTo>
                  <a:pt x="1293077" y="534655"/>
                </a:lnTo>
                <a:lnTo>
                  <a:pt x="1298778" y="531805"/>
                </a:lnTo>
                <a:lnTo>
                  <a:pt x="1304162" y="529904"/>
                </a:lnTo>
                <a:lnTo>
                  <a:pt x="1310179" y="528954"/>
                </a:lnTo>
                <a:lnTo>
                  <a:pt x="1315880" y="528637"/>
                </a:lnTo>
                <a:close/>
                <a:moveTo>
                  <a:pt x="1316038" y="427125"/>
                </a:moveTo>
                <a:lnTo>
                  <a:pt x="1306196" y="427443"/>
                </a:lnTo>
                <a:lnTo>
                  <a:pt x="1296353" y="427761"/>
                </a:lnTo>
                <a:lnTo>
                  <a:pt x="1283971" y="428715"/>
                </a:lnTo>
                <a:lnTo>
                  <a:pt x="1269048" y="430622"/>
                </a:lnTo>
                <a:lnTo>
                  <a:pt x="1252221" y="432529"/>
                </a:lnTo>
                <a:lnTo>
                  <a:pt x="1233806" y="435390"/>
                </a:lnTo>
                <a:lnTo>
                  <a:pt x="1224281" y="437615"/>
                </a:lnTo>
                <a:lnTo>
                  <a:pt x="1214121" y="439523"/>
                </a:lnTo>
                <a:lnTo>
                  <a:pt x="1204278" y="441748"/>
                </a:lnTo>
                <a:lnTo>
                  <a:pt x="1193483" y="444609"/>
                </a:lnTo>
                <a:lnTo>
                  <a:pt x="1183323" y="447470"/>
                </a:lnTo>
                <a:lnTo>
                  <a:pt x="1172528" y="450967"/>
                </a:lnTo>
                <a:lnTo>
                  <a:pt x="1161733" y="454463"/>
                </a:lnTo>
                <a:lnTo>
                  <a:pt x="1150938" y="458914"/>
                </a:lnTo>
                <a:lnTo>
                  <a:pt x="1140143" y="463364"/>
                </a:lnTo>
                <a:lnTo>
                  <a:pt x="1129348" y="467814"/>
                </a:lnTo>
                <a:lnTo>
                  <a:pt x="1118871" y="473218"/>
                </a:lnTo>
                <a:lnTo>
                  <a:pt x="1108393" y="478940"/>
                </a:lnTo>
                <a:lnTo>
                  <a:pt x="1097916" y="484980"/>
                </a:lnTo>
                <a:lnTo>
                  <a:pt x="1088073" y="491338"/>
                </a:lnTo>
                <a:lnTo>
                  <a:pt x="1078231" y="498331"/>
                </a:lnTo>
                <a:lnTo>
                  <a:pt x="1069023" y="505960"/>
                </a:lnTo>
                <a:lnTo>
                  <a:pt x="1059498" y="514225"/>
                </a:lnTo>
                <a:lnTo>
                  <a:pt x="1050926" y="522808"/>
                </a:lnTo>
                <a:lnTo>
                  <a:pt x="1043623" y="530755"/>
                </a:lnTo>
                <a:lnTo>
                  <a:pt x="1036638" y="539656"/>
                </a:lnTo>
                <a:lnTo>
                  <a:pt x="1029971" y="548557"/>
                </a:lnTo>
                <a:lnTo>
                  <a:pt x="1023938" y="557775"/>
                </a:lnTo>
                <a:lnTo>
                  <a:pt x="1018541" y="567312"/>
                </a:lnTo>
                <a:lnTo>
                  <a:pt x="1013461" y="577166"/>
                </a:lnTo>
                <a:lnTo>
                  <a:pt x="1009333" y="587656"/>
                </a:lnTo>
                <a:lnTo>
                  <a:pt x="1005206" y="598464"/>
                </a:lnTo>
                <a:lnTo>
                  <a:pt x="1001713" y="608954"/>
                </a:lnTo>
                <a:lnTo>
                  <a:pt x="998856" y="620398"/>
                </a:lnTo>
                <a:lnTo>
                  <a:pt x="996633" y="632160"/>
                </a:lnTo>
                <a:lnTo>
                  <a:pt x="994728" y="643922"/>
                </a:lnTo>
                <a:lnTo>
                  <a:pt x="993458" y="656319"/>
                </a:lnTo>
                <a:lnTo>
                  <a:pt x="992506" y="668716"/>
                </a:lnTo>
                <a:lnTo>
                  <a:pt x="992506" y="681750"/>
                </a:lnTo>
                <a:lnTo>
                  <a:pt x="992506" y="694783"/>
                </a:lnTo>
                <a:lnTo>
                  <a:pt x="993141" y="707498"/>
                </a:lnTo>
                <a:lnTo>
                  <a:pt x="994093" y="719260"/>
                </a:lnTo>
                <a:lnTo>
                  <a:pt x="994728" y="730704"/>
                </a:lnTo>
                <a:lnTo>
                  <a:pt x="996316" y="741829"/>
                </a:lnTo>
                <a:lnTo>
                  <a:pt x="997586" y="752002"/>
                </a:lnTo>
                <a:lnTo>
                  <a:pt x="998856" y="762174"/>
                </a:lnTo>
                <a:lnTo>
                  <a:pt x="1000443" y="771393"/>
                </a:lnTo>
                <a:lnTo>
                  <a:pt x="1002031" y="780611"/>
                </a:lnTo>
                <a:lnTo>
                  <a:pt x="1003936" y="789194"/>
                </a:lnTo>
                <a:lnTo>
                  <a:pt x="1005841" y="797777"/>
                </a:lnTo>
                <a:lnTo>
                  <a:pt x="1008063" y="805724"/>
                </a:lnTo>
                <a:lnTo>
                  <a:pt x="1010603" y="813035"/>
                </a:lnTo>
                <a:lnTo>
                  <a:pt x="1012826" y="820347"/>
                </a:lnTo>
                <a:lnTo>
                  <a:pt x="1015683" y="827022"/>
                </a:lnTo>
                <a:lnTo>
                  <a:pt x="1018223" y="833698"/>
                </a:lnTo>
                <a:lnTo>
                  <a:pt x="1020763" y="840055"/>
                </a:lnTo>
                <a:lnTo>
                  <a:pt x="1023621" y="846095"/>
                </a:lnTo>
                <a:lnTo>
                  <a:pt x="1026478" y="851817"/>
                </a:lnTo>
                <a:lnTo>
                  <a:pt x="1032828" y="862943"/>
                </a:lnTo>
                <a:lnTo>
                  <a:pt x="1039496" y="872797"/>
                </a:lnTo>
                <a:lnTo>
                  <a:pt x="1046481" y="882652"/>
                </a:lnTo>
                <a:lnTo>
                  <a:pt x="1053466" y="891552"/>
                </a:lnTo>
                <a:lnTo>
                  <a:pt x="1061086" y="900135"/>
                </a:lnTo>
                <a:lnTo>
                  <a:pt x="1076643" y="917301"/>
                </a:lnTo>
                <a:lnTo>
                  <a:pt x="1091883" y="934467"/>
                </a:lnTo>
                <a:lnTo>
                  <a:pt x="1099821" y="943367"/>
                </a:lnTo>
                <a:lnTo>
                  <a:pt x="1107441" y="952904"/>
                </a:lnTo>
                <a:lnTo>
                  <a:pt x="1115061" y="962758"/>
                </a:lnTo>
                <a:lnTo>
                  <a:pt x="1122681" y="973566"/>
                </a:lnTo>
                <a:lnTo>
                  <a:pt x="1129983" y="985010"/>
                </a:lnTo>
                <a:lnTo>
                  <a:pt x="1136968" y="996772"/>
                </a:lnTo>
                <a:lnTo>
                  <a:pt x="1143953" y="1009805"/>
                </a:lnTo>
                <a:lnTo>
                  <a:pt x="1150938" y="1024427"/>
                </a:lnTo>
                <a:lnTo>
                  <a:pt x="1153796" y="1031739"/>
                </a:lnTo>
                <a:lnTo>
                  <a:pt x="1157288" y="1039686"/>
                </a:lnTo>
                <a:lnTo>
                  <a:pt x="1160146" y="1047633"/>
                </a:lnTo>
                <a:lnTo>
                  <a:pt x="1162686" y="1056216"/>
                </a:lnTo>
                <a:lnTo>
                  <a:pt x="1165543" y="1064799"/>
                </a:lnTo>
                <a:lnTo>
                  <a:pt x="1168083" y="1074017"/>
                </a:lnTo>
                <a:lnTo>
                  <a:pt x="1170941" y="1083554"/>
                </a:lnTo>
                <a:lnTo>
                  <a:pt x="1173163" y="1093408"/>
                </a:lnTo>
                <a:lnTo>
                  <a:pt x="1175386" y="1103580"/>
                </a:lnTo>
                <a:lnTo>
                  <a:pt x="1177608" y="1114388"/>
                </a:lnTo>
                <a:lnTo>
                  <a:pt x="1179513" y="1125196"/>
                </a:lnTo>
                <a:lnTo>
                  <a:pt x="1181418" y="1136958"/>
                </a:lnTo>
                <a:lnTo>
                  <a:pt x="1181680" y="1141412"/>
                </a:lnTo>
                <a:lnTo>
                  <a:pt x="1456680" y="1141412"/>
                </a:lnTo>
                <a:lnTo>
                  <a:pt x="1456691" y="1136958"/>
                </a:lnTo>
                <a:lnTo>
                  <a:pt x="1458596" y="1125196"/>
                </a:lnTo>
                <a:lnTo>
                  <a:pt x="1460818" y="1114388"/>
                </a:lnTo>
                <a:lnTo>
                  <a:pt x="1462723" y="1103580"/>
                </a:lnTo>
                <a:lnTo>
                  <a:pt x="1464946" y="1093408"/>
                </a:lnTo>
                <a:lnTo>
                  <a:pt x="1467486" y="1083554"/>
                </a:lnTo>
                <a:lnTo>
                  <a:pt x="1470026" y="1074017"/>
                </a:lnTo>
                <a:lnTo>
                  <a:pt x="1472883" y="1064799"/>
                </a:lnTo>
                <a:lnTo>
                  <a:pt x="1475423" y="1056216"/>
                </a:lnTo>
                <a:lnTo>
                  <a:pt x="1478281" y="1047633"/>
                </a:lnTo>
                <a:lnTo>
                  <a:pt x="1481456" y="1039686"/>
                </a:lnTo>
                <a:lnTo>
                  <a:pt x="1484313" y="1031739"/>
                </a:lnTo>
                <a:lnTo>
                  <a:pt x="1487806" y="1024427"/>
                </a:lnTo>
                <a:lnTo>
                  <a:pt x="1494156" y="1009805"/>
                </a:lnTo>
                <a:lnTo>
                  <a:pt x="1501141" y="996772"/>
                </a:lnTo>
                <a:lnTo>
                  <a:pt x="1508443" y="985010"/>
                </a:lnTo>
                <a:lnTo>
                  <a:pt x="1515746" y="973566"/>
                </a:lnTo>
                <a:lnTo>
                  <a:pt x="1523048" y="962758"/>
                </a:lnTo>
                <a:lnTo>
                  <a:pt x="1530986" y="952904"/>
                </a:lnTo>
                <a:lnTo>
                  <a:pt x="1538606" y="943367"/>
                </a:lnTo>
                <a:lnTo>
                  <a:pt x="1546543" y="934467"/>
                </a:lnTo>
                <a:lnTo>
                  <a:pt x="1561466" y="917301"/>
                </a:lnTo>
                <a:lnTo>
                  <a:pt x="1577341" y="900135"/>
                </a:lnTo>
                <a:lnTo>
                  <a:pt x="1584643" y="891552"/>
                </a:lnTo>
                <a:lnTo>
                  <a:pt x="1591946" y="882652"/>
                </a:lnTo>
                <a:lnTo>
                  <a:pt x="1598613" y="872797"/>
                </a:lnTo>
                <a:lnTo>
                  <a:pt x="1605281" y="862943"/>
                </a:lnTo>
                <a:lnTo>
                  <a:pt x="1611631" y="851817"/>
                </a:lnTo>
                <a:lnTo>
                  <a:pt x="1614806" y="846095"/>
                </a:lnTo>
                <a:lnTo>
                  <a:pt x="1617346" y="840055"/>
                </a:lnTo>
                <a:lnTo>
                  <a:pt x="1620203" y="833698"/>
                </a:lnTo>
                <a:lnTo>
                  <a:pt x="1623061" y="827022"/>
                </a:lnTo>
                <a:lnTo>
                  <a:pt x="1625283" y="820347"/>
                </a:lnTo>
                <a:lnTo>
                  <a:pt x="1628141" y="813035"/>
                </a:lnTo>
                <a:lnTo>
                  <a:pt x="1630046" y="805724"/>
                </a:lnTo>
                <a:lnTo>
                  <a:pt x="1632268" y="797777"/>
                </a:lnTo>
                <a:lnTo>
                  <a:pt x="1634491" y="789194"/>
                </a:lnTo>
                <a:lnTo>
                  <a:pt x="1636396" y="780611"/>
                </a:lnTo>
                <a:lnTo>
                  <a:pt x="1637983" y="771393"/>
                </a:lnTo>
                <a:lnTo>
                  <a:pt x="1639571" y="762174"/>
                </a:lnTo>
                <a:lnTo>
                  <a:pt x="1641158" y="752002"/>
                </a:lnTo>
                <a:lnTo>
                  <a:pt x="1642428" y="741829"/>
                </a:lnTo>
                <a:lnTo>
                  <a:pt x="1643381" y="730704"/>
                </a:lnTo>
                <a:lnTo>
                  <a:pt x="1644333" y="719260"/>
                </a:lnTo>
                <a:lnTo>
                  <a:pt x="1644968" y="707498"/>
                </a:lnTo>
                <a:lnTo>
                  <a:pt x="1645603" y="694783"/>
                </a:lnTo>
                <a:lnTo>
                  <a:pt x="1645921" y="681750"/>
                </a:lnTo>
                <a:lnTo>
                  <a:pt x="1645603" y="668716"/>
                </a:lnTo>
                <a:lnTo>
                  <a:pt x="1644968" y="656319"/>
                </a:lnTo>
                <a:lnTo>
                  <a:pt x="1643698" y="643922"/>
                </a:lnTo>
                <a:lnTo>
                  <a:pt x="1641793" y="632160"/>
                </a:lnTo>
                <a:lnTo>
                  <a:pt x="1639253" y="620398"/>
                </a:lnTo>
                <a:lnTo>
                  <a:pt x="1636396" y="608954"/>
                </a:lnTo>
                <a:lnTo>
                  <a:pt x="1632903" y="598464"/>
                </a:lnTo>
                <a:lnTo>
                  <a:pt x="1629411" y="587656"/>
                </a:lnTo>
                <a:lnTo>
                  <a:pt x="1624648" y="577166"/>
                </a:lnTo>
                <a:lnTo>
                  <a:pt x="1619568" y="567312"/>
                </a:lnTo>
                <a:lnTo>
                  <a:pt x="1614488" y="557775"/>
                </a:lnTo>
                <a:lnTo>
                  <a:pt x="1608456" y="548557"/>
                </a:lnTo>
                <a:lnTo>
                  <a:pt x="1602106" y="539656"/>
                </a:lnTo>
                <a:lnTo>
                  <a:pt x="1595121" y="530755"/>
                </a:lnTo>
                <a:lnTo>
                  <a:pt x="1587183" y="522808"/>
                </a:lnTo>
                <a:lnTo>
                  <a:pt x="1578611" y="514225"/>
                </a:lnTo>
                <a:lnTo>
                  <a:pt x="1569721" y="505960"/>
                </a:lnTo>
                <a:lnTo>
                  <a:pt x="1559878" y="498331"/>
                </a:lnTo>
                <a:lnTo>
                  <a:pt x="1550353" y="491338"/>
                </a:lnTo>
                <a:lnTo>
                  <a:pt x="1540193" y="484980"/>
                </a:lnTo>
                <a:lnTo>
                  <a:pt x="1529716" y="478622"/>
                </a:lnTo>
                <a:lnTo>
                  <a:pt x="1519556" y="473218"/>
                </a:lnTo>
                <a:lnTo>
                  <a:pt x="1508761" y="467814"/>
                </a:lnTo>
                <a:lnTo>
                  <a:pt x="1497966" y="463046"/>
                </a:lnTo>
                <a:lnTo>
                  <a:pt x="1487488" y="458596"/>
                </a:lnTo>
                <a:lnTo>
                  <a:pt x="1476376" y="454463"/>
                </a:lnTo>
                <a:lnTo>
                  <a:pt x="1465581" y="450967"/>
                </a:lnTo>
                <a:lnTo>
                  <a:pt x="1455103" y="447470"/>
                </a:lnTo>
                <a:lnTo>
                  <a:pt x="1444308" y="444609"/>
                </a:lnTo>
                <a:lnTo>
                  <a:pt x="1434148" y="441748"/>
                </a:lnTo>
                <a:lnTo>
                  <a:pt x="1423988" y="439523"/>
                </a:lnTo>
                <a:lnTo>
                  <a:pt x="1413828" y="437615"/>
                </a:lnTo>
                <a:lnTo>
                  <a:pt x="1404303" y="435390"/>
                </a:lnTo>
                <a:lnTo>
                  <a:pt x="1385888" y="432529"/>
                </a:lnTo>
                <a:lnTo>
                  <a:pt x="1369061" y="430304"/>
                </a:lnTo>
                <a:lnTo>
                  <a:pt x="1354456" y="428715"/>
                </a:lnTo>
                <a:lnTo>
                  <a:pt x="1342073" y="427761"/>
                </a:lnTo>
                <a:lnTo>
                  <a:pt x="1332866" y="427443"/>
                </a:lnTo>
                <a:lnTo>
                  <a:pt x="1323023" y="427125"/>
                </a:lnTo>
                <a:lnTo>
                  <a:pt x="1316038" y="427125"/>
                </a:lnTo>
                <a:close/>
                <a:moveTo>
                  <a:pt x="1309371" y="354012"/>
                </a:moveTo>
                <a:lnTo>
                  <a:pt x="1315403" y="354012"/>
                </a:lnTo>
                <a:lnTo>
                  <a:pt x="1322071" y="354012"/>
                </a:lnTo>
                <a:lnTo>
                  <a:pt x="1328103" y="354012"/>
                </a:lnTo>
                <a:lnTo>
                  <a:pt x="1337628" y="354330"/>
                </a:lnTo>
                <a:lnTo>
                  <a:pt x="1350011" y="354966"/>
                </a:lnTo>
                <a:lnTo>
                  <a:pt x="1365568" y="356237"/>
                </a:lnTo>
                <a:lnTo>
                  <a:pt x="1383666" y="358145"/>
                </a:lnTo>
                <a:lnTo>
                  <a:pt x="1403351" y="361006"/>
                </a:lnTo>
                <a:lnTo>
                  <a:pt x="1413828" y="362913"/>
                </a:lnTo>
                <a:lnTo>
                  <a:pt x="1424941" y="364820"/>
                </a:lnTo>
                <a:lnTo>
                  <a:pt x="1436371" y="367363"/>
                </a:lnTo>
                <a:lnTo>
                  <a:pt x="1448118" y="369906"/>
                </a:lnTo>
                <a:lnTo>
                  <a:pt x="1460183" y="373085"/>
                </a:lnTo>
                <a:lnTo>
                  <a:pt x="1471931" y="376264"/>
                </a:lnTo>
                <a:lnTo>
                  <a:pt x="1484313" y="380079"/>
                </a:lnTo>
                <a:lnTo>
                  <a:pt x="1497013" y="383893"/>
                </a:lnTo>
                <a:lnTo>
                  <a:pt x="1509396" y="388661"/>
                </a:lnTo>
                <a:lnTo>
                  <a:pt x="1522096" y="393748"/>
                </a:lnTo>
                <a:lnTo>
                  <a:pt x="1534478" y="399152"/>
                </a:lnTo>
                <a:lnTo>
                  <a:pt x="1547178" y="405191"/>
                </a:lnTo>
                <a:lnTo>
                  <a:pt x="1559561" y="411549"/>
                </a:lnTo>
                <a:lnTo>
                  <a:pt x="1571943" y="418542"/>
                </a:lnTo>
                <a:lnTo>
                  <a:pt x="1584008" y="425854"/>
                </a:lnTo>
                <a:lnTo>
                  <a:pt x="1595756" y="433801"/>
                </a:lnTo>
                <a:lnTo>
                  <a:pt x="1607186" y="442384"/>
                </a:lnTo>
                <a:lnTo>
                  <a:pt x="1618616" y="451602"/>
                </a:lnTo>
                <a:lnTo>
                  <a:pt x="1629728" y="461139"/>
                </a:lnTo>
                <a:lnTo>
                  <a:pt x="1640206" y="471629"/>
                </a:lnTo>
                <a:lnTo>
                  <a:pt x="1650366" y="483073"/>
                </a:lnTo>
                <a:lnTo>
                  <a:pt x="1659891" y="494199"/>
                </a:lnTo>
                <a:lnTo>
                  <a:pt x="1668463" y="506278"/>
                </a:lnTo>
                <a:lnTo>
                  <a:pt x="1672591" y="512318"/>
                </a:lnTo>
                <a:lnTo>
                  <a:pt x="1676401" y="518676"/>
                </a:lnTo>
                <a:lnTo>
                  <a:pt x="1680211" y="525033"/>
                </a:lnTo>
                <a:lnTo>
                  <a:pt x="1683703" y="531391"/>
                </a:lnTo>
                <a:lnTo>
                  <a:pt x="1690371" y="544424"/>
                </a:lnTo>
                <a:lnTo>
                  <a:pt x="1696403" y="558093"/>
                </a:lnTo>
                <a:lnTo>
                  <a:pt x="1701801" y="572398"/>
                </a:lnTo>
                <a:lnTo>
                  <a:pt x="1706563" y="586703"/>
                </a:lnTo>
                <a:lnTo>
                  <a:pt x="1710056" y="601325"/>
                </a:lnTo>
                <a:lnTo>
                  <a:pt x="1713548" y="616266"/>
                </a:lnTo>
                <a:lnTo>
                  <a:pt x="1715771" y="631842"/>
                </a:lnTo>
                <a:lnTo>
                  <a:pt x="1717993" y="647736"/>
                </a:lnTo>
                <a:lnTo>
                  <a:pt x="1718946" y="663948"/>
                </a:lnTo>
                <a:lnTo>
                  <a:pt x="1719263" y="680478"/>
                </a:lnTo>
                <a:lnTo>
                  <a:pt x="1718946" y="697644"/>
                </a:lnTo>
                <a:lnTo>
                  <a:pt x="1718311" y="712584"/>
                </a:lnTo>
                <a:lnTo>
                  <a:pt x="1717041" y="727207"/>
                </a:lnTo>
                <a:lnTo>
                  <a:pt x="1716088" y="740876"/>
                </a:lnTo>
                <a:lnTo>
                  <a:pt x="1714501" y="753909"/>
                </a:lnTo>
                <a:lnTo>
                  <a:pt x="1712913" y="766624"/>
                </a:lnTo>
                <a:lnTo>
                  <a:pt x="1711326" y="778704"/>
                </a:lnTo>
                <a:lnTo>
                  <a:pt x="1709103" y="790148"/>
                </a:lnTo>
                <a:lnTo>
                  <a:pt x="1706881" y="801274"/>
                </a:lnTo>
                <a:lnTo>
                  <a:pt x="1704658" y="812082"/>
                </a:lnTo>
                <a:lnTo>
                  <a:pt x="1701801" y="821936"/>
                </a:lnTo>
                <a:lnTo>
                  <a:pt x="1698943" y="831790"/>
                </a:lnTo>
                <a:lnTo>
                  <a:pt x="1696086" y="841009"/>
                </a:lnTo>
                <a:lnTo>
                  <a:pt x="1692911" y="849910"/>
                </a:lnTo>
                <a:lnTo>
                  <a:pt x="1689736" y="858175"/>
                </a:lnTo>
                <a:lnTo>
                  <a:pt x="1686243" y="866122"/>
                </a:lnTo>
                <a:lnTo>
                  <a:pt x="1682751" y="874069"/>
                </a:lnTo>
                <a:lnTo>
                  <a:pt x="1679258" y="881698"/>
                </a:lnTo>
                <a:lnTo>
                  <a:pt x="1675448" y="888691"/>
                </a:lnTo>
                <a:lnTo>
                  <a:pt x="1671321" y="895367"/>
                </a:lnTo>
                <a:lnTo>
                  <a:pt x="1667828" y="902042"/>
                </a:lnTo>
                <a:lnTo>
                  <a:pt x="1659573" y="914440"/>
                </a:lnTo>
                <a:lnTo>
                  <a:pt x="1651001" y="925884"/>
                </a:lnTo>
                <a:lnTo>
                  <a:pt x="1642428" y="936692"/>
                </a:lnTo>
                <a:lnTo>
                  <a:pt x="1633856" y="947182"/>
                </a:lnTo>
                <a:lnTo>
                  <a:pt x="1624648" y="957036"/>
                </a:lnTo>
                <a:lnTo>
                  <a:pt x="1615758" y="966891"/>
                </a:lnTo>
                <a:lnTo>
                  <a:pt x="1602423" y="981831"/>
                </a:lnTo>
                <a:lnTo>
                  <a:pt x="1595756" y="989460"/>
                </a:lnTo>
                <a:lnTo>
                  <a:pt x="1589406" y="997407"/>
                </a:lnTo>
                <a:lnTo>
                  <a:pt x="1583056" y="1005672"/>
                </a:lnTo>
                <a:lnTo>
                  <a:pt x="1576706" y="1014255"/>
                </a:lnTo>
                <a:lnTo>
                  <a:pt x="1570991" y="1023474"/>
                </a:lnTo>
                <a:lnTo>
                  <a:pt x="1564958" y="1033010"/>
                </a:lnTo>
                <a:lnTo>
                  <a:pt x="1559561" y="1043818"/>
                </a:lnTo>
                <a:lnTo>
                  <a:pt x="1554163" y="1054626"/>
                </a:lnTo>
                <a:lnTo>
                  <a:pt x="1549083" y="1067024"/>
                </a:lnTo>
                <a:lnTo>
                  <a:pt x="1544638" y="1080057"/>
                </a:lnTo>
                <a:lnTo>
                  <a:pt x="1540193" y="1094680"/>
                </a:lnTo>
                <a:lnTo>
                  <a:pt x="1536383" y="1110256"/>
                </a:lnTo>
                <a:lnTo>
                  <a:pt x="1532891" y="1127104"/>
                </a:lnTo>
                <a:lnTo>
                  <a:pt x="1529716" y="1144905"/>
                </a:lnTo>
                <a:lnTo>
                  <a:pt x="1529716" y="1286999"/>
                </a:lnTo>
                <a:lnTo>
                  <a:pt x="1526858" y="1293992"/>
                </a:lnTo>
                <a:lnTo>
                  <a:pt x="1525906" y="1296535"/>
                </a:lnTo>
                <a:lnTo>
                  <a:pt x="1523366" y="1300986"/>
                </a:lnTo>
                <a:lnTo>
                  <a:pt x="1520508" y="1306072"/>
                </a:lnTo>
                <a:lnTo>
                  <a:pt x="1516063" y="1312747"/>
                </a:lnTo>
                <a:lnTo>
                  <a:pt x="1510348" y="1320694"/>
                </a:lnTo>
                <a:lnTo>
                  <a:pt x="1503046" y="1328641"/>
                </a:lnTo>
                <a:lnTo>
                  <a:pt x="1499236" y="1333410"/>
                </a:lnTo>
                <a:lnTo>
                  <a:pt x="1494473" y="1337542"/>
                </a:lnTo>
                <a:lnTo>
                  <a:pt x="1489393" y="1342310"/>
                </a:lnTo>
                <a:lnTo>
                  <a:pt x="1483996" y="1346761"/>
                </a:lnTo>
                <a:lnTo>
                  <a:pt x="1478281" y="1351211"/>
                </a:lnTo>
                <a:lnTo>
                  <a:pt x="1471931" y="1355979"/>
                </a:lnTo>
                <a:lnTo>
                  <a:pt x="1465263" y="1360748"/>
                </a:lnTo>
                <a:lnTo>
                  <a:pt x="1457961" y="1365516"/>
                </a:lnTo>
                <a:lnTo>
                  <a:pt x="1450341" y="1369648"/>
                </a:lnTo>
                <a:lnTo>
                  <a:pt x="1442086" y="1374417"/>
                </a:lnTo>
                <a:lnTo>
                  <a:pt x="1432878" y="1378867"/>
                </a:lnTo>
                <a:lnTo>
                  <a:pt x="1423671" y="1382682"/>
                </a:lnTo>
                <a:lnTo>
                  <a:pt x="1413511" y="1386814"/>
                </a:lnTo>
                <a:lnTo>
                  <a:pt x="1403351" y="1390311"/>
                </a:lnTo>
                <a:lnTo>
                  <a:pt x="1392238" y="1394125"/>
                </a:lnTo>
                <a:lnTo>
                  <a:pt x="1380173" y="1397622"/>
                </a:lnTo>
                <a:lnTo>
                  <a:pt x="1367791" y="1400483"/>
                </a:lnTo>
                <a:lnTo>
                  <a:pt x="1354773" y="1403662"/>
                </a:lnTo>
                <a:lnTo>
                  <a:pt x="1341121" y="1405887"/>
                </a:lnTo>
                <a:lnTo>
                  <a:pt x="1326833" y="1407794"/>
                </a:lnTo>
                <a:lnTo>
                  <a:pt x="1324611" y="1408112"/>
                </a:lnTo>
                <a:lnTo>
                  <a:pt x="1311276" y="1407794"/>
                </a:lnTo>
                <a:lnTo>
                  <a:pt x="1296988" y="1405887"/>
                </a:lnTo>
                <a:lnTo>
                  <a:pt x="1283336" y="1403662"/>
                </a:lnTo>
                <a:lnTo>
                  <a:pt x="1270318" y="1400483"/>
                </a:lnTo>
                <a:lnTo>
                  <a:pt x="1257936" y="1397622"/>
                </a:lnTo>
                <a:lnTo>
                  <a:pt x="1246188" y="1394125"/>
                </a:lnTo>
                <a:lnTo>
                  <a:pt x="1235076" y="1390311"/>
                </a:lnTo>
                <a:lnTo>
                  <a:pt x="1224598" y="1386814"/>
                </a:lnTo>
                <a:lnTo>
                  <a:pt x="1214438" y="1382682"/>
                </a:lnTo>
                <a:lnTo>
                  <a:pt x="1205231" y="1378867"/>
                </a:lnTo>
                <a:lnTo>
                  <a:pt x="1196658" y="1374417"/>
                </a:lnTo>
                <a:lnTo>
                  <a:pt x="1192940" y="1372348"/>
                </a:lnTo>
                <a:lnTo>
                  <a:pt x="1177471" y="1376937"/>
                </a:lnTo>
                <a:lnTo>
                  <a:pt x="1156831" y="1382967"/>
                </a:lnTo>
                <a:lnTo>
                  <a:pt x="1135872" y="1388679"/>
                </a:lnTo>
                <a:lnTo>
                  <a:pt x="1094591" y="1399787"/>
                </a:lnTo>
                <a:lnTo>
                  <a:pt x="1054580" y="1409625"/>
                </a:lnTo>
                <a:lnTo>
                  <a:pt x="1017744" y="1419462"/>
                </a:lnTo>
                <a:lnTo>
                  <a:pt x="985672" y="1428031"/>
                </a:lnTo>
                <a:lnTo>
                  <a:pt x="971700" y="1432157"/>
                </a:lnTo>
                <a:lnTo>
                  <a:pt x="959633" y="1436282"/>
                </a:lnTo>
                <a:lnTo>
                  <a:pt x="949471" y="1439773"/>
                </a:lnTo>
                <a:lnTo>
                  <a:pt x="941215" y="1443581"/>
                </a:lnTo>
                <a:lnTo>
                  <a:pt x="938357" y="1445168"/>
                </a:lnTo>
                <a:lnTo>
                  <a:pt x="935499" y="1446755"/>
                </a:lnTo>
                <a:lnTo>
                  <a:pt x="933594" y="1448024"/>
                </a:lnTo>
                <a:lnTo>
                  <a:pt x="932324" y="1449928"/>
                </a:lnTo>
                <a:lnTo>
                  <a:pt x="932006" y="1451198"/>
                </a:lnTo>
                <a:lnTo>
                  <a:pt x="932006" y="1452784"/>
                </a:lnTo>
                <a:lnTo>
                  <a:pt x="932641" y="1454054"/>
                </a:lnTo>
                <a:lnTo>
                  <a:pt x="934229" y="1455641"/>
                </a:lnTo>
                <a:lnTo>
                  <a:pt x="938675" y="1457862"/>
                </a:lnTo>
                <a:lnTo>
                  <a:pt x="944390" y="1460401"/>
                </a:lnTo>
                <a:lnTo>
                  <a:pt x="950741" y="1462940"/>
                </a:lnTo>
                <a:lnTo>
                  <a:pt x="958363" y="1465161"/>
                </a:lnTo>
                <a:lnTo>
                  <a:pt x="966619" y="1467065"/>
                </a:lnTo>
                <a:lnTo>
                  <a:pt x="976145" y="1469604"/>
                </a:lnTo>
                <a:lnTo>
                  <a:pt x="985672" y="1471508"/>
                </a:lnTo>
                <a:lnTo>
                  <a:pt x="996468" y="1473412"/>
                </a:lnTo>
                <a:lnTo>
                  <a:pt x="1019014" y="1477538"/>
                </a:lnTo>
                <a:lnTo>
                  <a:pt x="1043783" y="1481029"/>
                </a:lnTo>
                <a:lnTo>
                  <a:pt x="1069505" y="1484202"/>
                </a:lnTo>
                <a:lnTo>
                  <a:pt x="1095861" y="1486741"/>
                </a:lnTo>
                <a:lnTo>
                  <a:pt x="1122218" y="1489597"/>
                </a:lnTo>
                <a:lnTo>
                  <a:pt x="1147939" y="1491819"/>
                </a:lnTo>
                <a:lnTo>
                  <a:pt x="1172708" y="1493723"/>
                </a:lnTo>
                <a:lnTo>
                  <a:pt x="1195889" y="1495309"/>
                </a:lnTo>
                <a:lnTo>
                  <a:pt x="1233995" y="1497214"/>
                </a:lnTo>
                <a:lnTo>
                  <a:pt x="1247967" y="1497848"/>
                </a:lnTo>
                <a:lnTo>
                  <a:pt x="1257811" y="1497848"/>
                </a:lnTo>
                <a:lnTo>
                  <a:pt x="1260034" y="1497848"/>
                </a:lnTo>
                <a:lnTo>
                  <a:pt x="1262574" y="1497531"/>
                </a:lnTo>
                <a:lnTo>
                  <a:pt x="1268925" y="1495944"/>
                </a:lnTo>
                <a:lnTo>
                  <a:pt x="1276864" y="1493723"/>
                </a:lnTo>
                <a:lnTo>
                  <a:pt x="1286391" y="1490549"/>
                </a:lnTo>
                <a:lnTo>
                  <a:pt x="1297187" y="1486106"/>
                </a:lnTo>
                <a:lnTo>
                  <a:pt x="1309254" y="1481663"/>
                </a:lnTo>
                <a:lnTo>
                  <a:pt x="1337516" y="1470239"/>
                </a:lnTo>
                <a:lnTo>
                  <a:pt x="1369588" y="1456593"/>
                </a:lnTo>
                <a:lnTo>
                  <a:pt x="1404836" y="1440725"/>
                </a:lnTo>
                <a:lnTo>
                  <a:pt x="1483271" y="1406768"/>
                </a:lnTo>
                <a:lnTo>
                  <a:pt x="1524870" y="1388679"/>
                </a:lnTo>
                <a:lnTo>
                  <a:pt x="1566786" y="1370908"/>
                </a:lnTo>
                <a:lnTo>
                  <a:pt x="1608703" y="1354088"/>
                </a:lnTo>
                <a:lnTo>
                  <a:pt x="1629343" y="1346154"/>
                </a:lnTo>
                <a:lnTo>
                  <a:pt x="1649666" y="1337903"/>
                </a:lnTo>
                <a:lnTo>
                  <a:pt x="1669672" y="1330604"/>
                </a:lnTo>
                <a:lnTo>
                  <a:pt x="1689043" y="1323622"/>
                </a:lnTo>
                <a:lnTo>
                  <a:pt x="1708095" y="1317275"/>
                </a:lnTo>
                <a:lnTo>
                  <a:pt x="1726513" y="1311246"/>
                </a:lnTo>
                <a:lnTo>
                  <a:pt x="1743978" y="1305851"/>
                </a:lnTo>
                <a:lnTo>
                  <a:pt x="1760491" y="1301725"/>
                </a:lnTo>
                <a:lnTo>
                  <a:pt x="1776368" y="1297599"/>
                </a:lnTo>
                <a:lnTo>
                  <a:pt x="1790976" y="1294743"/>
                </a:lnTo>
                <a:lnTo>
                  <a:pt x="1804630" y="1292204"/>
                </a:lnTo>
                <a:lnTo>
                  <a:pt x="1817650" y="1290618"/>
                </a:lnTo>
                <a:lnTo>
                  <a:pt x="1829717" y="1289031"/>
                </a:lnTo>
                <a:lnTo>
                  <a:pt x="1840831" y="1288396"/>
                </a:lnTo>
                <a:lnTo>
                  <a:pt x="1851310" y="1287762"/>
                </a:lnTo>
                <a:lnTo>
                  <a:pt x="1860836" y="1287127"/>
                </a:lnTo>
                <a:lnTo>
                  <a:pt x="1869728" y="1287762"/>
                </a:lnTo>
                <a:lnTo>
                  <a:pt x="1877984" y="1288396"/>
                </a:lnTo>
                <a:lnTo>
                  <a:pt x="1885605" y="1289348"/>
                </a:lnTo>
                <a:lnTo>
                  <a:pt x="1892274" y="1290618"/>
                </a:lnTo>
                <a:lnTo>
                  <a:pt x="1898307" y="1292204"/>
                </a:lnTo>
                <a:lnTo>
                  <a:pt x="1904023" y="1294426"/>
                </a:lnTo>
                <a:lnTo>
                  <a:pt x="1908469" y="1296647"/>
                </a:lnTo>
                <a:lnTo>
                  <a:pt x="1912914" y="1298869"/>
                </a:lnTo>
                <a:lnTo>
                  <a:pt x="1916725" y="1302042"/>
                </a:lnTo>
                <a:lnTo>
                  <a:pt x="1919901" y="1304899"/>
                </a:lnTo>
                <a:lnTo>
                  <a:pt x="1922441" y="1308389"/>
                </a:lnTo>
                <a:lnTo>
                  <a:pt x="1924664" y="1311880"/>
                </a:lnTo>
                <a:lnTo>
                  <a:pt x="1926252" y="1315688"/>
                </a:lnTo>
                <a:lnTo>
                  <a:pt x="1927522" y="1319497"/>
                </a:lnTo>
                <a:lnTo>
                  <a:pt x="1928157" y="1323622"/>
                </a:lnTo>
                <a:lnTo>
                  <a:pt x="1928474" y="1328065"/>
                </a:lnTo>
                <a:lnTo>
                  <a:pt x="1928474" y="1332825"/>
                </a:lnTo>
                <a:lnTo>
                  <a:pt x="1928157" y="1336951"/>
                </a:lnTo>
                <a:lnTo>
                  <a:pt x="1927522" y="1342029"/>
                </a:lnTo>
                <a:lnTo>
                  <a:pt x="1926252" y="1346789"/>
                </a:lnTo>
                <a:lnTo>
                  <a:pt x="1924981" y="1351549"/>
                </a:lnTo>
                <a:lnTo>
                  <a:pt x="1923711" y="1356627"/>
                </a:lnTo>
                <a:lnTo>
                  <a:pt x="1921488" y="1361704"/>
                </a:lnTo>
                <a:lnTo>
                  <a:pt x="1919583" y="1366782"/>
                </a:lnTo>
                <a:lnTo>
                  <a:pt x="1917728" y="1370490"/>
                </a:lnTo>
                <a:lnTo>
                  <a:pt x="1673225" y="1539875"/>
                </a:lnTo>
                <a:lnTo>
                  <a:pt x="1839536" y="1455101"/>
                </a:lnTo>
                <a:lnTo>
                  <a:pt x="1835829" y="1457509"/>
                </a:lnTo>
                <a:lnTo>
                  <a:pt x="1835750" y="1457545"/>
                </a:lnTo>
                <a:lnTo>
                  <a:pt x="1831940" y="1459449"/>
                </a:lnTo>
                <a:lnTo>
                  <a:pt x="1834797" y="1458179"/>
                </a:lnTo>
                <a:lnTo>
                  <a:pt x="1835829" y="1457509"/>
                </a:lnTo>
                <a:lnTo>
                  <a:pt x="1846229" y="1452784"/>
                </a:lnTo>
                <a:lnTo>
                  <a:pt x="1861789" y="1446437"/>
                </a:lnTo>
                <a:lnTo>
                  <a:pt x="1871633" y="1442629"/>
                </a:lnTo>
                <a:lnTo>
                  <a:pt x="1882112" y="1438821"/>
                </a:lnTo>
                <a:lnTo>
                  <a:pt x="1893226" y="1435013"/>
                </a:lnTo>
                <a:lnTo>
                  <a:pt x="1905293" y="1431204"/>
                </a:lnTo>
                <a:lnTo>
                  <a:pt x="1917995" y="1427714"/>
                </a:lnTo>
                <a:lnTo>
                  <a:pt x="1930697" y="1424857"/>
                </a:lnTo>
                <a:lnTo>
                  <a:pt x="1944034" y="1422001"/>
                </a:lnTo>
                <a:lnTo>
                  <a:pt x="1957054" y="1420097"/>
                </a:lnTo>
                <a:lnTo>
                  <a:pt x="1970391" y="1418828"/>
                </a:lnTo>
                <a:lnTo>
                  <a:pt x="1977059" y="1418510"/>
                </a:lnTo>
                <a:lnTo>
                  <a:pt x="1983410" y="1418193"/>
                </a:lnTo>
                <a:lnTo>
                  <a:pt x="1989761" y="1418510"/>
                </a:lnTo>
                <a:lnTo>
                  <a:pt x="1995795" y="1418828"/>
                </a:lnTo>
                <a:lnTo>
                  <a:pt x="2001828" y="1419780"/>
                </a:lnTo>
                <a:lnTo>
                  <a:pt x="2007862" y="1420732"/>
                </a:lnTo>
                <a:lnTo>
                  <a:pt x="2013577" y="1421684"/>
                </a:lnTo>
                <a:lnTo>
                  <a:pt x="2018658" y="1423588"/>
                </a:lnTo>
                <a:lnTo>
                  <a:pt x="2023739" y="1425175"/>
                </a:lnTo>
                <a:lnTo>
                  <a:pt x="2028820" y="1427079"/>
                </a:lnTo>
                <a:lnTo>
                  <a:pt x="2033265" y="1429618"/>
                </a:lnTo>
                <a:lnTo>
                  <a:pt x="2037394" y="1431839"/>
                </a:lnTo>
                <a:lnTo>
                  <a:pt x="2041839" y="1434378"/>
                </a:lnTo>
                <a:lnTo>
                  <a:pt x="2045650" y="1437234"/>
                </a:lnTo>
                <a:lnTo>
                  <a:pt x="2048825" y="1439773"/>
                </a:lnTo>
                <a:lnTo>
                  <a:pt x="2052001" y="1442946"/>
                </a:lnTo>
                <a:lnTo>
                  <a:pt x="2054859" y="1445803"/>
                </a:lnTo>
                <a:lnTo>
                  <a:pt x="2057082" y="1449294"/>
                </a:lnTo>
                <a:lnTo>
                  <a:pt x="2059305" y="1452467"/>
                </a:lnTo>
                <a:lnTo>
                  <a:pt x="2060892" y="1455958"/>
                </a:lnTo>
                <a:lnTo>
                  <a:pt x="2062162" y="1459131"/>
                </a:lnTo>
                <a:lnTo>
                  <a:pt x="2063115" y="1462622"/>
                </a:lnTo>
                <a:lnTo>
                  <a:pt x="2063433" y="1465796"/>
                </a:lnTo>
                <a:lnTo>
                  <a:pt x="2063750" y="1469287"/>
                </a:lnTo>
                <a:lnTo>
                  <a:pt x="2063433" y="1472778"/>
                </a:lnTo>
                <a:lnTo>
                  <a:pt x="2062480" y="1476268"/>
                </a:lnTo>
                <a:lnTo>
                  <a:pt x="2061210" y="1479442"/>
                </a:lnTo>
                <a:lnTo>
                  <a:pt x="2059622" y="1482933"/>
                </a:lnTo>
                <a:lnTo>
                  <a:pt x="2057082" y="1485789"/>
                </a:lnTo>
                <a:lnTo>
                  <a:pt x="2054541" y="1489280"/>
                </a:lnTo>
                <a:lnTo>
                  <a:pt x="2051048" y="1492136"/>
                </a:lnTo>
                <a:lnTo>
                  <a:pt x="2047555" y="1495309"/>
                </a:lnTo>
                <a:lnTo>
                  <a:pt x="2043110" y="1497848"/>
                </a:lnTo>
                <a:lnTo>
                  <a:pt x="2038029" y="1500704"/>
                </a:lnTo>
                <a:lnTo>
                  <a:pt x="2017071" y="1511494"/>
                </a:lnTo>
                <a:lnTo>
                  <a:pt x="1995795" y="1522919"/>
                </a:lnTo>
                <a:lnTo>
                  <a:pt x="1975154" y="1534344"/>
                </a:lnTo>
                <a:lnTo>
                  <a:pt x="1956101" y="1545451"/>
                </a:lnTo>
                <a:lnTo>
                  <a:pt x="1926252" y="1562271"/>
                </a:lnTo>
                <a:lnTo>
                  <a:pt x="1914502" y="1569252"/>
                </a:lnTo>
                <a:lnTo>
                  <a:pt x="1983410" y="1527997"/>
                </a:lnTo>
                <a:lnTo>
                  <a:pt x="1511215" y="1778704"/>
                </a:lnTo>
                <a:lnTo>
                  <a:pt x="1498196" y="1785369"/>
                </a:lnTo>
                <a:lnTo>
                  <a:pt x="1482953" y="1792985"/>
                </a:lnTo>
                <a:lnTo>
                  <a:pt x="1462948" y="1802823"/>
                </a:lnTo>
                <a:lnTo>
                  <a:pt x="1438814" y="1814248"/>
                </a:lnTo>
                <a:lnTo>
                  <a:pt x="1410870" y="1827259"/>
                </a:lnTo>
                <a:lnTo>
                  <a:pt x="1380385" y="1841223"/>
                </a:lnTo>
                <a:lnTo>
                  <a:pt x="1347678" y="1855186"/>
                </a:lnTo>
                <a:lnTo>
                  <a:pt x="1313382" y="1869150"/>
                </a:lnTo>
                <a:lnTo>
                  <a:pt x="1295917" y="1876131"/>
                </a:lnTo>
                <a:lnTo>
                  <a:pt x="1278769" y="1882796"/>
                </a:lnTo>
                <a:lnTo>
                  <a:pt x="1260987" y="1889143"/>
                </a:lnTo>
                <a:lnTo>
                  <a:pt x="1243204" y="1895172"/>
                </a:lnTo>
                <a:lnTo>
                  <a:pt x="1225739" y="1900885"/>
                </a:lnTo>
                <a:lnTo>
                  <a:pt x="1208909" y="1905962"/>
                </a:lnTo>
                <a:lnTo>
                  <a:pt x="1191761" y="1910723"/>
                </a:lnTo>
                <a:lnTo>
                  <a:pt x="1175248" y="1914848"/>
                </a:lnTo>
                <a:lnTo>
                  <a:pt x="1159371" y="1918656"/>
                </a:lnTo>
                <a:lnTo>
                  <a:pt x="1144129" y="1921513"/>
                </a:lnTo>
                <a:lnTo>
                  <a:pt x="1129204" y="1923417"/>
                </a:lnTo>
                <a:lnTo>
                  <a:pt x="1115232" y="1925004"/>
                </a:lnTo>
                <a:lnTo>
                  <a:pt x="1108563" y="1925321"/>
                </a:lnTo>
                <a:lnTo>
                  <a:pt x="1102212" y="1925638"/>
                </a:lnTo>
                <a:lnTo>
                  <a:pt x="1095861" y="1925638"/>
                </a:lnTo>
                <a:lnTo>
                  <a:pt x="1089828" y="1925321"/>
                </a:lnTo>
                <a:lnTo>
                  <a:pt x="1076808" y="1924051"/>
                </a:lnTo>
                <a:lnTo>
                  <a:pt x="1061884" y="1922465"/>
                </a:lnTo>
                <a:lnTo>
                  <a:pt x="1025683" y="1918656"/>
                </a:lnTo>
                <a:lnTo>
                  <a:pt x="983131" y="1912944"/>
                </a:lnTo>
                <a:lnTo>
                  <a:pt x="934546" y="1906280"/>
                </a:lnTo>
                <a:lnTo>
                  <a:pt x="824992" y="1890412"/>
                </a:lnTo>
                <a:lnTo>
                  <a:pt x="707181" y="1872958"/>
                </a:lnTo>
                <a:lnTo>
                  <a:pt x="589688" y="1856138"/>
                </a:lnTo>
                <a:lnTo>
                  <a:pt x="534117" y="1848522"/>
                </a:lnTo>
                <a:lnTo>
                  <a:pt x="482357" y="1841540"/>
                </a:lnTo>
                <a:lnTo>
                  <a:pt x="435677" y="1835828"/>
                </a:lnTo>
                <a:lnTo>
                  <a:pt x="394713" y="1831385"/>
                </a:lnTo>
                <a:lnTo>
                  <a:pt x="376613" y="1829798"/>
                </a:lnTo>
                <a:lnTo>
                  <a:pt x="361053" y="1828529"/>
                </a:lnTo>
                <a:lnTo>
                  <a:pt x="347399" y="1827577"/>
                </a:lnTo>
                <a:lnTo>
                  <a:pt x="335967" y="1827259"/>
                </a:lnTo>
                <a:lnTo>
                  <a:pt x="314056" y="1827577"/>
                </a:lnTo>
                <a:lnTo>
                  <a:pt x="289922" y="1827894"/>
                </a:lnTo>
                <a:lnTo>
                  <a:pt x="237209" y="1829481"/>
                </a:lnTo>
                <a:lnTo>
                  <a:pt x="181321" y="1831385"/>
                </a:lnTo>
                <a:lnTo>
                  <a:pt x="126702" y="1833606"/>
                </a:lnTo>
                <a:lnTo>
                  <a:pt x="37153" y="1837732"/>
                </a:lnTo>
                <a:lnTo>
                  <a:pt x="0" y="1839636"/>
                </a:lnTo>
                <a:lnTo>
                  <a:pt x="19053" y="1500704"/>
                </a:lnTo>
                <a:lnTo>
                  <a:pt x="28580" y="1501657"/>
                </a:lnTo>
                <a:lnTo>
                  <a:pt x="54301" y="1503878"/>
                </a:lnTo>
                <a:lnTo>
                  <a:pt x="72084" y="1505147"/>
                </a:lnTo>
                <a:lnTo>
                  <a:pt x="92089" y="1506099"/>
                </a:lnTo>
                <a:lnTo>
                  <a:pt x="114318" y="1507369"/>
                </a:lnTo>
                <a:lnTo>
                  <a:pt x="137499" y="1507686"/>
                </a:lnTo>
                <a:lnTo>
                  <a:pt x="161632" y="1507369"/>
                </a:lnTo>
                <a:lnTo>
                  <a:pt x="173699" y="1506734"/>
                </a:lnTo>
                <a:lnTo>
                  <a:pt x="186084" y="1505782"/>
                </a:lnTo>
                <a:lnTo>
                  <a:pt x="198151" y="1504830"/>
                </a:lnTo>
                <a:lnTo>
                  <a:pt x="210217" y="1503878"/>
                </a:lnTo>
                <a:lnTo>
                  <a:pt x="221649" y="1502291"/>
                </a:lnTo>
                <a:lnTo>
                  <a:pt x="233399" y="1500704"/>
                </a:lnTo>
                <a:lnTo>
                  <a:pt x="244513" y="1498483"/>
                </a:lnTo>
                <a:lnTo>
                  <a:pt x="255627" y="1496262"/>
                </a:lnTo>
                <a:lnTo>
                  <a:pt x="265471" y="1493088"/>
                </a:lnTo>
                <a:lnTo>
                  <a:pt x="275315" y="1490232"/>
                </a:lnTo>
                <a:lnTo>
                  <a:pt x="284524" y="1486424"/>
                </a:lnTo>
                <a:lnTo>
                  <a:pt x="292780" y="1482615"/>
                </a:lnTo>
                <a:lnTo>
                  <a:pt x="300719" y="1478172"/>
                </a:lnTo>
                <a:lnTo>
                  <a:pt x="304212" y="1475634"/>
                </a:lnTo>
                <a:lnTo>
                  <a:pt x="307705" y="1473095"/>
                </a:lnTo>
                <a:lnTo>
                  <a:pt x="321677" y="1462622"/>
                </a:lnTo>
                <a:lnTo>
                  <a:pt x="337872" y="1450880"/>
                </a:lnTo>
                <a:lnTo>
                  <a:pt x="355972" y="1438821"/>
                </a:lnTo>
                <a:lnTo>
                  <a:pt x="375978" y="1426127"/>
                </a:lnTo>
                <a:lnTo>
                  <a:pt x="396936" y="1413433"/>
                </a:lnTo>
                <a:lnTo>
                  <a:pt x="418847" y="1400421"/>
                </a:lnTo>
                <a:lnTo>
                  <a:pt x="441075" y="1387727"/>
                </a:lnTo>
                <a:lnTo>
                  <a:pt x="463621" y="1375351"/>
                </a:lnTo>
                <a:lnTo>
                  <a:pt x="485850" y="1363291"/>
                </a:lnTo>
                <a:lnTo>
                  <a:pt x="508078" y="1352184"/>
                </a:lnTo>
                <a:lnTo>
                  <a:pt x="529037" y="1341711"/>
                </a:lnTo>
                <a:lnTo>
                  <a:pt x="549042" y="1332191"/>
                </a:lnTo>
                <a:lnTo>
                  <a:pt x="567142" y="1323940"/>
                </a:lnTo>
                <a:lnTo>
                  <a:pt x="583972" y="1317275"/>
                </a:lnTo>
                <a:lnTo>
                  <a:pt x="597945" y="1311880"/>
                </a:lnTo>
                <a:lnTo>
                  <a:pt x="604296" y="1309976"/>
                </a:lnTo>
                <a:lnTo>
                  <a:pt x="609694" y="1308389"/>
                </a:lnTo>
                <a:lnTo>
                  <a:pt x="616680" y="1307120"/>
                </a:lnTo>
                <a:lnTo>
                  <a:pt x="626524" y="1304899"/>
                </a:lnTo>
                <a:lnTo>
                  <a:pt x="655103" y="1299821"/>
                </a:lnTo>
                <a:lnTo>
                  <a:pt x="693844" y="1293474"/>
                </a:lnTo>
                <a:lnTo>
                  <a:pt x="740842" y="1286492"/>
                </a:lnTo>
                <a:lnTo>
                  <a:pt x="794507" y="1279193"/>
                </a:lnTo>
                <a:lnTo>
                  <a:pt x="853254" y="1271894"/>
                </a:lnTo>
                <a:lnTo>
                  <a:pt x="884056" y="1268403"/>
                </a:lnTo>
                <a:lnTo>
                  <a:pt x="915176" y="1264912"/>
                </a:lnTo>
                <a:lnTo>
                  <a:pt x="946931" y="1261421"/>
                </a:lnTo>
                <a:lnTo>
                  <a:pt x="979003" y="1258565"/>
                </a:lnTo>
                <a:lnTo>
                  <a:pt x="1010758" y="1256026"/>
                </a:lnTo>
                <a:lnTo>
                  <a:pt x="1042195" y="1253488"/>
                </a:lnTo>
                <a:lnTo>
                  <a:pt x="1073633" y="1251583"/>
                </a:lnTo>
                <a:lnTo>
                  <a:pt x="1103800" y="1249997"/>
                </a:lnTo>
                <a:lnTo>
                  <a:pt x="1108711" y="1249733"/>
                </a:lnTo>
                <a:lnTo>
                  <a:pt x="1108711" y="1144905"/>
                </a:lnTo>
                <a:lnTo>
                  <a:pt x="1105218" y="1127104"/>
                </a:lnTo>
                <a:lnTo>
                  <a:pt x="1102043" y="1110256"/>
                </a:lnTo>
                <a:lnTo>
                  <a:pt x="1097916" y="1094680"/>
                </a:lnTo>
                <a:lnTo>
                  <a:pt x="1093788" y="1080057"/>
                </a:lnTo>
                <a:lnTo>
                  <a:pt x="1089026" y="1067024"/>
                </a:lnTo>
                <a:lnTo>
                  <a:pt x="1083946" y="1054626"/>
                </a:lnTo>
                <a:lnTo>
                  <a:pt x="1078866" y="1043818"/>
                </a:lnTo>
                <a:lnTo>
                  <a:pt x="1073468" y="1033010"/>
                </a:lnTo>
                <a:lnTo>
                  <a:pt x="1067753" y="1023474"/>
                </a:lnTo>
                <a:lnTo>
                  <a:pt x="1061721" y="1014255"/>
                </a:lnTo>
                <a:lnTo>
                  <a:pt x="1055371" y="1005672"/>
                </a:lnTo>
                <a:lnTo>
                  <a:pt x="1049021" y="997407"/>
                </a:lnTo>
                <a:lnTo>
                  <a:pt x="1042671" y="989460"/>
                </a:lnTo>
                <a:lnTo>
                  <a:pt x="1036003" y="981831"/>
                </a:lnTo>
                <a:lnTo>
                  <a:pt x="1022668" y="966891"/>
                </a:lnTo>
                <a:lnTo>
                  <a:pt x="1013461" y="957036"/>
                </a:lnTo>
                <a:lnTo>
                  <a:pt x="1004888" y="947182"/>
                </a:lnTo>
                <a:lnTo>
                  <a:pt x="995681" y="936692"/>
                </a:lnTo>
                <a:lnTo>
                  <a:pt x="987108" y="925884"/>
                </a:lnTo>
                <a:lnTo>
                  <a:pt x="978853" y="914440"/>
                </a:lnTo>
                <a:lnTo>
                  <a:pt x="970916" y="902042"/>
                </a:lnTo>
                <a:lnTo>
                  <a:pt x="966788" y="895367"/>
                </a:lnTo>
                <a:lnTo>
                  <a:pt x="962978" y="888691"/>
                </a:lnTo>
                <a:lnTo>
                  <a:pt x="959168" y="881698"/>
                </a:lnTo>
                <a:lnTo>
                  <a:pt x="955676" y="874069"/>
                </a:lnTo>
                <a:lnTo>
                  <a:pt x="952183" y="866122"/>
                </a:lnTo>
                <a:lnTo>
                  <a:pt x="948691" y="858175"/>
                </a:lnTo>
                <a:lnTo>
                  <a:pt x="945516" y="849910"/>
                </a:lnTo>
                <a:lnTo>
                  <a:pt x="942341" y="841009"/>
                </a:lnTo>
                <a:lnTo>
                  <a:pt x="939483" y="831790"/>
                </a:lnTo>
                <a:lnTo>
                  <a:pt x="936626" y="821936"/>
                </a:lnTo>
                <a:lnTo>
                  <a:pt x="934086" y="812082"/>
                </a:lnTo>
                <a:lnTo>
                  <a:pt x="931863" y="801274"/>
                </a:lnTo>
                <a:lnTo>
                  <a:pt x="929323" y="790148"/>
                </a:lnTo>
                <a:lnTo>
                  <a:pt x="927418" y="778704"/>
                </a:lnTo>
                <a:lnTo>
                  <a:pt x="925513" y="766624"/>
                </a:lnTo>
                <a:lnTo>
                  <a:pt x="923608" y="753909"/>
                </a:lnTo>
                <a:lnTo>
                  <a:pt x="922338" y="740876"/>
                </a:lnTo>
                <a:lnTo>
                  <a:pt x="921068" y="727207"/>
                </a:lnTo>
                <a:lnTo>
                  <a:pt x="920433" y="712584"/>
                </a:lnTo>
                <a:lnTo>
                  <a:pt x="919481" y="697644"/>
                </a:lnTo>
                <a:lnTo>
                  <a:pt x="919163" y="680478"/>
                </a:lnTo>
                <a:lnTo>
                  <a:pt x="919481" y="663948"/>
                </a:lnTo>
                <a:lnTo>
                  <a:pt x="920751" y="647736"/>
                </a:lnTo>
                <a:lnTo>
                  <a:pt x="922338" y="631842"/>
                </a:lnTo>
                <a:lnTo>
                  <a:pt x="924561" y="616266"/>
                </a:lnTo>
                <a:lnTo>
                  <a:pt x="928053" y="601325"/>
                </a:lnTo>
                <a:lnTo>
                  <a:pt x="932181" y="586703"/>
                </a:lnTo>
                <a:lnTo>
                  <a:pt x="936308" y="572398"/>
                </a:lnTo>
                <a:lnTo>
                  <a:pt x="941706" y="558093"/>
                </a:lnTo>
                <a:lnTo>
                  <a:pt x="947738" y="544424"/>
                </a:lnTo>
                <a:lnTo>
                  <a:pt x="954406" y="531391"/>
                </a:lnTo>
                <a:lnTo>
                  <a:pt x="958216" y="525033"/>
                </a:lnTo>
                <a:lnTo>
                  <a:pt x="961708" y="518676"/>
                </a:lnTo>
                <a:lnTo>
                  <a:pt x="965836" y="512318"/>
                </a:lnTo>
                <a:lnTo>
                  <a:pt x="969646" y="506278"/>
                </a:lnTo>
                <a:lnTo>
                  <a:pt x="978853" y="494199"/>
                </a:lnTo>
                <a:lnTo>
                  <a:pt x="988061" y="483073"/>
                </a:lnTo>
                <a:lnTo>
                  <a:pt x="998221" y="471629"/>
                </a:lnTo>
                <a:lnTo>
                  <a:pt x="1008698" y="461139"/>
                </a:lnTo>
                <a:lnTo>
                  <a:pt x="1019811" y="451602"/>
                </a:lnTo>
                <a:lnTo>
                  <a:pt x="1030923" y="442384"/>
                </a:lnTo>
                <a:lnTo>
                  <a:pt x="1042671" y="433801"/>
                </a:lnTo>
                <a:lnTo>
                  <a:pt x="1054736" y="425854"/>
                </a:lnTo>
                <a:lnTo>
                  <a:pt x="1066483" y="418542"/>
                </a:lnTo>
                <a:lnTo>
                  <a:pt x="1078866" y="411549"/>
                </a:lnTo>
                <a:lnTo>
                  <a:pt x="1091248" y="405191"/>
                </a:lnTo>
                <a:lnTo>
                  <a:pt x="1103631" y="399152"/>
                </a:lnTo>
                <a:lnTo>
                  <a:pt x="1116331" y="393748"/>
                </a:lnTo>
                <a:lnTo>
                  <a:pt x="1128713" y="388661"/>
                </a:lnTo>
                <a:lnTo>
                  <a:pt x="1141413" y="383893"/>
                </a:lnTo>
                <a:lnTo>
                  <a:pt x="1153796" y="380079"/>
                </a:lnTo>
                <a:lnTo>
                  <a:pt x="1166178" y="376264"/>
                </a:lnTo>
                <a:lnTo>
                  <a:pt x="1178243" y="373085"/>
                </a:lnTo>
                <a:lnTo>
                  <a:pt x="1190308" y="369906"/>
                </a:lnTo>
                <a:lnTo>
                  <a:pt x="1201738" y="367363"/>
                </a:lnTo>
                <a:lnTo>
                  <a:pt x="1213168" y="364820"/>
                </a:lnTo>
                <a:lnTo>
                  <a:pt x="1224281" y="362595"/>
                </a:lnTo>
                <a:lnTo>
                  <a:pt x="1235076" y="361006"/>
                </a:lnTo>
                <a:lnTo>
                  <a:pt x="1254761" y="358145"/>
                </a:lnTo>
                <a:lnTo>
                  <a:pt x="1272223" y="356237"/>
                </a:lnTo>
                <a:lnTo>
                  <a:pt x="1287781" y="354966"/>
                </a:lnTo>
                <a:lnTo>
                  <a:pt x="1300163" y="354330"/>
                </a:lnTo>
                <a:lnTo>
                  <a:pt x="1309371" y="354012"/>
                </a:lnTo>
                <a:close/>
                <a:moveTo>
                  <a:pt x="1815403" y="215900"/>
                </a:moveTo>
                <a:lnTo>
                  <a:pt x="1818266" y="216218"/>
                </a:lnTo>
                <a:lnTo>
                  <a:pt x="1821764" y="216535"/>
                </a:lnTo>
                <a:lnTo>
                  <a:pt x="1824945" y="217170"/>
                </a:lnTo>
                <a:lnTo>
                  <a:pt x="1828126" y="218758"/>
                </a:lnTo>
                <a:lnTo>
                  <a:pt x="1830989" y="220028"/>
                </a:lnTo>
                <a:lnTo>
                  <a:pt x="1834170" y="221615"/>
                </a:lnTo>
                <a:lnTo>
                  <a:pt x="1836715" y="223520"/>
                </a:lnTo>
                <a:lnTo>
                  <a:pt x="1839577" y="226060"/>
                </a:lnTo>
                <a:lnTo>
                  <a:pt x="1841804" y="228600"/>
                </a:lnTo>
                <a:lnTo>
                  <a:pt x="1843713" y="231458"/>
                </a:lnTo>
                <a:lnTo>
                  <a:pt x="1845621" y="234315"/>
                </a:lnTo>
                <a:lnTo>
                  <a:pt x="1847212" y="237490"/>
                </a:lnTo>
                <a:lnTo>
                  <a:pt x="1848166" y="240348"/>
                </a:lnTo>
                <a:lnTo>
                  <a:pt x="1848802" y="243523"/>
                </a:lnTo>
                <a:lnTo>
                  <a:pt x="1849438" y="247015"/>
                </a:lnTo>
                <a:lnTo>
                  <a:pt x="1849438" y="250508"/>
                </a:lnTo>
                <a:lnTo>
                  <a:pt x="1849438" y="253365"/>
                </a:lnTo>
                <a:lnTo>
                  <a:pt x="1848802" y="256858"/>
                </a:lnTo>
                <a:lnTo>
                  <a:pt x="1848166" y="260033"/>
                </a:lnTo>
                <a:lnTo>
                  <a:pt x="1847212" y="263208"/>
                </a:lnTo>
                <a:lnTo>
                  <a:pt x="1845621" y="266065"/>
                </a:lnTo>
                <a:lnTo>
                  <a:pt x="1843713" y="268923"/>
                </a:lnTo>
                <a:lnTo>
                  <a:pt x="1841804" y="271780"/>
                </a:lnTo>
                <a:lnTo>
                  <a:pt x="1839577" y="274320"/>
                </a:lnTo>
                <a:lnTo>
                  <a:pt x="1736517" y="377190"/>
                </a:lnTo>
                <a:lnTo>
                  <a:pt x="1733654" y="379730"/>
                </a:lnTo>
                <a:lnTo>
                  <a:pt x="1731109" y="381635"/>
                </a:lnTo>
                <a:lnTo>
                  <a:pt x="1727928" y="383223"/>
                </a:lnTo>
                <a:lnTo>
                  <a:pt x="1725065" y="384810"/>
                </a:lnTo>
                <a:lnTo>
                  <a:pt x="1721885" y="386080"/>
                </a:lnTo>
                <a:lnTo>
                  <a:pt x="1718704" y="386715"/>
                </a:lnTo>
                <a:lnTo>
                  <a:pt x="1715205" y="387350"/>
                </a:lnTo>
                <a:lnTo>
                  <a:pt x="1712342" y="387350"/>
                </a:lnTo>
                <a:lnTo>
                  <a:pt x="1708843" y="387350"/>
                </a:lnTo>
                <a:lnTo>
                  <a:pt x="1705662" y="386715"/>
                </a:lnTo>
                <a:lnTo>
                  <a:pt x="1702163" y="386080"/>
                </a:lnTo>
                <a:lnTo>
                  <a:pt x="1699300" y="384810"/>
                </a:lnTo>
                <a:lnTo>
                  <a:pt x="1696119" y="383223"/>
                </a:lnTo>
                <a:lnTo>
                  <a:pt x="1693257" y="381635"/>
                </a:lnTo>
                <a:lnTo>
                  <a:pt x="1690394" y="379730"/>
                </a:lnTo>
                <a:lnTo>
                  <a:pt x="1687849" y="377190"/>
                </a:lnTo>
                <a:lnTo>
                  <a:pt x="1685622" y="374650"/>
                </a:lnTo>
                <a:lnTo>
                  <a:pt x="1683396" y="371793"/>
                </a:lnTo>
                <a:lnTo>
                  <a:pt x="1681805" y="368935"/>
                </a:lnTo>
                <a:lnTo>
                  <a:pt x="1680533" y="365760"/>
                </a:lnTo>
                <a:lnTo>
                  <a:pt x="1679261" y="362903"/>
                </a:lnTo>
                <a:lnTo>
                  <a:pt x="1678624" y="359410"/>
                </a:lnTo>
                <a:lnTo>
                  <a:pt x="1678306" y="356235"/>
                </a:lnTo>
                <a:lnTo>
                  <a:pt x="1677988" y="353378"/>
                </a:lnTo>
                <a:lnTo>
                  <a:pt x="1678306" y="349885"/>
                </a:lnTo>
                <a:lnTo>
                  <a:pt x="1678624" y="346393"/>
                </a:lnTo>
                <a:lnTo>
                  <a:pt x="1679261" y="343218"/>
                </a:lnTo>
                <a:lnTo>
                  <a:pt x="1680533" y="340043"/>
                </a:lnTo>
                <a:lnTo>
                  <a:pt x="1681805" y="337185"/>
                </a:lnTo>
                <a:lnTo>
                  <a:pt x="1683396" y="334328"/>
                </a:lnTo>
                <a:lnTo>
                  <a:pt x="1685622" y="331470"/>
                </a:lnTo>
                <a:lnTo>
                  <a:pt x="1687849" y="328930"/>
                </a:lnTo>
                <a:lnTo>
                  <a:pt x="1790910" y="226060"/>
                </a:lnTo>
                <a:lnTo>
                  <a:pt x="1793455" y="223520"/>
                </a:lnTo>
                <a:lnTo>
                  <a:pt x="1796317" y="221615"/>
                </a:lnTo>
                <a:lnTo>
                  <a:pt x="1799180" y="220028"/>
                </a:lnTo>
                <a:lnTo>
                  <a:pt x="1802361" y="218758"/>
                </a:lnTo>
                <a:lnTo>
                  <a:pt x="1805224" y="217170"/>
                </a:lnTo>
                <a:lnTo>
                  <a:pt x="1808723" y="216535"/>
                </a:lnTo>
                <a:lnTo>
                  <a:pt x="1811904" y="216218"/>
                </a:lnTo>
                <a:lnTo>
                  <a:pt x="1815403" y="215900"/>
                </a:lnTo>
                <a:close/>
                <a:moveTo>
                  <a:pt x="851599" y="215900"/>
                </a:moveTo>
                <a:lnTo>
                  <a:pt x="855065" y="216218"/>
                </a:lnTo>
                <a:lnTo>
                  <a:pt x="857902" y="216535"/>
                </a:lnTo>
                <a:lnTo>
                  <a:pt x="861368" y="217170"/>
                </a:lnTo>
                <a:lnTo>
                  <a:pt x="864205" y="218758"/>
                </a:lnTo>
                <a:lnTo>
                  <a:pt x="867356" y="220028"/>
                </a:lnTo>
                <a:lnTo>
                  <a:pt x="870192" y="221615"/>
                </a:lnTo>
                <a:lnTo>
                  <a:pt x="872713" y="223520"/>
                </a:lnTo>
                <a:lnTo>
                  <a:pt x="875550" y="226060"/>
                </a:lnTo>
                <a:lnTo>
                  <a:pt x="977657" y="328930"/>
                </a:lnTo>
                <a:lnTo>
                  <a:pt x="979863" y="331470"/>
                </a:lnTo>
                <a:lnTo>
                  <a:pt x="981754" y="334328"/>
                </a:lnTo>
                <a:lnTo>
                  <a:pt x="983960" y="337185"/>
                </a:lnTo>
                <a:lnTo>
                  <a:pt x="985220" y="340043"/>
                </a:lnTo>
                <a:lnTo>
                  <a:pt x="986166" y="343218"/>
                </a:lnTo>
                <a:lnTo>
                  <a:pt x="986796" y="346393"/>
                </a:lnTo>
                <a:lnTo>
                  <a:pt x="987426" y="349885"/>
                </a:lnTo>
                <a:lnTo>
                  <a:pt x="987426" y="353378"/>
                </a:lnTo>
                <a:lnTo>
                  <a:pt x="987426" y="356235"/>
                </a:lnTo>
                <a:lnTo>
                  <a:pt x="986796" y="359410"/>
                </a:lnTo>
                <a:lnTo>
                  <a:pt x="986166" y="362903"/>
                </a:lnTo>
                <a:lnTo>
                  <a:pt x="985220" y="365760"/>
                </a:lnTo>
                <a:lnTo>
                  <a:pt x="983960" y="368935"/>
                </a:lnTo>
                <a:lnTo>
                  <a:pt x="981754" y="371793"/>
                </a:lnTo>
                <a:lnTo>
                  <a:pt x="979863" y="374650"/>
                </a:lnTo>
                <a:lnTo>
                  <a:pt x="977657" y="377190"/>
                </a:lnTo>
                <a:lnTo>
                  <a:pt x="975135" y="379730"/>
                </a:lnTo>
                <a:lnTo>
                  <a:pt x="972299" y="381635"/>
                </a:lnTo>
                <a:lnTo>
                  <a:pt x="969778" y="383223"/>
                </a:lnTo>
                <a:lnTo>
                  <a:pt x="966627" y="384810"/>
                </a:lnTo>
                <a:lnTo>
                  <a:pt x="963475" y="386080"/>
                </a:lnTo>
                <a:lnTo>
                  <a:pt x="960324" y="386715"/>
                </a:lnTo>
                <a:lnTo>
                  <a:pt x="957172" y="387350"/>
                </a:lnTo>
                <a:lnTo>
                  <a:pt x="953706" y="387350"/>
                </a:lnTo>
                <a:lnTo>
                  <a:pt x="950554" y="387350"/>
                </a:lnTo>
                <a:lnTo>
                  <a:pt x="947088" y="386715"/>
                </a:lnTo>
                <a:lnTo>
                  <a:pt x="944251" y="386080"/>
                </a:lnTo>
                <a:lnTo>
                  <a:pt x="940785" y="384810"/>
                </a:lnTo>
                <a:lnTo>
                  <a:pt x="937948" y="383223"/>
                </a:lnTo>
                <a:lnTo>
                  <a:pt x="935112" y="381635"/>
                </a:lnTo>
                <a:lnTo>
                  <a:pt x="932276" y="379730"/>
                </a:lnTo>
                <a:lnTo>
                  <a:pt x="929440" y="377190"/>
                </a:lnTo>
                <a:lnTo>
                  <a:pt x="827333" y="274320"/>
                </a:lnTo>
                <a:lnTo>
                  <a:pt x="825127" y="271780"/>
                </a:lnTo>
                <a:lnTo>
                  <a:pt x="823236" y="268923"/>
                </a:lnTo>
                <a:lnTo>
                  <a:pt x="821345" y="266065"/>
                </a:lnTo>
                <a:lnTo>
                  <a:pt x="820084" y="263208"/>
                </a:lnTo>
                <a:lnTo>
                  <a:pt x="819139" y="260033"/>
                </a:lnTo>
                <a:lnTo>
                  <a:pt x="818193" y="256858"/>
                </a:lnTo>
                <a:lnTo>
                  <a:pt x="817878" y="253365"/>
                </a:lnTo>
                <a:lnTo>
                  <a:pt x="817563" y="250508"/>
                </a:lnTo>
                <a:lnTo>
                  <a:pt x="817878" y="247015"/>
                </a:lnTo>
                <a:lnTo>
                  <a:pt x="818193" y="243523"/>
                </a:lnTo>
                <a:lnTo>
                  <a:pt x="819139" y="240348"/>
                </a:lnTo>
                <a:lnTo>
                  <a:pt x="820084" y="237490"/>
                </a:lnTo>
                <a:lnTo>
                  <a:pt x="821345" y="234315"/>
                </a:lnTo>
                <a:lnTo>
                  <a:pt x="823236" y="231458"/>
                </a:lnTo>
                <a:lnTo>
                  <a:pt x="825127" y="228600"/>
                </a:lnTo>
                <a:lnTo>
                  <a:pt x="827333" y="226060"/>
                </a:lnTo>
                <a:lnTo>
                  <a:pt x="830169" y="223520"/>
                </a:lnTo>
                <a:lnTo>
                  <a:pt x="832690" y="221615"/>
                </a:lnTo>
                <a:lnTo>
                  <a:pt x="835842" y="220028"/>
                </a:lnTo>
                <a:lnTo>
                  <a:pt x="838678" y="218758"/>
                </a:lnTo>
                <a:lnTo>
                  <a:pt x="842144" y="217170"/>
                </a:lnTo>
                <a:lnTo>
                  <a:pt x="844981" y="216535"/>
                </a:lnTo>
                <a:lnTo>
                  <a:pt x="848447" y="216218"/>
                </a:lnTo>
                <a:lnTo>
                  <a:pt x="851599" y="215900"/>
                </a:lnTo>
                <a:close/>
                <a:moveTo>
                  <a:pt x="1318578" y="0"/>
                </a:moveTo>
                <a:lnTo>
                  <a:pt x="1321753" y="318"/>
                </a:lnTo>
                <a:lnTo>
                  <a:pt x="1325563" y="636"/>
                </a:lnTo>
                <a:lnTo>
                  <a:pt x="1328421" y="1590"/>
                </a:lnTo>
                <a:lnTo>
                  <a:pt x="1331913" y="2544"/>
                </a:lnTo>
                <a:lnTo>
                  <a:pt x="1334771" y="4133"/>
                </a:lnTo>
                <a:lnTo>
                  <a:pt x="1337629" y="6041"/>
                </a:lnTo>
                <a:lnTo>
                  <a:pt x="1340169" y="7949"/>
                </a:lnTo>
                <a:lnTo>
                  <a:pt x="1342391" y="9857"/>
                </a:lnTo>
                <a:lnTo>
                  <a:pt x="1344931" y="12719"/>
                </a:lnTo>
                <a:lnTo>
                  <a:pt x="1346836" y="15262"/>
                </a:lnTo>
                <a:lnTo>
                  <a:pt x="1348424" y="18124"/>
                </a:lnTo>
                <a:lnTo>
                  <a:pt x="1350011" y="20986"/>
                </a:lnTo>
                <a:lnTo>
                  <a:pt x="1351281" y="23848"/>
                </a:lnTo>
                <a:lnTo>
                  <a:pt x="1351916" y="27345"/>
                </a:lnTo>
                <a:lnTo>
                  <a:pt x="1352551" y="30843"/>
                </a:lnTo>
                <a:lnTo>
                  <a:pt x="1352551" y="34341"/>
                </a:lnTo>
                <a:lnTo>
                  <a:pt x="1352551" y="180290"/>
                </a:lnTo>
                <a:lnTo>
                  <a:pt x="1352551" y="183469"/>
                </a:lnTo>
                <a:lnTo>
                  <a:pt x="1351916" y="186967"/>
                </a:lnTo>
                <a:lnTo>
                  <a:pt x="1351281" y="190147"/>
                </a:lnTo>
                <a:lnTo>
                  <a:pt x="1350011" y="193327"/>
                </a:lnTo>
                <a:lnTo>
                  <a:pt x="1348424" y="196188"/>
                </a:lnTo>
                <a:lnTo>
                  <a:pt x="1346836" y="199368"/>
                </a:lnTo>
                <a:lnTo>
                  <a:pt x="1344931" y="201912"/>
                </a:lnTo>
                <a:lnTo>
                  <a:pt x="1342391" y="204138"/>
                </a:lnTo>
                <a:lnTo>
                  <a:pt x="1340169" y="206681"/>
                </a:lnTo>
                <a:lnTo>
                  <a:pt x="1337629" y="208271"/>
                </a:lnTo>
                <a:lnTo>
                  <a:pt x="1334771" y="210179"/>
                </a:lnTo>
                <a:lnTo>
                  <a:pt x="1331913" y="211769"/>
                </a:lnTo>
                <a:lnTo>
                  <a:pt x="1328421" y="212723"/>
                </a:lnTo>
                <a:lnTo>
                  <a:pt x="1325563" y="213677"/>
                </a:lnTo>
                <a:lnTo>
                  <a:pt x="1321753" y="213995"/>
                </a:lnTo>
                <a:lnTo>
                  <a:pt x="1318578" y="214313"/>
                </a:lnTo>
                <a:lnTo>
                  <a:pt x="1315086" y="213995"/>
                </a:lnTo>
                <a:lnTo>
                  <a:pt x="1311593" y="213677"/>
                </a:lnTo>
                <a:lnTo>
                  <a:pt x="1308418" y="212723"/>
                </a:lnTo>
                <a:lnTo>
                  <a:pt x="1305243" y="211769"/>
                </a:lnTo>
                <a:lnTo>
                  <a:pt x="1302068" y="210179"/>
                </a:lnTo>
                <a:lnTo>
                  <a:pt x="1299528" y="208271"/>
                </a:lnTo>
                <a:lnTo>
                  <a:pt x="1296671" y="206681"/>
                </a:lnTo>
                <a:lnTo>
                  <a:pt x="1294448" y="204138"/>
                </a:lnTo>
                <a:lnTo>
                  <a:pt x="1292226" y="201912"/>
                </a:lnTo>
                <a:lnTo>
                  <a:pt x="1290003" y="199368"/>
                </a:lnTo>
                <a:lnTo>
                  <a:pt x="1288416" y="196188"/>
                </a:lnTo>
                <a:lnTo>
                  <a:pt x="1287146" y="193327"/>
                </a:lnTo>
                <a:lnTo>
                  <a:pt x="1285876" y="190147"/>
                </a:lnTo>
                <a:lnTo>
                  <a:pt x="1285241" y="186967"/>
                </a:lnTo>
                <a:lnTo>
                  <a:pt x="1284288" y="183469"/>
                </a:lnTo>
                <a:lnTo>
                  <a:pt x="1284288" y="180290"/>
                </a:lnTo>
                <a:lnTo>
                  <a:pt x="1284288" y="34341"/>
                </a:lnTo>
                <a:lnTo>
                  <a:pt x="1284288" y="30843"/>
                </a:lnTo>
                <a:lnTo>
                  <a:pt x="1285241" y="27345"/>
                </a:lnTo>
                <a:lnTo>
                  <a:pt x="1285876" y="23848"/>
                </a:lnTo>
                <a:lnTo>
                  <a:pt x="1287146" y="20986"/>
                </a:lnTo>
                <a:lnTo>
                  <a:pt x="1288416" y="18124"/>
                </a:lnTo>
                <a:lnTo>
                  <a:pt x="1290003" y="15262"/>
                </a:lnTo>
                <a:lnTo>
                  <a:pt x="1292226" y="12719"/>
                </a:lnTo>
                <a:lnTo>
                  <a:pt x="1294448" y="9857"/>
                </a:lnTo>
                <a:lnTo>
                  <a:pt x="1296671" y="7949"/>
                </a:lnTo>
                <a:lnTo>
                  <a:pt x="1299528" y="6041"/>
                </a:lnTo>
                <a:lnTo>
                  <a:pt x="1302068" y="4133"/>
                </a:lnTo>
                <a:lnTo>
                  <a:pt x="1305243" y="2544"/>
                </a:lnTo>
                <a:lnTo>
                  <a:pt x="1308418" y="1590"/>
                </a:lnTo>
                <a:lnTo>
                  <a:pt x="1311593" y="636"/>
                </a:lnTo>
                <a:lnTo>
                  <a:pt x="1315086" y="318"/>
                </a:lnTo>
                <a:lnTo>
                  <a:pt x="1318578" y="0"/>
                </a:lnTo>
                <a:close/>
              </a:path>
            </a:pathLst>
          </a:cu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1" name="KSO_Shape"/>
          <p:cNvSpPr>
            <a:spLocks noChangeArrowheads="1"/>
          </p:cNvSpPr>
          <p:nvPr/>
        </p:nvSpPr>
        <p:spPr bwMode="auto">
          <a:xfrm>
            <a:off x="9274175" y="3149600"/>
            <a:ext cx="1009650" cy="706438"/>
          </a:xfrm>
          <a:custGeom>
            <a:avLst/>
            <a:gdLst>
              <a:gd name="T0" fmla="*/ 410562 w 2074863"/>
              <a:gd name="T1" fmla="*/ 137747 h 1449388"/>
              <a:gd name="T2" fmla="*/ 424299 w 2074863"/>
              <a:gd name="T3" fmla="*/ 142596 h 1449388"/>
              <a:gd name="T4" fmla="*/ 424991 w 2074863"/>
              <a:gd name="T5" fmla="*/ 127963 h 1449388"/>
              <a:gd name="T6" fmla="*/ 120959 w 2074863"/>
              <a:gd name="T7" fmla="*/ 38546 h 1449388"/>
              <a:gd name="T8" fmla="*/ 116712 w 2074863"/>
              <a:gd name="T9" fmla="*/ 52971 h 1449388"/>
              <a:gd name="T10" fmla="*/ 103884 w 2074863"/>
              <a:gd name="T11" fmla="*/ 44777 h 1449388"/>
              <a:gd name="T12" fmla="*/ 378420 w 2074863"/>
              <a:gd name="T13" fmla="*/ 33755 h 1449388"/>
              <a:gd name="T14" fmla="*/ 446419 w 2074863"/>
              <a:gd name="T15" fmla="*/ 130561 h 1449388"/>
              <a:gd name="T16" fmla="*/ 375569 w 2074863"/>
              <a:gd name="T17" fmla="*/ 106922 h 1449388"/>
              <a:gd name="T18" fmla="*/ 115187 w 2074863"/>
              <a:gd name="T19" fmla="*/ 17148 h 1449388"/>
              <a:gd name="T20" fmla="*/ 35807 w 2074863"/>
              <a:gd name="T21" fmla="*/ 84877 h 1449388"/>
              <a:gd name="T22" fmla="*/ 70061 w 2074863"/>
              <a:gd name="T23" fmla="*/ 96829 h 1449388"/>
              <a:gd name="T24" fmla="*/ 115187 w 2074863"/>
              <a:gd name="T25" fmla="*/ 17148 h 1449388"/>
              <a:gd name="T26" fmla="*/ 161434 w 2074863"/>
              <a:gd name="T27" fmla="*/ 49887 h 1449388"/>
              <a:gd name="T28" fmla="*/ 215706 w 2074863"/>
              <a:gd name="T29" fmla="*/ 65476 h 1449388"/>
              <a:gd name="T30" fmla="*/ 280418 w 2074863"/>
              <a:gd name="T31" fmla="*/ 83491 h 1449388"/>
              <a:gd name="T32" fmla="*/ 330634 w 2074863"/>
              <a:gd name="T33" fmla="*/ 79074 h 1449388"/>
              <a:gd name="T34" fmla="*/ 380333 w 2074863"/>
              <a:gd name="T35" fmla="*/ 133637 h 1449388"/>
              <a:gd name="T36" fmla="*/ 388530 w 2074863"/>
              <a:gd name="T37" fmla="*/ 175730 h 1449388"/>
              <a:gd name="T38" fmla="*/ 326665 w 2074863"/>
              <a:gd name="T39" fmla="*/ 200500 h 1449388"/>
              <a:gd name="T40" fmla="*/ 266354 w 2074863"/>
              <a:gd name="T41" fmla="*/ 152345 h 1449388"/>
              <a:gd name="T42" fmla="*/ 170580 w 2074863"/>
              <a:gd name="T43" fmla="*/ 123418 h 1449388"/>
              <a:gd name="T44" fmla="*/ 154791 w 2074863"/>
              <a:gd name="T45" fmla="*/ 73964 h 1449388"/>
              <a:gd name="T46" fmla="*/ 77050 w 2074863"/>
              <a:gd name="T47" fmla="*/ 114237 h 1449388"/>
              <a:gd name="T48" fmla="*/ 103107 w 2074863"/>
              <a:gd name="T49" fmla="*/ 162392 h 1449388"/>
              <a:gd name="T50" fmla="*/ 125627 w 2074863"/>
              <a:gd name="T51" fmla="*/ 188807 h 1449388"/>
              <a:gd name="T52" fmla="*/ 144782 w 2074863"/>
              <a:gd name="T53" fmla="*/ 211499 h 1449388"/>
              <a:gd name="T54" fmla="*/ 163074 w 2074863"/>
              <a:gd name="T55" fmla="*/ 237915 h 1449388"/>
              <a:gd name="T56" fmla="*/ 189476 w 2074863"/>
              <a:gd name="T57" fmla="*/ 292218 h 1449388"/>
              <a:gd name="T58" fmla="*/ 216310 w 2074863"/>
              <a:gd name="T59" fmla="*/ 298281 h 1449388"/>
              <a:gd name="T60" fmla="*/ 181969 w 2074863"/>
              <a:gd name="T61" fmla="*/ 252638 h 1449388"/>
              <a:gd name="T62" fmla="*/ 189131 w 2074863"/>
              <a:gd name="T63" fmla="*/ 242851 h 1449388"/>
              <a:gd name="T64" fmla="*/ 248062 w 2074863"/>
              <a:gd name="T65" fmla="*/ 295770 h 1449388"/>
              <a:gd name="T66" fmla="*/ 263420 w 2074863"/>
              <a:gd name="T67" fmla="*/ 281392 h 1449388"/>
              <a:gd name="T68" fmla="*/ 199312 w 2074863"/>
              <a:gd name="T69" fmla="*/ 212885 h 1449388"/>
              <a:gd name="T70" fmla="*/ 209839 w 2074863"/>
              <a:gd name="T71" fmla="*/ 206216 h 1449388"/>
              <a:gd name="T72" fmla="*/ 285422 w 2074863"/>
              <a:gd name="T73" fmla="*/ 270393 h 1449388"/>
              <a:gd name="T74" fmla="*/ 284732 w 2074863"/>
              <a:gd name="T75" fmla="*/ 243891 h 1449388"/>
              <a:gd name="T76" fmla="*/ 226319 w 2074863"/>
              <a:gd name="T77" fmla="*/ 177982 h 1449388"/>
              <a:gd name="T78" fmla="*/ 238398 w 2074863"/>
              <a:gd name="T79" fmla="*/ 174950 h 1449388"/>
              <a:gd name="T80" fmla="*/ 310444 w 2074863"/>
              <a:gd name="T81" fmla="*/ 237915 h 1449388"/>
              <a:gd name="T82" fmla="*/ 308546 w 2074863"/>
              <a:gd name="T83" fmla="*/ 211499 h 1449388"/>
              <a:gd name="T84" fmla="*/ 310272 w 2074863"/>
              <a:gd name="T85" fmla="*/ 199200 h 1449388"/>
              <a:gd name="T86" fmla="*/ 333826 w 2074863"/>
              <a:gd name="T87" fmla="*/ 218341 h 1449388"/>
              <a:gd name="T88" fmla="*/ 326493 w 2074863"/>
              <a:gd name="T89" fmla="*/ 244237 h 1449388"/>
              <a:gd name="T90" fmla="*/ 309322 w 2074863"/>
              <a:gd name="T91" fmla="*/ 266842 h 1449388"/>
              <a:gd name="T92" fmla="*/ 286544 w 2074863"/>
              <a:gd name="T93" fmla="*/ 286416 h 1449388"/>
              <a:gd name="T94" fmla="*/ 263765 w 2074863"/>
              <a:gd name="T95" fmla="*/ 306509 h 1449388"/>
              <a:gd name="T96" fmla="*/ 240728 w 2074863"/>
              <a:gd name="T97" fmla="*/ 309021 h 1449388"/>
              <a:gd name="T98" fmla="*/ 212513 w 2074863"/>
              <a:gd name="T99" fmla="*/ 315257 h 1449388"/>
              <a:gd name="T100" fmla="*/ 148147 w 2074863"/>
              <a:gd name="T101" fmla="*/ 275763 h 1449388"/>
              <a:gd name="T102" fmla="*/ 116481 w 2074863"/>
              <a:gd name="T103" fmla="*/ 285636 h 1449388"/>
              <a:gd name="T104" fmla="*/ 108629 w 2074863"/>
              <a:gd name="T105" fmla="*/ 269527 h 1449388"/>
              <a:gd name="T106" fmla="*/ 86541 w 2074863"/>
              <a:gd name="T107" fmla="*/ 251166 h 1449388"/>
              <a:gd name="T108" fmla="*/ 75152 w 2074863"/>
              <a:gd name="T109" fmla="*/ 230380 h 1449388"/>
              <a:gd name="T110" fmla="*/ 55221 w 2074863"/>
              <a:gd name="T111" fmla="*/ 205523 h 1449388"/>
              <a:gd name="T112" fmla="*/ 63676 w 2074863"/>
              <a:gd name="T113" fmla="*/ 174257 h 1449388"/>
              <a:gd name="T114" fmla="*/ 44176 w 2074863"/>
              <a:gd name="T115" fmla="*/ 153904 h 1449388"/>
              <a:gd name="T116" fmla="*/ 432 w 2074863"/>
              <a:gd name="T117" fmla="*/ 104190 h 1449388"/>
              <a:gd name="T118" fmla="*/ 64625 w 2074863"/>
              <a:gd name="T119" fmla="*/ 33258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74863"/>
              <a:gd name="T181" fmla="*/ 0 h 1449388"/>
              <a:gd name="T182" fmla="*/ 2074863 w 2074863"/>
              <a:gd name="T183" fmla="*/ 1449388 h 144938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92" name="矩形 30"/>
          <p:cNvSpPr>
            <a:spLocks noChangeArrowheads="1"/>
          </p:cNvSpPr>
          <p:nvPr/>
        </p:nvSpPr>
        <p:spPr bwMode="auto">
          <a:xfrm>
            <a:off x="1238250" y="4538663"/>
            <a:ext cx="2030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6393" name="矩形 31"/>
          <p:cNvSpPr>
            <a:spLocks noChangeArrowheads="1"/>
          </p:cNvSpPr>
          <p:nvPr/>
        </p:nvSpPr>
        <p:spPr bwMode="auto">
          <a:xfrm>
            <a:off x="5080000" y="453866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6394" name="矩形 32"/>
          <p:cNvSpPr>
            <a:spLocks noChangeArrowheads="1"/>
          </p:cNvSpPr>
          <p:nvPr/>
        </p:nvSpPr>
        <p:spPr bwMode="auto">
          <a:xfrm>
            <a:off x="8764588" y="4537075"/>
            <a:ext cx="203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6395" name="椭圆 27"/>
          <p:cNvSpPr>
            <a:spLocks noChangeArrowheads="1"/>
          </p:cNvSpPr>
          <p:nvPr/>
        </p:nvSpPr>
        <p:spPr bwMode="auto">
          <a:xfrm>
            <a:off x="1371600" y="2613025"/>
            <a:ext cx="1763713" cy="1763713"/>
          </a:xfrm>
          <a:prstGeom prst="ellipse">
            <a:avLst/>
          </a:prstGeom>
          <a:noFill/>
          <a:ln w="38100">
            <a:solidFill>
              <a:srgbClr val="305862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6" name="椭圆 28"/>
          <p:cNvSpPr>
            <a:spLocks noChangeArrowheads="1"/>
          </p:cNvSpPr>
          <p:nvPr/>
        </p:nvSpPr>
        <p:spPr bwMode="auto">
          <a:xfrm>
            <a:off x="5214938" y="2613025"/>
            <a:ext cx="1763712" cy="1763713"/>
          </a:xfrm>
          <a:prstGeom prst="ellipse">
            <a:avLst/>
          </a:prstGeom>
          <a:noFill/>
          <a:ln w="38100">
            <a:solidFill>
              <a:srgbClr val="305862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7" name="椭圆 29"/>
          <p:cNvSpPr>
            <a:spLocks noChangeArrowheads="1"/>
          </p:cNvSpPr>
          <p:nvPr/>
        </p:nvSpPr>
        <p:spPr bwMode="auto">
          <a:xfrm>
            <a:off x="8897938" y="2613025"/>
            <a:ext cx="1763712" cy="1763713"/>
          </a:xfrm>
          <a:prstGeom prst="ellipse">
            <a:avLst/>
          </a:prstGeom>
          <a:noFill/>
          <a:ln w="38100">
            <a:solidFill>
              <a:srgbClr val="305862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8" name="文本框 30"/>
          <p:cNvSpPr>
            <a:spLocks noChangeArrowheads="1"/>
          </p:cNvSpPr>
          <p:nvPr/>
        </p:nvSpPr>
        <p:spPr bwMode="auto">
          <a:xfrm>
            <a:off x="844550" y="5127625"/>
            <a:ext cx="28194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6399" name="文本框 31"/>
          <p:cNvSpPr>
            <a:spLocks noChangeArrowheads="1"/>
          </p:cNvSpPr>
          <p:nvPr/>
        </p:nvSpPr>
        <p:spPr bwMode="auto">
          <a:xfrm>
            <a:off x="4686300" y="5127625"/>
            <a:ext cx="28194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6400" name="文本框 32"/>
          <p:cNvSpPr>
            <a:spLocks noChangeArrowheads="1"/>
          </p:cNvSpPr>
          <p:nvPr/>
        </p:nvSpPr>
        <p:spPr bwMode="auto">
          <a:xfrm>
            <a:off x="8369300" y="5127625"/>
            <a:ext cx="28194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6401" name="矩形 18"/>
          <p:cNvSpPr>
            <a:spLocks noChangeArrowheads="1"/>
          </p:cNvSpPr>
          <p:nvPr/>
        </p:nvSpPr>
        <p:spPr bwMode="auto">
          <a:xfrm>
            <a:off x="7415213" y="1387475"/>
            <a:ext cx="4657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6402" name="组合 36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641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03" name="矩形 54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6404" name="组合 55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640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0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0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6410" name="组合 60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641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6405" name="文本框 63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右箭头 1"/>
          <p:cNvSpPr>
            <a:spLocks noChangeArrowheads="1"/>
          </p:cNvSpPr>
          <p:nvPr/>
        </p:nvSpPr>
        <p:spPr bwMode="auto">
          <a:xfrm>
            <a:off x="1416050" y="3573463"/>
            <a:ext cx="9566275" cy="493712"/>
          </a:xfrm>
          <a:prstGeom prst="rightArrow">
            <a:avLst>
              <a:gd name="adj1" fmla="val 50000"/>
              <a:gd name="adj2" fmla="val 49966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7411" name="组合 2"/>
          <p:cNvGrpSpPr>
            <a:grpSpLocks/>
          </p:cNvGrpSpPr>
          <p:nvPr/>
        </p:nvGrpSpPr>
        <p:grpSpPr bwMode="auto">
          <a:xfrm>
            <a:off x="1898650" y="3378200"/>
            <a:ext cx="863600" cy="865188"/>
            <a:chOff x="0" y="0"/>
            <a:chExt cx="863600" cy="865187"/>
          </a:xfrm>
        </p:grpSpPr>
        <p:sp>
          <p:nvSpPr>
            <p:cNvPr id="17448" name="椭圆 3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9" name="椭圆 4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charset="0"/>
                </a:rPr>
                <a:t>2011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endParaRPr>
            </a:p>
          </p:txBody>
        </p:sp>
      </p:grpSp>
      <p:grpSp>
        <p:nvGrpSpPr>
          <p:cNvPr id="17412" name="组合 5"/>
          <p:cNvGrpSpPr>
            <a:grpSpLocks/>
          </p:cNvGrpSpPr>
          <p:nvPr/>
        </p:nvGrpSpPr>
        <p:grpSpPr bwMode="auto">
          <a:xfrm>
            <a:off x="3806825" y="3378200"/>
            <a:ext cx="863600" cy="865188"/>
            <a:chOff x="0" y="0"/>
            <a:chExt cx="863600" cy="865187"/>
          </a:xfrm>
        </p:grpSpPr>
        <p:sp>
          <p:nvSpPr>
            <p:cNvPr id="17446" name="椭圆 6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7" name="椭圆 7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charset="0"/>
                </a:rPr>
                <a:t>2012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endParaRPr>
            </a:p>
          </p:txBody>
        </p:sp>
      </p:grpSp>
      <p:grpSp>
        <p:nvGrpSpPr>
          <p:cNvPr id="17413" name="组合 8"/>
          <p:cNvGrpSpPr>
            <a:grpSpLocks/>
          </p:cNvGrpSpPr>
          <p:nvPr/>
        </p:nvGrpSpPr>
        <p:grpSpPr bwMode="auto">
          <a:xfrm>
            <a:off x="5713413" y="3378200"/>
            <a:ext cx="863600" cy="865188"/>
            <a:chOff x="0" y="0"/>
            <a:chExt cx="863600" cy="865187"/>
          </a:xfrm>
        </p:grpSpPr>
        <p:sp>
          <p:nvSpPr>
            <p:cNvPr id="17444" name="椭圆 9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5" name="椭圆 10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charset="0"/>
                </a:rPr>
                <a:t>2013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endParaRPr>
            </a:p>
          </p:txBody>
        </p:sp>
      </p:grpSp>
      <p:grpSp>
        <p:nvGrpSpPr>
          <p:cNvPr id="17414" name="组合 11"/>
          <p:cNvGrpSpPr>
            <a:grpSpLocks/>
          </p:cNvGrpSpPr>
          <p:nvPr/>
        </p:nvGrpSpPr>
        <p:grpSpPr bwMode="auto">
          <a:xfrm>
            <a:off x="7621588" y="3378200"/>
            <a:ext cx="863600" cy="865188"/>
            <a:chOff x="0" y="0"/>
            <a:chExt cx="863600" cy="865187"/>
          </a:xfrm>
        </p:grpSpPr>
        <p:sp>
          <p:nvSpPr>
            <p:cNvPr id="17442" name="椭圆 12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3" name="椭圆 13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charset="0"/>
                </a:rPr>
                <a:t>2014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endParaRPr>
            </a:p>
          </p:txBody>
        </p:sp>
      </p:grpSp>
      <p:grpSp>
        <p:nvGrpSpPr>
          <p:cNvPr id="17415" name="组合 14"/>
          <p:cNvGrpSpPr>
            <a:grpSpLocks/>
          </p:cNvGrpSpPr>
          <p:nvPr/>
        </p:nvGrpSpPr>
        <p:grpSpPr bwMode="auto">
          <a:xfrm>
            <a:off x="9528175" y="3397250"/>
            <a:ext cx="863600" cy="865188"/>
            <a:chOff x="0" y="0"/>
            <a:chExt cx="863600" cy="865187"/>
          </a:xfrm>
        </p:grpSpPr>
        <p:sp>
          <p:nvSpPr>
            <p:cNvPr id="17440" name="椭圆 15"/>
            <p:cNvSpPr>
              <a:spLocks noChangeArrowheads="1"/>
            </p:cNvSpPr>
            <p:nvPr/>
          </p:nvSpPr>
          <p:spPr bwMode="auto">
            <a:xfrm>
              <a:off x="0" y="0"/>
              <a:ext cx="863600" cy="865187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1" name="椭圆 16"/>
            <p:cNvSpPr>
              <a:spLocks noChangeArrowheads="1"/>
            </p:cNvSpPr>
            <p:nvPr/>
          </p:nvSpPr>
          <p:spPr bwMode="auto">
            <a:xfrm>
              <a:off x="53975" y="53975"/>
              <a:ext cx="755650" cy="757237"/>
            </a:xfrm>
            <a:prstGeom prst="ellipse">
              <a:avLst/>
            </a:prstGeom>
            <a:solidFill>
              <a:srgbClr val="D10E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charset="0"/>
                </a:rPr>
                <a:t>2015</a:t>
              </a:r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endParaRPr>
            </a:p>
          </p:txBody>
        </p:sp>
      </p:grpSp>
      <p:sp>
        <p:nvSpPr>
          <p:cNvPr id="17416" name="文本框 71"/>
          <p:cNvSpPr>
            <a:spLocks noChangeArrowheads="1"/>
          </p:cNvSpPr>
          <p:nvPr/>
        </p:nvSpPr>
        <p:spPr bwMode="auto">
          <a:xfrm>
            <a:off x="1676400" y="1208088"/>
            <a:ext cx="1622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7417" name="矩形 78"/>
          <p:cNvSpPr>
            <a:spLocks noChangeArrowheads="1"/>
          </p:cNvSpPr>
          <p:nvPr/>
        </p:nvSpPr>
        <p:spPr bwMode="auto">
          <a:xfrm>
            <a:off x="1036638" y="1731963"/>
            <a:ext cx="29019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18" name="文本框 71"/>
          <p:cNvSpPr>
            <a:spLocks noChangeArrowheads="1"/>
          </p:cNvSpPr>
          <p:nvPr/>
        </p:nvSpPr>
        <p:spPr bwMode="auto">
          <a:xfrm>
            <a:off x="5324475" y="1208088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7419" name="矩形 78"/>
          <p:cNvSpPr>
            <a:spLocks noChangeArrowheads="1"/>
          </p:cNvSpPr>
          <p:nvPr/>
        </p:nvSpPr>
        <p:spPr bwMode="auto">
          <a:xfrm>
            <a:off x="4730750" y="1746250"/>
            <a:ext cx="28035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20" name="文本框 71"/>
          <p:cNvSpPr>
            <a:spLocks noChangeArrowheads="1"/>
          </p:cNvSpPr>
          <p:nvPr/>
        </p:nvSpPr>
        <p:spPr bwMode="auto">
          <a:xfrm>
            <a:off x="8926513" y="12080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7421" name="矩形 78"/>
          <p:cNvSpPr>
            <a:spLocks noChangeArrowheads="1"/>
          </p:cNvSpPr>
          <p:nvPr/>
        </p:nvSpPr>
        <p:spPr bwMode="auto">
          <a:xfrm>
            <a:off x="8548688" y="1746250"/>
            <a:ext cx="2717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22" name="文本框 71"/>
          <p:cNvSpPr>
            <a:spLocks noChangeArrowheads="1"/>
          </p:cNvSpPr>
          <p:nvPr/>
        </p:nvSpPr>
        <p:spPr bwMode="auto">
          <a:xfrm>
            <a:off x="3422650" y="43815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7423" name="矩形 78"/>
          <p:cNvSpPr>
            <a:spLocks noChangeArrowheads="1"/>
          </p:cNvSpPr>
          <p:nvPr/>
        </p:nvSpPr>
        <p:spPr bwMode="auto">
          <a:xfrm>
            <a:off x="2882900" y="4894263"/>
            <a:ext cx="27098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17424" name="文本框 71"/>
          <p:cNvSpPr>
            <a:spLocks noChangeArrowheads="1"/>
          </p:cNvSpPr>
          <p:nvPr/>
        </p:nvSpPr>
        <p:spPr bwMode="auto">
          <a:xfrm>
            <a:off x="7261225" y="43815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17425" name="矩形 78"/>
          <p:cNvSpPr>
            <a:spLocks noChangeArrowheads="1"/>
          </p:cNvSpPr>
          <p:nvPr/>
        </p:nvSpPr>
        <p:spPr bwMode="auto">
          <a:xfrm>
            <a:off x="6686550" y="4894263"/>
            <a:ext cx="28321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grpSp>
        <p:nvGrpSpPr>
          <p:cNvPr id="17426" name="组合 45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7437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8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7" name="矩形 49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7428" name="组合 50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7430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1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2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7433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7434" name="组合 55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7435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6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429" name="文本框 58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2"/>
          <p:cNvGrpSpPr>
            <a:grpSpLocks/>
          </p:cNvGrpSpPr>
          <p:nvPr/>
        </p:nvGrpSpPr>
        <p:grpSpPr bwMode="auto">
          <a:xfrm>
            <a:off x="1052513" y="1166813"/>
            <a:ext cx="1497012" cy="1497012"/>
            <a:chOff x="0" y="0"/>
            <a:chExt cx="1992312" cy="1990725"/>
          </a:xfrm>
        </p:grpSpPr>
        <p:sp>
          <p:nvSpPr>
            <p:cNvPr id="18493" name="Oval 5"/>
            <p:cNvSpPr>
              <a:spLocks noChangeArrowheads="1"/>
            </p:cNvSpPr>
            <p:nvPr/>
          </p:nvSpPr>
          <p:spPr bwMode="auto">
            <a:xfrm>
              <a:off x="0" y="0"/>
              <a:ext cx="1992312" cy="1990725"/>
            </a:xfrm>
            <a:prstGeom prst="ellipse">
              <a:avLst/>
            </a:prstGeom>
            <a:solidFill>
              <a:srgbClr val="D10E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4" name="Freeform 6"/>
            <p:cNvSpPr>
              <a:spLocks noChangeArrowheads="1"/>
            </p:cNvSpPr>
            <p:nvPr/>
          </p:nvSpPr>
          <p:spPr bwMode="auto">
            <a:xfrm>
              <a:off x="434975" y="346075"/>
              <a:ext cx="1104900" cy="573088"/>
            </a:xfrm>
            <a:custGeom>
              <a:avLst/>
              <a:gdLst>
                <a:gd name="T0" fmla="*/ 0 w 696"/>
                <a:gd name="T1" fmla="*/ 2147483647 h 361"/>
                <a:gd name="T2" fmla="*/ 2147483647 w 696"/>
                <a:gd name="T3" fmla="*/ 0 h 361"/>
                <a:gd name="T4" fmla="*/ 2147483647 w 696"/>
                <a:gd name="T5" fmla="*/ 2147483647 h 361"/>
                <a:gd name="T6" fmla="*/ 0 w 696"/>
                <a:gd name="T7" fmla="*/ 2147483647 h 3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6"/>
                <a:gd name="T13" fmla="*/ 0 h 361"/>
                <a:gd name="T14" fmla="*/ 696 w 696"/>
                <a:gd name="T15" fmla="*/ 361 h 3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6" h="361">
                  <a:moveTo>
                    <a:pt x="0" y="361"/>
                  </a:moveTo>
                  <a:lnTo>
                    <a:pt x="347" y="0"/>
                  </a:lnTo>
                  <a:lnTo>
                    <a:pt x="696" y="361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5" name="Freeform 7"/>
            <p:cNvSpPr>
              <a:spLocks noChangeArrowheads="1"/>
            </p:cNvSpPr>
            <p:nvPr/>
          </p:nvSpPr>
          <p:spPr bwMode="auto">
            <a:xfrm>
              <a:off x="660400" y="512763"/>
              <a:ext cx="635000" cy="301625"/>
            </a:xfrm>
            <a:custGeom>
              <a:avLst/>
              <a:gdLst>
                <a:gd name="T0" fmla="*/ 0 w 400"/>
                <a:gd name="T1" fmla="*/ 2147483647 h 190"/>
                <a:gd name="T2" fmla="*/ 2147483647 w 400"/>
                <a:gd name="T3" fmla="*/ 0 h 190"/>
                <a:gd name="T4" fmla="*/ 2147483647 w 400"/>
                <a:gd name="T5" fmla="*/ 2147483647 h 190"/>
                <a:gd name="T6" fmla="*/ 0 w 400"/>
                <a:gd name="T7" fmla="*/ 2147483647 h 1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0"/>
                <a:gd name="T13" fmla="*/ 0 h 190"/>
                <a:gd name="T14" fmla="*/ 400 w 400"/>
                <a:gd name="T15" fmla="*/ 190 h 1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0" h="190">
                  <a:moveTo>
                    <a:pt x="0" y="190"/>
                  </a:moveTo>
                  <a:lnTo>
                    <a:pt x="200" y="0"/>
                  </a:lnTo>
                  <a:lnTo>
                    <a:pt x="400" y="19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D10E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6" name="Rectangle 8"/>
            <p:cNvSpPr>
              <a:spLocks noChangeArrowheads="1"/>
            </p:cNvSpPr>
            <p:nvPr/>
          </p:nvSpPr>
          <p:spPr bwMode="auto">
            <a:xfrm>
              <a:off x="484187" y="93821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7" name="Rectangle 9"/>
            <p:cNvSpPr>
              <a:spLocks noChangeArrowheads="1"/>
            </p:cNvSpPr>
            <p:nvPr/>
          </p:nvSpPr>
          <p:spPr bwMode="auto">
            <a:xfrm>
              <a:off x="846137" y="93821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8" name="Rectangle 10"/>
            <p:cNvSpPr>
              <a:spLocks noChangeArrowheads="1"/>
            </p:cNvSpPr>
            <p:nvPr/>
          </p:nvSpPr>
          <p:spPr bwMode="auto">
            <a:xfrm>
              <a:off x="1208087" y="93821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9" name="Rectangle 11"/>
            <p:cNvSpPr>
              <a:spLocks noChangeArrowheads="1"/>
            </p:cNvSpPr>
            <p:nvPr/>
          </p:nvSpPr>
          <p:spPr bwMode="auto">
            <a:xfrm>
              <a:off x="484187" y="9985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0" name="Rectangle 12"/>
            <p:cNvSpPr>
              <a:spLocks noChangeArrowheads="1"/>
            </p:cNvSpPr>
            <p:nvPr/>
          </p:nvSpPr>
          <p:spPr bwMode="auto">
            <a:xfrm>
              <a:off x="846137" y="9985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1" name="Rectangle 13"/>
            <p:cNvSpPr>
              <a:spLocks noChangeArrowheads="1"/>
            </p:cNvSpPr>
            <p:nvPr/>
          </p:nvSpPr>
          <p:spPr bwMode="auto">
            <a:xfrm>
              <a:off x="1208087" y="9985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2" name="Rectangle 14"/>
            <p:cNvSpPr>
              <a:spLocks noChangeArrowheads="1"/>
            </p:cNvSpPr>
            <p:nvPr/>
          </p:nvSpPr>
          <p:spPr bwMode="auto">
            <a:xfrm>
              <a:off x="484187" y="142081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3" name="Rectangle 15"/>
            <p:cNvSpPr>
              <a:spLocks noChangeArrowheads="1"/>
            </p:cNvSpPr>
            <p:nvPr/>
          </p:nvSpPr>
          <p:spPr bwMode="auto">
            <a:xfrm>
              <a:off x="846137" y="142081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4" name="Rectangle 16"/>
            <p:cNvSpPr>
              <a:spLocks noChangeArrowheads="1"/>
            </p:cNvSpPr>
            <p:nvPr/>
          </p:nvSpPr>
          <p:spPr bwMode="auto">
            <a:xfrm>
              <a:off x="1208087" y="142081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5" name="Rectangle 17"/>
            <p:cNvSpPr>
              <a:spLocks noChangeArrowheads="1"/>
            </p:cNvSpPr>
            <p:nvPr/>
          </p:nvSpPr>
          <p:spPr bwMode="auto">
            <a:xfrm>
              <a:off x="484187" y="14811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6" name="Rectangle 18"/>
            <p:cNvSpPr>
              <a:spLocks noChangeArrowheads="1"/>
            </p:cNvSpPr>
            <p:nvPr/>
          </p:nvSpPr>
          <p:spPr bwMode="auto">
            <a:xfrm>
              <a:off x="846137" y="14811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7" name="Rectangle 19"/>
            <p:cNvSpPr>
              <a:spLocks noChangeArrowheads="1"/>
            </p:cNvSpPr>
            <p:nvPr/>
          </p:nvSpPr>
          <p:spPr bwMode="auto">
            <a:xfrm>
              <a:off x="1208087" y="14811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8" name="Rectangle 20"/>
            <p:cNvSpPr>
              <a:spLocks noChangeArrowheads="1"/>
            </p:cNvSpPr>
            <p:nvPr/>
          </p:nvSpPr>
          <p:spPr bwMode="auto">
            <a:xfrm>
              <a:off x="544512" y="1031875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09" name="Rectangle 21"/>
            <p:cNvSpPr>
              <a:spLocks noChangeArrowheads="1"/>
            </p:cNvSpPr>
            <p:nvPr/>
          </p:nvSpPr>
          <p:spPr bwMode="auto">
            <a:xfrm>
              <a:off x="917575" y="1031875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10" name="Rectangle 22"/>
            <p:cNvSpPr>
              <a:spLocks noChangeArrowheads="1"/>
            </p:cNvSpPr>
            <p:nvPr/>
          </p:nvSpPr>
          <p:spPr bwMode="auto">
            <a:xfrm>
              <a:off x="1279525" y="1031875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11" name="Rectangle 23"/>
            <p:cNvSpPr>
              <a:spLocks noChangeArrowheads="1"/>
            </p:cNvSpPr>
            <p:nvPr/>
          </p:nvSpPr>
          <p:spPr bwMode="auto">
            <a:xfrm>
              <a:off x="449262" y="1533525"/>
              <a:ext cx="1052512" cy="349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512" name="Rectangle 24"/>
            <p:cNvSpPr>
              <a:spLocks noChangeArrowheads="1"/>
            </p:cNvSpPr>
            <p:nvPr/>
          </p:nvSpPr>
          <p:spPr bwMode="auto">
            <a:xfrm>
              <a:off x="434975" y="1582738"/>
              <a:ext cx="1090612" cy="52388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</p:grpSp>
      <p:grpSp>
        <p:nvGrpSpPr>
          <p:cNvPr id="18435" name="组合 4"/>
          <p:cNvGrpSpPr>
            <a:grpSpLocks/>
          </p:cNvGrpSpPr>
          <p:nvPr/>
        </p:nvGrpSpPr>
        <p:grpSpPr bwMode="auto">
          <a:xfrm>
            <a:off x="3895725" y="1166813"/>
            <a:ext cx="1497013" cy="1497012"/>
            <a:chOff x="0" y="0"/>
            <a:chExt cx="1992313" cy="1990725"/>
          </a:xfrm>
        </p:grpSpPr>
        <p:sp>
          <p:nvSpPr>
            <p:cNvPr id="18481" name="Oval 42"/>
            <p:cNvSpPr>
              <a:spLocks noChangeArrowheads="1"/>
            </p:cNvSpPr>
            <p:nvPr/>
          </p:nvSpPr>
          <p:spPr bwMode="auto">
            <a:xfrm>
              <a:off x="0" y="0"/>
              <a:ext cx="1992313" cy="1990725"/>
            </a:xfrm>
            <a:prstGeom prst="ellipse">
              <a:avLst/>
            </a:pr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82" name="Freeform 43"/>
            <p:cNvSpPr>
              <a:spLocks noChangeArrowheads="1"/>
            </p:cNvSpPr>
            <p:nvPr/>
          </p:nvSpPr>
          <p:spPr bwMode="auto">
            <a:xfrm>
              <a:off x="1112838" y="720725"/>
              <a:ext cx="490538" cy="595313"/>
            </a:xfrm>
            <a:custGeom>
              <a:avLst/>
              <a:gdLst>
                <a:gd name="T0" fmla="*/ 2147483647 w 309"/>
                <a:gd name="T1" fmla="*/ 2147483647 h 375"/>
                <a:gd name="T2" fmla="*/ 2147483647 w 309"/>
                <a:gd name="T3" fmla="*/ 2147483647 h 375"/>
                <a:gd name="T4" fmla="*/ 0 w 309"/>
                <a:gd name="T5" fmla="*/ 2147483647 h 375"/>
                <a:gd name="T6" fmla="*/ 2147483647 w 309"/>
                <a:gd name="T7" fmla="*/ 0 h 375"/>
                <a:gd name="T8" fmla="*/ 2147483647 w 309"/>
                <a:gd name="T9" fmla="*/ 2147483647 h 3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9"/>
                <a:gd name="T16" fmla="*/ 0 h 375"/>
                <a:gd name="T17" fmla="*/ 309 w 309"/>
                <a:gd name="T18" fmla="*/ 375 h 3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9" h="375">
                  <a:moveTo>
                    <a:pt x="309" y="28"/>
                  </a:moveTo>
                  <a:lnTo>
                    <a:pt x="36" y="375"/>
                  </a:lnTo>
                  <a:lnTo>
                    <a:pt x="0" y="347"/>
                  </a:lnTo>
                  <a:lnTo>
                    <a:pt x="273" y="0"/>
                  </a:lnTo>
                  <a:lnTo>
                    <a:pt x="30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3" name="Freeform 44"/>
            <p:cNvSpPr>
              <a:spLocks noChangeArrowheads="1"/>
            </p:cNvSpPr>
            <p:nvPr/>
          </p:nvSpPr>
          <p:spPr bwMode="auto">
            <a:xfrm>
              <a:off x="758825" y="723900"/>
              <a:ext cx="444500" cy="627063"/>
            </a:xfrm>
            <a:custGeom>
              <a:avLst/>
              <a:gdLst>
                <a:gd name="T0" fmla="*/ 2147483647 w 280"/>
                <a:gd name="T1" fmla="*/ 2147483647 h 395"/>
                <a:gd name="T2" fmla="*/ 0 w 280"/>
                <a:gd name="T3" fmla="*/ 2147483647 h 395"/>
                <a:gd name="T4" fmla="*/ 2147483647 w 280"/>
                <a:gd name="T5" fmla="*/ 0 h 395"/>
                <a:gd name="T6" fmla="*/ 2147483647 w 280"/>
                <a:gd name="T7" fmla="*/ 2147483647 h 395"/>
                <a:gd name="T8" fmla="*/ 2147483647 w 280"/>
                <a:gd name="T9" fmla="*/ 2147483647 h 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0"/>
                <a:gd name="T16" fmla="*/ 0 h 395"/>
                <a:gd name="T17" fmla="*/ 280 w 280"/>
                <a:gd name="T18" fmla="*/ 395 h 3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0" h="395">
                  <a:moveTo>
                    <a:pt x="242" y="395"/>
                  </a:moveTo>
                  <a:lnTo>
                    <a:pt x="0" y="24"/>
                  </a:lnTo>
                  <a:lnTo>
                    <a:pt x="38" y="0"/>
                  </a:lnTo>
                  <a:lnTo>
                    <a:pt x="280" y="371"/>
                  </a:lnTo>
                  <a:lnTo>
                    <a:pt x="242" y="3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4" name="Freeform 45"/>
            <p:cNvSpPr>
              <a:spLocks noChangeArrowheads="1"/>
            </p:cNvSpPr>
            <p:nvPr/>
          </p:nvSpPr>
          <p:spPr bwMode="auto">
            <a:xfrm>
              <a:off x="290513" y="808038"/>
              <a:ext cx="504825" cy="579438"/>
            </a:xfrm>
            <a:custGeom>
              <a:avLst/>
              <a:gdLst>
                <a:gd name="T0" fmla="*/ 0 w 318"/>
                <a:gd name="T1" fmla="*/ 2147483647 h 365"/>
                <a:gd name="T2" fmla="*/ 2147483647 w 318"/>
                <a:gd name="T3" fmla="*/ 0 h 365"/>
                <a:gd name="T4" fmla="*/ 2147483647 w 318"/>
                <a:gd name="T5" fmla="*/ 2147483647 h 365"/>
                <a:gd name="T6" fmla="*/ 2147483647 w 318"/>
                <a:gd name="T7" fmla="*/ 2147483647 h 365"/>
                <a:gd name="T8" fmla="*/ 0 w 318"/>
                <a:gd name="T9" fmla="*/ 2147483647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8"/>
                <a:gd name="T16" fmla="*/ 0 h 365"/>
                <a:gd name="T17" fmla="*/ 318 w 318"/>
                <a:gd name="T18" fmla="*/ 365 h 3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8" h="365">
                  <a:moveTo>
                    <a:pt x="0" y="337"/>
                  </a:moveTo>
                  <a:lnTo>
                    <a:pt x="285" y="0"/>
                  </a:lnTo>
                  <a:lnTo>
                    <a:pt x="318" y="28"/>
                  </a:lnTo>
                  <a:lnTo>
                    <a:pt x="33" y="365"/>
                  </a:lnTo>
                  <a:lnTo>
                    <a:pt x="0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5" name="Oval 46"/>
            <p:cNvSpPr>
              <a:spLocks noChangeArrowheads="1"/>
            </p:cNvSpPr>
            <p:nvPr/>
          </p:nvSpPr>
          <p:spPr bwMode="auto">
            <a:xfrm>
              <a:off x="257175" y="1079500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86" name="Oval 47"/>
            <p:cNvSpPr>
              <a:spLocks noChangeArrowheads="1"/>
            </p:cNvSpPr>
            <p:nvPr/>
          </p:nvSpPr>
          <p:spPr bwMode="auto">
            <a:xfrm>
              <a:off x="350838" y="1157288"/>
              <a:ext cx="153988" cy="155575"/>
            </a:xfrm>
            <a:prstGeom prst="ellipse">
              <a:avLst/>
            </a:pr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87" name="Oval 48"/>
            <p:cNvSpPr>
              <a:spLocks noChangeArrowheads="1"/>
            </p:cNvSpPr>
            <p:nvPr/>
          </p:nvSpPr>
          <p:spPr bwMode="auto">
            <a:xfrm>
              <a:off x="633413" y="611188"/>
              <a:ext cx="347663" cy="347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88" name="Oval 49"/>
            <p:cNvSpPr>
              <a:spLocks noChangeArrowheads="1"/>
            </p:cNvSpPr>
            <p:nvPr/>
          </p:nvSpPr>
          <p:spPr bwMode="auto">
            <a:xfrm>
              <a:off x="995363" y="1109663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89" name="Oval 50"/>
            <p:cNvSpPr>
              <a:spLocks noChangeArrowheads="1"/>
            </p:cNvSpPr>
            <p:nvPr/>
          </p:nvSpPr>
          <p:spPr bwMode="auto">
            <a:xfrm>
              <a:off x="1381125" y="558800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0" name="Oval 51"/>
            <p:cNvSpPr>
              <a:spLocks noChangeArrowheads="1"/>
            </p:cNvSpPr>
            <p:nvPr/>
          </p:nvSpPr>
          <p:spPr bwMode="auto">
            <a:xfrm>
              <a:off x="728663" y="709613"/>
              <a:ext cx="158750" cy="153988"/>
            </a:xfrm>
            <a:prstGeom prst="ellipse">
              <a:avLst/>
            </a:pr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1" name="Oval 52"/>
            <p:cNvSpPr>
              <a:spLocks noChangeArrowheads="1"/>
            </p:cNvSpPr>
            <p:nvPr/>
          </p:nvSpPr>
          <p:spPr bwMode="auto">
            <a:xfrm>
              <a:off x="1090613" y="1203325"/>
              <a:ext cx="158750" cy="153988"/>
            </a:xfrm>
            <a:prstGeom prst="ellipse">
              <a:avLst/>
            </a:pr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92" name="Oval 53"/>
            <p:cNvSpPr>
              <a:spLocks noChangeArrowheads="1"/>
            </p:cNvSpPr>
            <p:nvPr/>
          </p:nvSpPr>
          <p:spPr bwMode="auto">
            <a:xfrm>
              <a:off x="1474788" y="652463"/>
              <a:ext cx="158750" cy="158750"/>
            </a:xfrm>
            <a:prstGeom prst="ellipse">
              <a:avLst/>
            </a:pr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</p:grpSp>
      <p:grpSp>
        <p:nvGrpSpPr>
          <p:cNvPr id="18436" name="组合 6"/>
          <p:cNvGrpSpPr>
            <a:grpSpLocks/>
          </p:cNvGrpSpPr>
          <p:nvPr/>
        </p:nvGrpSpPr>
        <p:grpSpPr bwMode="auto">
          <a:xfrm>
            <a:off x="9580563" y="1171575"/>
            <a:ext cx="1506537" cy="1508125"/>
            <a:chOff x="0" y="0"/>
            <a:chExt cx="2005012" cy="2006600"/>
          </a:xfrm>
        </p:grpSpPr>
        <p:sp>
          <p:nvSpPr>
            <p:cNvPr id="18470" name="Oval 57"/>
            <p:cNvSpPr>
              <a:spLocks noChangeArrowheads="1"/>
            </p:cNvSpPr>
            <p:nvPr/>
          </p:nvSpPr>
          <p:spPr bwMode="auto">
            <a:xfrm>
              <a:off x="0" y="0"/>
              <a:ext cx="2005012" cy="2006600"/>
            </a:xfrm>
            <a:prstGeom prst="ellipse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71" name="Freeform 58"/>
            <p:cNvSpPr>
              <a:spLocks noChangeArrowheads="1"/>
            </p:cNvSpPr>
            <p:nvPr/>
          </p:nvSpPr>
          <p:spPr bwMode="auto">
            <a:xfrm>
              <a:off x="428625" y="493713"/>
              <a:ext cx="265112" cy="271463"/>
            </a:xfrm>
            <a:custGeom>
              <a:avLst/>
              <a:gdLst>
                <a:gd name="T0" fmla="*/ 2147483647 w 167"/>
                <a:gd name="T1" fmla="*/ 2147483647 h 171"/>
                <a:gd name="T2" fmla="*/ 2147483647 w 167"/>
                <a:gd name="T3" fmla="*/ 2147483647 h 171"/>
                <a:gd name="T4" fmla="*/ 2147483647 w 167"/>
                <a:gd name="T5" fmla="*/ 2147483647 h 171"/>
                <a:gd name="T6" fmla="*/ 2147483647 w 167"/>
                <a:gd name="T7" fmla="*/ 2147483647 h 171"/>
                <a:gd name="T8" fmla="*/ 0 w 167"/>
                <a:gd name="T9" fmla="*/ 2147483647 h 171"/>
                <a:gd name="T10" fmla="*/ 2147483647 w 167"/>
                <a:gd name="T11" fmla="*/ 2147483647 h 171"/>
                <a:gd name="T12" fmla="*/ 2147483647 w 167"/>
                <a:gd name="T13" fmla="*/ 0 h 171"/>
                <a:gd name="T14" fmla="*/ 2147483647 w 167"/>
                <a:gd name="T15" fmla="*/ 2147483647 h 171"/>
                <a:gd name="T16" fmla="*/ 2147483647 w 167"/>
                <a:gd name="T17" fmla="*/ 2147483647 h 171"/>
                <a:gd name="T18" fmla="*/ 2147483647 w 167"/>
                <a:gd name="T19" fmla="*/ 2147483647 h 171"/>
                <a:gd name="T20" fmla="*/ 2147483647 w 167"/>
                <a:gd name="T21" fmla="*/ 2147483647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7"/>
                <a:gd name="T34" fmla="*/ 0 h 171"/>
                <a:gd name="T35" fmla="*/ 167 w 167"/>
                <a:gd name="T36" fmla="*/ 171 h 17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7" h="171">
                  <a:moveTo>
                    <a:pt x="167" y="131"/>
                  </a:moveTo>
                  <a:lnTo>
                    <a:pt x="107" y="124"/>
                  </a:lnTo>
                  <a:lnTo>
                    <a:pt x="69" y="171"/>
                  </a:lnTo>
                  <a:lnTo>
                    <a:pt x="57" y="112"/>
                  </a:lnTo>
                  <a:lnTo>
                    <a:pt x="0" y="91"/>
                  </a:lnTo>
                  <a:lnTo>
                    <a:pt x="53" y="60"/>
                  </a:lnTo>
                  <a:lnTo>
                    <a:pt x="57" y="0"/>
                  </a:lnTo>
                  <a:lnTo>
                    <a:pt x="102" y="41"/>
                  </a:lnTo>
                  <a:lnTo>
                    <a:pt x="159" y="26"/>
                  </a:lnTo>
                  <a:lnTo>
                    <a:pt x="136" y="81"/>
                  </a:lnTo>
                  <a:lnTo>
                    <a:pt x="167" y="13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2" name="Freeform 59"/>
            <p:cNvSpPr>
              <a:spLocks noChangeArrowheads="1"/>
            </p:cNvSpPr>
            <p:nvPr/>
          </p:nvSpPr>
          <p:spPr bwMode="auto">
            <a:xfrm>
              <a:off x="1349375" y="679450"/>
              <a:ext cx="153987" cy="161925"/>
            </a:xfrm>
            <a:custGeom>
              <a:avLst/>
              <a:gdLst>
                <a:gd name="T0" fmla="*/ 2147483647 w 97"/>
                <a:gd name="T1" fmla="*/ 2147483647 h 102"/>
                <a:gd name="T2" fmla="*/ 2147483647 w 97"/>
                <a:gd name="T3" fmla="*/ 2147483647 h 102"/>
                <a:gd name="T4" fmla="*/ 2147483647 w 97"/>
                <a:gd name="T5" fmla="*/ 2147483647 h 102"/>
                <a:gd name="T6" fmla="*/ 2147483647 w 97"/>
                <a:gd name="T7" fmla="*/ 2147483647 h 102"/>
                <a:gd name="T8" fmla="*/ 0 w 97"/>
                <a:gd name="T9" fmla="*/ 2147483647 h 102"/>
                <a:gd name="T10" fmla="*/ 2147483647 w 97"/>
                <a:gd name="T11" fmla="*/ 2147483647 h 102"/>
                <a:gd name="T12" fmla="*/ 2147483647 w 97"/>
                <a:gd name="T13" fmla="*/ 0 h 102"/>
                <a:gd name="T14" fmla="*/ 2147483647 w 97"/>
                <a:gd name="T15" fmla="*/ 2147483647 h 102"/>
                <a:gd name="T16" fmla="*/ 2147483647 w 97"/>
                <a:gd name="T17" fmla="*/ 2147483647 h 102"/>
                <a:gd name="T18" fmla="*/ 2147483647 w 97"/>
                <a:gd name="T19" fmla="*/ 2147483647 h 102"/>
                <a:gd name="T20" fmla="*/ 2147483647 w 97"/>
                <a:gd name="T21" fmla="*/ 2147483647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102"/>
                <a:gd name="T35" fmla="*/ 97 w 97"/>
                <a:gd name="T36" fmla="*/ 102 h 1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102">
                  <a:moveTo>
                    <a:pt x="97" y="78"/>
                  </a:moveTo>
                  <a:lnTo>
                    <a:pt x="62" y="76"/>
                  </a:lnTo>
                  <a:lnTo>
                    <a:pt x="40" y="102"/>
                  </a:lnTo>
                  <a:lnTo>
                    <a:pt x="33" y="69"/>
                  </a:lnTo>
                  <a:lnTo>
                    <a:pt x="0" y="54"/>
                  </a:lnTo>
                  <a:lnTo>
                    <a:pt x="31" y="35"/>
                  </a:lnTo>
                  <a:lnTo>
                    <a:pt x="33" y="0"/>
                  </a:lnTo>
                  <a:lnTo>
                    <a:pt x="59" y="23"/>
                  </a:lnTo>
                  <a:lnTo>
                    <a:pt x="92" y="16"/>
                  </a:lnTo>
                  <a:lnTo>
                    <a:pt x="78" y="50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3" name="Freeform 60"/>
            <p:cNvSpPr>
              <a:spLocks noChangeArrowheads="1"/>
            </p:cNvSpPr>
            <p:nvPr/>
          </p:nvSpPr>
          <p:spPr bwMode="auto">
            <a:xfrm>
              <a:off x="1209675" y="561975"/>
              <a:ext cx="87312" cy="90488"/>
            </a:xfrm>
            <a:custGeom>
              <a:avLst/>
              <a:gdLst>
                <a:gd name="T0" fmla="*/ 2147483647 w 55"/>
                <a:gd name="T1" fmla="*/ 2147483647 h 57"/>
                <a:gd name="T2" fmla="*/ 2147483647 w 55"/>
                <a:gd name="T3" fmla="*/ 2147483647 h 57"/>
                <a:gd name="T4" fmla="*/ 2147483647 w 55"/>
                <a:gd name="T5" fmla="*/ 2147483647 h 57"/>
                <a:gd name="T6" fmla="*/ 2147483647 w 55"/>
                <a:gd name="T7" fmla="*/ 2147483647 h 57"/>
                <a:gd name="T8" fmla="*/ 0 w 55"/>
                <a:gd name="T9" fmla="*/ 2147483647 h 57"/>
                <a:gd name="T10" fmla="*/ 2147483647 w 55"/>
                <a:gd name="T11" fmla="*/ 2147483647 h 57"/>
                <a:gd name="T12" fmla="*/ 2147483647 w 55"/>
                <a:gd name="T13" fmla="*/ 0 h 57"/>
                <a:gd name="T14" fmla="*/ 2147483647 w 55"/>
                <a:gd name="T15" fmla="*/ 2147483647 h 57"/>
                <a:gd name="T16" fmla="*/ 2147483647 w 55"/>
                <a:gd name="T17" fmla="*/ 2147483647 h 57"/>
                <a:gd name="T18" fmla="*/ 2147483647 w 55"/>
                <a:gd name="T19" fmla="*/ 2147483647 h 57"/>
                <a:gd name="T20" fmla="*/ 2147483647 w 55"/>
                <a:gd name="T21" fmla="*/ 2147483647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57"/>
                <a:gd name="T35" fmla="*/ 55 w 55"/>
                <a:gd name="T36" fmla="*/ 57 h 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57">
                  <a:moveTo>
                    <a:pt x="55" y="45"/>
                  </a:moveTo>
                  <a:lnTo>
                    <a:pt x="36" y="43"/>
                  </a:lnTo>
                  <a:lnTo>
                    <a:pt x="24" y="57"/>
                  </a:lnTo>
                  <a:lnTo>
                    <a:pt x="19" y="38"/>
                  </a:lnTo>
                  <a:lnTo>
                    <a:pt x="0" y="31"/>
                  </a:lnTo>
                  <a:lnTo>
                    <a:pt x="17" y="21"/>
                  </a:lnTo>
                  <a:lnTo>
                    <a:pt x="19" y="0"/>
                  </a:lnTo>
                  <a:lnTo>
                    <a:pt x="33" y="14"/>
                  </a:lnTo>
                  <a:lnTo>
                    <a:pt x="52" y="10"/>
                  </a:lnTo>
                  <a:lnTo>
                    <a:pt x="45" y="29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4" name="Freeform 61"/>
            <p:cNvSpPr>
              <a:spLocks noChangeArrowheads="1"/>
            </p:cNvSpPr>
            <p:nvPr/>
          </p:nvSpPr>
          <p:spPr bwMode="auto">
            <a:xfrm>
              <a:off x="711200" y="414338"/>
              <a:ext cx="155575" cy="158750"/>
            </a:xfrm>
            <a:custGeom>
              <a:avLst/>
              <a:gdLst>
                <a:gd name="T0" fmla="*/ 2147483647 w 98"/>
                <a:gd name="T1" fmla="*/ 2147483647 h 100"/>
                <a:gd name="T2" fmla="*/ 2147483647 w 98"/>
                <a:gd name="T3" fmla="*/ 2147483647 h 100"/>
                <a:gd name="T4" fmla="*/ 2147483647 w 98"/>
                <a:gd name="T5" fmla="*/ 2147483647 h 100"/>
                <a:gd name="T6" fmla="*/ 2147483647 w 98"/>
                <a:gd name="T7" fmla="*/ 2147483647 h 100"/>
                <a:gd name="T8" fmla="*/ 0 w 98"/>
                <a:gd name="T9" fmla="*/ 2147483647 h 100"/>
                <a:gd name="T10" fmla="*/ 2147483647 w 98"/>
                <a:gd name="T11" fmla="*/ 2147483647 h 100"/>
                <a:gd name="T12" fmla="*/ 2147483647 w 98"/>
                <a:gd name="T13" fmla="*/ 0 h 100"/>
                <a:gd name="T14" fmla="*/ 2147483647 w 98"/>
                <a:gd name="T15" fmla="*/ 2147483647 h 100"/>
                <a:gd name="T16" fmla="*/ 2147483647 w 98"/>
                <a:gd name="T17" fmla="*/ 2147483647 h 100"/>
                <a:gd name="T18" fmla="*/ 2147483647 w 98"/>
                <a:gd name="T19" fmla="*/ 2147483647 h 100"/>
                <a:gd name="T20" fmla="*/ 2147483647 w 98"/>
                <a:gd name="T21" fmla="*/ 2147483647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100"/>
                <a:gd name="T35" fmla="*/ 98 w 98"/>
                <a:gd name="T36" fmla="*/ 100 h 1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100">
                  <a:moveTo>
                    <a:pt x="98" y="79"/>
                  </a:moveTo>
                  <a:lnTo>
                    <a:pt x="62" y="74"/>
                  </a:lnTo>
                  <a:lnTo>
                    <a:pt x="41" y="100"/>
                  </a:lnTo>
                  <a:lnTo>
                    <a:pt x="34" y="67"/>
                  </a:lnTo>
                  <a:lnTo>
                    <a:pt x="0" y="53"/>
                  </a:lnTo>
                  <a:lnTo>
                    <a:pt x="31" y="36"/>
                  </a:lnTo>
                  <a:lnTo>
                    <a:pt x="34" y="0"/>
                  </a:lnTo>
                  <a:lnTo>
                    <a:pt x="60" y="24"/>
                  </a:lnTo>
                  <a:lnTo>
                    <a:pt x="93" y="15"/>
                  </a:lnTo>
                  <a:lnTo>
                    <a:pt x="79" y="48"/>
                  </a:lnTo>
                  <a:lnTo>
                    <a:pt x="98" y="79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5" name="Freeform 62"/>
            <p:cNvSpPr>
              <a:spLocks noChangeArrowheads="1"/>
            </p:cNvSpPr>
            <p:nvPr/>
          </p:nvSpPr>
          <p:spPr bwMode="auto">
            <a:xfrm>
              <a:off x="798512" y="668338"/>
              <a:ext cx="419100" cy="165100"/>
            </a:xfrm>
            <a:custGeom>
              <a:avLst/>
              <a:gdLst>
                <a:gd name="T0" fmla="*/ 2147483647 w 264"/>
                <a:gd name="T1" fmla="*/ 0 h 104"/>
                <a:gd name="T2" fmla="*/ 2147483647 w 264"/>
                <a:gd name="T3" fmla="*/ 0 h 104"/>
                <a:gd name="T4" fmla="*/ 2147483647 w 264"/>
                <a:gd name="T5" fmla="*/ 2147483647 h 104"/>
                <a:gd name="T6" fmla="*/ 0 w 264"/>
                <a:gd name="T7" fmla="*/ 2147483647 h 104"/>
                <a:gd name="T8" fmla="*/ 2147483647 w 264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4"/>
                <a:gd name="T16" fmla="*/ 0 h 104"/>
                <a:gd name="T17" fmla="*/ 264 w 264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4" h="104">
                  <a:moveTo>
                    <a:pt x="33" y="0"/>
                  </a:moveTo>
                  <a:lnTo>
                    <a:pt x="228" y="0"/>
                  </a:lnTo>
                  <a:lnTo>
                    <a:pt x="264" y="104"/>
                  </a:lnTo>
                  <a:lnTo>
                    <a:pt x="0" y="10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6" name="Freeform 63"/>
            <p:cNvSpPr>
              <a:spLocks noChangeArrowheads="1"/>
            </p:cNvSpPr>
            <p:nvPr/>
          </p:nvSpPr>
          <p:spPr bwMode="auto">
            <a:xfrm>
              <a:off x="515937" y="879475"/>
              <a:ext cx="474662" cy="165100"/>
            </a:xfrm>
            <a:custGeom>
              <a:avLst/>
              <a:gdLst>
                <a:gd name="T0" fmla="*/ 2147483647 w 299"/>
                <a:gd name="T1" fmla="*/ 0 h 104"/>
                <a:gd name="T2" fmla="*/ 2147483647 w 299"/>
                <a:gd name="T3" fmla="*/ 0 h 104"/>
                <a:gd name="T4" fmla="*/ 2147483647 w 299"/>
                <a:gd name="T5" fmla="*/ 2147483647 h 104"/>
                <a:gd name="T6" fmla="*/ 0 w 299"/>
                <a:gd name="T7" fmla="*/ 2147483647 h 104"/>
                <a:gd name="T8" fmla="*/ 2147483647 w 2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04"/>
                <a:gd name="T17" fmla="*/ 299 w 299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04">
                  <a:moveTo>
                    <a:pt x="36" y="0"/>
                  </a:moveTo>
                  <a:lnTo>
                    <a:pt x="259" y="0"/>
                  </a:lnTo>
                  <a:lnTo>
                    <a:pt x="299" y="104"/>
                  </a:lnTo>
                  <a:lnTo>
                    <a:pt x="0" y="10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7" name="Freeform 64"/>
            <p:cNvSpPr>
              <a:spLocks noChangeArrowheads="1"/>
            </p:cNvSpPr>
            <p:nvPr/>
          </p:nvSpPr>
          <p:spPr bwMode="auto">
            <a:xfrm>
              <a:off x="1017587" y="879475"/>
              <a:ext cx="477837" cy="165100"/>
            </a:xfrm>
            <a:custGeom>
              <a:avLst/>
              <a:gdLst>
                <a:gd name="T0" fmla="*/ 2147483647 w 301"/>
                <a:gd name="T1" fmla="*/ 0 h 104"/>
                <a:gd name="T2" fmla="*/ 2147483647 w 301"/>
                <a:gd name="T3" fmla="*/ 0 h 104"/>
                <a:gd name="T4" fmla="*/ 2147483647 w 301"/>
                <a:gd name="T5" fmla="*/ 2147483647 h 104"/>
                <a:gd name="T6" fmla="*/ 0 w 301"/>
                <a:gd name="T7" fmla="*/ 2147483647 h 104"/>
                <a:gd name="T8" fmla="*/ 2147483647 w 301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1"/>
                <a:gd name="T16" fmla="*/ 0 h 104"/>
                <a:gd name="T17" fmla="*/ 301 w 301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1" h="104">
                  <a:moveTo>
                    <a:pt x="38" y="0"/>
                  </a:moveTo>
                  <a:lnTo>
                    <a:pt x="261" y="0"/>
                  </a:lnTo>
                  <a:lnTo>
                    <a:pt x="301" y="104"/>
                  </a:lnTo>
                  <a:lnTo>
                    <a:pt x="0" y="10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8" name="Freeform 65"/>
            <p:cNvSpPr>
              <a:spLocks noChangeArrowheads="1"/>
            </p:cNvSpPr>
            <p:nvPr/>
          </p:nvSpPr>
          <p:spPr bwMode="auto">
            <a:xfrm>
              <a:off x="266700" y="1101725"/>
              <a:ext cx="479425" cy="166688"/>
            </a:xfrm>
            <a:custGeom>
              <a:avLst/>
              <a:gdLst>
                <a:gd name="T0" fmla="*/ 2147483647 w 302"/>
                <a:gd name="T1" fmla="*/ 0 h 105"/>
                <a:gd name="T2" fmla="*/ 2147483647 w 302"/>
                <a:gd name="T3" fmla="*/ 0 h 105"/>
                <a:gd name="T4" fmla="*/ 2147483647 w 302"/>
                <a:gd name="T5" fmla="*/ 2147483647 h 105"/>
                <a:gd name="T6" fmla="*/ 0 w 302"/>
                <a:gd name="T7" fmla="*/ 2147483647 h 105"/>
                <a:gd name="T8" fmla="*/ 2147483647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2"/>
                <a:gd name="T16" fmla="*/ 0 h 105"/>
                <a:gd name="T17" fmla="*/ 302 w 302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9" name="Freeform 66"/>
            <p:cNvSpPr>
              <a:spLocks noChangeArrowheads="1"/>
            </p:cNvSpPr>
            <p:nvPr/>
          </p:nvSpPr>
          <p:spPr bwMode="auto">
            <a:xfrm>
              <a:off x="765175" y="1101725"/>
              <a:ext cx="477837" cy="166688"/>
            </a:xfrm>
            <a:custGeom>
              <a:avLst/>
              <a:gdLst>
                <a:gd name="T0" fmla="*/ 2147483647 w 301"/>
                <a:gd name="T1" fmla="*/ 0 h 105"/>
                <a:gd name="T2" fmla="*/ 2147483647 w 301"/>
                <a:gd name="T3" fmla="*/ 0 h 105"/>
                <a:gd name="T4" fmla="*/ 2147483647 w 301"/>
                <a:gd name="T5" fmla="*/ 2147483647 h 105"/>
                <a:gd name="T6" fmla="*/ 0 w 301"/>
                <a:gd name="T7" fmla="*/ 2147483647 h 105"/>
                <a:gd name="T8" fmla="*/ 2147483647 w 301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1"/>
                <a:gd name="T16" fmla="*/ 0 h 105"/>
                <a:gd name="T17" fmla="*/ 301 w 301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1" h="105">
                  <a:moveTo>
                    <a:pt x="38" y="0"/>
                  </a:moveTo>
                  <a:lnTo>
                    <a:pt x="261" y="0"/>
                  </a:lnTo>
                  <a:lnTo>
                    <a:pt x="301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0" name="Freeform 67"/>
            <p:cNvSpPr>
              <a:spLocks noChangeArrowheads="1"/>
            </p:cNvSpPr>
            <p:nvPr/>
          </p:nvSpPr>
          <p:spPr bwMode="auto">
            <a:xfrm>
              <a:off x="1262062" y="1101725"/>
              <a:ext cx="479425" cy="166688"/>
            </a:xfrm>
            <a:custGeom>
              <a:avLst/>
              <a:gdLst>
                <a:gd name="T0" fmla="*/ 2147483647 w 302"/>
                <a:gd name="T1" fmla="*/ 0 h 105"/>
                <a:gd name="T2" fmla="*/ 2147483647 w 302"/>
                <a:gd name="T3" fmla="*/ 0 h 105"/>
                <a:gd name="T4" fmla="*/ 2147483647 w 302"/>
                <a:gd name="T5" fmla="*/ 2147483647 h 105"/>
                <a:gd name="T6" fmla="*/ 0 w 302"/>
                <a:gd name="T7" fmla="*/ 2147483647 h 105"/>
                <a:gd name="T8" fmla="*/ 2147483647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2"/>
                <a:gd name="T16" fmla="*/ 0 h 105"/>
                <a:gd name="T17" fmla="*/ 302 w 302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7" name="组合 5"/>
          <p:cNvGrpSpPr>
            <a:grpSpLocks/>
          </p:cNvGrpSpPr>
          <p:nvPr/>
        </p:nvGrpSpPr>
        <p:grpSpPr bwMode="auto">
          <a:xfrm>
            <a:off x="6737350" y="1166813"/>
            <a:ext cx="1498600" cy="1498600"/>
            <a:chOff x="0" y="0"/>
            <a:chExt cx="1990725" cy="1992313"/>
          </a:xfrm>
        </p:grpSpPr>
        <p:sp>
          <p:nvSpPr>
            <p:cNvPr id="18464" name="Oval 103"/>
            <p:cNvSpPr>
              <a:spLocks noChangeArrowheads="1"/>
            </p:cNvSpPr>
            <p:nvPr/>
          </p:nvSpPr>
          <p:spPr bwMode="auto">
            <a:xfrm>
              <a:off x="0" y="0"/>
              <a:ext cx="1990725" cy="19923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65" name="Rectangle 104"/>
            <p:cNvSpPr>
              <a:spLocks noChangeArrowheads="1"/>
            </p:cNvSpPr>
            <p:nvPr/>
          </p:nvSpPr>
          <p:spPr bwMode="auto">
            <a:xfrm>
              <a:off x="566738" y="1260475"/>
              <a:ext cx="839788" cy="106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66" name="Rectangle 105"/>
            <p:cNvSpPr>
              <a:spLocks noChangeArrowheads="1"/>
            </p:cNvSpPr>
            <p:nvPr/>
          </p:nvSpPr>
          <p:spPr bwMode="auto">
            <a:xfrm>
              <a:off x="641350" y="914400"/>
              <a:ext cx="106363" cy="301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67" name="Rectangle 106"/>
            <p:cNvSpPr>
              <a:spLocks noChangeArrowheads="1"/>
            </p:cNvSpPr>
            <p:nvPr/>
          </p:nvSpPr>
          <p:spPr bwMode="auto">
            <a:xfrm>
              <a:off x="838200" y="857250"/>
              <a:ext cx="104775" cy="358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68" name="Rectangle 107"/>
            <p:cNvSpPr>
              <a:spLocks noChangeArrowheads="1"/>
            </p:cNvSpPr>
            <p:nvPr/>
          </p:nvSpPr>
          <p:spPr bwMode="auto">
            <a:xfrm>
              <a:off x="1019175" y="769938"/>
              <a:ext cx="104775" cy="446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8469" name="Rectangle 108"/>
            <p:cNvSpPr>
              <a:spLocks noChangeArrowheads="1"/>
            </p:cNvSpPr>
            <p:nvPr/>
          </p:nvSpPr>
          <p:spPr bwMode="auto">
            <a:xfrm>
              <a:off x="1211263" y="676275"/>
              <a:ext cx="104775" cy="539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</p:grpSp>
      <p:sp>
        <p:nvSpPr>
          <p:cNvPr id="18438" name="矩形 116"/>
          <p:cNvSpPr>
            <a:spLocks noChangeArrowheads="1"/>
          </p:cNvSpPr>
          <p:nvPr/>
        </p:nvSpPr>
        <p:spPr bwMode="auto">
          <a:xfrm>
            <a:off x="0" y="4954588"/>
            <a:ext cx="12215813" cy="195897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9" name="矩形 117"/>
          <p:cNvSpPr>
            <a:spLocks noChangeArrowheads="1"/>
          </p:cNvSpPr>
          <p:nvPr/>
        </p:nvSpPr>
        <p:spPr bwMode="auto">
          <a:xfrm>
            <a:off x="889000" y="2733675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40" name="矩形 124"/>
          <p:cNvSpPr>
            <a:spLocks noChangeArrowheads="1"/>
          </p:cNvSpPr>
          <p:nvPr/>
        </p:nvSpPr>
        <p:spPr bwMode="auto">
          <a:xfrm>
            <a:off x="835025" y="3246438"/>
            <a:ext cx="23415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1" name="矩形 125"/>
          <p:cNvSpPr>
            <a:spLocks noChangeArrowheads="1"/>
          </p:cNvSpPr>
          <p:nvPr/>
        </p:nvSpPr>
        <p:spPr bwMode="auto">
          <a:xfrm>
            <a:off x="3581400" y="3259138"/>
            <a:ext cx="24177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2" name="矩形 126"/>
          <p:cNvSpPr>
            <a:spLocks noChangeArrowheads="1"/>
          </p:cNvSpPr>
          <p:nvPr/>
        </p:nvSpPr>
        <p:spPr bwMode="auto">
          <a:xfrm>
            <a:off x="6383338" y="3259138"/>
            <a:ext cx="23828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3" name="矩形 127"/>
          <p:cNvSpPr>
            <a:spLocks noChangeArrowheads="1"/>
          </p:cNvSpPr>
          <p:nvPr/>
        </p:nvSpPr>
        <p:spPr bwMode="auto">
          <a:xfrm>
            <a:off x="9155113" y="3259138"/>
            <a:ext cx="23907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4" name="矩形 128"/>
          <p:cNvSpPr>
            <a:spLocks noChangeArrowheads="1"/>
          </p:cNvSpPr>
          <p:nvPr/>
        </p:nvSpPr>
        <p:spPr bwMode="auto">
          <a:xfrm>
            <a:off x="3611563" y="273367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45" name="矩形 129"/>
          <p:cNvSpPr>
            <a:spLocks noChangeArrowheads="1"/>
          </p:cNvSpPr>
          <p:nvPr/>
        </p:nvSpPr>
        <p:spPr bwMode="auto">
          <a:xfrm>
            <a:off x="6351588" y="273367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46" name="矩形 130"/>
          <p:cNvSpPr>
            <a:spLocks noChangeArrowheads="1"/>
          </p:cNvSpPr>
          <p:nvPr/>
        </p:nvSpPr>
        <p:spPr bwMode="auto">
          <a:xfrm>
            <a:off x="9285288" y="2733675"/>
            <a:ext cx="203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8447" name="矩形 132"/>
          <p:cNvSpPr>
            <a:spLocks noChangeArrowheads="1"/>
          </p:cNvSpPr>
          <p:nvPr/>
        </p:nvSpPr>
        <p:spPr bwMode="auto">
          <a:xfrm>
            <a:off x="1166813" y="5103813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18448" name="矩形 133"/>
          <p:cNvSpPr>
            <a:spLocks noChangeArrowheads="1"/>
          </p:cNvSpPr>
          <p:nvPr/>
        </p:nvSpPr>
        <p:spPr bwMode="auto">
          <a:xfrm>
            <a:off x="1166813" y="5648325"/>
            <a:ext cx="98377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9" name="直接连接符 134"/>
          <p:cNvSpPr>
            <a:spLocks noChangeShapeType="1"/>
          </p:cNvSpPr>
          <p:nvPr/>
        </p:nvSpPr>
        <p:spPr bwMode="auto">
          <a:xfrm>
            <a:off x="1227138" y="5581650"/>
            <a:ext cx="2525712" cy="0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50" name="组合 84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8461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2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51" name="矩形 88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8452" name="组合 89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8454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5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56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457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458" name="组合 94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8459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0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453" name="文本框 97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"/>
          <p:cNvGrpSpPr>
            <a:grpSpLocks/>
          </p:cNvGrpSpPr>
          <p:nvPr/>
        </p:nvGrpSpPr>
        <p:grpSpPr bwMode="auto">
          <a:xfrm>
            <a:off x="314325" y="2589213"/>
            <a:ext cx="11744325" cy="1679575"/>
            <a:chOff x="0" y="0"/>
            <a:chExt cx="6508750" cy="1311275"/>
          </a:xfrm>
        </p:grpSpPr>
        <p:sp>
          <p:nvSpPr>
            <p:cNvPr id="1947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59" name="矩形 7"/>
          <p:cNvSpPr>
            <a:spLocks noChangeArrowheads="1"/>
          </p:cNvSpPr>
          <p:nvPr/>
        </p:nvSpPr>
        <p:spPr bwMode="auto">
          <a:xfrm>
            <a:off x="5178425" y="3025775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9460" name="组合 17"/>
          <p:cNvGrpSpPr>
            <a:grpSpLocks/>
          </p:cNvGrpSpPr>
          <p:nvPr/>
        </p:nvGrpSpPr>
        <p:grpSpPr bwMode="auto">
          <a:xfrm>
            <a:off x="741363" y="1320800"/>
            <a:ext cx="4192587" cy="4213225"/>
            <a:chOff x="0" y="0"/>
            <a:chExt cx="1122362" cy="1127957"/>
          </a:xfrm>
        </p:grpSpPr>
        <p:grpSp>
          <p:nvGrpSpPr>
            <p:cNvPr id="19461" name="组合 8"/>
            <p:cNvGrpSpPr>
              <a:grpSpLocks/>
            </p:cNvGrpSpPr>
            <p:nvPr/>
          </p:nvGrpSpPr>
          <p:grpSpPr bwMode="auto">
            <a:xfrm>
              <a:off x="0" y="0"/>
              <a:ext cx="1122362" cy="1127957"/>
              <a:chOff x="0" y="0"/>
              <a:chExt cx="3184525" cy="3200400"/>
            </a:xfrm>
          </p:grpSpPr>
          <p:sp>
            <p:nvSpPr>
              <p:cNvPr id="19463" name="Freeform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84525" cy="3200400"/>
              </a:xfrm>
              <a:custGeom>
                <a:avLst/>
                <a:gdLst>
                  <a:gd name="T0" fmla="*/ 2147483647 w 466"/>
                  <a:gd name="T1" fmla="*/ 2147483647 h 466"/>
                  <a:gd name="T2" fmla="*/ 2147483647 w 466"/>
                  <a:gd name="T3" fmla="*/ 2147483647 h 466"/>
                  <a:gd name="T4" fmla="*/ 0 w 466"/>
                  <a:gd name="T5" fmla="*/ 2147483647 h 466"/>
                  <a:gd name="T6" fmla="*/ 2147483647 w 466"/>
                  <a:gd name="T7" fmla="*/ 2147483647 h 466"/>
                  <a:gd name="T8" fmla="*/ 2147483647 w 466"/>
                  <a:gd name="T9" fmla="*/ 0 h 466"/>
                  <a:gd name="T10" fmla="*/ 2147483647 w 466"/>
                  <a:gd name="T11" fmla="*/ 2147483647 h 466"/>
                  <a:gd name="T12" fmla="*/ 2147483647 w 466"/>
                  <a:gd name="T13" fmla="*/ 2147483647 h 466"/>
                  <a:gd name="T14" fmla="*/ 2147483647 w 466"/>
                  <a:gd name="T15" fmla="*/ 2147483647 h 466"/>
                  <a:gd name="T16" fmla="*/ 2147483647 w 466"/>
                  <a:gd name="T17" fmla="*/ 2147483647 h 4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6"/>
                  <a:gd name="T28" fmla="*/ 0 h 466"/>
                  <a:gd name="T29" fmla="*/ 466 w 466"/>
                  <a:gd name="T30" fmla="*/ 466 h 4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6" h="466">
                    <a:moveTo>
                      <a:pt x="233" y="466"/>
                    </a:moveTo>
                    <a:cubicBezTo>
                      <a:pt x="171" y="466"/>
                      <a:pt x="112" y="441"/>
                      <a:pt x="68" y="397"/>
                    </a:cubicBezTo>
                    <a:cubicBezTo>
                      <a:pt x="24" y="353"/>
                      <a:pt x="0" y="295"/>
                      <a:pt x="0" y="233"/>
                    </a:cubicBezTo>
                    <a:cubicBezTo>
                      <a:pt x="0" y="170"/>
                      <a:pt x="24" y="112"/>
                      <a:pt x="68" y="68"/>
                    </a:cubicBezTo>
                    <a:cubicBezTo>
                      <a:pt x="112" y="24"/>
                      <a:pt x="171" y="0"/>
                      <a:pt x="233" y="0"/>
                    </a:cubicBezTo>
                    <a:cubicBezTo>
                      <a:pt x="295" y="0"/>
                      <a:pt x="354" y="24"/>
                      <a:pt x="398" y="68"/>
                    </a:cubicBezTo>
                    <a:cubicBezTo>
                      <a:pt x="442" y="112"/>
                      <a:pt x="466" y="170"/>
                      <a:pt x="466" y="233"/>
                    </a:cubicBezTo>
                    <a:cubicBezTo>
                      <a:pt x="466" y="295"/>
                      <a:pt x="442" y="353"/>
                      <a:pt x="398" y="397"/>
                    </a:cubicBezTo>
                    <a:cubicBezTo>
                      <a:pt x="354" y="441"/>
                      <a:pt x="295" y="466"/>
                      <a:pt x="233" y="466"/>
                    </a:cubicBezTo>
                    <a:close/>
                  </a:path>
                </a:pathLst>
              </a:cu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4" name="Oval 16"/>
              <p:cNvSpPr>
                <a:spLocks noChangeArrowheads="1"/>
              </p:cNvSpPr>
              <p:nvPr/>
            </p:nvSpPr>
            <p:spPr bwMode="auto">
              <a:xfrm>
                <a:off x="26988" y="26988"/>
                <a:ext cx="3130550" cy="3138488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9465" name="Oval 17"/>
              <p:cNvSpPr>
                <a:spLocks noChangeArrowheads="1"/>
              </p:cNvSpPr>
              <p:nvPr/>
            </p:nvSpPr>
            <p:spPr bwMode="auto">
              <a:xfrm>
                <a:off x="53975" y="53975"/>
                <a:ext cx="3076575" cy="3084513"/>
              </a:xfrm>
              <a:prstGeom prst="ellipse">
                <a:avLst/>
              </a:pr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9466" name="Freeform 18"/>
              <p:cNvSpPr>
                <a:spLocks noEditPoints="1" noChangeArrowheads="1"/>
              </p:cNvSpPr>
              <p:nvPr/>
            </p:nvSpPr>
            <p:spPr bwMode="auto">
              <a:xfrm>
                <a:off x="258763" y="254000"/>
                <a:ext cx="2665413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1306 w 390"/>
                  <a:gd name="T35" fmla="*/ 2147483647 h 391"/>
                  <a:gd name="T36" fmla="*/ 2147483647 w 390"/>
                  <a:gd name="T37" fmla="*/ 2147483647 h 391"/>
                  <a:gd name="T38" fmla="*/ 1401269124 w 390"/>
                  <a:gd name="T39" fmla="*/ 2147483647 h 391"/>
                  <a:gd name="T40" fmla="*/ 1307849815 w 390"/>
                  <a:gd name="T41" fmla="*/ 2147483647 h 391"/>
                  <a:gd name="T42" fmla="*/ 2147483647 w 390"/>
                  <a:gd name="T43" fmla="*/ 2147483647 h 391"/>
                  <a:gd name="T44" fmla="*/ 887466344 w 390"/>
                  <a:gd name="T45" fmla="*/ 2147483647 h 391"/>
                  <a:gd name="T46" fmla="*/ 2147483647 w 390"/>
                  <a:gd name="T47" fmla="*/ 2147483647 h 391"/>
                  <a:gd name="T48" fmla="*/ 420383471 w 390"/>
                  <a:gd name="T49" fmla="*/ 2147483647 h 391"/>
                  <a:gd name="T50" fmla="*/ 326964162 w 390"/>
                  <a:gd name="T51" fmla="*/ 2147483647 h 391"/>
                  <a:gd name="T52" fmla="*/ 2147483647 w 390"/>
                  <a:gd name="T53" fmla="*/ 2147483647 h 391"/>
                  <a:gd name="T54" fmla="*/ 280251091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617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54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945 w 390"/>
                  <a:gd name="T73" fmla="*/ 2147483647 h 391"/>
                  <a:gd name="T74" fmla="*/ 2147483647 w 390"/>
                  <a:gd name="T75" fmla="*/ 2147483647 h 391"/>
                  <a:gd name="T76" fmla="*/ 747340799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669 w 390"/>
                  <a:gd name="T83" fmla="*/ 2147483647 h 391"/>
                  <a:gd name="T84" fmla="*/ 168152021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1940 h 391"/>
                  <a:gd name="T98" fmla="*/ 2147483647 w 390"/>
                  <a:gd name="T99" fmla="*/ 1793319643 h 391"/>
                  <a:gd name="T100" fmla="*/ 2147483647 w 390"/>
                  <a:gd name="T101" fmla="*/ 1604554216 h 391"/>
                  <a:gd name="T102" fmla="*/ 2147483647 w 390"/>
                  <a:gd name="T103" fmla="*/ 1085432118 h 391"/>
                  <a:gd name="T104" fmla="*/ 2147483647 w 390"/>
                  <a:gd name="T105" fmla="*/ 991049405 h 391"/>
                  <a:gd name="T106" fmla="*/ 2147483647 w 390"/>
                  <a:gd name="T107" fmla="*/ 849465030 h 391"/>
                  <a:gd name="T108" fmla="*/ 2147483647 w 390"/>
                  <a:gd name="T109" fmla="*/ 660699603 h 391"/>
                  <a:gd name="T110" fmla="*/ 2147483647 w 390"/>
                  <a:gd name="T111" fmla="*/ 471927307 h 391"/>
                  <a:gd name="T112" fmla="*/ 2147483647 w 390"/>
                  <a:gd name="T113" fmla="*/ 424732515 h 391"/>
                  <a:gd name="T114" fmla="*/ 2147483647 w 390"/>
                  <a:gd name="T115" fmla="*/ 377544593 h 391"/>
                  <a:gd name="T116" fmla="*/ 2147483647 w 390"/>
                  <a:gd name="T117" fmla="*/ 188772297 h 391"/>
                  <a:gd name="T118" fmla="*/ 2147483647 w 390"/>
                  <a:gd name="T119" fmla="*/ 47194792 h 391"/>
                  <a:gd name="T120" fmla="*/ 2147483647 w 390"/>
                  <a:gd name="T121" fmla="*/ 235960218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9467" name="组合 13"/>
              <p:cNvGrpSpPr>
                <a:grpSpLocks/>
              </p:cNvGrpSpPr>
              <p:nvPr/>
            </p:nvGrpSpPr>
            <p:grpSpPr bwMode="auto">
              <a:xfrm>
                <a:off x="374268" y="428729"/>
                <a:ext cx="2467358" cy="2338363"/>
                <a:chOff x="0" y="0"/>
                <a:chExt cx="1427163" cy="1352550"/>
              </a:xfrm>
            </p:grpSpPr>
            <p:sp>
              <p:nvSpPr>
                <p:cNvPr id="19468" name="Freeform 5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27163" cy="1352550"/>
                </a:xfrm>
                <a:custGeom>
                  <a:avLst/>
                  <a:gdLst>
                    <a:gd name="T0" fmla="*/ 2147483647 w 209"/>
                    <a:gd name="T1" fmla="*/ 2147483647 h 197"/>
                    <a:gd name="T2" fmla="*/ 2147483647 w 209"/>
                    <a:gd name="T3" fmla="*/ 2147483647 h 197"/>
                    <a:gd name="T4" fmla="*/ 979204531 w 209"/>
                    <a:gd name="T5" fmla="*/ 2147483647 h 197"/>
                    <a:gd name="T6" fmla="*/ 233146537 w 209"/>
                    <a:gd name="T7" fmla="*/ 2147483647 h 197"/>
                    <a:gd name="T8" fmla="*/ 2147483647 w 209"/>
                    <a:gd name="T9" fmla="*/ 0 h 197"/>
                    <a:gd name="T10" fmla="*/ 2147483647 w 209"/>
                    <a:gd name="T11" fmla="*/ 47140144 h 197"/>
                    <a:gd name="T12" fmla="*/ 2147483647 w 209"/>
                    <a:gd name="T13" fmla="*/ 2147483647 h 197"/>
                    <a:gd name="T14" fmla="*/ 2147483647 w 209"/>
                    <a:gd name="T15" fmla="*/ 2147483647 h 19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9"/>
                    <a:gd name="T25" fmla="*/ 0 h 197"/>
                    <a:gd name="T26" fmla="*/ 209 w 209"/>
                    <a:gd name="T27" fmla="*/ 197 h 19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9" h="197">
                      <a:moveTo>
                        <a:pt x="102" y="197"/>
                      </a:moveTo>
                      <a:cubicBezTo>
                        <a:pt x="96" y="197"/>
                        <a:pt x="90" y="197"/>
                        <a:pt x="84" y="196"/>
                      </a:cubicBezTo>
                      <a:cubicBezTo>
                        <a:pt x="58" y="191"/>
                        <a:pt x="36" y="176"/>
                        <a:pt x="21" y="155"/>
                      </a:cubicBezTo>
                      <a:cubicBezTo>
                        <a:pt x="6" y="133"/>
                        <a:pt x="0" y="107"/>
                        <a:pt x="5" y="81"/>
                      </a:cubicBezTo>
                      <a:cubicBezTo>
                        <a:pt x="14" y="34"/>
                        <a:pt x="54" y="0"/>
                        <a:pt x="102" y="0"/>
                      </a:cubicBezTo>
                      <a:cubicBezTo>
                        <a:pt x="108" y="0"/>
                        <a:pt x="114" y="0"/>
                        <a:pt x="120" y="1"/>
                      </a:cubicBezTo>
                      <a:cubicBezTo>
                        <a:pt x="173" y="11"/>
                        <a:pt x="209" y="63"/>
                        <a:pt x="199" y="116"/>
                      </a:cubicBezTo>
                      <a:cubicBezTo>
                        <a:pt x="191" y="163"/>
                        <a:pt x="150" y="197"/>
                        <a:pt x="102" y="197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469" name="Freeform 61"/>
                <p:cNvSpPr>
                  <a:spLocks noEditPoints="1" noChangeArrowheads="1"/>
                </p:cNvSpPr>
                <p:nvPr/>
              </p:nvSpPr>
              <p:spPr bwMode="auto">
                <a:xfrm>
                  <a:off x="95250" y="88900"/>
                  <a:ext cx="1230313" cy="1174750"/>
                </a:xfrm>
                <a:custGeom>
                  <a:avLst/>
                  <a:gdLst>
                    <a:gd name="T0" fmla="*/ 2147483647 w 180"/>
                    <a:gd name="T1" fmla="*/ 94392193 h 171"/>
                    <a:gd name="T2" fmla="*/ 2147483647 w 180"/>
                    <a:gd name="T3" fmla="*/ 0 h 171"/>
                    <a:gd name="T4" fmla="*/ 186870875 w 180"/>
                    <a:gd name="T5" fmla="*/ 2147483647 h 171"/>
                    <a:gd name="T6" fmla="*/ 840925771 w 180"/>
                    <a:gd name="T7" fmla="*/ 2147483647 h 171"/>
                    <a:gd name="T8" fmla="*/ 2147483647 w 180"/>
                    <a:gd name="T9" fmla="*/ 2147483647 h 171"/>
                    <a:gd name="T10" fmla="*/ 2147483647 w 180"/>
                    <a:gd name="T11" fmla="*/ 2147483647 h 171"/>
                    <a:gd name="T12" fmla="*/ 2147483647 w 180"/>
                    <a:gd name="T13" fmla="*/ 2147483647 h 171"/>
                    <a:gd name="T14" fmla="*/ 2147483647 w 180"/>
                    <a:gd name="T15" fmla="*/ 94392193 h 171"/>
                    <a:gd name="T16" fmla="*/ 2147483647 w 180"/>
                    <a:gd name="T17" fmla="*/ 2147483647 h 171"/>
                    <a:gd name="T18" fmla="*/ 2147483647 w 180"/>
                    <a:gd name="T19" fmla="*/ 2147483647 h 171"/>
                    <a:gd name="T20" fmla="*/ 2147483647 w 180"/>
                    <a:gd name="T21" fmla="*/ 2147483647 h 171"/>
                    <a:gd name="T22" fmla="*/ 981085762 w 180"/>
                    <a:gd name="T23" fmla="*/ 2147483647 h 171"/>
                    <a:gd name="T24" fmla="*/ 373748584 w 180"/>
                    <a:gd name="T25" fmla="*/ 2147483647 h 171"/>
                    <a:gd name="T26" fmla="*/ 2147483647 w 180"/>
                    <a:gd name="T27" fmla="*/ 188784386 h 171"/>
                    <a:gd name="T28" fmla="*/ 2147483647 w 180"/>
                    <a:gd name="T29" fmla="*/ 235973613 h 171"/>
                    <a:gd name="T30" fmla="*/ 2147483647 w 180"/>
                    <a:gd name="T31" fmla="*/ 2147483647 h 17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80"/>
                    <a:gd name="T49" fmla="*/ 0 h 171"/>
                    <a:gd name="T50" fmla="*/ 180 w 180"/>
                    <a:gd name="T51" fmla="*/ 171 h 171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80" h="171">
                      <a:moveTo>
                        <a:pt x="103" y="2"/>
                      </a:moveTo>
                      <a:cubicBezTo>
                        <a:pt x="98" y="1"/>
                        <a:pt x="93" y="0"/>
                        <a:pt x="88" y="0"/>
                      </a:cubicBezTo>
                      <a:cubicBezTo>
                        <a:pt x="47" y="0"/>
                        <a:pt x="12" y="30"/>
                        <a:pt x="4" y="70"/>
                      </a:cubicBezTo>
                      <a:cubicBezTo>
                        <a:pt x="0" y="92"/>
                        <a:pt x="5" y="115"/>
                        <a:pt x="18" y="134"/>
                      </a:cubicBezTo>
                      <a:cubicBezTo>
                        <a:pt x="31" y="152"/>
                        <a:pt x="50" y="165"/>
                        <a:pt x="73" y="169"/>
                      </a:cubicBezTo>
                      <a:cubicBezTo>
                        <a:pt x="78" y="170"/>
                        <a:pt x="83" y="171"/>
                        <a:pt x="88" y="171"/>
                      </a:cubicBezTo>
                      <a:cubicBezTo>
                        <a:pt x="129" y="171"/>
                        <a:pt x="164" y="141"/>
                        <a:pt x="172" y="101"/>
                      </a:cubicBezTo>
                      <a:cubicBezTo>
                        <a:pt x="180" y="55"/>
                        <a:pt x="150" y="10"/>
                        <a:pt x="103" y="2"/>
                      </a:cubicBezTo>
                      <a:close/>
                      <a:moveTo>
                        <a:pt x="169" y="100"/>
                      </a:moveTo>
                      <a:cubicBezTo>
                        <a:pt x="161" y="139"/>
                        <a:pt x="128" y="167"/>
                        <a:pt x="88" y="167"/>
                      </a:cubicBezTo>
                      <a:cubicBezTo>
                        <a:pt x="83" y="167"/>
                        <a:pt x="78" y="167"/>
                        <a:pt x="73" y="166"/>
                      </a:cubicBezTo>
                      <a:cubicBezTo>
                        <a:pt x="52" y="162"/>
                        <a:pt x="33" y="150"/>
                        <a:pt x="21" y="132"/>
                      </a:cubicBezTo>
                      <a:cubicBezTo>
                        <a:pt x="8" y="114"/>
                        <a:pt x="4" y="92"/>
                        <a:pt x="8" y="71"/>
                      </a:cubicBezTo>
                      <a:cubicBezTo>
                        <a:pt x="15" y="32"/>
                        <a:pt x="49" y="4"/>
                        <a:pt x="88" y="4"/>
                      </a:cubicBezTo>
                      <a:cubicBezTo>
                        <a:pt x="93" y="4"/>
                        <a:pt x="98" y="4"/>
                        <a:pt x="103" y="5"/>
                      </a:cubicBezTo>
                      <a:cubicBezTo>
                        <a:pt x="147" y="13"/>
                        <a:pt x="177" y="56"/>
                        <a:pt x="169" y="100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462" name="文本框 16"/>
            <p:cNvSpPr>
              <a:spLocks noChangeArrowheads="1"/>
            </p:cNvSpPr>
            <p:nvPr/>
          </p:nvSpPr>
          <p:spPr bwMode="auto">
            <a:xfrm>
              <a:off x="283054" y="71165"/>
              <a:ext cx="555339" cy="100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3900" b="1">
                  <a:solidFill>
                    <a:srgbClr val="30586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239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9"/>
          <p:cNvSpPr>
            <a:spLocks noChangeArrowheads="1"/>
          </p:cNvSpPr>
          <p:nvPr/>
        </p:nvSpPr>
        <p:spPr bwMode="auto">
          <a:xfrm>
            <a:off x="3402013" y="1506538"/>
            <a:ext cx="2613025" cy="4094162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3" name="文本框 35"/>
          <p:cNvSpPr>
            <a:spLocks noChangeArrowheads="1"/>
          </p:cNvSpPr>
          <p:nvPr/>
        </p:nvSpPr>
        <p:spPr bwMode="auto">
          <a:xfrm>
            <a:off x="3554413" y="3606800"/>
            <a:ext cx="23415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20484" name="矩形 37"/>
          <p:cNvSpPr>
            <a:spLocks noChangeArrowheads="1"/>
          </p:cNvSpPr>
          <p:nvPr/>
        </p:nvSpPr>
        <p:spPr bwMode="auto">
          <a:xfrm>
            <a:off x="3938588" y="2895600"/>
            <a:ext cx="1539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20485" name="直接连接符 32"/>
          <p:cNvSpPr>
            <a:spLocks noChangeShapeType="1"/>
          </p:cNvSpPr>
          <p:nvPr/>
        </p:nvSpPr>
        <p:spPr bwMode="auto">
          <a:xfrm>
            <a:off x="3402013" y="3416300"/>
            <a:ext cx="2613025" cy="0"/>
          </a:xfrm>
          <a:prstGeom prst="line">
            <a:avLst/>
          </a:prstGeom>
          <a:noFill/>
          <a:ln w="2857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矩形 33"/>
          <p:cNvSpPr>
            <a:spLocks noChangeArrowheads="1"/>
          </p:cNvSpPr>
          <p:nvPr/>
        </p:nvSpPr>
        <p:spPr bwMode="auto">
          <a:xfrm>
            <a:off x="631825" y="1506538"/>
            <a:ext cx="2613025" cy="4094162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7" name="矩形 34"/>
          <p:cNvSpPr>
            <a:spLocks noChangeArrowheads="1"/>
          </p:cNvSpPr>
          <p:nvPr/>
        </p:nvSpPr>
        <p:spPr bwMode="auto">
          <a:xfrm>
            <a:off x="6176963" y="1506538"/>
            <a:ext cx="2611437" cy="4094162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8" name="矩形 35"/>
          <p:cNvSpPr>
            <a:spLocks noChangeArrowheads="1"/>
          </p:cNvSpPr>
          <p:nvPr/>
        </p:nvSpPr>
        <p:spPr bwMode="auto">
          <a:xfrm>
            <a:off x="8924925" y="1506538"/>
            <a:ext cx="2609850" cy="4094162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89" name="任意多边形 42"/>
          <p:cNvSpPr>
            <a:spLocks noChangeArrowheads="1"/>
          </p:cNvSpPr>
          <p:nvPr/>
        </p:nvSpPr>
        <p:spPr bwMode="auto">
          <a:xfrm>
            <a:off x="1501775" y="1701800"/>
            <a:ext cx="874713" cy="874713"/>
          </a:xfrm>
          <a:custGeom>
            <a:avLst/>
            <a:gdLst>
              <a:gd name="T0" fmla="*/ 428761 w 875300"/>
              <a:gd name="T1" fmla="*/ 166392 h 874712"/>
              <a:gd name="T2" fmla="*/ 761019 w 875300"/>
              <a:gd name="T3" fmla="*/ 560209 h 874712"/>
              <a:gd name="T4" fmla="*/ 761019 w 875300"/>
              <a:gd name="T5" fmla="*/ 839161 h 874712"/>
              <a:gd name="T6" fmla="*/ 720168 w 875300"/>
              <a:gd name="T7" fmla="*/ 874714 h 874712"/>
              <a:gd name="T8" fmla="*/ 505017 w 875300"/>
              <a:gd name="T9" fmla="*/ 874714 h 874712"/>
              <a:gd name="T10" fmla="*/ 505017 w 875300"/>
              <a:gd name="T11" fmla="*/ 623110 h 874712"/>
              <a:gd name="T12" fmla="*/ 355228 w 875300"/>
              <a:gd name="T13" fmla="*/ 623110 h 874712"/>
              <a:gd name="T14" fmla="*/ 355228 w 875300"/>
              <a:gd name="T15" fmla="*/ 874714 h 874712"/>
              <a:gd name="T16" fmla="*/ 137355 w 875300"/>
              <a:gd name="T17" fmla="*/ 874714 h 874712"/>
              <a:gd name="T18" fmla="*/ 93779 w 875300"/>
              <a:gd name="T19" fmla="*/ 839161 h 874712"/>
              <a:gd name="T20" fmla="*/ 93779 w 875300"/>
              <a:gd name="T21" fmla="*/ 590292 h 874712"/>
              <a:gd name="T22" fmla="*/ 428761 w 875300"/>
              <a:gd name="T23" fmla="*/ 166392 h 874712"/>
              <a:gd name="T24" fmla="*/ 426502 w 875300"/>
              <a:gd name="T25" fmla="*/ 0 h 874712"/>
              <a:gd name="T26" fmla="*/ 456486 w 875300"/>
              <a:gd name="T27" fmla="*/ 13668 h 874712"/>
              <a:gd name="T28" fmla="*/ 865356 w 875300"/>
              <a:gd name="T29" fmla="*/ 502987 h 874712"/>
              <a:gd name="T30" fmla="*/ 859905 w 875300"/>
              <a:gd name="T31" fmla="*/ 560392 h 874712"/>
              <a:gd name="T32" fmla="*/ 810840 w 875300"/>
              <a:gd name="T33" fmla="*/ 565860 h 874712"/>
              <a:gd name="T34" fmla="*/ 429228 w 875300"/>
              <a:gd name="T35" fmla="*/ 114812 h 874712"/>
              <a:gd name="T36" fmla="*/ 61245 w 875300"/>
              <a:gd name="T37" fmla="*/ 576794 h 874712"/>
              <a:gd name="T38" fmla="*/ 12181 w 875300"/>
              <a:gd name="T39" fmla="*/ 571327 h 874712"/>
              <a:gd name="T40" fmla="*/ 6727 w 875300"/>
              <a:gd name="T41" fmla="*/ 513921 h 874712"/>
              <a:gd name="T42" fmla="*/ 396519 w 875300"/>
              <a:gd name="T43" fmla="*/ 13668 h 874712"/>
              <a:gd name="T44" fmla="*/ 426502 w 875300"/>
              <a:gd name="T45" fmla="*/ 0 h 87471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875300"/>
              <a:gd name="T70" fmla="*/ 0 h 874712"/>
              <a:gd name="T71" fmla="*/ 875300 w 875300"/>
              <a:gd name="T72" fmla="*/ 874712 h 87471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875300" h="874712">
                <a:moveTo>
                  <a:pt x="429913" y="166392"/>
                </a:moveTo>
                <a:cubicBezTo>
                  <a:pt x="429913" y="166392"/>
                  <a:pt x="763064" y="541063"/>
                  <a:pt x="763064" y="560207"/>
                </a:cubicBezTo>
                <a:cubicBezTo>
                  <a:pt x="763064" y="560207"/>
                  <a:pt x="763064" y="560207"/>
                  <a:pt x="763064" y="839159"/>
                </a:cubicBezTo>
                <a:cubicBezTo>
                  <a:pt x="763064" y="858303"/>
                  <a:pt x="743949" y="874712"/>
                  <a:pt x="722103" y="874712"/>
                </a:cubicBezTo>
                <a:cubicBezTo>
                  <a:pt x="722103" y="874712"/>
                  <a:pt x="722103" y="874712"/>
                  <a:pt x="506374" y="874712"/>
                </a:cubicBezTo>
                <a:cubicBezTo>
                  <a:pt x="506374" y="874712"/>
                  <a:pt x="506374" y="874712"/>
                  <a:pt x="506374" y="623108"/>
                </a:cubicBezTo>
                <a:cubicBezTo>
                  <a:pt x="506374" y="623108"/>
                  <a:pt x="506374" y="623108"/>
                  <a:pt x="356183" y="623108"/>
                </a:cubicBezTo>
                <a:cubicBezTo>
                  <a:pt x="356183" y="623108"/>
                  <a:pt x="356183" y="623108"/>
                  <a:pt x="356183" y="874712"/>
                </a:cubicBezTo>
                <a:cubicBezTo>
                  <a:pt x="356183" y="874712"/>
                  <a:pt x="356183" y="874712"/>
                  <a:pt x="137723" y="874712"/>
                </a:cubicBezTo>
                <a:cubicBezTo>
                  <a:pt x="113146" y="874712"/>
                  <a:pt x="94031" y="858303"/>
                  <a:pt x="94031" y="839159"/>
                </a:cubicBezTo>
                <a:cubicBezTo>
                  <a:pt x="94031" y="839159"/>
                  <a:pt x="94031" y="839159"/>
                  <a:pt x="94031" y="590290"/>
                </a:cubicBezTo>
                <a:cubicBezTo>
                  <a:pt x="94031" y="590290"/>
                  <a:pt x="94031" y="590290"/>
                  <a:pt x="429913" y="166392"/>
                </a:cubicBezTo>
                <a:close/>
                <a:moveTo>
                  <a:pt x="427648" y="0"/>
                </a:moveTo>
                <a:cubicBezTo>
                  <a:pt x="438581" y="0"/>
                  <a:pt x="449513" y="2734"/>
                  <a:pt x="457713" y="13668"/>
                </a:cubicBezTo>
                <a:cubicBezTo>
                  <a:pt x="463179" y="19135"/>
                  <a:pt x="867682" y="502985"/>
                  <a:pt x="867682" y="502985"/>
                </a:cubicBezTo>
                <a:cubicBezTo>
                  <a:pt x="878614" y="516653"/>
                  <a:pt x="878614" y="543989"/>
                  <a:pt x="862215" y="560390"/>
                </a:cubicBezTo>
                <a:cubicBezTo>
                  <a:pt x="848550" y="579526"/>
                  <a:pt x="826685" y="582259"/>
                  <a:pt x="813019" y="565858"/>
                </a:cubicBezTo>
                <a:cubicBezTo>
                  <a:pt x="813019" y="565858"/>
                  <a:pt x="813019" y="565858"/>
                  <a:pt x="430381" y="114812"/>
                </a:cubicBezTo>
                <a:cubicBezTo>
                  <a:pt x="430381" y="114812"/>
                  <a:pt x="430381" y="114812"/>
                  <a:pt x="61409" y="576792"/>
                </a:cubicBezTo>
                <a:cubicBezTo>
                  <a:pt x="50477" y="590460"/>
                  <a:pt x="28612" y="587727"/>
                  <a:pt x="12213" y="571325"/>
                </a:cubicBezTo>
                <a:cubicBezTo>
                  <a:pt x="-1453" y="554923"/>
                  <a:pt x="-4186" y="530321"/>
                  <a:pt x="6747" y="513919"/>
                </a:cubicBezTo>
                <a:cubicBezTo>
                  <a:pt x="6747" y="513919"/>
                  <a:pt x="392117" y="21869"/>
                  <a:pt x="397584" y="13668"/>
                </a:cubicBezTo>
                <a:cubicBezTo>
                  <a:pt x="405783" y="2734"/>
                  <a:pt x="416716" y="0"/>
                  <a:pt x="4276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0" name="文本框 22"/>
          <p:cNvSpPr>
            <a:spLocks noChangeArrowheads="1"/>
          </p:cNvSpPr>
          <p:nvPr/>
        </p:nvSpPr>
        <p:spPr bwMode="auto">
          <a:xfrm>
            <a:off x="784225" y="3606800"/>
            <a:ext cx="23399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20491" name="矩形 6"/>
          <p:cNvSpPr>
            <a:spLocks noChangeArrowheads="1"/>
          </p:cNvSpPr>
          <p:nvPr/>
        </p:nvSpPr>
        <p:spPr bwMode="auto">
          <a:xfrm>
            <a:off x="1168400" y="2895600"/>
            <a:ext cx="1539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20492" name="文本框 31"/>
          <p:cNvSpPr>
            <a:spLocks noChangeArrowheads="1"/>
          </p:cNvSpPr>
          <p:nvPr/>
        </p:nvSpPr>
        <p:spPr bwMode="auto">
          <a:xfrm>
            <a:off x="6399213" y="3606800"/>
            <a:ext cx="23399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20493" name="矩形 32"/>
          <p:cNvSpPr>
            <a:spLocks noChangeArrowheads="1"/>
          </p:cNvSpPr>
          <p:nvPr/>
        </p:nvSpPr>
        <p:spPr bwMode="auto">
          <a:xfrm>
            <a:off x="6707188" y="2895600"/>
            <a:ext cx="1550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20494" name="文本框 38"/>
          <p:cNvSpPr>
            <a:spLocks noChangeArrowheads="1"/>
          </p:cNvSpPr>
          <p:nvPr/>
        </p:nvSpPr>
        <p:spPr bwMode="auto">
          <a:xfrm>
            <a:off x="9115425" y="3606800"/>
            <a:ext cx="23399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sp>
        <p:nvSpPr>
          <p:cNvPr id="20495" name="矩形 40"/>
          <p:cNvSpPr>
            <a:spLocks noChangeArrowheads="1"/>
          </p:cNvSpPr>
          <p:nvPr/>
        </p:nvSpPr>
        <p:spPr bwMode="auto">
          <a:xfrm>
            <a:off x="9469438" y="2895600"/>
            <a:ext cx="15224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grpSp>
        <p:nvGrpSpPr>
          <p:cNvPr id="20496" name="组合 45"/>
          <p:cNvGrpSpPr>
            <a:grpSpLocks/>
          </p:cNvGrpSpPr>
          <p:nvPr/>
        </p:nvGrpSpPr>
        <p:grpSpPr bwMode="auto">
          <a:xfrm>
            <a:off x="6973888" y="1660525"/>
            <a:ext cx="1019175" cy="957263"/>
            <a:chOff x="0" y="0"/>
            <a:chExt cx="1020304" cy="957907"/>
          </a:xfrm>
        </p:grpSpPr>
        <p:sp>
          <p:nvSpPr>
            <p:cNvPr id="20516" name="Freeform 10"/>
            <p:cNvSpPr>
              <a:spLocks noEditPoints="1" noChangeArrowheads="1"/>
            </p:cNvSpPr>
            <p:nvPr/>
          </p:nvSpPr>
          <p:spPr bwMode="auto">
            <a:xfrm>
              <a:off x="0" y="377847"/>
              <a:ext cx="580059" cy="580060"/>
            </a:xfrm>
            <a:custGeom>
              <a:avLst/>
              <a:gdLst>
                <a:gd name="T0" fmla="*/ 2147483647 w 212"/>
                <a:gd name="T1" fmla="*/ 2147483647 h 212"/>
                <a:gd name="T2" fmla="*/ 2147483647 w 212"/>
                <a:gd name="T3" fmla="*/ 2147483647 h 212"/>
                <a:gd name="T4" fmla="*/ 2147483647 w 212"/>
                <a:gd name="T5" fmla="*/ 2147483647 h 212"/>
                <a:gd name="T6" fmla="*/ 2147483647 w 212"/>
                <a:gd name="T7" fmla="*/ 2147483647 h 212"/>
                <a:gd name="T8" fmla="*/ 2147483647 w 212"/>
                <a:gd name="T9" fmla="*/ 2147483647 h 212"/>
                <a:gd name="T10" fmla="*/ 2147483647 w 212"/>
                <a:gd name="T11" fmla="*/ 2147483647 h 212"/>
                <a:gd name="T12" fmla="*/ 2147483647 w 212"/>
                <a:gd name="T13" fmla="*/ 2147483647 h 212"/>
                <a:gd name="T14" fmla="*/ 2147483647 w 212"/>
                <a:gd name="T15" fmla="*/ 2147483647 h 212"/>
                <a:gd name="T16" fmla="*/ 2147483647 w 212"/>
                <a:gd name="T17" fmla="*/ 2147483647 h 212"/>
                <a:gd name="T18" fmla="*/ 2147483647 w 212"/>
                <a:gd name="T19" fmla="*/ 2147483647 h 212"/>
                <a:gd name="T20" fmla="*/ 2147483647 w 212"/>
                <a:gd name="T21" fmla="*/ 2147483647 h 212"/>
                <a:gd name="T22" fmla="*/ 2147483647 w 212"/>
                <a:gd name="T23" fmla="*/ 2147483647 h 212"/>
                <a:gd name="T24" fmla="*/ 2147483647 w 212"/>
                <a:gd name="T25" fmla="*/ 0 h 212"/>
                <a:gd name="T26" fmla="*/ 2147483647 w 212"/>
                <a:gd name="T27" fmla="*/ 2147483647 h 212"/>
                <a:gd name="T28" fmla="*/ 2147483647 w 212"/>
                <a:gd name="T29" fmla="*/ 2147483647 h 212"/>
                <a:gd name="T30" fmla="*/ 2147483647 w 212"/>
                <a:gd name="T31" fmla="*/ 2147483647 h 212"/>
                <a:gd name="T32" fmla="*/ 2147483647 w 212"/>
                <a:gd name="T33" fmla="*/ 2147483647 h 212"/>
                <a:gd name="T34" fmla="*/ 2147483647 w 212"/>
                <a:gd name="T35" fmla="*/ 2147483647 h 212"/>
                <a:gd name="T36" fmla="*/ 2147483647 w 212"/>
                <a:gd name="T37" fmla="*/ 2147483647 h 212"/>
                <a:gd name="T38" fmla="*/ 2147483647 w 212"/>
                <a:gd name="T39" fmla="*/ 2147483647 h 212"/>
                <a:gd name="T40" fmla="*/ 2147483647 w 212"/>
                <a:gd name="T41" fmla="*/ 2147483647 h 212"/>
                <a:gd name="T42" fmla="*/ 2147483647 w 212"/>
                <a:gd name="T43" fmla="*/ 2147483647 h 212"/>
                <a:gd name="T44" fmla="*/ 2147483647 w 212"/>
                <a:gd name="T45" fmla="*/ 2147483647 h 212"/>
                <a:gd name="T46" fmla="*/ 2147483647 w 212"/>
                <a:gd name="T47" fmla="*/ 2147483647 h 212"/>
                <a:gd name="T48" fmla="*/ 2147483647 w 212"/>
                <a:gd name="T49" fmla="*/ 2147483647 h 212"/>
                <a:gd name="T50" fmla="*/ 2147483647 w 212"/>
                <a:gd name="T51" fmla="*/ 2147483647 h 212"/>
                <a:gd name="T52" fmla="*/ 2147483647 w 212"/>
                <a:gd name="T53" fmla="*/ 2147483647 h 212"/>
                <a:gd name="T54" fmla="*/ 2147483647 w 212"/>
                <a:gd name="T55" fmla="*/ 2147483647 h 212"/>
                <a:gd name="T56" fmla="*/ 2147483647 w 212"/>
                <a:gd name="T57" fmla="*/ 2147483647 h 212"/>
                <a:gd name="T58" fmla="*/ 2147483647 w 212"/>
                <a:gd name="T59" fmla="*/ 2147483647 h 212"/>
                <a:gd name="T60" fmla="*/ 2147483647 w 212"/>
                <a:gd name="T61" fmla="*/ 2147483647 h 212"/>
                <a:gd name="T62" fmla="*/ 2147483647 w 212"/>
                <a:gd name="T63" fmla="*/ 2147483647 h 212"/>
                <a:gd name="T64" fmla="*/ 2147483647 w 212"/>
                <a:gd name="T65" fmla="*/ 2147483647 h 212"/>
                <a:gd name="T66" fmla="*/ 2147483647 w 212"/>
                <a:gd name="T67" fmla="*/ 2147483647 h 212"/>
                <a:gd name="T68" fmla="*/ 2147483647 w 212"/>
                <a:gd name="T69" fmla="*/ 2147483647 h 212"/>
                <a:gd name="T70" fmla="*/ 2147483647 w 212"/>
                <a:gd name="T71" fmla="*/ 2147483647 h 212"/>
                <a:gd name="T72" fmla="*/ 2147483647 w 212"/>
                <a:gd name="T73" fmla="*/ 2147483647 h 212"/>
                <a:gd name="T74" fmla="*/ 2147483647 w 212"/>
                <a:gd name="T75" fmla="*/ 2147483647 h 212"/>
                <a:gd name="T76" fmla="*/ 2147483647 w 212"/>
                <a:gd name="T77" fmla="*/ 2147483647 h 212"/>
                <a:gd name="T78" fmla="*/ 2147483647 w 212"/>
                <a:gd name="T79" fmla="*/ 2147483647 h 212"/>
                <a:gd name="T80" fmla="*/ 2147483647 w 212"/>
                <a:gd name="T81" fmla="*/ 2147483647 h 212"/>
                <a:gd name="T82" fmla="*/ 2147483647 w 212"/>
                <a:gd name="T83" fmla="*/ 2147483647 h 212"/>
                <a:gd name="T84" fmla="*/ 2147483647 w 212"/>
                <a:gd name="T85" fmla="*/ 2147483647 h 212"/>
                <a:gd name="T86" fmla="*/ 2147483647 w 212"/>
                <a:gd name="T87" fmla="*/ 2147483647 h 212"/>
                <a:gd name="T88" fmla="*/ 2147483647 w 212"/>
                <a:gd name="T89" fmla="*/ 2147483647 h 212"/>
                <a:gd name="T90" fmla="*/ 2147483647 w 212"/>
                <a:gd name="T91" fmla="*/ 2147483647 h 212"/>
                <a:gd name="T92" fmla="*/ 2147483647 w 212"/>
                <a:gd name="T93" fmla="*/ 2147483647 h 212"/>
                <a:gd name="T94" fmla="*/ 2147483647 w 212"/>
                <a:gd name="T95" fmla="*/ 2147483647 h 212"/>
                <a:gd name="T96" fmla="*/ 2147483647 w 212"/>
                <a:gd name="T97" fmla="*/ 2147483647 h 212"/>
                <a:gd name="T98" fmla="*/ 2147483647 w 212"/>
                <a:gd name="T99" fmla="*/ 2147483647 h 212"/>
                <a:gd name="T100" fmla="*/ 2147483647 w 212"/>
                <a:gd name="T101" fmla="*/ 2147483647 h 212"/>
                <a:gd name="T102" fmla="*/ 2147483647 w 212"/>
                <a:gd name="T103" fmla="*/ 2147483647 h 212"/>
                <a:gd name="T104" fmla="*/ 2147483647 w 212"/>
                <a:gd name="T105" fmla="*/ 2147483647 h 212"/>
                <a:gd name="T106" fmla="*/ 2147483647 w 212"/>
                <a:gd name="T107" fmla="*/ 2147483647 h 212"/>
                <a:gd name="T108" fmla="*/ 2147483647 w 212"/>
                <a:gd name="T109" fmla="*/ 2147483647 h 212"/>
                <a:gd name="T110" fmla="*/ 2147483647 w 212"/>
                <a:gd name="T111" fmla="*/ 2147483647 h 212"/>
                <a:gd name="T112" fmla="*/ 2147483647 w 212"/>
                <a:gd name="T113" fmla="*/ 2147483647 h 212"/>
                <a:gd name="T114" fmla="*/ 2147483647 w 212"/>
                <a:gd name="T115" fmla="*/ 2147483647 h 2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12"/>
                <a:gd name="T175" fmla="*/ 0 h 212"/>
                <a:gd name="T176" fmla="*/ 212 w 212"/>
                <a:gd name="T177" fmla="*/ 212 h 2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12" h="212">
                  <a:moveTo>
                    <a:pt x="190" y="93"/>
                  </a:moveTo>
                  <a:cubicBezTo>
                    <a:pt x="190" y="89"/>
                    <a:pt x="189" y="86"/>
                    <a:pt x="188" y="82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2" y="60"/>
                    <a:pt x="199" y="54"/>
                    <a:pt x="195" y="48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0" y="50"/>
                    <a:pt x="168" y="47"/>
                    <a:pt x="165" y="44"/>
                  </a:cubicBezTo>
                  <a:cubicBezTo>
                    <a:pt x="172" y="23"/>
                    <a:pt x="172" y="23"/>
                    <a:pt x="172" y="23"/>
                  </a:cubicBezTo>
                  <a:cubicBezTo>
                    <a:pt x="169" y="21"/>
                    <a:pt x="166" y="19"/>
                    <a:pt x="163" y="17"/>
                  </a:cubicBezTo>
                  <a:cubicBezTo>
                    <a:pt x="160" y="15"/>
                    <a:pt x="157" y="13"/>
                    <a:pt x="154" y="12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4" y="26"/>
                    <a:pt x="130" y="24"/>
                    <a:pt x="127" y="23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5" y="0"/>
                    <a:pt x="108" y="0"/>
                    <a:pt x="101" y="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3"/>
                    <a:pt x="87" y="23"/>
                    <a:pt x="8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1" y="10"/>
                    <a:pt x="55" y="13"/>
                    <a:pt x="49" y="1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1" y="42"/>
                    <a:pt x="48" y="44"/>
                    <a:pt x="45" y="4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2" y="43"/>
                    <a:pt x="19" y="46"/>
                    <a:pt x="17" y="49"/>
                  </a:cubicBezTo>
                  <a:cubicBezTo>
                    <a:pt x="15" y="52"/>
                    <a:pt x="14" y="55"/>
                    <a:pt x="12" y="5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7" y="78"/>
                    <a:pt x="25" y="82"/>
                    <a:pt x="24" y="86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7"/>
                    <a:pt x="0" y="104"/>
                    <a:pt x="1" y="11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4" y="122"/>
                    <a:pt x="24" y="126"/>
                    <a:pt x="25" y="129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1" y="151"/>
                    <a:pt x="14" y="158"/>
                    <a:pt x="18" y="164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43" y="161"/>
                    <a:pt x="45" y="164"/>
                    <a:pt x="48" y="167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4" y="191"/>
                    <a:pt x="46" y="193"/>
                    <a:pt x="49" y="195"/>
                  </a:cubicBezTo>
                  <a:cubicBezTo>
                    <a:pt x="52" y="197"/>
                    <a:pt x="56" y="199"/>
                    <a:pt x="59" y="200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9" y="186"/>
                    <a:pt x="83" y="187"/>
                    <a:pt x="87" y="188"/>
                  </a:cubicBezTo>
                  <a:cubicBezTo>
                    <a:pt x="91" y="210"/>
                    <a:pt x="91" y="210"/>
                    <a:pt x="91" y="210"/>
                  </a:cubicBezTo>
                  <a:cubicBezTo>
                    <a:pt x="98" y="212"/>
                    <a:pt x="105" y="212"/>
                    <a:pt x="112" y="211"/>
                  </a:cubicBezTo>
                  <a:cubicBezTo>
                    <a:pt x="119" y="189"/>
                    <a:pt x="119" y="189"/>
                    <a:pt x="119" y="189"/>
                  </a:cubicBezTo>
                  <a:cubicBezTo>
                    <a:pt x="123" y="189"/>
                    <a:pt x="127" y="188"/>
                    <a:pt x="130" y="187"/>
                  </a:cubicBezTo>
                  <a:cubicBezTo>
                    <a:pt x="146" y="204"/>
                    <a:pt x="146" y="204"/>
                    <a:pt x="146" y="204"/>
                  </a:cubicBezTo>
                  <a:cubicBezTo>
                    <a:pt x="152" y="201"/>
                    <a:pt x="159" y="198"/>
                    <a:pt x="165" y="194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2" y="169"/>
                    <a:pt x="165" y="167"/>
                    <a:pt x="168" y="164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91" y="169"/>
                    <a:pt x="193" y="166"/>
                    <a:pt x="195" y="163"/>
                  </a:cubicBezTo>
                  <a:cubicBezTo>
                    <a:pt x="197" y="160"/>
                    <a:pt x="199" y="156"/>
                    <a:pt x="201" y="153"/>
                  </a:cubicBezTo>
                  <a:cubicBezTo>
                    <a:pt x="185" y="137"/>
                    <a:pt x="185" y="137"/>
                    <a:pt x="185" y="137"/>
                  </a:cubicBezTo>
                  <a:cubicBezTo>
                    <a:pt x="187" y="133"/>
                    <a:pt x="188" y="129"/>
                    <a:pt x="189" y="126"/>
                  </a:cubicBezTo>
                  <a:cubicBezTo>
                    <a:pt x="211" y="121"/>
                    <a:pt x="211" y="121"/>
                    <a:pt x="211" y="121"/>
                  </a:cubicBezTo>
                  <a:cubicBezTo>
                    <a:pt x="212" y="114"/>
                    <a:pt x="212" y="107"/>
                    <a:pt x="212" y="100"/>
                  </a:cubicBezTo>
                  <a:lnTo>
                    <a:pt x="190" y="93"/>
                  </a:lnTo>
                  <a:close/>
                  <a:moveTo>
                    <a:pt x="163" y="142"/>
                  </a:moveTo>
                  <a:cubicBezTo>
                    <a:pt x="143" y="174"/>
                    <a:pt x="101" y="183"/>
                    <a:pt x="70" y="163"/>
                  </a:cubicBezTo>
                  <a:cubicBezTo>
                    <a:pt x="38" y="143"/>
                    <a:pt x="29" y="101"/>
                    <a:pt x="49" y="70"/>
                  </a:cubicBezTo>
                  <a:cubicBezTo>
                    <a:pt x="70" y="38"/>
                    <a:pt x="111" y="29"/>
                    <a:pt x="143" y="49"/>
                  </a:cubicBezTo>
                  <a:cubicBezTo>
                    <a:pt x="174" y="69"/>
                    <a:pt x="183" y="111"/>
                    <a:pt x="163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11"/>
            <p:cNvSpPr>
              <a:spLocks noEditPoints="1" noChangeArrowheads="1"/>
            </p:cNvSpPr>
            <p:nvPr/>
          </p:nvSpPr>
          <p:spPr bwMode="auto">
            <a:xfrm>
              <a:off x="539617" y="323539"/>
              <a:ext cx="480687" cy="480687"/>
            </a:xfrm>
            <a:custGeom>
              <a:avLst/>
              <a:gdLst>
                <a:gd name="T0" fmla="*/ 2147483647 w 176"/>
                <a:gd name="T1" fmla="*/ 2147483647 h 176"/>
                <a:gd name="T2" fmla="*/ 2147483647 w 176"/>
                <a:gd name="T3" fmla="*/ 2147483647 h 176"/>
                <a:gd name="T4" fmla="*/ 2147483647 w 176"/>
                <a:gd name="T5" fmla="*/ 2147483647 h 176"/>
                <a:gd name="T6" fmla="*/ 2147483647 w 176"/>
                <a:gd name="T7" fmla="*/ 2147483647 h 176"/>
                <a:gd name="T8" fmla="*/ 2147483647 w 176"/>
                <a:gd name="T9" fmla="*/ 2147483647 h 176"/>
                <a:gd name="T10" fmla="*/ 2147483647 w 176"/>
                <a:gd name="T11" fmla="*/ 2147483647 h 176"/>
                <a:gd name="T12" fmla="*/ 2147483647 w 176"/>
                <a:gd name="T13" fmla="*/ 2147483647 h 176"/>
                <a:gd name="T14" fmla="*/ 2147483647 w 176"/>
                <a:gd name="T15" fmla="*/ 2147483647 h 176"/>
                <a:gd name="T16" fmla="*/ 2147483647 w 176"/>
                <a:gd name="T17" fmla="*/ 2147483647 h 176"/>
                <a:gd name="T18" fmla="*/ 2147483647 w 176"/>
                <a:gd name="T19" fmla="*/ 2147483647 h 176"/>
                <a:gd name="T20" fmla="*/ 2147483647 w 176"/>
                <a:gd name="T21" fmla="*/ 0 h 176"/>
                <a:gd name="T22" fmla="*/ 2147483647 w 176"/>
                <a:gd name="T23" fmla="*/ 2147483647 h 176"/>
                <a:gd name="T24" fmla="*/ 2147483647 w 176"/>
                <a:gd name="T25" fmla="*/ 2147483647 h 176"/>
                <a:gd name="T26" fmla="*/ 2147483647 w 176"/>
                <a:gd name="T27" fmla="*/ 2147483647 h 176"/>
                <a:gd name="T28" fmla="*/ 2147483647 w 176"/>
                <a:gd name="T29" fmla="*/ 2147483647 h 176"/>
                <a:gd name="T30" fmla="*/ 2147483647 w 176"/>
                <a:gd name="T31" fmla="*/ 2147483647 h 176"/>
                <a:gd name="T32" fmla="*/ 2147483647 w 176"/>
                <a:gd name="T33" fmla="*/ 2147483647 h 176"/>
                <a:gd name="T34" fmla="*/ 2147483647 w 176"/>
                <a:gd name="T35" fmla="*/ 2147483647 h 176"/>
                <a:gd name="T36" fmla="*/ 2147483647 w 176"/>
                <a:gd name="T37" fmla="*/ 2147483647 h 176"/>
                <a:gd name="T38" fmla="*/ 0 w 176"/>
                <a:gd name="T39" fmla="*/ 2147483647 h 176"/>
                <a:gd name="T40" fmla="*/ 2147483647 w 176"/>
                <a:gd name="T41" fmla="*/ 2147483647 h 176"/>
                <a:gd name="T42" fmla="*/ 2147483647 w 176"/>
                <a:gd name="T43" fmla="*/ 2147483647 h 176"/>
                <a:gd name="T44" fmla="*/ 2147483647 w 176"/>
                <a:gd name="T45" fmla="*/ 2147483647 h 176"/>
                <a:gd name="T46" fmla="*/ 2147483647 w 176"/>
                <a:gd name="T47" fmla="*/ 2147483647 h 176"/>
                <a:gd name="T48" fmla="*/ 2147483647 w 176"/>
                <a:gd name="T49" fmla="*/ 2147483647 h 176"/>
                <a:gd name="T50" fmla="*/ 2147483647 w 176"/>
                <a:gd name="T51" fmla="*/ 2147483647 h 176"/>
                <a:gd name="T52" fmla="*/ 2147483647 w 176"/>
                <a:gd name="T53" fmla="*/ 2147483647 h 176"/>
                <a:gd name="T54" fmla="*/ 2147483647 w 176"/>
                <a:gd name="T55" fmla="*/ 2147483647 h 176"/>
                <a:gd name="T56" fmla="*/ 2147483647 w 176"/>
                <a:gd name="T57" fmla="*/ 2147483647 h 176"/>
                <a:gd name="T58" fmla="*/ 2147483647 w 176"/>
                <a:gd name="T59" fmla="*/ 2147483647 h 176"/>
                <a:gd name="T60" fmla="*/ 2147483647 w 176"/>
                <a:gd name="T61" fmla="*/ 2147483647 h 176"/>
                <a:gd name="T62" fmla="*/ 2147483647 w 176"/>
                <a:gd name="T63" fmla="*/ 2147483647 h 176"/>
                <a:gd name="T64" fmla="*/ 2147483647 w 176"/>
                <a:gd name="T65" fmla="*/ 2147483647 h 176"/>
                <a:gd name="T66" fmla="*/ 2147483647 w 176"/>
                <a:gd name="T67" fmla="*/ 2147483647 h 176"/>
                <a:gd name="T68" fmla="*/ 2147483647 w 176"/>
                <a:gd name="T69" fmla="*/ 2147483647 h 176"/>
                <a:gd name="T70" fmla="*/ 2147483647 w 176"/>
                <a:gd name="T71" fmla="*/ 2147483647 h 176"/>
                <a:gd name="T72" fmla="*/ 2147483647 w 176"/>
                <a:gd name="T73" fmla="*/ 2147483647 h 176"/>
                <a:gd name="T74" fmla="*/ 2147483647 w 176"/>
                <a:gd name="T75" fmla="*/ 2147483647 h 176"/>
                <a:gd name="T76" fmla="*/ 2147483647 w 176"/>
                <a:gd name="T77" fmla="*/ 2147483647 h 176"/>
                <a:gd name="T78" fmla="*/ 2147483647 w 176"/>
                <a:gd name="T79" fmla="*/ 2147483647 h 176"/>
                <a:gd name="T80" fmla="*/ 2147483647 w 176"/>
                <a:gd name="T81" fmla="*/ 2147483647 h 176"/>
                <a:gd name="T82" fmla="*/ 2147483647 w 176"/>
                <a:gd name="T83" fmla="*/ 2147483647 h 1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6"/>
                <a:gd name="T127" fmla="*/ 0 h 176"/>
                <a:gd name="T128" fmla="*/ 176 w 176"/>
                <a:gd name="T129" fmla="*/ 176 h 1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6" h="176">
                  <a:moveTo>
                    <a:pt x="156" y="88"/>
                  </a:moveTo>
                  <a:cubicBezTo>
                    <a:pt x="176" y="75"/>
                    <a:pt x="176" y="75"/>
                    <a:pt x="176" y="75"/>
                  </a:cubicBezTo>
                  <a:cubicBezTo>
                    <a:pt x="175" y="69"/>
                    <a:pt x="174" y="64"/>
                    <a:pt x="172" y="58"/>
                  </a:cubicBezTo>
                  <a:cubicBezTo>
                    <a:pt x="147" y="55"/>
                    <a:pt x="147" y="55"/>
                    <a:pt x="147" y="55"/>
                  </a:cubicBezTo>
                  <a:cubicBezTo>
                    <a:pt x="145" y="51"/>
                    <a:pt x="142" y="47"/>
                    <a:pt x="138" y="43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1" y="18"/>
                    <a:pt x="139" y="16"/>
                    <a:pt x="136" y="14"/>
                  </a:cubicBezTo>
                  <a:cubicBezTo>
                    <a:pt x="134" y="12"/>
                    <a:pt x="131" y="11"/>
                    <a:pt x="128" y="10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4" y="23"/>
                    <a:pt x="99" y="22"/>
                    <a:pt x="94" y="2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1"/>
                    <a:pt x="70" y="2"/>
                    <a:pt x="64" y="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55" y="29"/>
                    <a:pt x="50" y="33"/>
                    <a:pt x="45" y="37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8" y="34"/>
                    <a:pt x="16" y="38"/>
                    <a:pt x="14" y="41"/>
                  </a:cubicBezTo>
                  <a:cubicBezTo>
                    <a:pt x="13" y="42"/>
                    <a:pt x="13" y="43"/>
                    <a:pt x="12" y="44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3" y="70"/>
                    <a:pt x="22" y="77"/>
                    <a:pt x="21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3"/>
                    <a:pt x="1" y="107"/>
                    <a:pt x="3" y="111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9" y="122"/>
                    <a:pt x="34" y="130"/>
                    <a:pt x="41" y="137"/>
                  </a:cubicBezTo>
                  <a:cubicBezTo>
                    <a:pt x="36" y="160"/>
                    <a:pt x="36" y="160"/>
                    <a:pt x="36" y="160"/>
                  </a:cubicBezTo>
                  <a:cubicBezTo>
                    <a:pt x="37" y="161"/>
                    <a:pt x="39" y="163"/>
                    <a:pt x="41" y="164"/>
                  </a:cubicBezTo>
                  <a:cubicBezTo>
                    <a:pt x="42" y="165"/>
                    <a:pt x="44" y="166"/>
                    <a:pt x="46" y="167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74" y="155"/>
                    <a:pt x="83" y="157"/>
                    <a:pt x="92" y="15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9" y="175"/>
                    <a:pt x="113" y="174"/>
                    <a:pt x="117" y="173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7" y="145"/>
                    <a:pt x="133" y="140"/>
                    <a:pt x="139" y="134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38"/>
                    <a:pt x="163" y="138"/>
                    <a:pt x="163" y="137"/>
                  </a:cubicBezTo>
                  <a:cubicBezTo>
                    <a:pt x="165" y="133"/>
                    <a:pt x="167" y="130"/>
                    <a:pt x="169" y="126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6" y="100"/>
                    <a:pt x="156" y="94"/>
                    <a:pt x="156" y="88"/>
                  </a:cubicBezTo>
                  <a:close/>
                  <a:moveTo>
                    <a:pt x="131" y="116"/>
                  </a:moveTo>
                  <a:cubicBezTo>
                    <a:pt x="116" y="140"/>
                    <a:pt x="85" y="146"/>
                    <a:pt x="61" y="131"/>
                  </a:cubicBezTo>
                  <a:cubicBezTo>
                    <a:pt x="38" y="116"/>
                    <a:pt x="31" y="85"/>
                    <a:pt x="46" y="61"/>
                  </a:cubicBezTo>
                  <a:cubicBezTo>
                    <a:pt x="61" y="38"/>
                    <a:pt x="92" y="31"/>
                    <a:pt x="116" y="46"/>
                  </a:cubicBezTo>
                  <a:cubicBezTo>
                    <a:pt x="140" y="61"/>
                    <a:pt x="146" y="92"/>
                    <a:pt x="131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8" name="Freeform 12"/>
            <p:cNvSpPr>
              <a:spLocks noEditPoints="1" noChangeArrowheads="1"/>
            </p:cNvSpPr>
            <p:nvPr/>
          </p:nvSpPr>
          <p:spPr bwMode="auto">
            <a:xfrm>
              <a:off x="517663" y="0"/>
              <a:ext cx="358204" cy="367448"/>
            </a:xfrm>
            <a:custGeom>
              <a:avLst/>
              <a:gdLst>
                <a:gd name="T0" fmla="*/ 2147483647 w 131"/>
                <a:gd name="T1" fmla="*/ 2147483647 h 134"/>
                <a:gd name="T2" fmla="*/ 2147483647 w 131"/>
                <a:gd name="T3" fmla="*/ 2147483647 h 134"/>
                <a:gd name="T4" fmla="*/ 2147483647 w 131"/>
                <a:gd name="T5" fmla="*/ 2147483647 h 134"/>
                <a:gd name="T6" fmla="*/ 2147483647 w 131"/>
                <a:gd name="T7" fmla="*/ 2147483647 h 134"/>
                <a:gd name="T8" fmla="*/ 2147483647 w 131"/>
                <a:gd name="T9" fmla="*/ 2147483647 h 134"/>
                <a:gd name="T10" fmla="*/ 2147483647 w 131"/>
                <a:gd name="T11" fmla="*/ 2147483647 h 134"/>
                <a:gd name="T12" fmla="*/ 2147483647 w 131"/>
                <a:gd name="T13" fmla="*/ 2147483647 h 134"/>
                <a:gd name="T14" fmla="*/ 2147483647 w 131"/>
                <a:gd name="T15" fmla="*/ 2147483647 h 134"/>
                <a:gd name="T16" fmla="*/ 2147483647 w 131"/>
                <a:gd name="T17" fmla="*/ 2147483647 h 134"/>
                <a:gd name="T18" fmla="*/ 2147483647 w 131"/>
                <a:gd name="T19" fmla="*/ 2147483647 h 134"/>
                <a:gd name="T20" fmla="*/ 2147483647 w 131"/>
                <a:gd name="T21" fmla="*/ 2147483647 h 134"/>
                <a:gd name="T22" fmla="*/ 2147483647 w 131"/>
                <a:gd name="T23" fmla="*/ 2147483647 h 134"/>
                <a:gd name="T24" fmla="*/ 2147483647 w 131"/>
                <a:gd name="T25" fmla="*/ 2147483647 h 134"/>
                <a:gd name="T26" fmla="*/ 2147483647 w 131"/>
                <a:gd name="T27" fmla="*/ 2147483647 h 134"/>
                <a:gd name="T28" fmla="*/ 2147483647 w 131"/>
                <a:gd name="T29" fmla="*/ 2147483647 h 134"/>
                <a:gd name="T30" fmla="*/ 2147483647 w 131"/>
                <a:gd name="T31" fmla="*/ 2147483647 h 134"/>
                <a:gd name="T32" fmla="*/ 2147483647 w 131"/>
                <a:gd name="T33" fmla="*/ 2147483647 h 134"/>
                <a:gd name="T34" fmla="*/ 2147483647 w 131"/>
                <a:gd name="T35" fmla="*/ 2147483647 h 134"/>
                <a:gd name="T36" fmla="*/ 2147483647 w 131"/>
                <a:gd name="T37" fmla="*/ 2147483647 h 134"/>
                <a:gd name="T38" fmla="*/ 2147483647 w 131"/>
                <a:gd name="T39" fmla="*/ 2147483647 h 134"/>
                <a:gd name="T40" fmla="*/ 2147483647 w 131"/>
                <a:gd name="T41" fmla="*/ 2147483647 h 134"/>
                <a:gd name="T42" fmla="*/ 2147483647 w 131"/>
                <a:gd name="T43" fmla="*/ 2147483647 h 134"/>
                <a:gd name="T44" fmla="*/ 2147483647 w 131"/>
                <a:gd name="T45" fmla="*/ 2147483647 h 134"/>
                <a:gd name="T46" fmla="*/ 2147483647 w 131"/>
                <a:gd name="T47" fmla="*/ 0 h 134"/>
                <a:gd name="T48" fmla="*/ 2147483647 w 131"/>
                <a:gd name="T49" fmla="*/ 2147483647 h 134"/>
                <a:gd name="T50" fmla="*/ 2147483647 w 131"/>
                <a:gd name="T51" fmla="*/ 2147483647 h 134"/>
                <a:gd name="T52" fmla="*/ 2147483647 w 131"/>
                <a:gd name="T53" fmla="*/ 2147483647 h 134"/>
                <a:gd name="T54" fmla="*/ 2147483647 w 131"/>
                <a:gd name="T55" fmla="*/ 2147483647 h 134"/>
                <a:gd name="T56" fmla="*/ 0 w 131"/>
                <a:gd name="T57" fmla="*/ 2147483647 h 134"/>
                <a:gd name="T58" fmla="*/ 2147483647 w 131"/>
                <a:gd name="T59" fmla="*/ 2147483647 h 134"/>
                <a:gd name="T60" fmla="*/ 2147483647 w 131"/>
                <a:gd name="T61" fmla="*/ 2147483647 h 134"/>
                <a:gd name="T62" fmla="*/ 2147483647 w 131"/>
                <a:gd name="T63" fmla="*/ 2147483647 h 134"/>
                <a:gd name="T64" fmla="*/ 2147483647 w 131"/>
                <a:gd name="T65" fmla="*/ 2147483647 h 134"/>
                <a:gd name="T66" fmla="*/ 2147483647 w 131"/>
                <a:gd name="T67" fmla="*/ 2147483647 h 134"/>
                <a:gd name="T68" fmla="*/ 2147483647 w 131"/>
                <a:gd name="T69" fmla="*/ 2147483647 h 134"/>
                <a:gd name="T70" fmla="*/ 2147483647 w 131"/>
                <a:gd name="T71" fmla="*/ 2147483647 h 1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1"/>
                <a:gd name="T109" fmla="*/ 0 h 134"/>
                <a:gd name="T110" fmla="*/ 131 w 131"/>
                <a:gd name="T111" fmla="*/ 134 h 1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1" h="134">
                  <a:moveTo>
                    <a:pt x="14" y="79"/>
                  </a:moveTo>
                  <a:cubicBezTo>
                    <a:pt x="2" y="94"/>
                    <a:pt x="2" y="94"/>
                    <a:pt x="2" y="94"/>
                  </a:cubicBezTo>
                  <a:cubicBezTo>
                    <a:pt x="3" y="97"/>
                    <a:pt x="5" y="101"/>
                    <a:pt x="7" y="104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9" y="104"/>
                    <a:pt x="31" y="106"/>
                    <a:pt x="34" y="108"/>
                  </a:cubicBezTo>
                  <a:cubicBezTo>
                    <a:pt x="37" y="110"/>
                    <a:pt x="39" y="111"/>
                    <a:pt x="42" y="113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50" y="133"/>
                    <a:pt x="54" y="134"/>
                    <a:pt x="58" y="134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5" y="117"/>
                    <a:pt x="81" y="115"/>
                    <a:pt x="87" y="112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8" y="118"/>
                    <a:pt x="111" y="116"/>
                    <a:pt x="113" y="113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10" y="88"/>
                    <a:pt x="112" y="82"/>
                    <a:pt x="113" y="76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4"/>
                    <a:pt x="131" y="59"/>
                    <a:pt x="130" y="55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09" y="44"/>
                    <a:pt x="107" y="40"/>
                    <a:pt x="104" y="3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7" y="15"/>
                    <a:pt x="105" y="13"/>
                    <a:pt x="103" y="12"/>
                  </a:cubicBezTo>
                  <a:cubicBezTo>
                    <a:pt x="101" y="11"/>
                    <a:pt x="99" y="9"/>
                    <a:pt x="97" y="8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76" y="17"/>
                    <a:pt x="71" y="16"/>
                    <a:pt x="66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1"/>
                    <a:pt x="45" y="2"/>
                    <a:pt x="41" y="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3" y="26"/>
                    <a:pt x="29" y="30"/>
                    <a:pt x="2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8"/>
                    <a:pt x="1" y="41"/>
                    <a:pt x="0" y="4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5"/>
                    <a:pt x="13" y="72"/>
                    <a:pt x="14" y="79"/>
                  </a:cubicBezTo>
                  <a:close/>
                  <a:moveTo>
                    <a:pt x="32" y="45"/>
                  </a:moveTo>
                  <a:cubicBezTo>
                    <a:pt x="45" y="28"/>
                    <a:pt x="69" y="24"/>
                    <a:pt x="86" y="36"/>
                  </a:cubicBezTo>
                  <a:cubicBezTo>
                    <a:pt x="103" y="49"/>
                    <a:pt x="106" y="72"/>
                    <a:pt x="94" y="89"/>
                  </a:cubicBezTo>
                  <a:cubicBezTo>
                    <a:pt x="82" y="106"/>
                    <a:pt x="58" y="110"/>
                    <a:pt x="41" y="98"/>
                  </a:cubicBezTo>
                  <a:cubicBezTo>
                    <a:pt x="24" y="86"/>
                    <a:pt x="20" y="62"/>
                    <a:pt x="3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7" name="任意多边形 44"/>
          <p:cNvSpPr>
            <a:spLocks noChangeArrowheads="1"/>
          </p:cNvSpPr>
          <p:nvPr/>
        </p:nvSpPr>
        <p:spPr bwMode="auto">
          <a:xfrm>
            <a:off x="9752013" y="1644650"/>
            <a:ext cx="955675" cy="990600"/>
          </a:xfrm>
          <a:custGeom>
            <a:avLst/>
            <a:gdLst>
              <a:gd name="T0" fmla="*/ 515054 w 956752"/>
              <a:gd name="T1" fmla="*/ 953107 h 990261"/>
              <a:gd name="T2" fmla="*/ 515054 w 956752"/>
              <a:gd name="T3" fmla="*/ 991278 h 990261"/>
              <a:gd name="T4" fmla="*/ 433001 w 956752"/>
              <a:gd name="T5" fmla="*/ 972193 h 990261"/>
              <a:gd name="T6" fmla="*/ 408592 w 956752"/>
              <a:gd name="T7" fmla="*/ 897586 h 990261"/>
              <a:gd name="T8" fmla="*/ 560830 w 956752"/>
              <a:gd name="T9" fmla="*/ 917251 h 990261"/>
              <a:gd name="T10" fmla="*/ 408592 w 956752"/>
              <a:gd name="T11" fmla="*/ 936914 h 990261"/>
              <a:gd name="T12" fmla="*/ 408592 w 956752"/>
              <a:gd name="T13" fmla="*/ 897586 h 990261"/>
              <a:gd name="T14" fmla="*/ 569423 w 956752"/>
              <a:gd name="T15" fmla="*/ 845535 h 990261"/>
              <a:gd name="T16" fmla="*/ 569423 w 956752"/>
              <a:gd name="T17" fmla="*/ 884864 h 990261"/>
              <a:gd name="T18" fmla="*/ 370815 w 956752"/>
              <a:gd name="T19" fmla="*/ 865200 h 990261"/>
              <a:gd name="T20" fmla="*/ 389860 w 956752"/>
              <a:gd name="T21" fmla="*/ 794642 h 990261"/>
              <a:gd name="T22" fmla="*/ 588467 w 956752"/>
              <a:gd name="T23" fmla="*/ 813726 h 990261"/>
              <a:gd name="T24" fmla="*/ 389860 w 956752"/>
              <a:gd name="T25" fmla="*/ 832813 h 990261"/>
              <a:gd name="T26" fmla="*/ 389860 w 956752"/>
              <a:gd name="T27" fmla="*/ 794642 h 990261"/>
              <a:gd name="T28" fmla="*/ 289235 w 956752"/>
              <a:gd name="T29" fmla="*/ 679463 h 990261"/>
              <a:gd name="T30" fmla="*/ 191045 w 956752"/>
              <a:gd name="T31" fmla="*/ 821167 h 990261"/>
              <a:gd name="T32" fmla="*/ 155587 w 956752"/>
              <a:gd name="T33" fmla="*/ 785742 h 990261"/>
              <a:gd name="T34" fmla="*/ 272869 w 956752"/>
              <a:gd name="T35" fmla="*/ 670948 h 990261"/>
              <a:gd name="T36" fmla="*/ 694415 w 956752"/>
              <a:gd name="T37" fmla="*/ 676739 h 990261"/>
              <a:gd name="T38" fmla="*/ 792876 w 956752"/>
              <a:gd name="T39" fmla="*/ 821167 h 990261"/>
              <a:gd name="T40" fmla="*/ 658859 w 956752"/>
              <a:gd name="T41" fmla="*/ 709440 h 990261"/>
              <a:gd name="T42" fmla="*/ 679031 w 956752"/>
              <a:gd name="T43" fmla="*/ 670606 h 990261"/>
              <a:gd name="T44" fmla="*/ 931726 w 956752"/>
              <a:gd name="T45" fmla="*/ 478868 h 990261"/>
              <a:gd name="T46" fmla="*/ 931726 w 956752"/>
              <a:gd name="T47" fmla="*/ 528606 h 990261"/>
              <a:gd name="T48" fmla="*/ 760055 w 956752"/>
              <a:gd name="T49" fmla="*/ 503735 h 990261"/>
              <a:gd name="T50" fmla="*/ 21798 w 956752"/>
              <a:gd name="T51" fmla="*/ 478868 h 990261"/>
              <a:gd name="T52" fmla="*/ 193469 w 956752"/>
              <a:gd name="T53" fmla="*/ 503735 h 990261"/>
              <a:gd name="T54" fmla="*/ 21798 w 956752"/>
              <a:gd name="T55" fmla="*/ 528606 h 990261"/>
              <a:gd name="T56" fmla="*/ 21798 w 956752"/>
              <a:gd name="T57" fmla="*/ 478868 h 990261"/>
              <a:gd name="T58" fmla="*/ 716296 w 956752"/>
              <a:gd name="T59" fmla="*/ 476369 h 990261"/>
              <a:gd name="T60" fmla="*/ 588448 w 956752"/>
              <a:gd name="T61" fmla="*/ 769194 h 990261"/>
              <a:gd name="T62" fmla="*/ 370836 w 956752"/>
              <a:gd name="T63" fmla="*/ 689831 h 990261"/>
              <a:gd name="T64" fmla="*/ 479641 w 956752"/>
              <a:gd name="T65" fmla="*/ 238277 h 990261"/>
              <a:gd name="T66" fmla="*/ 830941 w 956752"/>
              <a:gd name="T67" fmla="*/ 150888 h 990261"/>
              <a:gd name="T68" fmla="*/ 727573 w 956752"/>
              <a:gd name="T69" fmla="*/ 290227 h 990261"/>
              <a:gd name="T70" fmla="*/ 692211 w 956752"/>
              <a:gd name="T71" fmla="*/ 254709 h 990261"/>
              <a:gd name="T72" fmla="*/ 813599 w 956752"/>
              <a:gd name="T73" fmla="*/ 142350 h 990261"/>
              <a:gd name="T74" fmla="*/ 163290 w 956752"/>
              <a:gd name="T75" fmla="*/ 148156 h 990261"/>
              <a:gd name="T76" fmla="*/ 266656 w 956752"/>
              <a:gd name="T77" fmla="*/ 287494 h 990261"/>
              <a:gd name="T78" fmla="*/ 127928 w 956752"/>
              <a:gd name="T79" fmla="*/ 183674 h 990261"/>
              <a:gd name="T80" fmla="*/ 146968 w 956752"/>
              <a:gd name="T81" fmla="*/ 142350 h 990261"/>
              <a:gd name="T82" fmla="*/ 504402 w 956752"/>
              <a:gd name="T83" fmla="*/ 21894 h 990261"/>
              <a:gd name="T84" fmla="*/ 477127 w 956752"/>
              <a:gd name="T85" fmla="*/ 194322 h 990261"/>
              <a:gd name="T86" fmla="*/ 452579 w 956752"/>
              <a:gd name="T87" fmla="*/ 21894 h 9902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56752"/>
              <a:gd name="T133" fmla="*/ 0 h 990261"/>
              <a:gd name="T134" fmla="*/ 956752 w 956752"/>
              <a:gd name="T135" fmla="*/ 990261 h 99026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56752" h="990261">
                <a:moveTo>
                  <a:pt x="442700" y="952129"/>
                </a:moveTo>
                <a:cubicBezTo>
                  <a:pt x="516797" y="952129"/>
                  <a:pt x="516797" y="952129"/>
                  <a:pt x="516797" y="952129"/>
                </a:cubicBezTo>
                <a:cubicBezTo>
                  <a:pt x="519541" y="952129"/>
                  <a:pt x="522285" y="960300"/>
                  <a:pt x="522285" y="971195"/>
                </a:cubicBezTo>
                <a:cubicBezTo>
                  <a:pt x="522285" y="979366"/>
                  <a:pt x="519541" y="990261"/>
                  <a:pt x="516797" y="990261"/>
                </a:cubicBezTo>
                <a:cubicBezTo>
                  <a:pt x="442700" y="990261"/>
                  <a:pt x="442700" y="990261"/>
                  <a:pt x="442700" y="990261"/>
                </a:cubicBezTo>
                <a:cubicBezTo>
                  <a:pt x="439956" y="990261"/>
                  <a:pt x="434467" y="979366"/>
                  <a:pt x="434467" y="971195"/>
                </a:cubicBezTo>
                <a:cubicBezTo>
                  <a:pt x="434467" y="960300"/>
                  <a:pt x="439956" y="952129"/>
                  <a:pt x="442700" y="952129"/>
                </a:cubicBezTo>
                <a:close/>
                <a:moveTo>
                  <a:pt x="409975" y="896665"/>
                </a:moveTo>
                <a:cubicBezTo>
                  <a:pt x="549090" y="896665"/>
                  <a:pt x="549090" y="896665"/>
                  <a:pt x="549090" y="896665"/>
                </a:cubicBezTo>
                <a:cubicBezTo>
                  <a:pt x="557273" y="896665"/>
                  <a:pt x="562728" y="905084"/>
                  <a:pt x="562728" y="916309"/>
                </a:cubicBezTo>
                <a:cubicBezTo>
                  <a:pt x="562728" y="927533"/>
                  <a:pt x="557273" y="935952"/>
                  <a:pt x="549090" y="935952"/>
                </a:cubicBezTo>
                <a:cubicBezTo>
                  <a:pt x="409975" y="935952"/>
                  <a:pt x="409975" y="935952"/>
                  <a:pt x="409975" y="935952"/>
                </a:cubicBezTo>
                <a:cubicBezTo>
                  <a:pt x="401792" y="935952"/>
                  <a:pt x="396336" y="927533"/>
                  <a:pt x="396336" y="916309"/>
                </a:cubicBezTo>
                <a:cubicBezTo>
                  <a:pt x="396336" y="905084"/>
                  <a:pt x="401792" y="896665"/>
                  <a:pt x="409975" y="896665"/>
                </a:cubicBezTo>
                <a:close/>
                <a:moveTo>
                  <a:pt x="391179" y="844668"/>
                </a:moveTo>
                <a:cubicBezTo>
                  <a:pt x="571350" y="844668"/>
                  <a:pt x="571350" y="844668"/>
                  <a:pt x="571350" y="844668"/>
                </a:cubicBezTo>
                <a:cubicBezTo>
                  <a:pt x="582270" y="844668"/>
                  <a:pt x="590459" y="853087"/>
                  <a:pt x="590459" y="864312"/>
                </a:cubicBezTo>
                <a:cubicBezTo>
                  <a:pt x="590459" y="875536"/>
                  <a:pt x="582270" y="883955"/>
                  <a:pt x="571350" y="883955"/>
                </a:cubicBezTo>
                <a:cubicBezTo>
                  <a:pt x="391179" y="883955"/>
                  <a:pt x="391179" y="883955"/>
                  <a:pt x="391179" y="883955"/>
                </a:cubicBezTo>
                <a:cubicBezTo>
                  <a:pt x="380260" y="883955"/>
                  <a:pt x="372070" y="875536"/>
                  <a:pt x="372070" y="864312"/>
                </a:cubicBezTo>
                <a:cubicBezTo>
                  <a:pt x="372070" y="853087"/>
                  <a:pt x="380260" y="844668"/>
                  <a:pt x="391179" y="844668"/>
                </a:cubicBezTo>
                <a:close/>
                <a:moveTo>
                  <a:pt x="391179" y="793826"/>
                </a:moveTo>
                <a:cubicBezTo>
                  <a:pt x="571350" y="793826"/>
                  <a:pt x="571350" y="793826"/>
                  <a:pt x="571350" y="793826"/>
                </a:cubicBezTo>
                <a:cubicBezTo>
                  <a:pt x="582270" y="793826"/>
                  <a:pt x="590459" y="801997"/>
                  <a:pt x="590459" y="812892"/>
                </a:cubicBezTo>
                <a:cubicBezTo>
                  <a:pt x="590459" y="823787"/>
                  <a:pt x="582270" y="831958"/>
                  <a:pt x="571350" y="831958"/>
                </a:cubicBezTo>
                <a:cubicBezTo>
                  <a:pt x="391179" y="831958"/>
                  <a:pt x="391179" y="831958"/>
                  <a:pt x="391179" y="831958"/>
                </a:cubicBezTo>
                <a:cubicBezTo>
                  <a:pt x="380260" y="831958"/>
                  <a:pt x="372070" y="823787"/>
                  <a:pt x="372070" y="812892"/>
                </a:cubicBezTo>
                <a:cubicBezTo>
                  <a:pt x="372070" y="801997"/>
                  <a:pt x="380260" y="793826"/>
                  <a:pt x="391179" y="793826"/>
                </a:cubicBezTo>
                <a:close/>
                <a:moveTo>
                  <a:pt x="273793" y="670259"/>
                </a:moveTo>
                <a:cubicBezTo>
                  <a:pt x="279951" y="670599"/>
                  <a:pt x="286109" y="673322"/>
                  <a:pt x="290214" y="678766"/>
                </a:cubicBezTo>
                <a:cubicBezTo>
                  <a:pt x="301161" y="686933"/>
                  <a:pt x="303897" y="700544"/>
                  <a:pt x="295687" y="711433"/>
                </a:cubicBezTo>
                <a:lnTo>
                  <a:pt x="191692" y="820324"/>
                </a:lnTo>
                <a:cubicBezTo>
                  <a:pt x="183482" y="828491"/>
                  <a:pt x="167061" y="828491"/>
                  <a:pt x="158851" y="817602"/>
                </a:cubicBezTo>
                <a:cubicBezTo>
                  <a:pt x="147904" y="809435"/>
                  <a:pt x="147904" y="793102"/>
                  <a:pt x="156114" y="784935"/>
                </a:cubicBezTo>
                <a:cubicBezTo>
                  <a:pt x="257373" y="676044"/>
                  <a:pt x="257373" y="676044"/>
                  <a:pt x="257373" y="676044"/>
                </a:cubicBezTo>
                <a:cubicBezTo>
                  <a:pt x="261478" y="671960"/>
                  <a:pt x="267636" y="669919"/>
                  <a:pt x="273793" y="670259"/>
                </a:cubicBezTo>
                <a:close/>
                <a:moveTo>
                  <a:pt x="681329" y="669919"/>
                </a:moveTo>
                <a:cubicBezTo>
                  <a:pt x="687160" y="669919"/>
                  <a:pt x="692649" y="671961"/>
                  <a:pt x="696765" y="676044"/>
                </a:cubicBezTo>
                <a:lnTo>
                  <a:pt x="798305" y="784935"/>
                </a:lnTo>
                <a:cubicBezTo>
                  <a:pt x="806538" y="795824"/>
                  <a:pt x="806538" y="809435"/>
                  <a:pt x="795561" y="820324"/>
                </a:cubicBezTo>
                <a:cubicBezTo>
                  <a:pt x="784584" y="828491"/>
                  <a:pt x="770862" y="828491"/>
                  <a:pt x="762629" y="820324"/>
                </a:cubicBezTo>
                <a:cubicBezTo>
                  <a:pt x="661089" y="708711"/>
                  <a:pt x="661089" y="708711"/>
                  <a:pt x="661089" y="708711"/>
                </a:cubicBezTo>
                <a:cubicBezTo>
                  <a:pt x="652856" y="700544"/>
                  <a:pt x="652856" y="686933"/>
                  <a:pt x="663834" y="676044"/>
                </a:cubicBezTo>
                <a:cubicBezTo>
                  <a:pt x="669322" y="671961"/>
                  <a:pt x="675497" y="669919"/>
                  <a:pt x="681329" y="669919"/>
                </a:cubicBezTo>
                <a:close/>
                <a:moveTo>
                  <a:pt x="784501" y="478376"/>
                </a:moveTo>
                <a:cubicBezTo>
                  <a:pt x="934879" y="478376"/>
                  <a:pt x="934879" y="478376"/>
                  <a:pt x="934879" y="478376"/>
                </a:cubicBezTo>
                <a:cubicBezTo>
                  <a:pt x="948550" y="478376"/>
                  <a:pt x="956752" y="489417"/>
                  <a:pt x="956752" y="503219"/>
                </a:cubicBezTo>
                <a:cubicBezTo>
                  <a:pt x="956752" y="517021"/>
                  <a:pt x="948550" y="528063"/>
                  <a:pt x="934879" y="528063"/>
                </a:cubicBezTo>
                <a:lnTo>
                  <a:pt x="784501" y="528063"/>
                </a:lnTo>
                <a:cubicBezTo>
                  <a:pt x="773565" y="528063"/>
                  <a:pt x="762628" y="517021"/>
                  <a:pt x="762628" y="503219"/>
                </a:cubicBezTo>
                <a:cubicBezTo>
                  <a:pt x="762628" y="489417"/>
                  <a:pt x="773565" y="478376"/>
                  <a:pt x="784501" y="478376"/>
                </a:cubicBezTo>
                <a:close/>
                <a:moveTo>
                  <a:pt x="21873" y="478376"/>
                </a:moveTo>
                <a:lnTo>
                  <a:pt x="172251" y="478376"/>
                </a:lnTo>
                <a:cubicBezTo>
                  <a:pt x="185922" y="478376"/>
                  <a:pt x="194124" y="489417"/>
                  <a:pt x="194124" y="503219"/>
                </a:cubicBezTo>
                <a:cubicBezTo>
                  <a:pt x="194124" y="517021"/>
                  <a:pt x="185922" y="528063"/>
                  <a:pt x="172251" y="528063"/>
                </a:cubicBezTo>
                <a:cubicBezTo>
                  <a:pt x="21873" y="528063"/>
                  <a:pt x="21873" y="528063"/>
                  <a:pt x="21873" y="528063"/>
                </a:cubicBezTo>
                <a:cubicBezTo>
                  <a:pt x="10936" y="528063"/>
                  <a:pt x="0" y="517021"/>
                  <a:pt x="0" y="503219"/>
                </a:cubicBezTo>
                <a:cubicBezTo>
                  <a:pt x="0" y="489417"/>
                  <a:pt x="10936" y="478376"/>
                  <a:pt x="21873" y="478376"/>
                </a:cubicBezTo>
                <a:close/>
                <a:moveTo>
                  <a:pt x="481265" y="238032"/>
                </a:moveTo>
                <a:cubicBezTo>
                  <a:pt x="612275" y="238032"/>
                  <a:pt x="718720" y="344653"/>
                  <a:pt x="718720" y="475880"/>
                </a:cubicBezTo>
                <a:cubicBezTo>
                  <a:pt x="718720" y="568832"/>
                  <a:pt x="666862" y="648114"/>
                  <a:pt x="590440" y="689123"/>
                </a:cubicBezTo>
                <a:cubicBezTo>
                  <a:pt x="590440" y="689123"/>
                  <a:pt x="590440" y="689123"/>
                  <a:pt x="590440" y="768405"/>
                </a:cubicBezTo>
                <a:cubicBezTo>
                  <a:pt x="590440" y="768405"/>
                  <a:pt x="590440" y="768405"/>
                  <a:pt x="372091" y="768405"/>
                </a:cubicBezTo>
                <a:cubicBezTo>
                  <a:pt x="372091" y="768405"/>
                  <a:pt x="372091" y="768405"/>
                  <a:pt x="372091" y="689123"/>
                </a:cubicBezTo>
                <a:cubicBezTo>
                  <a:pt x="295668" y="648114"/>
                  <a:pt x="243810" y="568832"/>
                  <a:pt x="243810" y="475880"/>
                </a:cubicBezTo>
                <a:cubicBezTo>
                  <a:pt x="243810" y="344653"/>
                  <a:pt x="350256" y="238032"/>
                  <a:pt x="481265" y="238032"/>
                </a:cubicBezTo>
                <a:close/>
                <a:moveTo>
                  <a:pt x="816353" y="142203"/>
                </a:moveTo>
                <a:cubicBezTo>
                  <a:pt x="822153" y="142544"/>
                  <a:pt x="828294" y="145274"/>
                  <a:pt x="833753" y="150732"/>
                </a:cubicBezTo>
                <a:cubicBezTo>
                  <a:pt x="841941" y="158920"/>
                  <a:pt x="844670" y="175297"/>
                  <a:pt x="836482" y="183485"/>
                </a:cubicBezTo>
                <a:lnTo>
                  <a:pt x="730036" y="289930"/>
                </a:lnTo>
                <a:cubicBezTo>
                  <a:pt x="721848" y="298118"/>
                  <a:pt x="705472" y="295389"/>
                  <a:pt x="697284" y="287200"/>
                </a:cubicBezTo>
                <a:cubicBezTo>
                  <a:pt x="686366" y="276283"/>
                  <a:pt x="686366" y="262636"/>
                  <a:pt x="694554" y="254448"/>
                </a:cubicBezTo>
                <a:cubicBezTo>
                  <a:pt x="801000" y="148003"/>
                  <a:pt x="801000" y="148003"/>
                  <a:pt x="801000" y="148003"/>
                </a:cubicBezTo>
                <a:cubicBezTo>
                  <a:pt x="805094" y="143909"/>
                  <a:pt x="810553" y="141862"/>
                  <a:pt x="816353" y="142203"/>
                </a:cubicBezTo>
                <a:close/>
                <a:moveTo>
                  <a:pt x="147466" y="142203"/>
                </a:moveTo>
                <a:cubicBezTo>
                  <a:pt x="153607" y="141862"/>
                  <a:pt x="159748" y="143909"/>
                  <a:pt x="163842" y="148003"/>
                </a:cubicBezTo>
                <a:lnTo>
                  <a:pt x="270288" y="254448"/>
                </a:lnTo>
                <a:cubicBezTo>
                  <a:pt x="278476" y="262636"/>
                  <a:pt x="278476" y="276283"/>
                  <a:pt x="267559" y="287200"/>
                </a:cubicBezTo>
                <a:cubicBezTo>
                  <a:pt x="256641" y="295389"/>
                  <a:pt x="242994" y="298118"/>
                  <a:pt x="234806" y="289930"/>
                </a:cubicBezTo>
                <a:cubicBezTo>
                  <a:pt x="128360" y="183485"/>
                  <a:pt x="128360" y="183485"/>
                  <a:pt x="128360" y="183485"/>
                </a:cubicBezTo>
                <a:cubicBezTo>
                  <a:pt x="120172" y="175297"/>
                  <a:pt x="120172" y="158920"/>
                  <a:pt x="131089" y="150732"/>
                </a:cubicBezTo>
                <a:cubicBezTo>
                  <a:pt x="135183" y="145274"/>
                  <a:pt x="141324" y="142544"/>
                  <a:pt x="147466" y="142203"/>
                </a:cubicBezTo>
                <a:close/>
                <a:moveTo>
                  <a:pt x="478742" y="0"/>
                </a:moveTo>
                <a:cubicBezTo>
                  <a:pt x="495162" y="0"/>
                  <a:pt x="506109" y="10936"/>
                  <a:pt x="506109" y="21873"/>
                </a:cubicBezTo>
                <a:lnTo>
                  <a:pt x="506109" y="172250"/>
                </a:lnTo>
                <a:cubicBezTo>
                  <a:pt x="506109" y="183186"/>
                  <a:pt x="495162" y="194123"/>
                  <a:pt x="478742" y="194123"/>
                </a:cubicBezTo>
                <a:cubicBezTo>
                  <a:pt x="465058" y="194123"/>
                  <a:pt x="454111" y="183186"/>
                  <a:pt x="454111" y="172250"/>
                </a:cubicBezTo>
                <a:cubicBezTo>
                  <a:pt x="454111" y="21873"/>
                  <a:pt x="454111" y="21873"/>
                  <a:pt x="454111" y="21873"/>
                </a:cubicBezTo>
                <a:cubicBezTo>
                  <a:pt x="454111" y="10936"/>
                  <a:pt x="465058" y="0"/>
                  <a:pt x="478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8" name="直接连接符 48"/>
          <p:cNvSpPr>
            <a:spLocks noChangeShapeType="1"/>
          </p:cNvSpPr>
          <p:nvPr/>
        </p:nvSpPr>
        <p:spPr bwMode="auto">
          <a:xfrm>
            <a:off x="631825" y="3416300"/>
            <a:ext cx="2613025" cy="0"/>
          </a:xfrm>
          <a:prstGeom prst="line">
            <a:avLst/>
          </a:prstGeom>
          <a:noFill/>
          <a:ln w="2857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9" name="直接连接符 49"/>
          <p:cNvSpPr>
            <a:spLocks noChangeShapeType="1"/>
          </p:cNvSpPr>
          <p:nvPr/>
        </p:nvSpPr>
        <p:spPr bwMode="auto">
          <a:xfrm>
            <a:off x="6176963" y="3416300"/>
            <a:ext cx="2611437" cy="0"/>
          </a:xfrm>
          <a:prstGeom prst="line">
            <a:avLst/>
          </a:prstGeom>
          <a:noFill/>
          <a:ln w="2857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0" name="直接连接符 50"/>
          <p:cNvSpPr>
            <a:spLocks noChangeShapeType="1"/>
          </p:cNvSpPr>
          <p:nvPr/>
        </p:nvSpPr>
        <p:spPr bwMode="auto">
          <a:xfrm>
            <a:off x="8940800" y="3416300"/>
            <a:ext cx="2609850" cy="0"/>
          </a:xfrm>
          <a:prstGeom prst="line">
            <a:avLst/>
          </a:prstGeom>
          <a:noFill/>
          <a:ln w="2857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1" name="任意多边形 43"/>
          <p:cNvSpPr>
            <a:spLocks noChangeArrowheads="1"/>
          </p:cNvSpPr>
          <p:nvPr/>
        </p:nvSpPr>
        <p:spPr bwMode="auto">
          <a:xfrm>
            <a:off x="4157663" y="1692275"/>
            <a:ext cx="1069975" cy="893763"/>
          </a:xfrm>
          <a:custGeom>
            <a:avLst/>
            <a:gdLst>
              <a:gd name="T0" fmla="*/ 210965 w 1068881"/>
              <a:gd name="T1" fmla="*/ 598116 h 894355"/>
              <a:gd name="T2" fmla="*/ 345613 w 1068881"/>
              <a:gd name="T3" fmla="*/ 598116 h 894355"/>
              <a:gd name="T4" fmla="*/ 384085 w 1068881"/>
              <a:gd name="T5" fmla="*/ 611721 h 894355"/>
              <a:gd name="T6" fmla="*/ 384085 w 1068881"/>
              <a:gd name="T7" fmla="*/ 878382 h 894355"/>
              <a:gd name="T8" fmla="*/ 345613 w 1068881"/>
              <a:gd name="T9" fmla="*/ 891987 h 894355"/>
              <a:gd name="T10" fmla="*/ 210965 w 1068881"/>
              <a:gd name="T11" fmla="*/ 891987 h 894355"/>
              <a:gd name="T12" fmla="*/ 175243 w 1068881"/>
              <a:gd name="T13" fmla="*/ 878382 h 894355"/>
              <a:gd name="T14" fmla="*/ 175243 w 1068881"/>
              <a:gd name="T15" fmla="*/ 611721 h 894355"/>
              <a:gd name="T16" fmla="*/ 210965 w 1068881"/>
              <a:gd name="T17" fmla="*/ 598116 h 894355"/>
              <a:gd name="T18" fmla="*/ 441654 w 1068881"/>
              <a:gd name="T19" fmla="*/ 444840 h 894355"/>
              <a:gd name="T20" fmla="*/ 575554 w 1068881"/>
              <a:gd name="T21" fmla="*/ 444840 h 894355"/>
              <a:gd name="T22" fmla="*/ 613812 w 1068881"/>
              <a:gd name="T23" fmla="*/ 463928 h 894355"/>
              <a:gd name="T24" fmla="*/ 613812 w 1068881"/>
              <a:gd name="T25" fmla="*/ 870176 h 894355"/>
              <a:gd name="T26" fmla="*/ 575554 w 1068881"/>
              <a:gd name="T27" fmla="*/ 891987 h 894355"/>
              <a:gd name="T28" fmla="*/ 441654 w 1068881"/>
              <a:gd name="T29" fmla="*/ 891987 h 894355"/>
              <a:gd name="T30" fmla="*/ 406129 w 1068881"/>
              <a:gd name="T31" fmla="*/ 870176 h 894355"/>
              <a:gd name="T32" fmla="*/ 406129 w 1068881"/>
              <a:gd name="T33" fmla="*/ 463928 h 894355"/>
              <a:gd name="T34" fmla="*/ 441654 w 1068881"/>
              <a:gd name="T35" fmla="*/ 444840 h 894355"/>
              <a:gd name="T36" fmla="*/ 671653 w 1068881"/>
              <a:gd name="T37" fmla="*/ 265060 h 894355"/>
              <a:gd name="T38" fmla="*/ 806580 w 1068881"/>
              <a:gd name="T39" fmla="*/ 265060 h 894355"/>
              <a:gd name="T40" fmla="*/ 842377 w 1068881"/>
              <a:gd name="T41" fmla="*/ 292318 h 894355"/>
              <a:gd name="T42" fmla="*/ 842377 w 1068881"/>
              <a:gd name="T43" fmla="*/ 862003 h 894355"/>
              <a:gd name="T44" fmla="*/ 806580 w 1068881"/>
              <a:gd name="T45" fmla="*/ 891986 h 894355"/>
              <a:gd name="T46" fmla="*/ 671653 w 1068881"/>
              <a:gd name="T47" fmla="*/ 891986 h 894355"/>
              <a:gd name="T48" fmla="*/ 635855 w 1068881"/>
              <a:gd name="T49" fmla="*/ 862003 h 894355"/>
              <a:gd name="T50" fmla="*/ 635855 w 1068881"/>
              <a:gd name="T51" fmla="*/ 292318 h 894355"/>
              <a:gd name="T52" fmla="*/ 671653 w 1068881"/>
              <a:gd name="T53" fmla="*/ 265060 h 894355"/>
              <a:gd name="T54" fmla="*/ 902540 w 1068881"/>
              <a:gd name="T55" fmla="*/ 125616 h 894355"/>
              <a:gd name="T56" fmla="*/ 1037468 w 1068881"/>
              <a:gd name="T57" fmla="*/ 125616 h 894355"/>
              <a:gd name="T58" fmla="*/ 1073263 w 1068881"/>
              <a:gd name="T59" fmla="*/ 161070 h 894355"/>
              <a:gd name="T60" fmla="*/ 1073263 w 1068881"/>
              <a:gd name="T61" fmla="*/ 856533 h 894355"/>
              <a:gd name="T62" fmla="*/ 1037468 w 1068881"/>
              <a:gd name="T63" fmla="*/ 891987 h 894355"/>
              <a:gd name="T64" fmla="*/ 902540 w 1068881"/>
              <a:gd name="T65" fmla="*/ 891987 h 894355"/>
              <a:gd name="T66" fmla="*/ 866741 w 1068881"/>
              <a:gd name="T67" fmla="*/ 856533 h 894355"/>
              <a:gd name="T68" fmla="*/ 866741 w 1068881"/>
              <a:gd name="T69" fmla="*/ 161070 h 894355"/>
              <a:gd name="T70" fmla="*/ 902540 w 1068881"/>
              <a:gd name="T71" fmla="*/ 125616 h 894355"/>
              <a:gd name="T72" fmla="*/ 842377 w 1068881"/>
              <a:gd name="T73" fmla="*/ 0 h 894355"/>
              <a:gd name="T74" fmla="*/ 787847 w 1068881"/>
              <a:gd name="T75" fmla="*/ 177474 h 894355"/>
              <a:gd name="T76" fmla="*/ 737345 w 1068881"/>
              <a:gd name="T77" fmla="*/ 134972 h 894355"/>
              <a:gd name="T78" fmla="*/ 651389 w 1068881"/>
              <a:gd name="T79" fmla="*/ 208106 h 894355"/>
              <a:gd name="T80" fmla="*/ 430567 w 1068881"/>
              <a:gd name="T81" fmla="*/ 395984 h 894355"/>
              <a:gd name="T82" fmla="*/ 392112 w 1068881"/>
              <a:gd name="T83" fmla="*/ 401428 h 894355"/>
              <a:gd name="T84" fmla="*/ 370136 w 1068881"/>
              <a:gd name="T85" fmla="*/ 374200 h 894355"/>
              <a:gd name="T86" fmla="*/ 370136 w 1068881"/>
              <a:gd name="T87" fmla="*/ 284349 h 894355"/>
              <a:gd name="T88" fmla="*/ 59743 w 1068881"/>
              <a:gd name="T89" fmla="*/ 548459 h 894355"/>
              <a:gd name="T90" fmla="*/ 35023 w 1068881"/>
              <a:gd name="T91" fmla="*/ 556627 h 894355"/>
              <a:gd name="T92" fmla="*/ 10301 w 1068881"/>
              <a:gd name="T93" fmla="*/ 548459 h 894355"/>
              <a:gd name="T94" fmla="*/ 10301 w 1068881"/>
              <a:gd name="T95" fmla="*/ 504895 h 894355"/>
              <a:gd name="T96" fmla="*/ 381124 w 1068881"/>
              <a:gd name="T97" fmla="*/ 186329 h 894355"/>
              <a:gd name="T98" fmla="*/ 419581 w 1068881"/>
              <a:gd name="T99" fmla="*/ 180883 h 894355"/>
              <a:gd name="T100" fmla="*/ 441555 w 1068881"/>
              <a:gd name="T101" fmla="*/ 208111 h 894355"/>
              <a:gd name="T102" fmla="*/ 441555 w 1068881"/>
              <a:gd name="T103" fmla="*/ 300686 h 894355"/>
              <a:gd name="T104" fmla="*/ 674694 w 1068881"/>
              <a:gd name="T105" fmla="*/ 102944 h 894355"/>
              <a:gd name="T106" fmla="*/ 686944 w 1068881"/>
              <a:gd name="T107" fmla="*/ 92553 h 894355"/>
              <a:gd name="T108" fmla="*/ 635855 w 1068881"/>
              <a:gd name="T109" fmla="*/ 49554 h 89435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8881"/>
              <a:gd name="T166" fmla="*/ 0 h 894355"/>
              <a:gd name="T167" fmla="*/ 1068881 w 1068881"/>
              <a:gd name="T168" fmla="*/ 894355 h 89435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8881" h="894355">
                <a:moveTo>
                  <a:pt x="210104" y="599703"/>
                </a:moveTo>
                <a:cubicBezTo>
                  <a:pt x="344202" y="599703"/>
                  <a:pt x="344202" y="599703"/>
                  <a:pt x="344202" y="599703"/>
                </a:cubicBezTo>
                <a:cubicBezTo>
                  <a:pt x="366096" y="599703"/>
                  <a:pt x="382516" y="605160"/>
                  <a:pt x="382516" y="613344"/>
                </a:cubicBezTo>
                <a:lnTo>
                  <a:pt x="382516" y="880714"/>
                </a:lnTo>
                <a:cubicBezTo>
                  <a:pt x="382516" y="888899"/>
                  <a:pt x="366096" y="894355"/>
                  <a:pt x="344202" y="894355"/>
                </a:cubicBezTo>
                <a:cubicBezTo>
                  <a:pt x="210104" y="894355"/>
                  <a:pt x="210104" y="894355"/>
                  <a:pt x="210104" y="894355"/>
                </a:cubicBezTo>
                <a:cubicBezTo>
                  <a:pt x="190947" y="894355"/>
                  <a:pt x="174527" y="888899"/>
                  <a:pt x="174527" y="880714"/>
                </a:cubicBezTo>
                <a:cubicBezTo>
                  <a:pt x="174527" y="613344"/>
                  <a:pt x="174527" y="613344"/>
                  <a:pt x="174527" y="613344"/>
                </a:cubicBezTo>
                <a:cubicBezTo>
                  <a:pt x="174527" y="605160"/>
                  <a:pt x="190947" y="599703"/>
                  <a:pt x="210104" y="599703"/>
                </a:cubicBezTo>
                <a:close/>
                <a:moveTo>
                  <a:pt x="439850" y="446022"/>
                </a:moveTo>
                <a:cubicBezTo>
                  <a:pt x="573204" y="446022"/>
                  <a:pt x="573204" y="446022"/>
                  <a:pt x="573204" y="446022"/>
                </a:cubicBezTo>
                <a:cubicBezTo>
                  <a:pt x="594976" y="446022"/>
                  <a:pt x="611305" y="454223"/>
                  <a:pt x="611305" y="465158"/>
                </a:cubicBezTo>
                <a:lnTo>
                  <a:pt x="611305" y="872485"/>
                </a:lnTo>
                <a:cubicBezTo>
                  <a:pt x="611305" y="883420"/>
                  <a:pt x="594976" y="894355"/>
                  <a:pt x="573204" y="894355"/>
                </a:cubicBezTo>
                <a:cubicBezTo>
                  <a:pt x="439850" y="894355"/>
                  <a:pt x="439850" y="894355"/>
                  <a:pt x="439850" y="894355"/>
                </a:cubicBezTo>
                <a:cubicBezTo>
                  <a:pt x="420800" y="894355"/>
                  <a:pt x="404471" y="883420"/>
                  <a:pt x="404471" y="872485"/>
                </a:cubicBezTo>
                <a:cubicBezTo>
                  <a:pt x="404471" y="465158"/>
                  <a:pt x="404471" y="465158"/>
                  <a:pt x="404471" y="465158"/>
                </a:cubicBezTo>
                <a:cubicBezTo>
                  <a:pt x="404471" y="454223"/>
                  <a:pt x="420800" y="446022"/>
                  <a:pt x="439850" y="446022"/>
                </a:cubicBezTo>
                <a:close/>
                <a:moveTo>
                  <a:pt x="668910" y="265764"/>
                </a:moveTo>
                <a:cubicBezTo>
                  <a:pt x="803286" y="265764"/>
                  <a:pt x="803286" y="265764"/>
                  <a:pt x="803286" y="265764"/>
                </a:cubicBezTo>
                <a:cubicBezTo>
                  <a:pt x="825225" y="265764"/>
                  <a:pt x="838937" y="276696"/>
                  <a:pt x="838937" y="293094"/>
                </a:cubicBezTo>
                <a:lnTo>
                  <a:pt x="838937" y="864291"/>
                </a:lnTo>
                <a:cubicBezTo>
                  <a:pt x="838937" y="880689"/>
                  <a:pt x="825225" y="894354"/>
                  <a:pt x="803286" y="894354"/>
                </a:cubicBezTo>
                <a:cubicBezTo>
                  <a:pt x="668910" y="894354"/>
                  <a:pt x="668910" y="894354"/>
                  <a:pt x="668910" y="894354"/>
                </a:cubicBezTo>
                <a:cubicBezTo>
                  <a:pt x="649713" y="894354"/>
                  <a:pt x="633259" y="880689"/>
                  <a:pt x="633259" y="864291"/>
                </a:cubicBezTo>
                <a:cubicBezTo>
                  <a:pt x="633259" y="293094"/>
                  <a:pt x="633259" y="293094"/>
                  <a:pt x="633259" y="293094"/>
                </a:cubicBezTo>
                <a:cubicBezTo>
                  <a:pt x="633259" y="276696"/>
                  <a:pt x="649713" y="265764"/>
                  <a:pt x="668910" y="265764"/>
                </a:cubicBezTo>
                <a:close/>
                <a:moveTo>
                  <a:pt x="898854" y="125949"/>
                </a:moveTo>
                <a:cubicBezTo>
                  <a:pt x="1033230" y="125949"/>
                  <a:pt x="1033230" y="125949"/>
                  <a:pt x="1033230" y="125949"/>
                </a:cubicBezTo>
                <a:cubicBezTo>
                  <a:pt x="1052427" y="125949"/>
                  <a:pt x="1068881" y="142356"/>
                  <a:pt x="1068881" y="161498"/>
                </a:cubicBezTo>
                <a:lnTo>
                  <a:pt x="1068881" y="858806"/>
                </a:lnTo>
                <a:cubicBezTo>
                  <a:pt x="1068881" y="877948"/>
                  <a:pt x="1052427" y="894355"/>
                  <a:pt x="1033230" y="894355"/>
                </a:cubicBezTo>
                <a:cubicBezTo>
                  <a:pt x="898854" y="894355"/>
                  <a:pt x="898854" y="894355"/>
                  <a:pt x="898854" y="894355"/>
                </a:cubicBezTo>
                <a:cubicBezTo>
                  <a:pt x="879657" y="894355"/>
                  <a:pt x="863203" y="877948"/>
                  <a:pt x="863203" y="858806"/>
                </a:cubicBezTo>
                <a:cubicBezTo>
                  <a:pt x="863203" y="161498"/>
                  <a:pt x="863203" y="161498"/>
                  <a:pt x="863203" y="161498"/>
                </a:cubicBezTo>
                <a:cubicBezTo>
                  <a:pt x="863203" y="142356"/>
                  <a:pt x="879657" y="125949"/>
                  <a:pt x="898854" y="125949"/>
                </a:cubicBezTo>
                <a:close/>
                <a:moveTo>
                  <a:pt x="838937" y="0"/>
                </a:moveTo>
                <a:lnTo>
                  <a:pt x="784629" y="177946"/>
                </a:lnTo>
                <a:lnTo>
                  <a:pt x="734334" y="135330"/>
                </a:lnTo>
                <a:lnTo>
                  <a:pt x="648729" y="208658"/>
                </a:lnTo>
                <a:cubicBezTo>
                  <a:pt x="428809" y="397034"/>
                  <a:pt x="428809" y="397034"/>
                  <a:pt x="428809" y="397034"/>
                </a:cubicBezTo>
                <a:cubicBezTo>
                  <a:pt x="417867" y="405224"/>
                  <a:pt x="404189" y="407954"/>
                  <a:pt x="390510" y="402494"/>
                </a:cubicBezTo>
                <a:cubicBezTo>
                  <a:pt x="376832" y="399764"/>
                  <a:pt x="368625" y="388844"/>
                  <a:pt x="368625" y="375194"/>
                </a:cubicBezTo>
                <a:cubicBezTo>
                  <a:pt x="368625" y="285103"/>
                  <a:pt x="368625" y="285103"/>
                  <a:pt x="368625" y="285103"/>
                </a:cubicBezTo>
                <a:cubicBezTo>
                  <a:pt x="59499" y="549915"/>
                  <a:pt x="59499" y="549915"/>
                  <a:pt x="59499" y="549915"/>
                </a:cubicBezTo>
                <a:cubicBezTo>
                  <a:pt x="54028" y="555375"/>
                  <a:pt x="43086" y="558105"/>
                  <a:pt x="34879" y="558105"/>
                </a:cubicBezTo>
                <a:cubicBezTo>
                  <a:pt x="26672" y="558105"/>
                  <a:pt x="15729" y="555375"/>
                  <a:pt x="10258" y="549915"/>
                </a:cubicBezTo>
                <a:cubicBezTo>
                  <a:pt x="-3420" y="536265"/>
                  <a:pt x="-3420" y="517155"/>
                  <a:pt x="10258" y="506235"/>
                </a:cubicBezTo>
                <a:cubicBezTo>
                  <a:pt x="379568" y="186823"/>
                  <a:pt x="379568" y="186823"/>
                  <a:pt x="379568" y="186823"/>
                </a:cubicBezTo>
                <a:cubicBezTo>
                  <a:pt x="387775" y="178633"/>
                  <a:pt x="404189" y="175903"/>
                  <a:pt x="417867" y="181363"/>
                </a:cubicBezTo>
                <a:cubicBezTo>
                  <a:pt x="431545" y="186823"/>
                  <a:pt x="439752" y="197743"/>
                  <a:pt x="439752" y="208663"/>
                </a:cubicBezTo>
                <a:cubicBezTo>
                  <a:pt x="439752" y="301484"/>
                  <a:pt x="439752" y="301484"/>
                  <a:pt x="439752" y="301484"/>
                </a:cubicBezTo>
                <a:cubicBezTo>
                  <a:pt x="572430" y="188188"/>
                  <a:pt x="638769" y="131540"/>
                  <a:pt x="671939" y="103216"/>
                </a:cubicBezTo>
                <a:lnTo>
                  <a:pt x="684139" y="92798"/>
                </a:lnTo>
                <a:lnTo>
                  <a:pt x="633259" y="49686"/>
                </a:lnTo>
                <a:lnTo>
                  <a:pt x="8389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02" name="组合 27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2051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3" name="矩形 55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20504" name="组合 56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2050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50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50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510" name="组合 61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2051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505" name="文本框 64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2165"/>
          <p:cNvGrpSpPr>
            <a:grpSpLocks/>
          </p:cNvGrpSpPr>
          <p:nvPr/>
        </p:nvGrpSpPr>
        <p:grpSpPr bwMode="auto">
          <a:xfrm>
            <a:off x="847725" y="1373188"/>
            <a:ext cx="3784600" cy="3795712"/>
            <a:chOff x="0" y="0"/>
            <a:chExt cx="4304030" cy="4315137"/>
          </a:xfrm>
        </p:grpSpPr>
        <p:sp>
          <p:nvSpPr>
            <p:cNvPr id="3146" name="Oval 17"/>
            <p:cNvSpPr>
              <a:spLocks noChangeArrowheads="1"/>
            </p:cNvSpPr>
            <p:nvPr/>
          </p:nvSpPr>
          <p:spPr bwMode="auto">
            <a:xfrm>
              <a:off x="0" y="0"/>
              <a:ext cx="4304030" cy="4315137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47" name="Freeform 77"/>
            <p:cNvSpPr>
              <a:spLocks noChangeArrowheads="1"/>
            </p:cNvSpPr>
            <p:nvPr/>
          </p:nvSpPr>
          <p:spPr bwMode="auto">
            <a:xfrm>
              <a:off x="60986" y="74651"/>
              <a:ext cx="4182193" cy="418597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0" y="466"/>
                    <a:pt x="112" y="442"/>
                    <a:pt x="68" y="398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3" y="24"/>
                    <a:pt x="171" y="0"/>
                    <a:pt x="233" y="0"/>
                  </a:cubicBezTo>
                  <a:cubicBezTo>
                    <a:pt x="296" y="0"/>
                    <a:pt x="354" y="24"/>
                    <a:pt x="398" y="69"/>
                  </a:cubicBezTo>
                  <a:cubicBezTo>
                    <a:pt x="442" y="113"/>
                    <a:pt x="466" y="171"/>
                    <a:pt x="466" y="233"/>
                  </a:cubicBezTo>
                  <a:cubicBezTo>
                    <a:pt x="466" y="296"/>
                    <a:pt x="441" y="354"/>
                    <a:pt x="397" y="398"/>
                  </a:cubicBezTo>
                  <a:cubicBezTo>
                    <a:pt x="353" y="442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8" name="Freeform 78"/>
            <p:cNvSpPr>
              <a:spLocks noChangeArrowheads="1"/>
            </p:cNvSpPr>
            <p:nvPr/>
          </p:nvSpPr>
          <p:spPr bwMode="auto">
            <a:xfrm>
              <a:off x="125212" y="138877"/>
              <a:ext cx="4057520" cy="4061299"/>
            </a:xfrm>
            <a:custGeom>
              <a:avLst/>
              <a:gdLst>
                <a:gd name="T0" fmla="*/ 2147483647 w 452"/>
                <a:gd name="T1" fmla="*/ 2147483647 h 452"/>
                <a:gd name="T2" fmla="*/ 2147483647 w 452"/>
                <a:gd name="T3" fmla="*/ 2147483647 h 452"/>
                <a:gd name="T4" fmla="*/ 0 w 452"/>
                <a:gd name="T5" fmla="*/ 2147483647 h 452"/>
                <a:gd name="T6" fmla="*/ 2147483647 w 452"/>
                <a:gd name="T7" fmla="*/ 0 h 452"/>
                <a:gd name="T8" fmla="*/ 2147483647 w 452"/>
                <a:gd name="T9" fmla="*/ 2147483647 h 4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2"/>
                <a:gd name="T16" fmla="*/ 0 h 452"/>
                <a:gd name="T17" fmla="*/ 452 w 452"/>
                <a:gd name="T18" fmla="*/ 452 h 4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2" h="452">
                  <a:moveTo>
                    <a:pt x="452" y="226"/>
                  </a:moveTo>
                  <a:cubicBezTo>
                    <a:pt x="452" y="351"/>
                    <a:pt x="350" y="452"/>
                    <a:pt x="226" y="452"/>
                  </a:cubicBezTo>
                  <a:cubicBezTo>
                    <a:pt x="101" y="452"/>
                    <a:pt x="0" y="350"/>
                    <a:pt x="0" y="226"/>
                  </a:cubicBezTo>
                  <a:cubicBezTo>
                    <a:pt x="0" y="101"/>
                    <a:pt x="102" y="0"/>
                    <a:pt x="226" y="0"/>
                  </a:cubicBezTo>
                  <a:cubicBezTo>
                    <a:pt x="351" y="0"/>
                    <a:pt x="452" y="102"/>
                    <a:pt x="452" y="22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9" name="Freeform 80"/>
            <p:cNvSpPr>
              <a:spLocks noChangeArrowheads="1"/>
            </p:cNvSpPr>
            <p:nvPr/>
          </p:nvSpPr>
          <p:spPr bwMode="auto">
            <a:xfrm>
              <a:off x="151656" y="165321"/>
              <a:ext cx="4004628" cy="4008408"/>
            </a:xfrm>
            <a:custGeom>
              <a:avLst/>
              <a:gdLst>
                <a:gd name="T0" fmla="*/ 2147483647 w 446"/>
                <a:gd name="T1" fmla="*/ 2147483647 h 446"/>
                <a:gd name="T2" fmla="*/ 2147483647 w 446"/>
                <a:gd name="T3" fmla="*/ 2147483647 h 446"/>
                <a:gd name="T4" fmla="*/ 0 w 446"/>
                <a:gd name="T5" fmla="*/ 2147483647 h 446"/>
                <a:gd name="T6" fmla="*/ 2147483647 w 446"/>
                <a:gd name="T7" fmla="*/ 0 h 446"/>
                <a:gd name="T8" fmla="*/ 2147483647 w 446"/>
                <a:gd name="T9" fmla="*/ 0 h 446"/>
                <a:gd name="T10" fmla="*/ 2147483647 w 446"/>
                <a:gd name="T11" fmla="*/ 2147483647 h 446"/>
                <a:gd name="T12" fmla="*/ 2147483647 w 446"/>
                <a:gd name="T13" fmla="*/ 2147483647 h 446"/>
                <a:gd name="T14" fmla="*/ 2147483647 w 446"/>
                <a:gd name="T15" fmla="*/ 2147483647 h 4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"/>
                <a:gd name="T25" fmla="*/ 0 h 446"/>
                <a:gd name="T26" fmla="*/ 446 w 446"/>
                <a:gd name="T27" fmla="*/ 446 h 4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" h="446">
                  <a:moveTo>
                    <a:pt x="223" y="446"/>
                  </a:moveTo>
                  <a:cubicBezTo>
                    <a:pt x="163" y="446"/>
                    <a:pt x="107" y="423"/>
                    <a:pt x="65" y="380"/>
                  </a:cubicBezTo>
                  <a:cubicBezTo>
                    <a:pt x="23" y="338"/>
                    <a:pt x="0" y="282"/>
                    <a:pt x="0" y="223"/>
                  </a:cubicBezTo>
                  <a:cubicBezTo>
                    <a:pt x="0" y="100"/>
                    <a:pt x="100" y="0"/>
                    <a:pt x="223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83" y="0"/>
                    <a:pt x="339" y="24"/>
                    <a:pt x="381" y="66"/>
                  </a:cubicBezTo>
                  <a:cubicBezTo>
                    <a:pt x="423" y="108"/>
                    <a:pt x="446" y="164"/>
                    <a:pt x="446" y="223"/>
                  </a:cubicBezTo>
                  <a:cubicBezTo>
                    <a:pt x="446" y="346"/>
                    <a:pt x="346" y="446"/>
                    <a:pt x="223" y="446"/>
                  </a:cubicBez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0" name="Freeform 81"/>
            <p:cNvSpPr>
              <a:spLocks noChangeArrowheads="1"/>
            </p:cNvSpPr>
            <p:nvPr/>
          </p:nvSpPr>
          <p:spPr bwMode="auto">
            <a:xfrm>
              <a:off x="178103" y="191768"/>
              <a:ext cx="3947960" cy="3955516"/>
            </a:xfrm>
            <a:custGeom>
              <a:avLst/>
              <a:gdLst>
                <a:gd name="T0" fmla="*/ 2147483647 w 440"/>
                <a:gd name="T1" fmla="*/ 2147483647 h 440"/>
                <a:gd name="T2" fmla="*/ 2147483647 w 440"/>
                <a:gd name="T3" fmla="*/ 2147483647 h 440"/>
                <a:gd name="T4" fmla="*/ 0 w 440"/>
                <a:gd name="T5" fmla="*/ 2147483647 h 440"/>
                <a:gd name="T6" fmla="*/ 2147483647 w 440"/>
                <a:gd name="T7" fmla="*/ 0 h 440"/>
                <a:gd name="T8" fmla="*/ 2147483647 w 440"/>
                <a:gd name="T9" fmla="*/ 0 h 440"/>
                <a:gd name="T10" fmla="*/ 2147483647 w 440"/>
                <a:gd name="T11" fmla="*/ 2147483647 h 440"/>
                <a:gd name="T12" fmla="*/ 2147483647 w 440"/>
                <a:gd name="T13" fmla="*/ 2147483647 h 440"/>
                <a:gd name="T14" fmla="*/ 2147483647 w 440"/>
                <a:gd name="T15" fmla="*/ 2147483647 h 4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0"/>
                <a:gd name="T25" fmla="*/ 0 h 440"/>
                <a:gd name="T26" fmla="*/ 440 w 440"/>
                <a:gd name="T27" fmla="*/ 440 h 4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0" h="440">
                  <a:moveTo>
                    <a:pt x="220" y="440"/>
                  </a:moveTo>
                  <a:cubicBezTo>
                    <a:pt x="161" y="440"/>
                    <a:pt x="106" y="417"/>
                    <a:pt x="64" y="375"/>
                  </a:cubicBezTo>
                  <a:cubicBezTo>
                    <a:pt x="23" y="334"/>
                    <a:pt x="0" y="278"/>
                    <a:pt x="0" y="220"/>
                  </a:cubicBezTo>
                  <a:cubicBezTo>
                    <a:pt x="0" y="99"/>
                    <a:pt x="99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79" y="0"/>
                    <a:pt x="334" y="23"/>
                    <a:pt x="376" y="65"/>
                  </a:cubicBezTo>
                  <a:cubicBezTo>
                    <a:pt x="417" y="106"/>
                    <a:pt x="440" y="162"/>
                    <a:pt x="440" y="220"/>
                  </a:cubicBezTo>
                  <a:cubicBezTo>
                    <a:pt x="440" y="341"/>
                    <a:pt x="341" y="440"/>
                    <a:pt x="220" y="440"/>
                  </a:cubicBez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1" name="Freeform 82"/>
            <p:cNvSpPr>
              <a:spLocks noChangeArrowheads="1"/>
            </p:cNvSpPr>
            <p:nvPr/>
          </p:nvSpPr>
          <p:spPr bwMode="auto">
            <a:xfrm>
              <a:off x="321665" y="335330"/>
              <a:ext cx="3660836" cy="3664613"/>
            </a:xfrm>
            <a:custGeom>
              <a:avLst/>
              <a:gdLst>
                <a:gd name="T0" fmla="*/ 2147483647 w 408"/>
                <a:gd name="T1" fmla="*/ 2147483647 h 408"/>
                <a:gd name="T2" fmla="*/ 0 w 408"/>
                <a:gd name="T3" fmla="*/ 2147483647 h 408"/>
                <a:gd name="T4" fmla="*/ 2147483647 w 408"/>
                <a:gd name="T5" fmla="*/ 0 h 408"/>
                <a:gd name="T6" fmla="*/ 2147483647 w 408"/>
                <a:gd name="T7" fmla="*/ 2147483647 h 408"/>
                <a:gd name="T8" fmla="*/ 2147483647 w 408"/>
                <a:gd name="T9" fmla="*/ 2147483647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8"/>
                <a:gd name="T16" fmla="*/ 0 h 408"/>
                <a:gd name="T17" fmla="*/ 408 w 408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8" h="408">
                  <a:moveTo>
                    <a:pt x="204" y="408"/>
                  </a:moveTo>
                  <a:cubicBezTo>
                    <a:pt x="91" y="408"/>
                    <a:pt x="0" y="316"/>
                    <a:pt x="0" y="204"/>
                  </a:cubicBezTo>
                  <a:cubicBezTo>
                    <a:pt x="0" y="91"/>
                    <a:pt x="92" y="0"/>
                    <a:pt x="204" y="0"/>
                  </a:cubicBezTo>
                  <a:cubicBezTo>
                    <a:pt x="317" y="0"/>
                    <a:pt x="408" y="92"/>
                    <a:pt x="408" y="204"/>
                  </a:cubicBezTo>
                  <a:cubicBezTo>
                    <a:pt x="408" y="317"/>
                    <a:pt x="316" y="408"/>
                    <a:pt x="204" y="408"/>
                  </a:cubicBez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5" name="Freeform 133"/>
          <p:cNvSpPr>
            <a:spLocks noChangeArrowheads="1"/>
          </p:cNvSpPr>
          <p:nvPr/>
        </p:nvSpPr>
        <p:spPr bwMode="auto">
          <a:xfrm>
            <a:off x="3201988" y="2468563"/>
            <a:ext cx="835025" cy="38100"/>
          </a:xfrm>
          <a:custGeom>
            <a:avLst/>
            <a:gdLst>
              <a:gd name="T0" fmla="*/ 2147483647 w 221"/>
              <a:gd name="T1" fmla="*/ 72580500 h 10"/>
              <a:gd name="T2" fmla="*/ 1598940631 w 221"/>
              <a:gd name="T3" fmla="*/ 116128800 h 10"/>
              <a:gd name="T4" fmla="*/ 0 w 221"/>
              <a:gd name="T5" fmla="*/ 145161000 h 10"/>
              <a:gd name="T6" fmla="*/ 0 w 221"/>
              <a:gd name="T7" fmla="*/ 72580500 h 10"/>
              <a:gd name="T8" fmla="*/ 0 w 221"/>
              <a:gd name="T9" fmla="*/ 0 h 10"/>
              <a:gd name="T10" fmla="*/ 1598940631 w 221"/>
              <a:gd name="T11" fmla="*/ 43548300 h 10"/>
              <a:gd name="T12" fmla="*/ 2147483647 w 221"/>
              <a:gd name="T13" fmla="*/ 7258050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1"/>
              <a:gd name="T22" fmla="*/ 0 h 10"/>
              <a:gd name="T23" fmla="*/ 221 w 221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1" h="10">
                <a:moveTo>
                  <a:pt x="221" y="5"/>
                </a:moveTo>
                <a:lnTo>
                  <a:pt x="112" y="8"/>
                </a:lnTo>
                <a:lnTo>
                  <a:pt x="0" y="10"/>
                </a:lnTo>
                <a:lnTo>
                  <a:pt x="0" y="5"/>
                </a:lnTo>
                <a:lnTo>
                  <a:pt x="0" y="0"/>
                </a:lnTo>
                <a:lnTo>
                  <a:pt x="112" y="3"/>
                </a:lnTo>
                <a:lnTo>
                  <a:pt x="221" y="5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Freeform 134"/>
          <p:cNvSpPr>
            <a:spLocks noChangeArrowheads="1"/>
          </p:cNvSpPr>
          <p:nvPr/>
        </p:nvSpPr>
        <p:spPr bwMode="auto">
          <a:xfrm>
            <a:off x="1441450" y="2468563"/>
            <a:ext cx="827088" cy="38100"/>
          </a:xfrm>
          <a:custGeom>
            <a:avLst/>
            <a:gdLst>
              <a:gd name="T0" fmla="*/ 0 w 219"/>
              <a:gd name="T1" fmla="*/ 72580500 h 10"/>
              <a:gd name="T2" fmla="*/ 1568944393 w 219"/>
              <a:gd name="T3" fmla="*/ 116128800 h 10"/>
              <a:gd name="T4" fmla="*/ 2147483647 w 219"/>
              <a:gd name="T5" fmla="*/ 145161000 h 10"/>
              <a:gd name="T6" fmla="*/ 2147483647 w 219"/>
              <a:gd name="T7" fmla="*/ 72580500 h 10"/>
              <a:gd name="T8" fmla="*/ 2147483647 w 219"/>
              <a:gd name="T9" fmla="*/ 0 h 10"/>
              <a:gd name="T10" fmla="*/ 1568944393 w 219"/>
              <a:gd name="T11" fmla="*/ 43548300 h 10"/>
              <a:gd name="T12" fmla="*/ 0 w 219"/>
              <a:gd name="T13" fmla="*/ 7258050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9"/>
              <a:gd name="T22" fmla="*/ 0 h 10"/>
              <a:gd name="T23" fmla="*/ 219 w 219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9" h="10">
                <a:moveTo>
                  <a:pt x="0" y="5"/>
                </a:moveTo>
                <a:lnTo>
                  <a:pt x="110" y="8"/>
                </a:lnTo>
                <a:lnTo>
                  <a:pt x="219" y="10"/>
                </a:lnTo>
                <a:lnTo>
                  <a:pt x="219" y="5"/>
                </a:lnTo>
                <a:lnTo>
                  <a:pt x="219" y="0"/>
                </a:lnTo>
                <a:lnTo>
                  <a:pt x="110" y="3"/>
                </a:lnTo>
                <a:lnTo>
                  <a:pt x="0" y="5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" name="Freeform 135"/>
          <p:cNvSpPr>
            <a:spLocks noChangeArrowheads="1"/>
          </p:cNvSpPr>
          <p:nvPr/>
        </p:nvSpPr>
        <p:spPr bwMode="auto">
          <a:xfrm>
            <a:off x="2438400" y="2552700"/>
            <a:ext cx="600075" cy="44450"/>
          </a:xfrm>
          <a:custGeom>
            <a:avLst/>
            <a:gdLst>
              <a:gd name="T0" fmla="*/ 2147483647 w 67"/>
              <a:gd name="T1" fmla="*/ 158064200 h 5"/>
              <a:gd name="T2" fmla="*/ 2147483647 w 67"/>
              <a:gd name="T3" fmla="*/ 0 h 5"/>
              <a:gd name="T4" fmla="*/ 240647988 w 67"/>
              <a:gd name="T5" fmla="*/ 0 h 5"/>
              <a:gd name="T6" fmla="*/ 0 w 67"/>
              <a:gd name="T7" fmla="*/ 158064200 h 5"/>
              <a:gd name="T8" fmla="*/ 0 w 67"/>
              <a:gd name="T9" fmla="*/ 158064200 h 5"/>
              <a:gd name="T10" fmla="*/ 240647988 w 67"/>
              <a:gd name="T11" fmla="*/ 395160500 h 5"/>
              <a:gd name="T12" fmla="*/ 2147483647 w 67"/>
              <a:gd name="T13" fmla="*/ 395160500 h 5"/>
              <a:gd name="T14" fmla="*/ 2147483647 w 67"/>
              <a:gd name="T15" fmla="*/ 158064200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"/>
              <a:gd name="T25" fmla="*/ 0 h 5"/>
              <a:gd name="T26" fmla="*/ 67 w 67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" h="5">
                <a:moveTo>
                  <a:pt x="67" y="2"/>
                </a:moveTo>
                <a:cubicBezTo>
                  <a:pt x="67" y="1"/>
                  <a:pt x="65" y="0"/>
                  <a:pt x="64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65" y="5"/>
                  <a:pt x="67" y="4"/>
                  <a:pt x="67" y="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8" name="Freeform 136"/>
          <p:cNvSpPr>
            <a:spLocks noEditPoints="1" noChangeArrowheads="1"/>
          </p:cNvSpPr>
          <p:nvPr/>
        </p:nvSpPr>
        <p:spPr bwMode="auto">
          <a:xfrm>
            <a:off x="2197100" y="1920875"/>
            <a:ext cx="1076325" cy="612775"/>
          </a:xfrm>
          <a:custGeom>
            <a:avLst/>
            <a:gdLst>
              <a:gd name="T0" fmla="*/ 2147483647 w 120"/>
              <a:gd name="T1" fmla="*/ 1786518478 h 68"/>
              <a:gd name="T2" fmla="*/ 2147483647 w 120"/>
              <a:gd name="T3" fmla="*/ 2147483647 h 68"/>
              <a:gd name="T4" fmla="*/ 2147483647 w 120"/>
              <a:gd name="T5" fmla="*/ 2147483647 h 68"/>
              <a:gd name="T6" fmla="*/ 2147483647 w 120"/>
              <a:gd name="T7" fmla="*/ 2147483647 h 68"/>
              <a:gd name="T8" fmla="*/ 2147483647 w 120"/>
              <a:gd name="T9" fmla="*/ 2147483647 h 68"/>
              <a:gd name="T10" fmla="*/ 2147483647 w 120"/>
              <a:gd name="T11" fmla="*/ 2147483647 h 68"/>
              <a:gd name="T12" fmla="*/ 2147483647 w 120"/>
              <a:gd name="T13" fmla="*/ 2147483647 h 68"/>
              <a:gd name="T14" fmla="*/ 2147483647 w 120"/>
              <a:gd name="T15" fmla="*/ 1218079552 h 68"/>
              <a:gd name="T16" fmla="*/ 2147483647 w 120"/>
              <a:gd name="T17" fmla="*/ 324824818 h 68"/>
              <a:gd name="T18" fmla="*/ 2147483647 w 120"/>
              <a:gd name="T19" fmla="*/ 974465444 h 68"/>
              <a:gd name="T20" fmla="*/ 2147483647 w 120"/>
              <a:gd name="T21" fmla="*/ 2147483647 h 68"/>
              <a:gd name="T22" fmla="*/ 2147483647 w 120"/>
              <a:gd name="T23" fmla="*/ 2147483647 h 68"/>
              <a:gd name="T24" fmla="*/ 2147483647 w 120"/>
              <a:gd name="T25" fmla="*/ 2147483647 h 68"/>
              <a:gd name="T26" fmla="*/ 2147483647 w 120"/>
              <a:gd name="T27" fmla="*/ 2147483647 h 68"/>
              <a:gd name="T28" fmla="*/ 2147483647 w 120"/>
              <a:gd name="T29" fmla="*/ 2147483647 h 68"/>
              <a:gd name="T30" fmla="*/ 2147483647 w 120"/>
              <a:gd name="T31" fmla="*/ 2147483647 h 68"/>
              <a:gd name="T32" fmla="*/ 2147483647 w 120"/>
              <a:gd name="T33" fmla="*/ 730851336 h 68"/>
              <a:gd name="T34" fmla="*/ 2147483647 w 120"/>
              <a:gd name="T35" fmla="*/ 0 h 68"/>
              <a:gd name="T36" fmla="*/ 2147483647 w 120"/>
              <a:gd name="T37" fmla="*/ 730851336 h 68"/>
              <a:gd name="T38" fmla="*/ 2147483647 w 120"/>
              <a:gd name="T39" fmla="*/ 2147483647 h 68"/>
              <a:gd name="T40" fmla="*/ 2147483647 w 120"/>
              <a:gd name="T41" fmla="*/ 2147483647 h 68"/>
              <a:gd name="T42" fmla="*/ 2147483647 w 120"/>
              <a:gd name="T43" fmla="*/ 2147483647 h 68"/>
              <a:gd name="T44" fmla="*/ 2147483647 w 120"/>
              <a:gd name="T45" fmla="*/ 2147483647 h 68"/>
              <a:gd name="T46" fmla="*/ 2147483647 w 120"/>
              <a:gd name="T47" fmla="*/ 2147483647 h 68"/>
              <a:gd name="T48" fmla="*/ 2147483647 w 120"/>
              <a:gd name="T49" fmla="*/ 2147483647 h 68"/>
              <a:gd name="T50" fmla="*/ 2147483647 w 120"/>
              <a:gd name="T51" fmla="*/ 974465444 h 68"/>
              <a:gd name="T52" fmla="*/ 2147483647 w 120"/>
              <a:gd name="T53" fmla="*/ 324824818 h 68"/>
              <a:gd name="T54" fmla="*/ 2091694128 w 120"/>
              <a:gd name="T55" fmla="*/ 1218079552 h 68"/>
              <a:gd name="T56" fmla="*/ 2147483647 w 120"/>
              <a:gd name="T57" fmla="*/ 2147483647 h 68"/>
              <a:gd name="T58" fmla="*/ 2147483647 w 120"/>
              <a:gd name="T59" fmla="*/ 2147483647 h 68"/>
              <a:gd name="T60" fmla="*/ 2147483647 w 120"/>
              <a:gd name="T61" fmla="*/ 2147483647 h 68"/>
              <a:gd name="T62" fmla="*/ 2147483647 w 120"/>
              <a:gd name="T63" fmla="*/ 2147483647 h 68"/>
              <a:gd name="T64" fmla="*/ 2147483647 w 120"/>
              <a:gd name="T65" fmla="*/ 2147483647 h 68"/>
              <a:gd name="T66" fmla="*/ 1608998243 w 120"/>
              <a:gd name="T67" fmla="*/ 2147483647 h 68"/>
              <a:gd name="T68" fmla="*/ 804499121 w 120"/>
              <a:gd name="T69" fmla="*/ 1786518478 h 68"/>
              <a:gd name="T70" fmla="*/ 0 w 120"/>
              <a:gd name="T71" fmla="*/ 1380491961 h 68"/>
              <a:gd name="T72" fmla="*/ 1367641331 w 120"/>
              <a:gd name="T73" fmla="*/ 2147483647 h 68"/>
              <a:gd name="T74" fmla="*/ 1769890891 w 120"/>
              <a:gd name="T75" fmla="*/ 2147483647 h 68"/>
              <a:gd name="T76" fmla="*/ 1689444567 w 120"/>
              <a:gd name="T77" fmla="*/ 2147483647 h 68"/>
              <a:gd name="T78" fmla="*/ 2147483647 w 120"/>
              <a:gd name="T79" fmla="*/ 2147483647 h 68"/>
              <a:gd name="T80" fmla="*/ 2147483647 w 120"/>
              <a:gd name="T81" fmla="*/ 2147483647 h 68"/>
              <a:gd name="T82" fmla="*/ 2147483647 w 120"/>
              <a:gd name="T83" fmla="*/ 2147483647 h 68"/>
              <a:gd name="T84" fmla="*/ 2147483647 w 120"/>
              <a:gd name="T85" fmla="*/ 2147483647 h 68"/>
              <a:gd name="T86" fmla="*/ 2147483647 w 120"/>
              <a:gd name="T87" fmla="*/ 2147483647 h 68"/>
              <a:gd name="T88" fmla="*/ 2147483647 w 120"/>
              <a:gd name="T89" fmla="*/ 1380491961 h 68"/>
              <a:gd name="T90" fmla="*/ 2147483647 w 120"/>
              <a:gd name="T91" fmla="*/ 2147483647 h 68"/>
              <a:gd name="T92" fmla="*/ 2147483647 w 120"/>
              <a:gd name="T93" fmla="*/ 2147483647 h 68"/>
              <a:gd name="T94" fmla="*/ 2147483647 w 120"/>
              <a:gd name="T95" fmla="*/ 2147483647 h 68"/>
              <a:gd name="T96" fmla="*/ 2147483647 w 120"/>
              <a:gd name="T97" fmla="*/ 2147483647 h 68"/>
              <a:gd name="T98" fmla="*/ 2147483647 w 120"/>
              <a:gd name="T99" fmla="*/ 2147483647 h 68"/>
              <a:gd name="T100" fmla="*/ 2147483647 w 120"/>
              <a:gd name="T101" fmla="*/ 2147483647 h 68"/>
              <a:gd name="T102" fmla="*/ 2147483647 w 120"/>
              <a:gd name="T103" fmla="*/ 2147483647 h 68"/>
              <a:gd name="T104" fmla="*/ 2147483647 w 120"/>
              <a:gd name="T105" fmla="*/ 2147483647 h 6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20"/>
              <a:gd name="T160" fmla="*/ 0 h 68"/>
              <a:gd name="T161" fmla="*/ 120 w 120"/>
              <a:gd name="T162" fmla="*/ 68 h 6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20" h="68">
                <a:moveTo>
                  <a:pt x="111" y="28"/>
                </a:moveTo>
                <a:cubicBezTo>
                  <a:pt x="110" y="22"/>
                  <a:pt x="110" y="22"/>
                  <a:pt x="110" y="22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2" y="38"/>
                  <a:pt x="100" y="38"/>
                  <a:pt x="100" y="41"/>
                </a:cubicBezTo>
                <a:cubicBezTo>
                  <a:pt x="98" y="38"/>
                  <a:pt x="93" y="40"/>
                  <a:pt x="95" y="44"/>
                </a:cubicBezTo>
                <a:cubicBezTo>
                  <a:pt x="92" y="43"/>
                  <a:pt x="91" y="45"/>
                  <a:pt x="94" y="46"/>
                </a:cubicBezTo>
                <a:cubicBezTo>
                  <a:pt x="90" y="47"/>
                  <a:pt x="90" y="52"/>
                  <a:pt x="94" y="52"/>
                </a:cubicBezTo>
                <a:cubicBezTo>
                  <a:pt x="92" y="53"/>
                  <a:pt x="92" y="54"/>
                  <a:pt x="92" y="55"/>
                </a:cubicBezTo>
                <a:cubicBezTo>
                  <a:pt x="91" y="56"/>
                  <a:pt x="89" y="56"/>
                  <a:pt x="87" y="57"/>
                </a:cubicBezTo>
                <a:cubicBezTo>
                  <a:pt x="85" y="55"/>
                  <a:pt x="84" y="53"/>
                  <a:pt x="84" y="50"/>
                </a:cubicBezTo>
                <a:cubicBezTo>
                  <a:pt x="85" y="50"/>
                  <a:pt x="85" y="49"/>
                  <a:pt x="85" y="48"/>
                </a:cubicBezTo>
                <a:cubicBezTo>
                  <a:pt x="88" y="50"/>
                  <a:pt x="91" y="47"/>
                  <a:pt x="89" y="44"/>
                </a:cubicBezTo>
                <a:cubicBezTo>
                  <a:pt x="92" y="44"/>
                  <a:pt x="93" y="42"/>
                  <a:pt x="90" y="41"/>
                </a:cubicBezTo>
                <a:cubicBezTo>
                  <a:pt x="93" y="40"/>
                  <a:pt x="92" y="35"/>
                  <a:pt x="88" y="36"/>
                </a:cubicBezTo>
                <a:cubicBezTo>
                  <a:pt x="90" y="33"/>
                  <a:pt x="89" y="32"/>
                  <a:pt x="87" y="33"/>
                </a:cubicBezTo>
                <a:cubicBezTo>
                  <a:pt x="94" y="15"/>
                  <a:pt x="94" y="15"/>
                  <a:pt x="94" y="15"/>
                </a:cubicBezTo>
                <a:cubicBezTo>
                  <a:pt x="89" y="18"/>
                  <a:pt x="89" y="18"/>
                  <a:pt x="89" y="18"/>
                </a:cubicBezTo>
                <a:cubicBezTo>
                  <a:pt x="91" y="4"/>
                  <a:pt x="91" y="4"/>
                  <a:pt x="91" y="4"/>
                </a:cubicBezTo>
                <a:cubicBezTo>
                  <a:pt x="86" y="18"/>
                  <a:pt x="86" y="18"/>
                  <a:pt x="86" y="18"/>
                </a:cubicBezTo>
                <a:cubicBezTo>
                  <a:pt x="83" y="12"/>
                  <a:pt x="83" y="12"/>
                  <a:pt x="83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9" y="29"/>
                  <a:pt x="78" y="30"/>
                  <a:pt x="78" y="33"/>
                </a:cubicBezTo>
                <a:cubicBezTo>
                  <a:pt x="75" y="30"/>
                  <a:pt x="72" y="34"/>
                  <a:pt x="74" y="37"/>
                </a:cubicBezTo>
                <a:cubicBezTo>
                  <a:pt x="71" y="36"/>
                  <a:pt x="70" y="38"/>
                  <a:pt x="74" y="39"/>
                </a:cubicBezTo>
                <a:cubicBezTo>
                  <a:pt x="70" y="41"/>
                  <a:pt x="71" y="46"/>
                  <a:pt x="75" y="45"/>
                </a:cubicBezTo>
                <a:cubicBezTo>
                  <a:pt x="74" y="46"/>
                  <a:pt x="74" y="48"/>
                  <a:pt x="75" y="48"/>
                </a:cubicBezTo>
                <a:cubicBezTo>
                  <a:pt x="73" y="49"/>
                  <a:pt x="72" y="50"/>
                  <a:pt x="70" y="51"/>
                </a:cubicBezTo>
                <a:cubicBezTo>
                  <a:pt x="68" y="50"/>
                  <a:pt x="66" y="48"/>
                  <a:pt x="65" y="46"/>
                </a:cubicBezTo>
                <a:cubicBezTo>
                  <a:pt x="66" y="46"/>
                  <a:pt x="66" y="45"/>
                  <a:pt x="65" y="43"/>
                </a:cubicBezTo>
                <a:cubicBezTo>
                  <a:pt x="69" y="45"/>
                  <a:pt x="71" y="41"/>
                  <a:pt x="68" y="38"/>
                </a:cubicBezTo>
                <a:cubicBezTo>
                  <a:pt x="71" y="38"/>
                  <a:pt x="71" y="36"/>
                  <a:pt x="68" y="36"/>
                </a:cubicBezTo>
                <a:cubicBezTo>
                  <a:pt x="71" y="33"/>
                  <a:pt x="69" y="29"/>
                  <a:pt x="65" y="31"/>
                </a:cubicBezTo>
                <a:cubicBezTo>
                  <a:pt x="67" y="28"/>
                  <a:pt x="65" y="27"/>
                  <a:pt x="64" y="29"/>
                </a:cubicBezTo>
                <a:cubicBezTo>
                  <a:pt x="66" y="9"/>
                  <a:pt x="66" y="9"/>
                  <a:pt x="66" y="9"/>
                </a:cubicBezTo>
                <a:cubicBezTo>
                  <a:pt x="62" y="14"/>
                  <a:pt x="62" y="14"/>
                  <a:pt x="62" y="14"/>
                </a:cubicBezTo>
                <a:cubicBezTo>
                  <a:pt x="60" y="0"/>
                  <a:pt x="60" y="0"/>
                  <a:pt x="60" y="0"/>
                </a:cubicBezTo>
                <a:cubicBezTo>
                  <a:pt x="59" y="14"/>
                  <a:pt x="59" y="14"/>
                  <a:pt x="59" y="14"/>
                </a:cubicBezTo>
                <a:cubicBezTo>
                  <a:pt x="54" y="9"/>
                  <a:pt x="54" y="9"/>
                  <a:pt x="54" y="9"/>
                </a:cubicBezTo>
                <a:cubicBezTo>
                  <a:pt x="57" y="29"/>
                  <a:pt x="57" y="29"/>
                  <a:pt x="57" y="29"/>
                </a:cubicBezTo>
                <a:cubicBezTo>
                  <a:pt x="55" y="27"/>
                  <a:pt x="54" y="28"/>
                  <a:pt x="55" y="31"/>
                </a:cubicBezTo>
                <a:cubicBezTo>
                  <a:pt x="51" y="29"/>
                  <a:pt x="49" y="33"/>
                  <a:pt x="52" y="36"/>
                </a:cubicBezTo>
                <a:cubicBezTo>
                  <a:pt x="49" y="36"/>
                  <a:pt x="49" y="38"/>
                  <a:pt x="52" y="38"/>
                </a:cubicBezTo>
                <a:cubicBezTo>
                  <a:pt x="49" y="41"/>
                  <a:pt x="51" y="45"/>
                  <a:pt x="55" y="43"/>
                </a:cubicBezTo>
                <a:cubicBezTo>
                  <a:pt x="54" y="45"/>
                  <a:pt x="55" y="46"/>
                  <a:pt x="55" y="46"/>
                </a:cubicBezTo>
                <a:cubicBezTo>
                  <a:pt x="54" y="48"/>
                  <a:pt x="53" y="50"/>
                  <a:pt x="51" y="51"/>
                </a:cubicBezTo>
                <a:cubicBezTo>
                  <a:pt x="49" y="50"/>
                  <a:pt x="47" y="49"/>
                  <a:pt x="46" y="48"/>
                </a:cubicBezTo>
                <a:cubicBezTo>
                  <a:pt x="47" y="48"/>
                  <a:pt x="47" y="46"/>
                  <a:pt x="45" y="45"/>
                </a:cubicBezTo>
                <a:cubicBezTo>
                  <a:pt x="49" y="46"/>
                  <a:pt x="51" y="41"/>
                  <a:pt x="47" y="39"/>
                </a:cubicBezTo>
                <a:cubicBezTo>
                  <a:pt x="50" y="38"/>
                  <a:pt x="49" y="36"/>
                  <a:pt x="46" y="37"/>
                </a:cubicBezTo>
                <a:cubicBezTo>
                  <a:pt x="49" y="34"/>
                  <a:pt x="45" y="30"/>
                  <a:pt x="42" y="33"/>
                </a:cubicBezTo>
                <a:cubicBezTo>
                  <a:pt x="43" y="30"/>
                  <a:pt x="41" y="29"/>
                  <a:pt x="40" y="31"/>
                </a:cubicBezTo>
                <a:cubicBezTo>
                  <a:pt x="37" y="12"/>
                  <a:pt x="37" y="12"/>
                  <a:pt x="37" y="12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4"/>
                  <a:pt x="29" y="4"/>
                  <a:pt x="29" y="4"/>
                </a:cubicBezTo>
                <a:cubicBezTo>
                  <a:pt x="31" y="18"/>
                  <a:pt x="31" y="18"/>
                  <a:pt x="31" y="18"/>
                </a:cubicBezTo>
                <a:cubicBezTo>
                  <a:pt x="26" y="15"/>
                  <a:pt x="26" y="15"/>
                  <a:pt x="26" y="15"/>
                </a:cubicBezTo>
                <a:cubicBezTo>
                  <a:pt x="33" y="33"/>
                  <a:pt x="33" y="33"/>
                  <a:pt x="33" y="33"/>
                </a:cubicBezTo>
                <a:cubicBezTo>
                  <a:pt x="31" y="32"/>
                  <a:pt x="30" y="33"/>
                  <a:pt x="32" y="36"/>
                </a:cubicBezTo>
                <a:cubicBezTo>
                  <a:pt x="28" y="35"/>
                  <a:pt x="27" y="40"/>
                  <a:pt x="31" y="41"/>
                </a:cubicBezTo>
                <a:cubicBezTo>
                  <a:pt x="28" y="42"/>
                  <a:pt x="28" y="44"/>
                  <a:pt x="32" y="44"/>
                </a:cubicBezTo>
                <a:cubicBezTo>
                  <a:pt x="29" y="47"/>
                  <a:pt x="32" y="50"/>
                  <a:pt x="36" y="48"/>
                </a:cubicBezTo>
                <a:cubicBezTo>
                  <a:pt x="35" y="49"/>
                  <a:pt x="36" y="50"/>
                  <a:pt x="36" y="50"/>
                </a:cubicBezTo>
                <a:cubicBezTo>
                  <a:pt x="36" y="53"/>
                  <a:pt x="35" y="55"/>
                  <a:pt x="33" y="57"/>
                </a:cubicBezTo>
                <a:cubicBezTo>
                  <a:pt x="31" y="56"/>
                  <a:pt x="29" y="56"/>
                  <a:pt x="28" y="55"/>
                </a:cubicBezTo>
                <a:cubicBezTo>
                  <a:pt x="29" y="54"/>
                  <a:pt x="28" y="53"/>
                  <a:pt x="27" y="52"/>
                </a:cubicBezTo>
                <a:cubicBezTo>
                  <a:pt x="31" y="52"/>
                  <a:pt x="31" y="47"/>
                  <a:pt x="27" y="46"/>
                </a:cubicBezTo>
                <a:cubicBezTo>
                  <a:pt x="29" y="45"/>
                  <a:pt x="28" y="43"/>
                  <a:pt x="25" y="44"/>
                </a:cubicBezTo>
                <a:cubicBezTo>
                  <a:pt x="27" y="40"/>
                  <a:pt x="23" y="38"/>
                  <a:pt x="20" y="41"/>
                </a:cubicBezTo>
                <a:cubicBezTo>
                  <a:pt x="20" y="38"/>
                  <a:pt x="19" y="38"/>
                  <a:pt x="18" y="40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8"/>
                  <a:pt x="9" y="28"/>
                  <a:pt x="9" y="28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8" y="46"/>
                </a:cubicBezTo>
                <a:cubicBezTo>
                  <a:pt x="19" y="46"/>
                  <a:pt x="21" y="46"/>
                  <a:pt x="22" y="48"/>
                </a:cubicBezTo>
                <a:cubicBezTo>
                  <a:pt x="23" y="50"/>
                  <a:pt x="23" y="52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4"/>
                  <a:pt x="27" y="64"/>
                  <a:pt x="27" y="65"/>
                </a:cubicBezTo>
                <a:cubicBezTo>
                  <a:pt x="27" y="67"/>
                  <a:pt x="28" y="68"/>
                  <a:pt x="30" y="68"/>
                </a:cubicBezTo>
                <a:cubicBezTo>
                  <a:pt x="91" y="68"/>
                  <a:pt x="91" y="68"/>
                  <a:pt x="91" y="68"/>
                </a:cubicBezTo>
                <a:cubicBezTo>
                  <a:pt x="92" y="68"/>
                  <a:pt x="94" y="67"/>
                  <a:pt x="94" y="65"/>
                </a:cubicBezTo>
                <a:cubicBezTo>
                  <a:pt x="94" y="64"/>
                  <a:pt x="93" y="64"/>
                  <a:pt x="93" y="63"/>
                </a:cubicBezTo>
                <a:cubicBezTo>
                  <a:pt x="99" y="53"/>
                  <a:pt x="99" y="53"/>
                  <a:pt x="99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98" y="52"/>
                  <a:pt x="98" y="50"/>
                  <a:pt x="99" y="48"/>
                </a:cubicBezTo>
                <a:cubicBezTo>
                  <a:pt x="100" y="46"/>
                  <a:pt x="101" y="46"/>
                  <a:pt x="103" y="46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20" y="17"/>
                  <a:pt x="120" y="17"/>
                  <a:pt x="120" y="17"/>
                </a:cubicBezTo>
                <a:lnTo>
                  <a:pt x="111" y="28"/>
                </a:lnTo>
                <a:close/>
                <a:moveTo>
                  <a:pt x="79" y="40"/>
                </a:moveTo>
                <a:cubicBezTo>
                  <a:pt x="79" y="38"/>
                  <a:pt x="81" y="37"/>
                  <a:pt x="82" y="37"/>
                </a:cubicBezTo>
                <a:cubicBezTo>
                  <a:pt x="84" y="37"/>
                  <a:pt x="85" y="39"/>
                  <a:pt x="84" y="41"/>
                </a:cubicBezTo>
                <a:cubicBezTo>
                  <a:pt x="84" y="43"/>
                  <a:pt x="82" y="44"/>
                  <a:pt x="81" y="44"/>
                </a:cubicBezTo>
                <a:cubicBezTo>
                  <a:pt x="79" y="44"/>
                  <a:pt x="78" y="42"/>
                  <a:pt x="79" y="40"/>
                </a:cubicBezTo>
                <a:close/>
                <a:moveTo>
                  <a:pt x="60" y="34"/>
                </a:moveTo>
                <a:cubicBezTo>
                  <a:pt x="62" y="34"/>
                  <a:pt x="63" y="35"/>
                  <a:pt x="63" y="37"/>
                </a:cubicBezTo>
                <a:cubicBezTo>
                  <a:pt x="63" y="39"/>
                  <a:pt x="62" y="41"/>
                  <a:pt x="60" y="41"/>
                </a:cubicBezTo>
                <a:cubicBezTo>
                  <a:pt x="59" y="41"/>
                  <a:pt x="57" y="39"/>
                  <a:pt x="57" y="37"/>
                </a:cubicBezTo>
                <a:cubicBezTo>
                  <a:pt x="57" y="35"/>
                  <a:pt x="59" y="34"/>
                  <a:pt x="60" y="34"/>
                </a:cubicBezTo>
                <a:close/>
                <a:moveTo>
                  <a:pt x="36" y="41"/>
                </a:moveTo>
                <a:cubicBezTo>
                  <a:pt x="36" y="39"/>
                  <a:pt x="36" y="37"/>
                  <a:pt x="38" y="37"/>
                </a:cubicBezTo>
                <a:cubicBezTo>
                  <a:pt x="40" y="37"/>
                  <a:pt x="41" y="38"/>
                  <a:pt x="42" y="40"/>
                </a:cubicBezTo>
                <a:cubicBezTo>
                  <a:pt x="42" y="42"/>
                  <a:pt x="41" y="44"/>
                  <a:pt x="40" y="44"/>
                </a:cubicBezTo>
                <a:cubicBezTo>
                  <a:pt x="38" y="44"/>
                  <a:pt x="37" y="43"/>
                  <a:pt x="36" y="4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9" name="Freeform 137"/>
          <p:cNvSpPr>
            <a:spLocks noChangeArrowheads="1"/>
          </p:cNvSpPr>
          <p:nvPr/>
        </p:nvSpPr>
        <p:spPr bwMode="auto">
          <a:xfrm>
            <a:off x="3201988" y="4006850"/>
            <a:ext cx="827087" cy="26988"/>
          </a:xfrm>
          <a:custGeom>
            <a:avLst/>
            <a:gdLst>
              <a:gd name="T0" fmla="*/ 2147483647 w 219"/>
              <a:gd name="T1" fmla="*/ 74321097 h 7"/>
              <a:gd name="T2" fmla="*/ 1554678078 w 219"/>
              <a:gd name="T3" fmla="*/ 44591887 h 7"/>
              <a:gd name="T4" fmla="*/ 0 w 219"/>
              <a:gd name="T5" fmla="*/ 0 h 7"/>
              <a:gd name="T6" fmla="*/ 0 w 219"/>
              <a:gd name="T7" fmla="*/ 74321097 h 7"/>
              <a:gd name="T8" fmla="*/ 0 w 219"/>
              <a:gd name="T9" fmla="*/ 104050306 h 7"/>
              <a:gd name="T10" fmla="*/ 1554678078 w 219"/>
              <a:gd name="T11" fmla="*/ 104050306 h 7"/>
              <a:gd name="T12" fmla="*/ 2147483647 w 219"/>
              <a:gd name="T13" fmla="*/ 74321097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9"/>
              <a:gd name="T22" fmla="*/ 0 h 7"/>
              <a:gd name="T23" fmla="*/ 219 w 219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9" h="7">
                <a:moveTo>
                  <a:pt x="219" y="5"/>
                </a:moveTo>
                <a:lnTo>
                  <a:pt x="109" y="3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109" y="7"/>
                </a:lnTo>
                <a:lnTo>
                  <a:pt x="219" y="5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Freeform 138"/>
          <p:cNvSpPr>
            <a:spLocks noChangeArrowheads="1"/>
          </p:cNvSpPr>
          <p:nvPr/>
        </p:nvSpPr>
        <p:spPr bwMode="auto">
          <a:xfrm>
            <a:off x="1433513" y="4006850"/>
            <a:ext cx="823912" cy="26988"/>
          </a:xfrm>
          <a:custGeom>
            <a:avLst/>
            <a:gdLst>
              <a:gd name="T0" fmla="*/ 0 w 218"/>
              <a:gd name="T1" fmla="*/ 74321097 h 7"/>
              <a:gd name="T2" fmla="*/ 1556951798 w 218"/>
              <a:gd name="T3" fmla="*/ 44591887 h 7"/>
              <a:gd name="T4" fmla="*/ 2147483647 w 218"/>
              <a:gd name="T5" fmla="*/ 0 h 7"/>
              <a:gd name="T6" fmla="*/ 2147483647 w 218"/>
              <a:gd name="T7" fmla="*/ 74321097 h 7"/>
              <a:gd name="T8" fmla="*/ 2147483647 w 218"/>
              <a:gd name="T9" fmla="*/ 104050306 h 7"/>
              <a:gd name="T10" fmla="*/ 1556951798 w 218"/>
              <a:gd name="T11" fmla="*/ 104050306 h 7"/>
              <a:gd name="T12" fmla="*/ 0 w 218"/>
              <a:gd name="T13" fmla="*/ 74321097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8"/>
              <a:gd name="T22" fmla="*/ 0 h 7"/>
              <a:gd name="T23" fmla="*/ 218 w 218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8" h="7">
                <a:moveTo>
                  <a:pt x="0" y="5"/>
                </a:moveTo>
                <a:lnTo>
                  <a:pt x="109" y="3"/>
                </a:lnTo>
                <a:lnTo>
                  <a:pt x="218" y="0"/>
                </a:lnTo>
                <a:lnTo>
                  <a:pt x="218" y="5"/>
                </a:lnTo>
                <a:lnTo>
                  <a:pt x="218" y="7"/>
                </a:lnTo>
                <a:lnTo>
                  <a:pt x="109" y="7"/>
                </a:lnTo>
                <a:lnTo>
                  <a:pt x="0" y="5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1" name="Oval 139"/>
          <p:cNvSpPr>
            <a:spLocks noChangeArrowheads="1"/>
          </p:cNvSpPr>
          <p:nvPr/>
        </p:nvSpPr>
        <p:spPr bwMode="auto">
          <a:xfrm>
            <a:off x="2301875" y="3935413"/>
            <a:ext cx="182563" cy="180975"/>
          </a:xfrm>
          <a:prstGeom prst="ellipse">
            <a:avLst/>
          </a:pr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2" name="Oval 140"/>
          <p:cNvSpPr>
            <a:spLocks noChangeArrowheads="1"/>
          </p:cNvSpPr>
          <p:nvPr/>
        </p:nvSpPr>
        <p:spPr bwMode="auto">
          <a:xfrm>
            <a:off x="2646363" y="3946525"/>
            <a:ext cx="169862" cy="177800"/>
          </a:xfrm>
          <a:prstGeom prst="ellipse">
            <a:avLst/>
          </a:pr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3" name="Oval 141"/>
          <p:cNvSpPr>
            <a:spLocks noChangeArrowheads="1"/>
          </p:cNvSpPr>
          <p:nvPr/>
        </p:nvSpPr>
        <p:spPr bwMode="auto">
          <a:xfrm>
            <a:off x="2978150" y="3935413"/>
            <a:ext cx="177800" cy="180975"/>
          </a:xfrm>
          <a:prstGeom prst="ellipse">
            <a:avLst/>
          </a:pr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4" name="Freeform 142"/>
          <p:cNvSpPr>
            <a:spLocks noChangeArrowheads="1"/>
          </p:cNvSpPr>
          <p:nvPr/>
        </p:nvSpPr>
        <p:spPr bwMode="auto">
          <a:xfrm>
            <a:off x="3201988" y="2468563"/>
            <a:ext cx="827087" cy="30162"/>
          </a:xfrm>
          <a:custGeom>
            <a:avLst/>
            <a:gdLst>
              <a:gd name="T0" fmla="*/ 2147483647 w 219"/>
              <a:gd name="T1" fmla="*/ 42645298 h 8"/>
              <a:gd name="T2" fmla="*/ 1554678078 w 219"/>
              <a:gd name="T3" fmla="*/ 71072983 h 8"/>
              <a:gd name="T4" fmla="*/ 0 w 219"/>
              <a:gd name="T5" fmla="*/ 113718281 h 8"/>
              <a:gd name="T6" fmla="*/ 0 w 219"/>
              <a:gd name="T7" fmla="*/ 42645298 h 8"/>
              <a:gd name="T8" fmla="*/ 0 w 219"/>
              <a:gd name="T9" fmla="*/ 0 h 8"/>
              <a:gd name="T10" fmla="*/ 1554678078 w 219"/>
              <a:gd name="T11" fmla="*/ 42645298 h 8"/>
              <a:gd name="T12" fmla="*/ 2147483647 w 219"/>
              <a:gd name="T13" fmla="*/ 42645298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9"/>
              <a:gd name="T22" fmla="*/ 0 h 8"/>
              <a:gd name="T23" fmla="*/ 219 w 219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9" h="8">
                <a:moveTo>
                  <a:pt x="219" y="3"/>
                </a:moveTo>
                <a:lnTo>
                  <a:pt x="109" y="5"/>
                </a:lnTo>
                <a:lnTo>
                  <a:pt x="0" y="8"/>
                </a:lnTo>
                <a:lnTo>
                  <a:pt x="0" y="3"/>
                </a:lnTo>
                <a:lnTo>
                  <a:pt x="0" y="0"/>
                </a:lnTo>
                <a:lnTo>
                  <a:pt x="109" y="3"/>
                </a:lnTo>
                <a:lnTo>
                  <a:pt x="219" y="3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5" name="Freeform 143"/>
          <p:cNvSpPr>
            <a:spLocks noChangeArrowheads="1"/>
          </p:cNvSpPr>
          <p:nvPr/>
        </p:nvSpPr>
        <p:spPr bwMode="auto">
          <a:xfrm>
            <a:off x="1433513" y="2468563"/>
            <a:ext cx="823912" cy="30162"/>
          </a:xfrm>
          <a:custGeom>
            <a:avLst/>
            <a:gdLst>
              <a:gd name="T0" fmla="*/ 0 w 218"/>
              <a:gd name="T1" fmla="*/ 42645298 h 8"/>
              <a:gd name="T2" fmla="*/ 1556951798 w 218"/>
              <a:gd name="T3" fmla="*/ 71072983 h 8"/>
              <a:gd name="T4" fmla="*/ 2147483647 w 218"/>
              <a:gd name="T5" fmla="*/ 113718281 h 8"/>
              <a:gd name="T6" fmla="*/ 2147483647 w 218"/>
              <a:gd name="T7" fmla="*/ 42645298 h 8"/>
              <a:gd name="T8" fmla="*/ 2147483647 w 218"/>
              <a:gd name="T9" fmla="*/ 0 h 8"/>
              <a:gd name="T10" fmla="*/ 1556951798 w 218"/>
              <a:gd name="T11" fmla="*/ 42645298 h 8"/>
              <a:gd name="T12" fmla="*/ 0 w 218"/>
              <a:gd name="T13" fmla="*/ 42645298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8"/>
              <a:gd name="T22" fmla="*/ 0 h 8"/>
              <a:gd name="T23" fmla="*/ 218 w 218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8" h="8">
                <a:moveTo>
                  <a:pt x="0" y="3"/>
                </a:moveTo>
                <a:lnTo>
                  <a:pt x="109" y="5"/>
                </a:lnTo>
                <a:lnTo>
                  <a:pt x="218" y="8"/>
                </a:lnTo>
                <a:lnTo>
                  <a:pt x="218" y="3"/>
                </a:lnTo>
                <a:lnTo>
                  <a:pt x="218" y="0"/>
                </a:lnTo>
                <a:lnTo>
                  <a:pt x="109" y="3"/>
                </a:lnTo>
                <a:lnTo>
                  <a:pt x="0" y="3"/>
                </a:ln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6" name="Freeform 144"/>
          <p:cNvSpPr>
            <a:spLocks noChangeArrowheads="1"/>
          </p:cNvSpPr>
          <p:nvPr/>
        </p:nvSpPr>
        <p:spPr bwMode="auto">
          <a:xfrm>
            <a:off x="2430463" y="2540000"/>
            <a:ext cx="601662" cy="57150"/>
          </a:xfrm>
          <a:custGeom>
            <a:avLst/>
            <a:gdLst>
              <a:gd name="T0" fmla="*/ 2147483647 w 67"/>
              <a:gd name="T1" fmla="*/ 272176875 h 6"/>
              <a:gd name="T2" fmla="*/ 2147483647 w 67"/>
              <a:gd name="T3" fmla="*/ 0 h 6"/>
              <a:gd name="T4" fmla="*/ 241922004 w 67"/>
              <a:gd name="T5" fmla="*/ 0 h 6"/>
              <a:gd name="T6" fmla="*/ 0 w 67"/>
              <a:gd name="T7" fmla="*/ 272176875 h 6"/>
              <a:gd name="T8" fmla="*/ 0 w 67"/>
              <a:gd name="T9" fmla="*/ 272176875 h 6"/>
              <a:gd name="T10" fmla="*/ 241922004 w 67"/>
              <a:gd name="T11" fmla="*/ 544353750 h 6"/>
              <a:gd name="T12" fmla="*/ 2147483647 w 67"/>
              <a:gd name="T13" fmla="*/ 544353750 h 6"/>
              <a:gd name="T14" fmla="*/ 2147483647 w 67"/>
              <a:gd name="T15" fmla="*/ 272176875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"/>
              <a:gd name="T25" fmla="*/ 0 h 6"/>
              <a:gd name="T26" fmla="*/ 67 w 67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" h="6">
                <a:moveTo>
                  <a:pt x="67" y="3"/>
                </a:moveTo>
                <a:cubicBezTo>
                  <a:pt x="67" y="1"/>
                  <a:pt x="66" y="0"/>
                  <a:pt x="64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5"/>
                  <a:pt x="1" y="6"/>
                  <a:pt x="3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6" y="6"/>
                  <a:pt x="67" y="5"/>
                  <a:pt x="67" y="3"/>
                </a:cubicBez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7" name="Freeform 145"/>
          <p:cNvSpPr>
            <a:spLocks noEditPoints="1" noChangeArrowheads="1"/>
          </p:cNvSpPr>
          <p:nvPr/>
        </p:nvSpPr>
        <p:spPr bwMode="auto">
          <a:xfrm>
            <a:off x="2197100" y="1914525"/>
            <a:ext cx="1068388" cy="619125"/>
          </a:xfrm>
          <a:custGeom>
            <a:avLst/>
            <a:gdLst>
              <a:gd name="T0" fmla="*/ 2147483647 w 119"/>
              <a:gd name="T1" fmla="*/ 1851766984 h 69"/>
              <a:gd name="T2" fmla="*/ 2147483647 w 119"/>
              <a:gd name="T3" fmla="*/ 2147483647 h 69"/>
              <a:gd name="T4" fmla="*/ 2147483647 w 119"/>
              <a:gd name="T5" fmla="*/ 2147483647 h 69"/>
              <a:gd name="T6" fmla="*/ 2147483647 w 119"/>
              <a:gd name="T7" fmla="*/ 2147483647 h 69"/>
              <a:gd name="T8" fmla="*/ 2147483647 w 119"/>
              <a:gd name="T9" fmla="*/ 2147483647 h 69"/>
              <a:gd name="T10" fmla="*/ 2147483647 w 119"/>
              <a:gd name="T11" fmla="*/ 2147483647 h 69"/>
              <a:gd name="T12" fmla="*/ 2147483647 w 119"/>
              <a:gd name="T13" fmla="*/ 2147483647 h 69"/>
              <a:gd name="T14" fmla="*/ 2147483647 w 119"/>
              <a:gd name="T15" fmla="*/ 1288183777 h 69"/>
              <a:gd name="T16" fmla="*/ 2147483647 w 119"/>
              <a:gd name="T17" fmla="*/ 402556870 h 69"/>
              <a:gd name="T18" fmla="*/ 2147483647 w 119"/>
              <a:gd name="T19" fmla="*/ 1046653245 h 69"/>
              <a:gd name="T20" fmla="*/ 2147483647 w 119"/>
              <a:gd name="T21" fmla="*/ 2147483647 h 69"/>
              <a:gd name="T22" fmla="*/ 2147483647 w 119"/>
              <a:gd name="T23" fmla="*/ 2147483647 h 69"/>
              <a:gd name="T24" fmla="*/ 2147483647 w 119"/>
              <a:gd name="T25" fmla="*/ 2147483647 h 69"/>
              <a:gd name="T26" fmla="*/ 2147483647 w 119"/>
              <a:gd name="T27" fmla="*/ 2147483647 h 69"/>
              <a:gd name="T28" fmla="*/ 2147483647 w 119"/>
              <a:gd name="T29" fmla="*/ 2147483647 h 69"/>
              <a:gd name="T30" fmla="*/ 2147483647 w 119"/>
              <a:gd name="T31" fmla="*/ 2147483647 h 69"/>
              <a:gd name="T32" fmla="*/ 2147483647 w 119"/>
              <a:gd name="T33" fmla="*/ 805113739 h 69"/>
              <a:gd name="T34" fmla="*/ 2147483647 w 119"/>
              <a:gd name="T35" fmla="*/ 0 h 69"/>
              <a:gd name="T36" fmla="*/ 2147483647 w 119"/>
              <a:gd name="T37" fmla="*/ 805113739 h 69"/>
              <a:gd name="T38" fmla="*/ 2147483647 w 119"/>
              <a:gd name="T39" fmla="*/ 2147483647 h 69"/>
              <a:gd name="T40" fmla="*/ 2147483647 w 119"/>
              <a:gd name="T41" fmla="*/ 2147483647 h 69"/>
              <a:gd name="T42" fmla="*/ 2147483647 w 119"/>
              <a:gd name="T43" fmla="*/ 2147483647 h 69"/>
              <a:gd name="T44" fmla="*/ 2147483647 w 119"/>
              <a:gd name="T45" fmla="*/ 2147483647 h 69"/>
              <a:gd name="T46" fmla="*/ 2147483647 w 119"/>
              <a:gd name="T47" fmla="*/ 2147483647 h 69"/>
              <a:gd name="T48" fmla="*/ 2147483647 w 119"/>
              <a:gd name="T49" fmla="*/ 2147483647 h 69"/>
              <a:gd name="T50" fmla="*/ 2147483647 w 119"/>
              <a:gd name="T51" fmla="*/ 1046653245 h 69"/>
              <a:gd name="T52" fmla="*/ 2147483647 w 119"/>
              <a:gd name="T53" fmla="*/ 402556870 h 69"/>
              <a:gd name="T54" fmla="*/ 2015132395 w 119"/>
              <a:gd name="T55" fmla="*/ 1288183777 h 69"/>
              <a:gd name="T56" fmla="*/ 2147483647 w 119"/>
              <a:gd name="T57" fmla="*/ 2147483647 h 69"/>
              <a:gd name="T58" fmla="*/ 2147483647 w 119"/>
              <a:gd name="T59" fmla="*/ 2147483647 h 69"/>
              <a:gd name="T60" fmla="*/ 2147483647 w 119"/>
              <a:gd name="T61" fmla="*/ 2147483647 h 69"/>
              <a:gd name="T62" fmla="*/ 2147483647 w 119"/>
              <a:gd name="T63" fmla="*/ 2147483647 h 69"/>
              <a:gd name="T64" fmla="*/ 2095737332 w 119"/>
              <a:gd name="T65" fmla="*/ 2147483647 h 69"/>
              <a:gd name="T66" fmla="*/ 1612107711 w 119"/>
              <a:gd name="T67" fmla="*/ 2147483647 h 69"/>
              <a:gd name="T68" fmla="*/ 806058345 w 119"/>
              <a:gd name="T69" fmla="*/ 1851766984 h 69"/>
              <a:gd name="T70" fmla="*/ 0 w 119"/>
              <a:gd name="T71" fmla="*/ 1368696946 h 69"/>
              <a:gd name="T72" fmla="*/ 1370292901 w 119"/>
              <a:gd name="T73" fmla="*/ 2147483647 h 69"/>
              <a:gd name="T74" fmla="*/ 1692712648 w 119"/>
              <a:gd name="T75" fmla="*/ 2147483647 h 69"/>
              <a:gd name="T76" fmla="*/ 1612107711 w 119"/>
              <a:gd name="T77" fmla="*/ 2147483647 h 69"/>
              <a:gd name="T78" fmla="*/ 2095737332 w 119"/>
              <a:gd name="T79" fmla="*/ 2147483647 h 69"/>
              <a:gd name="T80" fmla="*/ 2147483647 w 119"/>
              <a:gd name="T81" fmla="*/ 2147483647 h 69"/>
              <a:gd name="T82" fmla="*/ 2147483647 w 119"/>
              <a:gd name="T83" fmla="*/ 2147483647 h 69"/>
              <a:gd name="T84" fmla="*/ 2147483647 w 119"/>
              <a:gd name="T85" fmla="*/ 2147483647 h 69"/>
              <a:gd name="T86" fmla="*/ 2147483647 w 119"/>
              <a:gd name="T87" fmla="*/ 2147483647 h 69"/>
              <a:gd name="T88" fmla="*/ 2147483647 w 119"/>
              <a:gd name="T89" fmla="*/ 1449210114 h 69"/>
              <a:gd name="T90" fmla="*/ 2147483647 w 119"/>
              <a:gd name="T91" fmla="*/ 2147483647 h 69"/>
              <a:gd name="T92" fmla="*/ 2147483647 w 119"/>
              <a:gd name="T93" fmla="*/ 2147483647 h 69"/>
              <a:gd name="T94" fmla="*/ 2147483647 w 119"/>
              <a:gd name="T95" fmla="*/ 2147483647 h 69"/>
              <a:gd name="T96" fmla="*/ 2147483647 w 119"/>
              <a:gd name="T97" fmla="*/ 2147483647 h 69"/>
              <a:gd name="T98" fmla="*/ 2147483647 w 119"/>
              <a:gd name="T99" fmla="*/ 2147483647 h 69"/>
              <a:gd name="T100" fmla="*/ 2147483647 w 119"/>
              <a:gd name="T101" fmla="*/ 2147483647 h 69"/>
              <a:gd name="T102" fmla="*/ 2147483647 w 119"/>
              <a:gd name="T103" fmla="*/ 2147483647 h 69"/>
              <a:gd name="T104" fmla="*/ 2147483647 w 119"/>
              <a:gd name="T105" fmla="*/ 2147483647 h 6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19"/>
              <a:gd name="T160" fmla="*/ 0 h 69"/>
              <a:gd name="T161" fmla="*/ 119 w 119"/>
              <a:gd name="T162" fmla="*/ 69 h 6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19" h="69">
                <a:moveTo>
                  <a:pt x="111" y="29"/>
                </a:moveTo>
                <a:cubicBezTo>
                  <a:pt x="109" y="23"/>
                  <a:pt x="109" y="23"/>
                  <a:pt x="109" y="23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39"/>
                  <a:pt x="99" y="39"/>
                  <a:pt x="99" y="42"/>
                </a:cubicBezTo>
                <a:cubicBezTo>
                  <a:pt x="97" y="38"/>
                  <a:pt x="93" y="41"/>
                  <a:pt x="94" y="45"/>
                </a:cubicBezTo>
                <a:cubicBezTo>
                  <a:pt x="91" y="43"/>
                  <a:pt x="90" y="45"/>
                  <a:pt x="93" y="47"/>
                </a:cubicBezTo>
                <a:cubicBezTo>
                  <a:pt x="89" y="47"/>
                  <a:pt x="89" y="52"/>
                  <a:pt x="93" y="53"/>
                </a:cubicBezTo>
                <a:cubicBezTo>
                  <a:pt x="91" y="54"/>
                  <a:pt x="91" y="55"/>
                  <a:pt x="92" y="55"/>
                </a:cubicBezTo>
                <a:cubicBezTo>
                  <a:pt x="90" y="56"/>
                  <a:pt x="89" y="57"/>
                  <a:pt x="87" y="57"/>
                </a:cubicBezTo>
                <a:cubicBezTo>
                  <a:pt x="85" y="56"/>
                  <a:pt x="84" y="53"/>
                  <a:pt x="83" y="51"/>
                </a:cubicBezTo>
                <a:cubicBezTo>
                  <a:pt x="84" y="51"/>
                  <a:pt x="85" y="50"/>
                  <a:pt x="84" y="48"/>
                </a:cubicBezTo>
                <a:cubicBezTo>
                  <a:pt x="87" y="51"/>
                  <a:pt x="91" y="47"/>
                  <a:pt x="88" y="44"/>
                </a:cubicBezTo>
                <a:cubicBezTo>
                  <a:pt x="91" y="45"/>
                  <a:pt x="92" y="43"/>
                  <a:pt x="89" y="42"/>
                </a:cubicBezTo>
                <a:cubicBezTo>
                  <a:pt x="93" y="40"/>
                  <a:pt x="91" y="35"/>
                  <a:pt x="87" y="36"/>
                </a:cubicBezTo>
                <a:cubicBezTo>
                  <a:pt x="89" y="34"/>
                  <a:pt x="88" y="33"/>
                  <a:pt x="86" y="34"/>
                </a:cubicBezTo>
                <a:cubicBezTo>
                  <a:pt x="94" y="16"/>
                  <a:pt x="94" y="16"/>
                  <a:pt x="94" y="16"/>
                </a:cubicBezTo>
                <a:cubicBezTo>
                  <a:pt x="88" y="19"/>
                  <a:pt x="88" y="19"/>
                  <a:pt x="88" y="19"/>
                </a:cubicBezTo>
                <a:cubicBezTo>
                  <a:pt x="91" y="5"/>
                  <a:pt x="91" y="5"/>
                  <a:pt x="91" y="5"/>
                </a:cubicBezTo>
                <a:cubicBezTo>
                  <a:pt x="85" y="18"/>
                  <a:pt x="85" y="18"/>
                  <a:pt x="85" y="18"/>
                </a:cubicBezTo>
                <a:cubicBezTo>
                  <a:pt x="82" y="13"/>
                  <a:pt x="82" y="13"/>
                  <a:pt x="82" y="13"/>
                </a:cubicBezTo>
                <a:cubicBezTo>
                  <a:pt x="80" y="32"/>
                  <a:pt x="80" y="32"/>
                  <a:pt x="80" y="32"/>
                </a:cubicBezTo>
                <a:cubicBezTo>
                  <a:pt x="79" y="30"/>
                  <a:pt x="77" y="31"/>
                  <a:pt x="78" y="34"/>
                </a:cubicBezTo>
                <a:cubicBezTo>
                  <a:pt x="75" y="31"/>
                  <a:pt x="71" y="34"/>
                  <a:pt x="74" y="37"/>
                </a:cubicBezTo>
                <a:cubicBezTo>
                  <a:pt x="70" y="37"/>
                  <a:pt x="70" y="39"/>
                  <a:pt x="73" y="40"/>
                </a:cubicBezTo>
                <a:cubicBezTo>
                  <a:pt x="69" y="41"/>
                  <a:pt x="70" y="46"/>
                  <a:pt x="74" y="45"/>
                </a:cubicBezTo>
                <a:cubicBezTo>
                  <a:pt x="73" y="47"/>
                  <a:pt x="73" y="48"/>
                  <a:pt x="74" y="48"/>
                </a:cubicBezTo>
                <a:cubicBezTo>
                  <a:pt x="73" y="50"/>
                  <a:pt x="71" y="51"/>
                  <a:pt x="69" y="52"/>
                </a:cubicBezTo>
                <a:cubicBezTo>
                  <a:pt x="67" y="51"/>
                  <a:pt x="65" y="49"/>
                  <a:pt x="64" y="47"/>
                </a:cubicBezTo>
                <a:cubicBezTo>
                  <a:pt x="65" y="47"/>
                  <a:pt x="65" y="45"/>
                  <a:pt x="65" y="44"/>
                </a:cubicBezTo>
                <a:cubicBezTo>
                  <a:pt x="68" y="45"/>
                  <a:pt x="71" y="41"/>
                  <a:pt x="67" y="39"/>
                </a:cubicBezTo>
                <a:cubicBezTo>
                  <a:pt x="71" y="39"/>
                  <a:pt x="71" y="36"/>
                  <a:pt x="67" y="36"/>
                </a:cubicBezTo>
                <a:cubicBezTo>
                  <a:pt x="71" y="34"/>
                  <a:pt x="68" y="30"/>
                  <a:pt x="65" y="31"/>
                </a:cubicBezTo>
                <a:cubicBezTo>
                  <a:pt x="66" y="29"/>
                  <a:pt x="65" y="28"/>
                  <a:pt x="63" y="29"/>
                </a:cubicBezTo>
                <a:cubicBezTo>
                  <a:pt x="65" y="10"/>
                  <a:pt x="65" y="10"/>
                  <a:pt x="65" y="10"/>
                </a:cubicBezTo>
                <a:cubicBezTo>
                  <a:pt x="61" y="14"/>
                  <a:pt x="61" y="14"/>
                  <a:pt x="61" y="14"/>
                </a:cubicBezTo>
                <a:cubicBezTo>
                  <a:pt x="60" y="0"/>
                  <a:pt x="60" y="0"/>
                  <a:pt x="60" y="0"/>
                </a:cubicBezTo>
                <a:cubicBezTo>
                  <a:pt x="58" y="14"/>
                  <a:pt x="58" y="14"/>
                  <a:pt x="58" y="14"/>
                </a:cubicBezTo>
                <a:cubicBezTo>
                  <a:pt x="54" y="10"/>
                  <a:pt x="54" y="10"/>
                  <a:pt x="54" y="10"/>
                </a:cubicBezTo>
                <a:cubicBezTo>
                  <a:pt x="56" y="29"/>
                  <a:pt x="56" y="29"/>
                  <a:pt x="56" y="29"/>
                </a:cubicBezTo>
                <a:cubicBezTo>
                  <a:pt x="54" y="28"/>
                  <a:pt x="53" y="29"/>
                  <a:pt x="54" y="31"/>
                </a:cubicBezTo>
                <a:cubicBezTo>
                  <a:pt x="51" y="30"/>
                  <a:pt x="48" y="34"/>
                  <a:pt x="52" y="36"/>
                </a:cubicBezTo>
                <a:cubicBezTo>
                  <a:pt x="48" y="36"/>
                  <a:pt x="48" y="39"/>
                  <a:pt x="52" y="39"/>
                </a:cubicBezTo>
                <a:cubicBezTo>
                  <a:pt x="48" y="41"/>
                  <a:pt x="51" y="45"/>
                  <a:pt x="54" y="44"/>
                </a:cubicBezTo>
                <a:cubicBezTo>
                  <a:pt x="54" y="45"/>
                  <a:pt x="54" y="47"/>
                  <a:pt x="55" y="47"/>
                </a:cubicBezTo>
                <a:cubicBezTo>
                  <a:pt x="54" y="49"/>
                  <a:pt x="52" y="51"/>
                  <a:pt x="50" y="52"/>
                </a:cubicBezTo>
                <a:cubicBezTo>
                  <a:pt x="48" y="51"/>
                  <a:pt x="47" y="50"/>
                  <a:pt x="45" y="48"/>
                </a:cubicBezTo>
                <a:cubicBezTo>
                  <a:pt x="46" y="48"/>
                  <a:pt x="46" y="47"/>
                  <a:pt x="45" y="45"/>
                </a:cubicBezTo>
                <a:cubicBezTo>
                  <a:pt x="49" y="46"/>
                  <a:pt x="50" y="41"/>
                  <a:pt x="46" y="40"/>
                </a:cubicBezTo>
                <a:cubicBezTo>
                  <a:pt x="49" y="39"/>
                  <a:pt x="49" y="37"/>
                  <a:pt x="45" y="37"/>
                </a:cubicBezTo>
                <a:cubicBezTo>
                  <a:pt x="48" y="34"/>
                  <a:pt x="45" y="31"/>
                  <a:pt x="41" y="34"/>
                </a:cubicBezTo>
                <a:cubicBezTo>
                  <a:pt x="42" y="31"/>
                  <a:pt x="41" y="30"/>
                  <a:pt x="39" y="32"/>
                </a:cubicBezTo>
                <a:cubicBezTo>
                  <a:pt x="37" y="13"/>
                  <a:pt x="37" y="13"/>
                  <a:pt x="37" y="13"/>
                </a:cubicBezTo>
                <a:cubicBezTo>
                  <a:pt x="34" y="18"/>
                  <a:pt x="34" y="18"/>
                  <a:pt x="34" y="18"/>
                </a:cubicBezTo>
                <a:cubicBezTo>
                  <a:pt x="28" y="5"/>
                  <a:pt x="28" y="5"/>
                  <a:pt x="28" y="5"/>
                </a:cubicBezTo>
                <a:cubicBezTo>
                  <a:pt x="31" y="19"/>
                  <a:pt x="31" y="19"/>
                  <a:pt x="31" y="19"/>
                </a:cubicBezTo>
                <a:cubicBezTo>
                  <a:pt x="25" y="16"/>
                  <a:pt x="25" y="16"/>
                  <a:pt x="25" y="16"/>
                </a:cubicBezTo>
                <a:cubicBezTo>
                  <a:pt x="33" y="34"/>
                  <a:pt x="33" y="34"/>
                  <a:pt x="33" y="34"/>
                </a:cubicBezTo>
                <a:cubicBezTo>
                  <a:pt x="31" y="33"/>
                  <a:pt x="30" y="34"/>
                  <a:pt x="32" y="36"/>
                </a:cubicBezTo>
                <a:cubicBezTo>
                  <a:pt x="28" y="35"/>
                  <a:pt x="26" y="40"/>
                  <a:pt x="30" y="42"/>
                </a:cubicBezTo>
                <a:cubicBezTo>
                  <a:pt x="27" y="43"/>
                  <a:pt x="28" y="45"/>
                  <a:pt x="31" y="44"/>
                </a:cubicBezTo>
                <a:cubicBezTo>
                  <a:pt x="28" y="47"/>
                  <a:pt x="32" y="51"/>
                  <a:pt x="35" y="48"/>
                </a:cubicBezTo>
                <a:cubicBezTo>
                  <a:pt x="34" y="50"/>
                  <a:pt x="35" y="51"/>
                  <a:pt x="36" y="51"/>
                </a:cubicBezTo>
                <a:cubicBezTo>
                  <a:pt x="35" y="53"/>
                  <a:pt x="34" y="56"/>
                  <a:pt x="32" y="57"/>
                </a:cubicBezTo>
                <a:cubicBezTo>
                  <a:pt x="31" y="57"/>
                  <a:pt x="29" y="56"/>
                  <a:pt x="27" y="55"/>
                </a:cubicBezTo>
                <a:cubicBezTo>
                  <a:pt x="28" y="55"/>
                  <a:pt x="28" y="54"/>
                  <a:pt x="26" y="53"/>
                </a:cubicBezTo>
                <a:cubicBezTo>
                  <a:pt x="30" y="52"/>
                  <a:pt x="30" y="47"/>
                  <a:pt x="26" y="47"/>
                </a:cubicBezTo>
                <a:cubicBezTo>
                  <a:pt x="29" y="45"/>
                  <a:pt x="28" y="43"/>
                  <a:pt x="25" y="45"/>
                </a:cubicBezTo>
                <a:cubicBezTo>
                  <a:pt x="26" y="41"/>
                  <a:pt x="22" y="38"/>
                  <a:pt x="20" y="42"/>
                </a:cubicBezTo>
                <a:cubicBezTo>
                  <a:pt x="20" y="39"/>
                  <a:pt x="18" y="39"/>
                  <a:pt x="17" y="41"/>
                </a:cubicBezTo>
                <a:cubicBezTo>
                  <a:pt x="10" y="23"/>
                  <a:pt x="10" y="23"/>
                  <a:pt x="10" y="23"/>
                </a:cubicBezTo>
                <a:cubicBezTo>
                  <a:pt x="8" y="29"/>
                  <a:pt x="8" y="29"/>
                  <a:pt x="8" y="2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8" y="46"/>
                  <a:pt x="20" y="47"/>
                  <a:pt x="21" y="49"/>
                </a:cubicBezTo>
                <a:cubicBezTo>
                  <a:pt x="22" y="50"/>
                  <a:pt x="22" y="52"/>
                  <a:pt x="20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7" y="64"/>
                  <a:pt x="27" y="64"/>
                  <a:pt x="27" y="64"/>
                </a:cubicBezTo>
                <a:cubicBezTo>
                  <a:pt x="26" y="64"/>
                  <a:pt x="26" y="65"/>
                  <a:pt x="26" y="66"/>
                </a:cubicBezTo>
                <a:cubicBezTo>
                  <a:pt x="26" y="67"/>
                  <a:pt x="27" y="69"/>
                  <a:pt x="29" y="69"/>
                </a:cubicBezTo>
                <a:cubicBezTo>
                  <a:pt x="90" y="69"/>
                  <a:pt x="90" y="69"/>
                  <a:pt x="90" y="69"/>
                </a:cubicBezTo>
                <a:cubicBezTo>
                  <a:pt x="92" y="69"/>
                  <a:pt x="93" y="67"/>
                  <a:pt x="93" y="66"/>
                </a:cubicBezTo>
                <a:cubicBezTo>
                  <a:pt x="93" y="65"/>
                  <a:pt x="93" y="64"/>
                  <a:pt x="92" y="64"/>
                </a:cubicBezTo>
                <a:cubicBezTo>
                  <a:pt x="99" y="53"/>
                  <a:pt x="99" y="53"/>
                  <a:pt x="99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97" y="52"/>
                  <a:pt x="97" y="50"/>
                  <a:pt x="98" y="49"/>
                </a:cubicBezTo>
                <a:cubicBezTo>
                  <a:pt x="99" y="47"/>
                  <a:pt x="101" y="46"/>
                  <a:pt x="102" y="47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9" y="17"/>
                  <a:pt x="119" y="17"/>
                  <a:pt x="119" y="17"/>
                </a:cubicBezTo>
                <a:lnTo>
                  <a:pt x="111" y="29"/>
                </a:lnTo>
                <a:close/>
                <a:moveTo>
                  <a:pt x="78" y="40"/>
                </a:moveTo>
                <a:cubicBezTo>
                  <a:pt x="79" y="38"/>
                  <a:pt x="80" y="37"/>
                  <a:pt x="82" y="38"/>
                </a:cubicBezTo>
                <a:cubicBezTo>
                  <a:pt x="83" y="38"/>
                  <a:pt x="84" y="40"/>
                  <a:pt x="84" y="42"/>
                </a:cubicBezTo>
                <a:cubicBezTo>
                  <a:pt x="83" y="44"/>
                  <a:pt x="81" y="45"/>
                  <a:pt x="80" y="45"/>
                </a:cubicBezTo>
                <a:cubicBezTo>
                  <a:pt x="78" y="44"/>
                  <a:pt x="77" y="42"/>
                  <a:pt x="78" y="40"/>
                </a:cubicBezTo>
                <a:close/>
                <a:moveTo>
                  <a:pt x="60" y="34"/>
                </a:moveTo>
                <a:cubicBezTo>
                  <a:pt x="61" y="34"/>
                  <a:pt x="62" y="36"/>
                  <a:pt x="62" y="38"/>
                </a:cubicBezTo>
                <a:cubicBezTo>
                  <a:pt x="62" y="40"/>
                  <a:pt x="61" y="41"/>
                  <a:pt x="60" y="41"/>
                </a:cubicBezTo>
                <a:cubicBezTo>
                  <a:pt x="58" y="41"/>
                  <a:pt x="57" y="40"/>
                  <a:pt x="57" y="38"/>
                </a:cubicBezTo>
                <a:cubicBezTo>
                  <a:pt x="57" y="36"/>
                  <a:pt x="58" y="34"/>
                  <a:pt x="60" y="34"/>
                </a:cubicBezTo>
                <a:close/>
                <a:moveTo>
                  <a:pt x="35" y="42"/>
                </a:moveTo>
                <a:cubicBezTo>
                  <a:pt x="35" y="40"/>
                  <a:pt x="36" y="38"/>
                  <a:pt x="37" y="38"/>
                </a:cubicBezTo>
                <a:cubicBezTo>
                  <a:pt x="39" y="37"/>
                  <a:pt x="41" y="38"/>
                  <a:pt x="41" y="40"/>
                </a:cubicBezTo>
                <a:cubicBezTo>
                  <a:pt x="42" y="42"/>
                  <a:pt x="41" y="44"/>
                  <a:pt x="39" y="45"/>
                </a:cubicBezTo>
                <a:cubicBezTo>
                  <a:pt x="38" y="45"/>
                  <a:pt x="36" y="44"/>
                  <a:pt x="35" y="42"/>
                </a:cubicBezTo>
                <a:close/>
              </a:path>
            </a:pathLst>
          </a:custGeom>
          <a:solidFill>
            <a:srgbClr val="F2EE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8" name="文本框 149"/>
          <p:cNvSpPr>
            <a:spLocks noChangeArrowheads="1"/>
          </p:cNvSpPr>
          <p:nvPr/>
        </p:nvSpPr>
        <p:spPr bwMode="auto">
          <a:xfrm>
            <a:off x="1698625" y="2647950"/>
            <a:ext cx="2030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</a:p>
        </p:txBody>
      </p:sp>
      <p:sp>
        <p:nvSpPr>
          <p:cNvPr id="3089" name="矩形 2164"/>
          <p:cNvSpPr>
            <a:spLocks noChangeArrowheads="1"/>
          </p:cNvSpPr>
          <p:nvPr/>
        </p:nvSpPr>
        <p:spPr bwMode="auto">
          <a:xfrm>
            <a:off x="1698625" y="4108450"/>
            <a:ext cx="2073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 sz="2000">
              <a:solidFill>
                <a:srgbClr val="F2EED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090" name="组合 2173"/>
          <p:cNvGrpSpPr>
            <a:grpSpLocks/>
          </p:cNvGrpSpPr>
          <p:nvPr/>
        </p:nvGrpSpPr>
        <p:grpSpPr bwMode="auto">
          <a:xfrm>
            <a:off x="5710238" y="887413"/>
            <a:ext cx="5791200" cy="827087"/>
            <a:chOff x="0" y="0"/>
            <a:chExt cx="6508750" cy="1311275"/>
          </a:xfrm>
        </p:grpSpPr>
        <p:sp>
          <p:nvSpPr>
            <p:cNvPr id="314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1" name="矩形 2174"/>
          <p:cNvSpPr>
            <a:spLocks noChangeArrowheads="1"/>
          </p:cNvSpPr>
          <p:nvPr/>
        </p:nvSpPr>
        <p:spPr bwMode="auto">
          <a:xfrm>
            <a:off x="7019925" y="10318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3092" name="组合 136"/>
          <p:cNvGrpSpPr>
            <a:grpSpLocks/>
          </p:cNvGrpSpPr>
          <p:nvPr/>
        </p:nvGrpSpPr>
        <p:grpSpPr bwMode="auto">
          <a:xfrm>
            <a:off x="5846763" y="711200"/>
            <a:ext cx="1122362" cy="1128713"/>
            <a:chOff x="0" y="0"/>
            <a:chExt cx="3184525" cy="3200400"/>
          </a:xfrm>
        </p:grpSpPr>
        <p:sp>
          <p:nvSpPr>
            <p:cNvPr id="313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3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3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40" name="组合 190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314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93" name="文本框 196"/>
          <p:cNvSpPr>
            <a:spLocks noChangeArrowheads="1"/>
          </p:cNvSpPr>
          <p:nvPr/>
        </p:nvSpPr>
        <p:spPr bwMode="auto">
          <a:xfrm>
            <a:off x="6078538" y="755650"/>
            <a:ext cx="658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094" name="组合 197"/>
          <p:cNvGrpSpPr>
            <a:grpSpLocks/>
          </p:cNvGrpSpPr>
          <p:nvPr/>
        </p:nvGrpSpPr>
        <p:grpSpPr bwMode="auto">
          <a:xfrm>
            <a:off x="5710238" y="2225675"/>
            <a:ext cx="5791200" cy="827088"/>
            <a:chOff x="0" y="0"/>
            <a:chExt cx="6508750" cy="1311275"/>
          </a:xfrm>
        </p:grpSpPr>
        <p:sp>
          <p:nvSpPr>
            <p:cNvPr id="313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5" name="矩形 201"/>
          <p:cNvSpPr>
            <a:spLocks noChangeArrowheads="1"/>
          </p:cNvSpPr>
          <p:nvPr/>
        </p:nvSpPr>
        <p:spPr bwMode="auto">
          <a:xfrm>
            <a:off x="7019925" y="2370138"/>
            <a:ext cx="4032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3096" name="组合 202"/>
          <p:cNvGrpSpPr>
            <a:grpSpLocks/>
          </p:cNvGrpSpPr>
          <p:nvPr/>
        </p:nvGrpSpPr>
        <p:grpSpPr bwMode="auto">
          <a:xfrm>
            <a:off x="5846763" y="2049463"/>
            <a:ext cx="1122362" cy="1128712"/>
            <a:chOff x="0" y="0"/>
            <a:chExt cx="3184525" cy="3200400"/>
          </a:xfrm>
        </p:grpSpPr>
        <p:sp>
          <p:nvSpPr>
            <p:cNvPr id="312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2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2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30" name="组合 207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313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97" name="文本框 210"/>
          <p:cNvSpPr>
            <a:spLocks noChangeArrowheads="1"/>
          </p:cNvSpPr>
          <p:nvPr/>
        </p:nvSpPr>
        <p:spPr bwMode="auto">
          <a:xfrm>
            <a:off x="6078538" y="2093913"/>
            <a:ext cx="658812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098" name="组合 211"/>
          <p:cNvGrpSpPr>
            <a:grpSpLocks/>
          </p:cNvGrpSpPr>
          <p:nvPr/>
        </p:nvGrpSpPr>
        <p:grpSpPr bwMode="auto">
          <a:xfrm>
            <a:off x="5710238" y="3582988"/>
            <a:ext cx="5791200" cy="828675"/>
            <a:chOff x="0" y="0"/>
            <a:chExt cx="6508750" cy="1311275"/>
          </a:xfrm>
        </p:grpSpPr>
        <p:sp>
          <p:nvSpPr>
            <p:cNvPr id="312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9" name="矩形 215"/>
          <p:cNvSpPr>
            <a:spLocks noChangeArrowheads="1"/>
          </p:cNvSpPr>
          <p:nvPr/>
        </p:nvSpPr>
        <p:spPr bwMode="auto">
          <a:xfrm>
            <a:off x="7019925" y="3727450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3100" name="组合 216"/>
          <p:cNvGrpSpPr>
            <a:grpSpLocks/>
          </p:cNvGrpSpPr>
          <p:nvPr/>
        </p:nvGrpSpPr>
        <p:grpSpPr bwMode="auto">
          <a:xfrm>
            <a:off x="5846763" y="3408363"/>
            <a:ext cx="1122362" cy="1127125"/>
            <a:chOff x="0" y="0"/>
            <a:chExt cx="3184525" cy="3200400"/>
          </a:xfrm>
        </p:grpSpPr>
        <p:sp>
          <p:nvSpPr>
            <p:cNvPr id="311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1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1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0" name="组合 221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312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01" name="文本框 224"/>
          <p:cNvSpPr>
            <a:spLocks noChangeArrowheads="1"/>
          </p:cNvSpPr>
          <p:nvPr/>
        </p:nvSpPr>
        <p:spPr bwMode="auto">
          <a:xfrm>
            <a:off x="6078538" y="3451225"/>
            <a:ext cx="658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02" name="组合 225"/>
          <p:cNvGrpSpPr>
            <a:grpSpLocks/>
          </p:cNvGrpSpPr>
          <p:nvPr/>
        </p:nvGrpSpPr>
        <p:grpSpPr bwMode="auto">
          <a:xfrm>
            <a:off x="5710238" y="4987925"/>
            <a:ext cx="5791200" cy="828675"/>
            <a:chOff x="0" y="0"/>
            <a:chExt cx="6508750" cy="1311275"/>
          </a:xfrm>
        </p:grpSpPr>
        <p:sp>
          <p:nvSpPr>
            <p:cNvPr id="311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03" name="矩形 229"/>
          <p:cNvSpPr>
            <a:spLocks noChangeArrowheads="1"/>
          </p:cNvSpPr>
          <p:nvPr/>
        </p:nvSpPr>
        <p:spPr bwMode="auto">
          <a:xfrm>
            <a:off x="7019925" y="5132388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3104" name="组合 230"/>
          <p:cNvGrpSpPr>
            <a:grpSpLocks/>
          </p:cNvGrpSpPr>
          <p:nvPr/>
        </p:nvGrpSpPr>
        <p:grpSpPr bwMode="auto">
          <a:xfrm>
            <a:off x="5846763" y="4813300"/>
            <a:ext cx="1122362" cy="1127125"/>
            <a:chOff x="0" y="0"/>
            <a:chExt cx="3184525" cy="3200400"/>
          </a:xfrm>
        </p:grpSpPr>
        <p:sp>
          <p:nvSpPr>
            <p:cNvPr id="310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0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0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10" name="组合 235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311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05" name="文本框 238"/>
          <p:cNvSpPr>
            <a:spLocks noChangeArrowheads="1"/>
          </p:cNvSpPr>
          <p:nvPr/>
        </p:nvSpPr>
        <p:spPr bwMode="auto">
          <a:xfrm>
            <a:off x="6078538" y="4856163"/>
            <a:ext cx="658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316"/>
          <p:cNvGrpSpPr>
            <a:grpSpLocks/>
          </p:cNvGrpSpPr>
          <p:nvPr/>
        </p:nvGrpSpPr>
        <p:grpSpPr bwMode="auto">
          <a:xfrm>
            <a:off x="8394700" y="5449888"/>
            <a:ext cx="461963" cy="490537"/>
            <a:chOff x="0" y="0"/>
            <a:chExt cx="461963" cy="490538"/>
          </a:xfrm>
        </p:grpSpPr>
        <p:sp>
          <p:nvSpPr>
            <p:cNvPr id="21539" name="Freeform 8"/>
            <p:cNvSpPr>
              <a:spLocks noChangeArrowheads="1"/>
            </p:cNvSpPr>
            <p:nvPr/>
          </p:nvSpPr>
          <p:spPr bwMode="auto">
            <a:xfrm>
              <a:off x="133350" y="0"/>
              <a:ext cx="201613" cy="104775"/>
            </a:xfrm>
            <a:custGeom>
              <a:avLst/>
              <a:gdLst>
                <a:gd name="T0" fmla="*/ 2147483647 w 27"/>
                <a:gd name="T1" fmla="*/ 2147483647 h 14"/>
                <a:gd name="T2" fmla="*/ 2147483647 w 27"/>
                <a:gd name="T3" fmla="*/ 2147483647 h 14"/>
                <a:gd name="T4" fmla="*/ 2147483647 w 27"/>
                <a:gd name="T5" fmla="*/ 2147483647 h 14"/>
                <a:gd name="T6" fmla="*/ 2147483647 w 27"/>
                <a:gd name="T7" fmla="*/ 0 h 14"/>
                <a:gd name="T8" fmla="*/ 0 w 27"/>
                <a:gd name="T9" fmla="*/ 2147483647 h 14"/>
                <a:gd name="T10" fmla="*/ 2147483647 w 27"/>
                <a:gd name="T11" fmla="*/ 2147483647 h 14"/>
                <a:gd name="T12" fmla="*/ 2147483647 w 27"/>
                <a:gd name="T13" fmla="*/ 2147483647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14"/>
                <a:gd name="T23" fmla="*/ 27 w 27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14">
                  <a:moveTo>
                    <a:pt x="13" y="4"/>
                  </a:moveTo>
                  <a:cubicBezTo>
                    <a:pt x="19" y="4"/>
                    <a:pt x="23" y="8"/>
                    <a:pt x="23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8" y="4"/>
                    <a:pt x="13" y="4"/>
                  </a:cubicBezTo>
                  <a:close/>
                </a:path>
              </a:pathLst>
            </a:cu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0" name="Rectangle 9"/>
            <p:cNvSpPr>
              <a:spLocks noChangeArrowheads="1"/>
            </p:cNvSpPr>
            <p:nvPr/>
          </p:nvSpPr>
          <p:spPr bwMode="auto">
            <a:xfrm>
              <a:off x="0" y="133350"/>
              <a:ext cx="461963" cy="141288"/>
            </a:xfrm>
            <a:prstGeom prst="rect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21541" name="Rectangle 10"/>
            <p:cNvSpPr>
              <a:spLocks noChangeArrowheads="1"/>
            </p:cNvSpPr>
            <p:nvPr/>
          </p:nvSpPr>
          <p:spPr bwMode="auto">
            <a:xfrm>
              <a:off x="0" y="290513"/>
              <a:ext cx="461963" cy="200025"/>
            </a:xfrm>
            <a:prstGeom prst="rect">
              <a:avLst/>
            </a:prstGeom>
            <a:solidFill>
              <a:srgbClr val="AAC2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</a:endParaRPr>
            </a:p>
          </p:txBody>
        </p:sp>
      </p:grpSp>
      <p:sp>
        <p:nvSpPr>
          <p:cNvPr id="21507" name="Freeform 136"/>
          <p:cNvSpPr>
            <a:spLocks noChangeArrowheads="1"/>
          </p:cNvSpPr>
          <p:nvPr/>
        </p:nvSpPr>
        <p:spPr bwMode="auto">
          <a:xfrm>
            <a:off x="8074025" y="4205288"/>
            <a:ext cx="320675" cy="528637"/>
          </a:xfrm>
          <a:custGeom>
            <a:avLst/>
            <a:gdLst>
              <a:gd name="T0" fmla="*/ 2147483647 w 43"/>
              <a:gd name="T1" fmla="*/ 2147483647 h 71"/>
              <a:gd name="T2" fmla="*/ 2147483647 w 43"/>
              <a:gd name="T3" fmla="*/ 2147483647 h 71"/>
              <a:gd name="T4" fmla="*/ 2147483647 w 43"/>
              <a:gd name="T5" fmla="*/ 2147483647 h 71"/>
              <a:gd name="T6" fmla="*/ 2147483647 w 43"/>
              <a:gd name="T7" fmla="*/ 2147483647 h 71"/>
              <a:gd name="T8" fmla="*/ 2147483647 w 43"/>
              <a:gd name="T9" fmla="*/ 2147483647 h 71"/>
              <a:gd name="T10" fmla="*/ 2147483647 w 43"/>
              <a:gd name="T11" fmla="*/ 2147483647 h 71"/>
              <a:gd name="T12" fmla="*/ 2147483647 w 43"/>
              <a:gd name="T13" fmla="*/ 2147483647 h 71"/>
              <a:gd name="T14" fmla="*/ 2147483647 w 43"/>
              <a:gd name="T15" fmla="*/ 2147483647 h 71"/>
              <a:gd name="T16" fmla="*/ 2147483647 w 43"/>
              <a:gd name="T17" fmla="*/ 2147483647 h 71"/>
              <a:gd name="T18" fmla="*/ 2147483647 w 43"/>
              <a:gd name="T19" fmla="*/ 2147483647 h 71"/>
              <a:gd name="T20" fmla="*/ 2147483647 w 43"/>
              <a:gd name="T21" fmla="*/ 2147483647 h 71"/>
              <a:gd name="T22" fmla="*/ 2147483647 w 43"/>
              <a:gd name="T23" fmla="*/ 2147483647 h 71"/>
              <a:gd name="T24" fmla="*/ 2147483647 w 43"/>
              <a:gd name="T25" fmla="*/ 2147483647 h 71"/>
              <a:gd name="T26" fmla="*/ 2147483647 w 43"/>
              <a:gd name="T27" fmla="*/ 0 h 71"/>
              <a:gd name="T28" fmla="*/ 2147483647 w 43"/>
              <a:gd name="T29" fmla="*/ 0 h 71"/>
              <a:gd name="T30" fmla="*/ 2147483647 w 43"/>
              <a:gd name="T31" fmla="*/ 2147483647 h 71"/>
              <a:gd name="T32" fmla="*/ 2147483647 w 43"/>
              <a:gd name="T33" fmla="*/ 2147483647 h 71"/>
              <a:gd name="T34" fmla="*/ 2147483647 w 43"/>
              <a:gd name="T35" fmla="*/ 2147483647 h 71"/>
              <a:gd name="T36" fmla="*/ 2147483647 w 43"/>
              <a:gd name="T37" fmla="*/ 2147483647 h 71"/>
              <a:gd name="T38" fmla="*/ 2147483647 w 43"/>
              <a:gd name="T39" fmla="*/ 2147483647 h 71"/>
              <a:gd name="T40" fmla="*/ 2147483647 w 43"/>
              <a:gd name="T41" fmla="*/ 2147483647 h 71"/>
              <a:gd name="T42" fmla="*/ 2147483647 w 43"/>
              <a:gd name="T43" fmla="*/ 2147483647 h 71"/>
              <a:gd name="T44" fmla="*/ 2147483647 w 43"/>
              <a:gd name="T45" fmla="*/ 2147483647 h 71"/>
              <a:gd name="T46" fmla="*/ 2147483647 w 43"/>
              <a:gd name="T47" fmla="*/ 2147483647 h 71"/>
              <a:gd name="T48" fmla="*/ 2147483647 w 43"/>
              <a:gd name="T49" fmla="*/ 2147483647 h 71"/>
              <a:gd name="T50" fmla="*/ 2147483647 w 43"/>
              <a:gd name="T51" fmla="*/ 2147483647 h 71"/>
              <a:gd name="T52" fmla="*/ 2147483647 w 43"/>
              <a:gd name="T53" fmla="*/ 2147483647 h 71"/>
              <a:gd name="T54" fmla="*/ 2147483647 w 43"/>
              <a:gd name="T55" fmla="*/ 2147483647 h 71"/>
              <a:gd name="T56" fmla="*/ 2147483647 w 43"/>
              <a:gd name="T57" fmla="*/ 2147483647 h 71"/>
              <a:gd name="T58" fmla="*/ 2147483647 w 43"/>
              <a:gd name="T59" fmla="*/ 2147483647 h 71"/>
              <a:gd name="T60" fmla="*/ 2147483647 w 43"/>
              <a:gd name="T61" fmla="*/ 2147483647 h 71"/>
              <a:gd name="T62" fmla="*/ 0 w 43"/>
              <a:gd name="T63" fmla="*/ 2147483647 h 71"/>
              <a:gd name="T64" fmla="*/ 2147483647 w 43"/>
              <a:gd name="T65" fmla="*/ 2147483647 h 71"/>
              <a:gd name="T66" fmla="*/ 2147483647 w 43"/>
              <a:gd name="T67" fmla="*/ 2147483647 h 71"/>
              <a:gd name="T68" fmla="*/ 2147483647 w 43"/>
              <a:gd name="T69" fmla="*/ 2147483647 h 71"/>
              <a:gd name="T70" fmla="*/ 2147483647 w 43"/>
              <a:gd name="T71" fmla="*/ 2147483647 h 71"/>
              <a:gd name="T72" fmla="*/ 2147483647 w 43"/>
              <a:gd name="T73" fmla="*/ 2147483647 h 71"/>
              <a:gd name="T74" fmla="*/ 2147483647 w 43"/>
              <a:gd name="T75" fmla="*/ 2147483647 h 71"/>
              <a:gd name="T76" fmla="*/ 2147483647 w 43"/>
              <a:gd name="T77" fmla="*/ 2147483647 h 71"/>
              <a:gd name="T78" fmla="*/ 2147483647 w 43"/>
              <a:gd name="T79" fmla="*/ 2147483647 h 71"/>
              <a:gd name="T80" fmla="*/ 2147483647 w 43"/>
              <a:gd name="T81" fmla="*/ 2147483647 h 71"/>
              <a:gd name="T82" fmla="*/ 2147483647 w 43"/>
              <a:gd name="T83" fmla="*/ 2147483647 h 7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3"/>
              <a:gd name="T127" fmla="*/ 0 h 71"/>
              <a:gd name="T128" fmla="*/ 43 w 43"/>
              <a:gd name="T129" fmla="*/ 71 h 7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3" h="71">
                <a:moveTo>
                  <a:pt x="41" y="40"/>
                </a:moveTo>
                <a:cubicBezTo>
                  <a:pt x="39" y="38"/>
                  <a:pt x="37" y="36"/>
                  <a:pt x="34" y="35"/>
                </a:cubicBezTo>
                <a:cubicBezTo>
                  <a:pt x="32" y="34"/>
                  <a:pt x="28" y="32"/>
                  <a:pt x="22" y="31"/>
                </a:cubicBezTo>
                <a:cubicBezTo>
                  <a:pt x="16" y="30"/>
                  <a:pt x="12" y="28"/>
                  <a:pt x="11" y="27"/>
                </a:cubicBezTo>
                <a:cubicBezTo>
                  <a:pt x="10" y="26"/>
                  <a:pt x="9" y="24"/>
                  <a:pt x="9" y="22"/>
                </a:cubicBezTo>
                <a:cubicBezTo>
                  <a:pt x="9" y="20"/>
                  <a:pt x="10" y="18"/>
                  <a:pt x="12" y="17"/>
                </a:cubicBezTo>
                <a:cubicBezTo>
                  <a:pt x="14" y="15"/>
                  <a:pt x="17" y="14"/>
                  <a:pt x="21" y="14"/>
                </a:cubicBezTo>
                <a:cubicBezTo>
                  <a:pt x="26" y="14"/>
                  <a:pt x="29" y="15"/>
                  <a:pt x="31" y="17"/>
                </a:cubicBezTo>
                <a:cubicBezTo>
                  <a:pt x="33" y="19"/>
                  <a:pt x="34" y="21"/>
                  <a:pt x="34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1"/>
                  <a:pt x="40" y="18"/>
                  <a:pt x="39" y="16"/>
                </a:cubicBezTo>
                <a:cubicBezTo>
                  <a:pt x="37" y="13"/>
                  <a:pt x="35" y="11"/>
                  <a:pt x="32" y="10"/>
                </a:cubicBezTo>
                <a:cubicBezTo>
                  <a:pt x="30" y="9"/>
                  <a:pt x="29" y="9"/>
                  <a:pt x="27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9"/>
                  <a:pt x="16" y="9"/>
                  <a:pt x="16" y="9"/>
                </a:cubicBezTo>
                <a:cubicBezTo>
                  <a:pt x="14" y="9"/>
                  <a:pt x="13" y="9"/>
                  <a:pt x="11" y="10"/>
                </a:cubicBezTo>
                <a:cubicBezTo>
                  <a:pt x="8" y="11"/>
                  <a:pt x="6" y="13"/>
                  <a:pt x="4" y="15"/>
                </a:cubicBezTo>
                <a:cubicBezTo>
                  <a:pt x="3" y="18"/>
                  <a:pt x="2" y="20"/>
                  <a:pt x="2" y="23"/>
                </a:cubicBezTo>
                <a:cubicBezTo>
                  <a:pt x="2" y="25"/>
                  <a:pt x="3" y="28"/>
                  <a:pt x="4" y="30"/>
                </a:cubicBezTo>
                <a:cubicBezTo>
                  <a:pt x="5" y="32"/>
                  <a:pt x="7" y="33"/>
                  <a:pt x="10" y="35"/>
                </a:cubicBezTo>
                <a:cubicBezTo>
                  <a:pt x="12" y="36"/>
                  <a:pt x="15" y="37"/>
                  <a:pt x="20" y="38"/>
                </a:cubicBezTo>
                <a:cubicBezTo>
                  <a:pt x="25" y="39"/>
                  <a:pt x="28" y="40"/>
                  <a:pt x="30" y="41"/>
                </a:cubicBezTo>
                <a:cubicBezTo>
                  <a:pt x="32" y="41"/>
                  <a:pt x="34" y="43"/>
                  <a:pt x="35" y="44"/>
                </a:cubicBezTo>
                <a:cubicBezTo>
                  <a:pt x="36" y="45"/>
                  <a:pt x="36" y="47"/>
                  <a:pt x="36" y="48"/>
                </a:cubicBezTo>
                <a:cubicBezTo>
                  <a:pt x="36" y="50"/>
                  <a:pt x="36" y="51"/>
                  <a:pt x="35" y="53"/>
                </a:cubicBezTo>
                <a:cubicBezTo>
                  <a:pt x="34" y="54"/>
                  <a:pt x="32" y="55"/>
                  <a:pt x="30" y="56"/>
                </a:cubicBezTo>
                <a:cubicBezTo>
                  <a:pt x="28" y="57"/>
                  <a:pt x="25" y="57"/>
                  <a:pt x="23" y="57"/>
                </a:cubicBezTo>
                <a:cubicBezTo>
                  <a:pt x="20" y="57"/>
                  <a:pt x="17" y="57"/>
                  <a:pt x="14" y="56"/>
                </a:cubicBezTo>
                <a:cubicBezTo>
                  <a:pt x="12" y="55"/>
                  <a:pt x="10" y="53"/>
                  <a:pt x="9" y="52"/>
                </a:cubicBezTo>
                <a:cubicBezTo>
                  <a:pt x="8" y="50"/>
                  <a:pt x="7" y="48"/>
                  <a:pt x="7" y="45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1" y="52"/>
                  <a:pt x="3" y="55"/>
                </a:cubicBezTo>
                <a:cubicBezTo>
                  <a:pt x="5" y="58"/>
                  <a:pt x="7" y="60"/>
                  <a:pt x="11" y="62"/>
                </a:cubicBezTo>
                <a:cubicBezTo>
                  <a:pt x="12" y="62"/>
                  <a:pt x="14" y="63"/>
                  <a:pt x="16" y="63"/>
                </a:cubicBezTo>
                <a:cubicBezTo>
                  <a:pt x="16" y="71"/>
                  <a:pt x="16" y="71"/>
                  <a:pt x="16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63"/>
                  <a:pt x="27" y="63"/>
                  <a:pt x="27" y="63"/>
                </a:cubicBezTo>
                <a:cubicBezTo>
                  <a:pt x="29" y="63"/>
                  <a:pt x="32" y="63"/>
                  <a:pt x="33" y="62"/>
                </a:cubicBezTo>
                <a:cubicBezTo>
                  <a:pt x="36" y="60"/>
                  <a:pt x="39" y="58"/>
                  <a:pt x="40" y="56"/>
                </a:cubicBezTo>
                <a:cubicBezTo>
                  <a:pt x="42" y="53"/>
                  <a:pt x="43" y="51"/>
                  <a:pt x="43" y="48"/>
                </a:cubicBezTo>
                <a:cubicBezTo>
                  <a:pt x="43" y="45"/>
                  <a:pt x="42" y="42"/>
                  <a:pt x="41" y="40"/>
                </a:cubicBez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08" name="组合 313"/>
          <p:cNvGrpSpPr>
            <a:grpSpLocks/>
          </p:cNvGrpSpPr>
          <p:nvPr/>
        </p:nvGrpSpPr>
        <p:grpSpPr bwMode="auto">
          <a:xfrm>
            <a:off x="7191375" y="1647825"/>
            <a:ext cx="403225" cy="512763"/>
            <a:chOff x="0" y="0"/>
            <a:chExt cx="403225" cy="512763"/>
          </a:xfrm>
        </p:grpSpPr>
        <p:sp>
          <p:nvSpPr>
            <p:cNvPr id="21536" name="Freeform 142"/>
            <p:cNvSpPr>
              <a:spLocks noChangeArrowheads="1"/>
            </p:cNvSpPr>
            <p:nvPr/>
          </p:nvSpPr>
          <p:spPr bwMode="auto">
            <a:xfrm>
              <a:off x="149225" y="0"/>
              <a:ext cx="104775" cy="512763"/>
            </a:xfrm>
            <a:custGeom>
              <a:avLst/>
              <a:gdLst>
                <a:gd name="T0" fmla="*/ 2147483647 w 14"/>
                <a:gd name="T1" fmla="*/ 2147483647 h 69"/>
                <a:gd name="T2" fmla="*/ 2147483647 w 14"/>
                <a:gd name="T3" fmla="*/ 2147483647 h 69"/>
                <a:gd name="T4" fmla="*/ 0 w 14"/>
                <a:gd name="T5" fmla="*/ 2147483647 h 69"/>
                <a:gd name="T6" fmla="*/ 0 w 14"/>
                <a:gd name="T7" fmla="*/ 2147483647 h 69"/>
                <a:gd name="T8" fmla="*/ 2147483647 w 14"/>
                <a:gd name="T9" fmla="*/ 0 h 69"/>
                <a:gd name="T10" fmla="*/ 2147483647 w 14"/>
                <a:gd name="T11" fmla="*/ 2147483647 h 69"/>
                <a:gd name="T12" fmla="*/ 2147483647 w 14"/>
                <a:gd name="T13" fmla="*/ 2147483647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69"/>
                <a:gd name="T23" fmla="*/ 14 w 14"/>
                <a:gd name="T24" fmla="*/ 69 h 6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69">
                  <a:moveTo>
                    <a:pt x="14" y="62"/>
                  </a:moveTo>
                  <a:cubicBezTo>
                    <a:pt x="14" y="66"/>
                    <a:pt x="11" y="69"/>
                    <a:pt x="7" y="69"/>
                  </a:cubicBezTo>
                  <a:cubicBezTo>
                    <a:pt x="3" y="69"/>
                    <a:pt x="0" y="66"/>
                    <a:pt x="0" y="6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62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7" name="Freeform 143"/>
            <p:cNvSpPr>
              <a:spLocks noChangeArrowheads="1"/>
            </p:cNvSpPr>
            <p:nvPr/>
          </p:nvSpPr>
          <p:spPr bwMode="auto">
            <a:xfrm>
              <a:off x="0" y="312738"/>
              <a:ext cx="104775" cy="200025"/>
            </a:xfrm>
            <a:custGeom>
              <a:avLst/>
              <a:gdLst>
                <a:gd name="T0" fmla="*/ 2147483647 w 14"/>
                <a:gd name="T1" fmla="*/ 2147483647 h 27"/>
                <a:gd name="T2" fmla="*/ 2147483647 w 14"/>
                <a:gd name="T3" fmla="*/ 2147483647 h 27"/>
                <a:gd name="T4" fmla="*/ 0 w 14"/>
                <a:gd name="T5" fmla="*/ 2147483647 h 27"/>
                <a:gd name="T6" fmla="*/ 0 w 14"/>
                <a:gd name="T7" fmla="*/ 2147483647 h 27"/>
                <a:gd name="T8" fmla="*/ 2147483647 w 14"/>
                <a:gd name="T9" fmla="*/ 0 h 27"/>
                <a:gd name="T10" fmla="*/ 2147483647 w 14"/>
                <a:gd name="T11" fmla="*/ 2147483647 h 27"/>
                <a:gd name="T12" fmla="*/ 2147483647 w 14"/>
                <a:gd name="T13" fmla="*/ 2147483647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27"/>
                <a:gd name="T23" fmla="*/ 14 w 14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27">
                  <a:moveTo>
                    <a:pt x="14" y="20"/>
                  </a:moveTo>
                  <a:cubicBezTo>
                    <a:pt x="14" y="24"/>
                    <a:pt x="11" y="27"/>
                    <a:pt x="7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8" name="Freeform 144"/>
            <p:cNvSpPr>
              <a:spLocks noChangeArrowheads="1"/>
            </p:cNvSpPr>
            <p:nvPr/>
          </p:nvSpPr>
          <p:spPr bwMode="auto">
            <a:xfrm>
              <a:off x="298450" y="163513"/>
              <a:ext cx="104775" cy="349250"/>
            </a:xfrm>
            <a:custGeom>
              <a:avLst/>
              <a:gdLst>
                <a:gd name="T0" fmla="*/ 2147483647 w 14"/>
                <a:gd name="T1" fmla="*/ 2147483647 h 47"/>
                <a:gd name="T2" fmla="*/ 2147483647 w 14"/>
                <a:gd name="T3" fmla="*/ 2147483647 h 47"/>
                <a:gd name="T4" fmla="*/ 0 w 14"/>
                <a:gd name="T5" fmla="*/ 2147483647 h 47"/>
                <a:gd name="T6" fmla="*/ 0 w 14"/>
                <a:gd name="T7" fmla="*/ 2147483647 h 47"/>
                <a:gd name="T8" fmla="*/ 2147483647 w 14"/>
                <a:gd name="T9" fmla="*/ 0 h 47"/>
                <a:gd name="T10" fmla="*/ 2147483647 w 14"/>
                <a:gd name="T11" fmla="*/ 2147483647 h 47"/>
                <a:gd name="T12" fmla="*/ 2147483647 w 14"/>
                <a:gd name="T13" fmla="*/ 2147483647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7"/>
                <a:gd name="T23" fmla="*/ 14 w 14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7">
                  <a:moveTo>
                    <a:pt x="14" y="40"/>
                  </a:moveTo>
                  <a:cubicBezTo>
                    <a:pt x="14" y="44"/>
                    <a:pt x="11" y="47"/>
                    <a:pt x="7" y="47"/>
                  </a:cubicBezTo>
                  <a:cubicBezTo>
                    <a:pt x="3" y="47"/>
                    <a:pt x="0" y="44"/>
                    <a:pt x="0" y="4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0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Freeform 271"/>
          <p:cNvSpPr>
            <a:spLocks noEditPoints="1" noChangeArrowheads="1"/>
          </p:cNvSpPr>
          <p:nvPr/>
        </p:nvSpPr>
        <p:spPr bwMode="auto">
          <a:xfrm>
            <a:off x="7608888" y="2908300"/>
            <a:ext cx="449262" cy="446088"/>
          </a:xfrm>
          <a:custGeom>
            <a:avLst/>
            <a:gdLst>
              <a:gd name="T0" fmla="*/ 2147483647 w 60"/>
              <a:gd name="T1" fmla="*/ 2147483647 h 60"/>
              <a:gd name="T2" fmla="*/ 2147483647 w 60"/>
              <a:gd name="T3" fmla="*/ 2147483647 h 60"/>
              <a:gd name="T4" fmla="*/ 2147483647 w 60"/>
              <a:gd name="T5" fmla="*/ 2147483647 h 60"/>
              <a:gd name="T6" fmla="*/ 2147483647 w 60"/>
              <a:gd name="T7" fmla="*/ 2147483647 h 60"/>
              <a:gd name="T8" fmla="*/ 2147483647 w 60"/>
              <a:gd name="T9" fmla="*/ 2147483647 h 60"/>
              <a:gd name="T10" fmla="*/ 2147483647 w 60"/>
              <a:gd name="T11" fmla="*/ 2147483647 h 60"/>
              <a:gd name="T12" fmla="*/ 2147483647 w 60"/>
              <a:gd name="T13" fmla="*/ 2147483647 h 60"/>
              <a:gd name="T14" fmla="*/ 2147483647 w 60"/>
              <a:gd name="T15" fmla="*/ 2147483647 h 60"/>
              <a:gd name="T16" fmla="*/ 2147483647 w 60"/>
              <a:gd name="T17" fmla="*/ 0 h 60"/>
              <a:gd name="T18" fmla="*/ 2147483647 w 60"/>
              <a:gd name="T19" fmla="*/ 0 h 60"/>
              <a:gd name="T20" fmla="*/ 2147483647 w 60"/>
              <a:gd name="T21" fmla="*/ 0 h 60"/>
              <a:gd name="T22" fmla="*/ 2147483647 w 60"/>
              <a:gd name="T23" fmla="*/ 2147483647 h 60"/>
              <a:gd name="T24" fmla="*/ 2147483647 w 60"/>
              <a:gd name="T25" fmla="*/ 2147483647 h 60"/>
              <a:gd name="T26" fmla="*/ 2147483647 w 60"/>
              <a:gd name="T27" fmla="*/ 2147483647 h 60"/>
              <a:gd name="T28" fmla="*/ 2147483647 w 60"/>
              <a:gd name="T29" fmla="*/ 2147483647 h 60"/>
              <a:gd name="T30" fmla="*/ 2147483647 w 60"/>
              <a:gd name="T31" fmla="*/ 2147483647 h 60"/>
              <a:gd name="T32" fmla="*/ 2147483647 w 60"/>
              <a:gd name="T33" fmla="*/ 2147483647 h 60"/>
              <a:gd name="T34" fmla="*/ 0 w 60"/>
              <a:gd name="T35" fmla="*/ 2147483647 h 60"/>
              <a:gd name="T36" fmla="*/ 0 w 60"/>
              <a:gd name="T37" fmla="*/ 2147483647 h 60"/>
              <a:gd name="T38" fmla="*/ 2147483647 w 60"/>
              <a:gd name="T39" fmla="*/ 2147483647 h 60"/>
              <a:gd name="T40" fmla="*/ 2147483647 w 60"/>
              <a:gd name="T41" fmla="*/ 2147483647 h 60"/>
              <a:gd name="T42" fmla="*/ 2147483647 w 60"/>
              <a:gd name="T43" fmla="*/ 2147483647 h 60"/>
              <a:gd name="T44" fmla="*/ 2147483647 w 60"/>
              <a:gd name="T45" fmla="*/ 2147483647 h 60"/>
              <a:gd name="T46" fmla="*/ 2147483647 w 60"/>
              <a:gd name="T47" fmla="*/ 2147483647 h 60"/>
              <a:gd name="T48" fmla="*/ 2147483647 w 60"/>
              <a:gd name="T49" fmla="*/ 2147483647 h 60"/>
              <a:gd name="T50" fmla="*/ 2147483647 w 60"/>
              <a:gd name="T51" fmla="*/ 2147483647 h 60"/>
              <a:gd name="T52" fmla="*/ 2147483647 w 60"/>
              <a:gd name="T53" fmla="*/ 2147483647 h 60"/>
              <a:gd name="T54" fmla="*/ 2147483647 w 60"/>
              <a:gd name="T55" fmla="*/ 2147483647 h 60"/>
              <a:gd name="T56" fmla="*/ 2147483647 w 60"/>
              <a:gd name="T57" fmla="*/ 2147483647 h 60"/>
              <a:gd name="T58" fmla="*/ 2147483647 w 60"/>
              <a:gd name="T59" fmla="*/ 2147483647 h 60"/>
              <a:gd name="T60" fmla="*/ 2147483647 w 60"/>
              <a:gd name="T61" fmla="*/ 2147483647 h 60"/>
              <a:gd name="T62" fmla="*/ 2147483647 w 60"/>
              <a:gd name="T63" fmla="*/ 2147483647 h 60"/>
              <a:gd name="T64" fmla="*/ 2147483647 w 60"/>
              <a:gd name="T65" fmla="*/ 2147483647 h 60"/>
              <a:gd name="T66" fmla="*/ 2147483647 w 60"/>
              <a:gd name="T67" fmla="*/ 2147483647 h 60"/>
              <a:gd name="T68" fmla="*/ 2147483647 w 60"/>
              <a:gd name="T69" fmla="*/ 2147483647 h 60"/>
              <a:gd name="T70" fmla="*/ 2147483647 w 60"/>
              <a:gd name="T71" fmla="*/ 2147483647 h 60"/>
              <a:gd name="T72" fmla="*/ 2147483647 w 60"/>
              <a:gd name="T73" fmla="*/ 2147483647 h 60"/>
              <a:gd name="T74" fmla="*/ 2147483647 w 60"/>
              <a:gd name="T75" fmla="*/ 2147483647 h 60"/>
              <a:gd name="T76" fmla="*/ 2147483647 w 60"/>
              <a:gd name="T77" fmla="*/ 2147483647 h 60"/>
              <a:gd name="T78" fmla="*/ 2147483647 w 60"/>
              <a:gd name="T79" fmla="*/ 2147483647 h 60"/>
              <a:gd name="T80" fmla="*/ 2147483647 w 60"/>
              <a:gd name="T81" fmla="*/ 2147483647 h 6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0"/>
              <a:gd name="T124" fmla="*/ 0 h 60"/>
              <a:gd name="T125" fmla="*/ 60 w 60"/>
              <a:gd name="T126" fmla="*/ 60 h 6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0" h="60">
                <a:moveTo>
                  <a:pt x="60" y="37"/>
                </a:moveTo>
                <a:cubicBezTo>
                  <a:pt x="60" y="23"/>
                  <a:pt x="60" y="23"/>
                  <a:pt x="60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2"/>
                  <a:pt x="51" y="20"/>
                  <a:pt x="50" y="19"/>
                </a:cubicBezTo>
                <a:cubicBezTo>
                  <a:pt x="56" y="13"/>
                  <a:pt x="56" y="13"/>
                  <a:pt x="56" y="13"/>
                </a:cubicBezTo>
                <a:cubicBezTo>
                  <a:pt x="46" y="4"/>
                  <a:pt x="46" y="4"/>
                  <a:pt x="46" y="4"/>
                </a:cubicBezTo>
                <a:cubicBezTo>
                  <a:pt x="41" y="10"/>
                  <a:pt x="41" y="10"/>
                  <a:pt x="41" y="10"/>
                </a:cubicBezTo>
                <a:cubicBezTo>
                  <a:pt x="39" y="9"/>
                  <a:pt x="38" y="9"/>
                  <a:pt x="36" y="9"/>
                </a:cubicBezTo>
                <a:cubicBezTo>
                  <a:pt x="36" y="0"/>
                  <a:pt x="36" y="0"/>
                  <a:pt x="3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9"/>
                  <a:pt x="23" y="9"/>
                  <a:pt x="23" y="9"/>
                </a:cubicBezTo>
                <a:cubicBezTo>
                  <a:pt x="22" y="10"/>
                  <a:pt x="21" y="10"/>
                  <a:pt x="20" y="11"/>
                </a:cubicBezTo>
                <a:cubicBezTo>
                  <a:pt x="13" y="4"/>
                  <a:pt x="13" y="4"/>
                  <a:pt x="13" y="4"/>
                </a:cubicBezTo>
                <a:cubicBezTo>
                  <a:pt x="4" y="13"/>
                  <a:pt x="4" y="13"/>
                  <a:pt x="4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2"/>
                  <a:pt x="1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7"/>
                  <a:pt x="0" y="37"/>
                  <a:pt x="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38"/>
                  <a:pt x="11" y="38"/>
                  <a:pt x="11" y="39"/>
                </a:cubicBezTo>
                <a:cubicBezTo>
                  <a:pt x="4" y="46"/>
                  <a:pt x="4" y="46"/>
                  <a:pt x="4" y="46"/>
                </a:cubicBezTo>
                <a:cubicBezTo>
                  <a:pt x="13" y="56"/>
                  <a:pt x="13" y="56"/>
                  <a:pt x="13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50"/>
                  <a:pt x="22" y="50"/>
                  <a:pt x="23" y="51"/>
                </a:cubicBezTo>
                <a:cubicBezTo>
                  <a:pt x="23" y="60"/>
                  <a:pt x="23" y="60"/>
                  <a:pt x="23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1"/>
                  <a:pt x="36" y="51"/>
                  <a:pt x="36" y="51"/>
                </a:cubicBezTo>
                <a:cubicBezTo>
                  <a:pt x="38" y="51"/>
                  <a:pt x="39" y="51"/>
                  <a:pt x="4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56" y="46"/>
                  <a:pt x="56" y="46"/>
                  <a:pt x="56" y="46"/>
                </a:cubicBezTo>
                <a:cubicBezTo>
                  <a:pt x="50" y="41"/>
                  <a:pt x="50" y="41"/>
                  <a:pt x="50" y="41"/>
                </a:cubicBezTo>
                <a:cubicBezTo>
                  <a:pt x="51" y="40"/>
                  <a:pt x="52" y="38"/>
                  <a:pt x="52" y="37"/>
                </a:cubicBezTo>
                <a:lnTo>
                  <a:pt x="60" y="37"/>
                </a:lnTo>
                <a:close/>
                <a:moveTo>
                  <a:pt x="30" y="42"/>
                </a:moveTo>
                <a:cubicBezTo>
                  <a:pt x="30" y="42"/>
                  <a:pt x="30" y="42"/>
                  <a:pt x="30" y="42"/>
                </a:cubicBezTo>
                <a:cubicBezTo>
                  <a:pt x="23" y="42"/>
                  <a:pt x="17" y="37"/>
                  <a:pt x="17" y="30"/>
                </a:cubicBezTo>
                <a:cubicBezTo>
                  <a:pt x="17" y="23"/>
                  <a:pt x="23" y="18"/>
                  <a:pt x="30" y="18"/>
                </a:cubicBezTo>
                <a:cubicBezTo>
                  <a:pt x="37" y="18"/>
                  <a:pt x="42" y="23"/>
                  <a:pt x="42" y="30"/>
                </a:cubicBezTo>
                <a:cubicBezTo>
                  <a:pt x="42" y="37"/>
                  <a:pt x="37" y="42"/>
                  <a:pt x="30" y="42"/>
                </a:cubicBez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0" name="五边形 318"/>
          <p:cNvSpPr>
            <a:spLocks noChangeArrowheads="1"/>
          </p:cNvSpPr>
          <p:nvPr/>
        </p:nvSpPr>
        <p:spPr bwMode="auto">
          <a:xfrm>
            <a:off x="0" y="1647825"/>
            <a:ext cx="6111875" cy="754063"/>
          </a:xfrm>
          <a:prstGeom prst="homePlate">
            <a:avLst>
              <a:gd name="adj" fmla="val 64579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1" name="五边形 319"/>
          <p:cNvSpPr>
            <a:spLocks noChangeArrowheads="1"/>
          </p:cNvSpPr>
          <p:nvPr/>
        </p:nvSpPr>
        <p:spPr bwMode="auto">
          <a:xfrm>
            <a:off x="0" y="2874963"/>
            <a:ext cx="6565900" cy="754062"/>
          </a:xfrm>
          <a:prstGeom prst="homePlate">
            <a:avLst>
              <a:gd name="adj" fmla="val 64539"/>
            </a:avLst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2" name="五边形 320"/>
          <p:cNvSpPr>
            <a:spLocks noChangeArrowheads="1"/>
          </p:cNvSpPr>
          <p:nvPr/>
        </p:nvSpPr>
        <p:spPr bwMode="auto">
          <a:xfrm>
            <a:off x="1588" y="4103688"/>
            <a:ext cx="7186612" cy="754062"/>
          </a:xfrm>
          <a:prstGeom prst="homePlate">
            <a:avLst>
              <a:gd name="adj" fmla="val 64552"/>
            </a:avLst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3" name="五边形 321"/>
          <p:cNvSpPr>
            <a:spLocks noChangeArrowheads="1"/>
          </p:cNvSpPr>
          <p:nvPr/>
        </p:nvSpPr>
        <p:spPr bwMode="auto">
          <a:xfrm>
            <a:off x="0" y="5330825"/>
            <a:ext cx="7656513" cy="754063"/>
          </a:xfrm>
          <a:prstGeom prst="homePlate">
            <a:avLst>
              <a:gd name="adj" fmla="val 64589"/>
            </a:avLst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514" name="矩形 322"/>
          <p:cNvSpPr>
            <a:spLocks noChangeArrowheads="1"/>
          </p:cNvSpPr>
          <p:nvPr/>
        </p:nvSpPr>
        <p:spPr bwMode="auto">
          <a:xfrm>
            <a:off x="7807325" y="166687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1515" name="矩形 323"/>
          <p:cNvSpPr>
            <a:spLocks noChangeArrowheads="1"/>
          </p:cNvSpPr>
          <p:nvPr/>
        </p:nvSpPr>
        <p:spPr bwMode="auto">
          <a:xfrm>
            <a:off x="14288" y="1720850"/>
            <a:ext cx="573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16" name="矩形 327"/>
          <p:cNvSpPr>
            <a:spLocks noChangeArrowheads="1"/>
          </p:cNvSpPr>
          <p:nvPr/>
        </p:nvSpPr>
        <p:spPr bwMode="auto">
          <a:xfrm>
            <a:off x="8272463" y="2914650"/>
            <a:ext cx="203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1517" name="矩形 328"/>
          <p:cNvSpPr>
            <a:spLocks noChangeArrowheads="1"/>
          </p:cNvSpPr>
          <p:nvPr/>
        </p:nvSpPr>
        <p:spPr bwMode="auto">
          <a:xfrm>
            <a:off x="8677275" y="4249738"/>
            <a:ext cx="203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1518" name="矩形 329"/>
          <p:cNvSpPr>
            <a:spLocks noChangeArrowheads="1"/>
          </p:cNvSpPr>
          <p:nvPr/>
        </p:nvSpPr>
        <p:spPr bwMode="auto">
          <a:xfrm>
            <a:off x="9185275" y="5486400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1519" name="矩形 323"/>
          <p:cNvSpPr>
            <a:spLocks noChangeArrowheads="1"/>
          </p:cNvSpPr>
          <p:nvPr/>
        </p:nvSpPr>
        <p:spPr bwMode="auto">
          <a:xfrm>
            <a:off x="192088" y="2960688"/>
            <a:ext cx="573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0" name="矩形 323"/>
          <p:cNvSpPr>
            <a:spLocks noChangeArrowheads="1"/>
          </p:cNvSpPr>
          <p:nvPr/>
        </p:nvSpPr>
        <p:spPr bwMode="auto">
          <a:xfrm>
            <a:off x="565150" y="4187825"/>
            <a:ext cx="5740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1" name="矩形 323"/>
          <p:cNvSpPr>
            <a:spLocks noChangeArrowheads="1"/>
          </p:cNvSpPr>
          <p:nvPr/>
        </p:nvSpPr>
        <p:spPr bwMode="auto">
          <a:xfrm>
            <a:off x="768350" y="5414963"/>
            <a:ext cx="57388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1522" name="组合 44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21533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4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5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3" name="矩形 48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21524" name="组合 49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21526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7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528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529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530" name="组合 54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21531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2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1525" name="文本框 57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5"/>
          <p:cNvSpPr>
            <a:spLocks noChangeArrowheads="1"/>
          </p:cNvSpPr>
          <p:nvPr/>
        </p:nvSpPr>
        <p:spPr bwMode="auto">
          <a:xfrm>
            <a:off x="2754313" y="1449388"/>
            <a:ext cx="2292350" cy="1955800"/>
          </a:xfrm>
          <a:custGeom>
            <a:avLst/>
            <a:gdLst>
              <a:gd name="T0" fmla="*/ 2147483647 w 714"/>
              <a:gd name="T1" fmla="*/ 2147483647 h 609"/>
              <a:gd name="T2" fmla="*/ 2147483647 w 714"/>
              <a:gd name="T3" fmla="*/ 2147483647 h 609"/>
              <a:gd name="T4" fmla="*/ 2147483647 w 714"/>
              <a:gd name="T5" fmla="*/ 2147483647 h 609"/>
              <a:gd name="T6" fmla="*/ 2147483647 w 714"/>
              <a:gd name="T7" fmla="*/ 2147483647 h 609"/>
              <a:gd name="T8" fmla="*/ 2147483647 w 714"/>
              <a:gd name="T9" fmla="*/ 2147483647 h 609"/>
              <a:gd name="T10" fmla="*/ 2147483647 w 714"/>
              <a:gd name="T11" fmla="*/ 2147483647 h 609"/>
              <a:gd name="T12" fmla="*/ 2147483647 w 714"/>
              <a:gd name="T13" fmla="*/ 2147483647 h 609"/>
              <a:gd name="T14" fmla="*/ 2147483647 w 714"/>
              <a:gd name="T15" fmla="*/ 2147483647 h 609"/>
              <a:gd name="T16" fmla="*/ 2147483647 w 714"/>
              <a:gd name="T17" fmla="*/ 2147483647 h 609"/>
              <a:gd name="T18" fmla="*/ 2147483647 w 714"/>
              <a:gd name="T19" fmla="*/ 2147483647 h 609"/>
              <a:gd name="T20" fmla="*/ 2147483647 w 714"/>
              <a:gd name="T21" fmla="*/ 2147483647 h 609"/>
              <a:gd name="T22" fmla="*/ 2147483647 w 714"/>
              <a:gd name="T23" fmla="*/ 2147483647 h 609"/>
              <a:gd name="T24" fmla="*/ 2147483647 w 714"/>
              <a:gd name="T25" fmla="*/ 2147483647 h 609"/>
              <a:gd name="T26" fmla="*/ 2147483647 w 714"/>
              <a:gd name="T27" fmla="*/ 2147483647 h 609"/>
              <a:gd name="T28" fmla="*/ 2147483647 w 714"/>
              <a:gd name="T29" fmla="*/ 2147483647 h 609"/>
              <a:gd name="T30" fmla="*/ 2147483647 w 714"/>
              <a:gd name="T31" fmla="*/ 2147483647 h 609"/>
              <a:gd name="T32" fmla="*/ 2147483647 w 714"/>
              <a:gd name="T33" fmla="*/ 2147483647 h 609"/>
              <a:gd name="T34" fmla="*/ 2147483647 w 714"/>
              <a:gd name="T35" fmla="*/ 2147483647 h 609"/>
              <a:gd name="T36" fmla="*/ 2147483647 w 714"/>
              <a:gd name="T37" fmla="*/ 2147483647 h 609"/>
              <a:gd name="T38" fmla="*/ 2147483647 w 714"/>
              <a:gd name="T39" fmla="*/ 2147483647 h 609"/>
              <a:gd name="T40" fmla="*/ 2147483647 w 714"/>
              <a:gd name="T41" fmla="*/ 2147483647 h 609"/>
              <a:gd name="T42" fmla="*/ 2147483647 w 714"/>
              <a:gd name="T43" fmla="*/ 2147483647 h 609"/>
              <a:gd name="T44" fmla="*/ 2147483647 w 714"/>
              <a:gd name="T45" fmla="*/ 2147483647 h 609"/>
              <a:gd name="T46" fmla="*/ 2147483647 w 714"/>
              <a:gd name="T47" fmla="*/ 2147483647 h 609"/>
              <a:gd name="T48" fmla="*/ 2147483647 w 714"/>
              <a:gd name="T49" fmla="*/ 2147483647 h 609"/>
              <a:gd name="T50" fmla="*/ 2147483647 w 714"/>
              <a:gd name="T51" fmla="*/ 2147483647 h 609"/>
              <a:gd name="T52" fmla="*/ 2147483647 w 714"/>
              <a:gd name="T53" fmla="*/ 2147483647 h 609"/>
              <a:gd name="T54" fmla="*/ 2147483647 w 714"/>
              <a:gd name="T55" fmla="*/ 2147483647 h 609"/>
              <a:gd name="T56" fmla="*/ 2147483647 w 714"/>
              <a:gd name="T57" fmla="*/ 2147483647 h 609"/>
              <a:gd name="T58" fmla="*/ 2147483647 w 714"/>
              <a:gd name="T59" fmla="*/ 2147483647 h 609"/>
              <a:gd name="T60" fmla="*/ 2147483647 w 714"/>
              <a:gd name="T61" fmla="*/ 2147483647 h 609"/>
              <a:gd name="T62" fmla="*/ 2147483647 w 714"/>
              <a:gd name="T63" fmla="*/ 2147483647 h 609"/>
              <a:gd name="T64" fmla="*/ 2147483647 w 714"/>
              <a:gd name="T65" fmla="*/ 2147483647 h 609"/>
              <a:gd name="T66" fmla="*/ 2147483647 w 714"/>
              <a:gd name="T67" fmla="*/ 2147483647 h 609"/>
              <a:gd name="T68" fmla="*/ 2147483647 w 714"/>
              <a:gd name="T69" fmla="*/ 2147483647 h 609"/>
              <a:gd name="T70" fmla="*/ 2147483647 w 714"/>
              <a:gd name="T71" fmla="*/ 2147483647 h 609"/>
              <a:gd name="T72" fmla="*/ 2147483647 w 714"/>
              <a:gd name="T73" fmla="*/ 2147483647 h 609"/>
              <a:gd name="T74" fmla="*/ 2147483647 w 714"/>
              <a:gd name="T75" fmla="*/ 2147483647 h 609"/>
              <a:gd name="T76" fmla="*/ 2147483647 w 714"/>
              <a:gd name="T77" fmla="*/ 2147483647 h 609"/>
              <a:gd name="T78" fmla="*/ 2147483647 w 714"/>
              <a:gd name="T79" fmla="*/ 2147483647 h 609"/>
              <a:gd name="T80" fmla="*/ 2147483647 w 714"/>
              <a:gd name="T81" fmla="*/ 2147483647 h 609"/>
              <a:gd name="T82" fmla="*/ 2147483647 w 714"/>
              <a:gd name="T83" fmla="*/ 2147483647 h 609"/>
              <a:gd name="T84" fmla="*/ 2147483647 w 714"/>
              <a:gd name="T85" fmla="*/ 2147483647 h 609"/>
              <a:gd name="T86" fmla="*/ 2147483647 w 714"/>
              <a:gd name="T87" fmla="*/ 2147483647 h 609"/>
              <a:gd name="T88" fmla="*/ 2147483647 w 714"/>
              <a:gd name="T89" fmla="*/ 2147483647 h 609"/>
              <a:gd name="T90" fmla="*/ 2147483647 w 714"/>
              <a:gd name="T91" fmla="*/ 2147483647 h 609"/>
              <a:gd name="T92" fmla="*/ 2147483647 w 714"/>
              <a:gd name="T93" fmla="*/ 2147483647 h 609"/>
              <a:gd name="T94" fmla="*/ 2147483647 w 714"/>
              <a:gd name="T95" fmla="*/ 2147483647 h 609"/>
              <a:gd name="T96" fmla="*/ 2147483647 w 714"/>
              <a:gd name="T97" fmla="*/ 2147483647 h 609"/>
              <a:gd name="T98" fmla="*/ 2147483647 w 714"/>
              <a:gd name="T99" fmla="*/ 2147483647 h 609"/>
              <a:gd name="T100" fmla="*/ 2147483647 w 714"/>
              <a:gd name="T101" fmla="*/ 2147483647 h 609"/>
              <a:gd name="T102" fmla="*/ 2147483647 w 714"/>
              <a:gd name="T103" fmla="*/ 2147483647 h 609"/>
              <a:gd name="T104" fmla="*/ 2147483647 w 714"/>
              <a:gd name="T105" fmla="*/ 2147483647 h 609"/>
              <a:gd name="T106" fmla="*/ 2147483647 w 714"/>
              <a:gd name="T107" fmla="*/ 2147483647 h 609"/>
              <a:gd name="T108" fmla="*/ 2147483647 w 714"/>
              <a:gd name="T109" fmla="*/ 2147483647 h 609"/>
              <a:gd name="T110" fmla="*/ 2147483647 w 714"/>
              <a:gd name="T111" fmla="*/ 2147483647 h 609"/>
              <a:gd name="T112" fmla="*/ 2147483647 w 714"/>
              <a:gd name="T113" fmla="*/ 2147483647 h 609"/>
              <a:gd name="T114" fmla="*/ 2147483647 w 714"/>
              <a:gd name="T115" fmla="*/ 2147483647 h 609"/>
              <a:gd name="T116" fmla="*/ 2147483647 w 714"/>
              <a:gd name="T117" fmla="*/ 2147483647 h 609"/>
              <a:gd name="T118" fmla="*/ 2147483647 w 714"/>
              <a:gd name="T119" fmla="*/ 2147483647 h 609"/>
              <a:gd name="T120" fmla="*/ 2147483647 w 714"/>
              <a:gd name="T121" fmla="*/ 2147483647 h 609"/>
              <a:gd name="T122" fmla="*/ 2147483647 w 714"/>
              <a:gd name="T123" fmla="*/ 2147483647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4"/>
              <a:gd name="T187" fmla="*/ 0 h 609"/>
              <a:gd name="T188" fmla="*/ 714 w 714"/>
              <a:gd name="T189" fmla="*/ 609 h 60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1" name="Freeform 6"/>
          <p:cNvSpPr>
            <a:spLocks noChangeArrowheads="1"/>
          </p:cNvSpPr>
          <p:nvPr/>
        </p:nvSpPr>
        <p:spPr bwMode="auto">
          <a:xfrm>
            <a:off x="2312988" y="2773363"/>
            <a:ext cx="1465262" cy="1239837"/>
          </a:xfrm>
          <a:custGeom>
            <a:avLst/>
            <a:gdLst>
              <a:gd name="T0" fmla="*/ 2147483647 w 456"/>
              <a:gd name="T1" fmla="*/ 2147483647 h 386"/>
              <a:gd name="T2" fmla="*/ 2147483647 w 456"/>
              <a:gd name="T3" fmla="*/ 2147483647 h 386"/>
              <a:gd name="T4" fmla="*/ 2147483647 w 456"/>
              <a:gd name="T5" fmla="*/ 2147483647 h 386"/>
              <a:gd name="T6" fmla="*/ 2147483647 w 456"/>
              <a:gd name="T7" fmla="*/ 2147483647 h 386"/>
              <a:gd name="T8" fmla="*/ 2147483647 w 456"/>
              <a:gd name="T9" fmla="*/ 2147483647 h 386"/>
              <a:gd name="T10" fmla="*/ 2147483647 w 456"/>
              <a:gd name="T11" fmla="*/ 2147483647 h 386"/>
              <a:gd name="T12" fmla="*/ 2147483647 w 456"/>
              <a:gd name="T13" fmla="*/ 2147483647 h 386"/>
              <a:gd name="T14" fmla="*/ 2147483647 w 456"/>
              <a:gd name="T15" fmla="*/ 2147483647 h 386"/>
              <a:gd name="T16" fmla="*/ 2147483647 w 456"/>
              <a:gd name="T17" fmla="*/ 2147483647 h 386"/>
              <a:gd name="T18" fmla="*/ 2147483647 w 456"/>
              <a:gd name="T19" fmla="*/ 2147483647 h 386"/>
              <a:gd name="T20" fmla="*/ 2147483647 w 456"/>
              <a:gd name="T21" fmla="*/ 2147483647 h 386"/>
              <a:gd name="T22" fmla="*/ 2147483647 w 456"/>
              <a:gd name="T23" fmla="*/ 2147483647 h 386"/>
              <a:gd name="T24" fmla="*/ 2147483647 w 456"/>
              <a:gd name="T25" fmla="*/ 2147483647 h 386"/>
              <a:gd name="T26" fmla="*/ 2147483647 w 456"/>
              <a:gd name="T27" fmla="*/ 2147483647 h 386"/>
              <a:gd name="T28" fmla="*/ 2147483647 w 456"/>
              <a:gd name="T29" fmla="*/ 2147483647 h 386"/>
              <a:gd name="T30" fmla="*/ 2147483647 w 456"/>
              <a:gd name="T31" fmla="*/ 2147483647 h 386"/>
              <a:gd name="T32" fmla="*/ 2147483647 w 456"/>
              <a:gd name="T33" fmla="*/ 2147483647 h 386"/>
              <a:gd name="T34" fmla="*/ 2147483647 w 456"/>
              <a:gd name="T35" fmla="*/ 2147483647 h 386"/>
              <a:gd name="T36" fmla="*/ 2147483647 w 456"/>
              <a:gd name="T37" fmla="*/ 2147483647 h 386"/>
              <a:gd name="T38" fmla="*/ 2147483647 w 456"/>
              <a:gd name="T39" fmla="*/ 2147483647 h 386"/>
              <a:gd name="T40" fmla="*/ 2147483647 w 456"/>
              <a:gd name="T41" fmla="*/ 2147483647 h 386"/>
              <a:gd name="T42" fmla="*/ 2147483647 w 456"/>
              <a:gd name="T43" fmla="*/ 2147483647 h 386"/>
              <a:gd name="T44" fmla="*/ 2147483647 w 456"/>
              <a:gd name="T45" fmla="*/ 2147483647 h 386"/>
              <a:gd name="T46" fmla="*/ 2147483647 w 456"/>
              <a:gd name="T47" fmla="*/ 2147483647 h 386"/>
              <a:gd name="T48" fmla="*/ 2147483647 w 456"/>
              <a:gd name="T49" fmla="*/ 2147483647 h 386"/>
              <a:gd name="T50" fmla="*/ 2147483647 w 456"/>
              <a:gd name="T51" fmla="*/ 2147483647 h 386"/>
              <a:gd name="T52" fmla="*/ 2147483647 w 456"/>
              <a:gd name="T53" fmla="*/ 2147483647 h 386"/>
              <a:gd name="T54" fmla="*/ 2147483647 w 456"/>
              <a:gd name="T55" fmla="*/ 2147483647 h 386"/>
              <a:gd name="T56" fmla="*/ 2147483647 w 456"/>
              <a:gd name="T57" fmla="*/ 2147483647 h 386"/>
              <a:gd name="T58" fmla="*/ 2147483647 w 456"/>
              <a:gd name="T59" fmla="*/ 2147483647 h 386"/>
              <a:gd name="T60" fmla="*/ 2147483647 w 456"/>
              <a:gd name="T61" fmla="*/ 2147483647 h 386"/>
              <a:gd name="T62" fmla="*/ 2147483647 w 456"/>
              <a:gd name="T63" fmla="*/ 2147483647 h 386"/>
              <a:gd name="T64" fmla="*/ 2147483647 w 456"/>
              <a:gd name="T65" fmla="*/ 2147483647 h 386"/>
              <a:gd name="T66" fmla="*/ 2147483647 w 456"/>
              <a:gd name="T67" fmla="*/ 2147483647 h 386"/>
              <a:gd name="T68" fmla="*/ 2147483647 w 456"/>
              <a:gd name="T69" fmla="*/ 2147483647 h 386"/>
              <a:gd name="T70" fmla="*/ 2147483647 w 456"/>
              <a:gd name="T71" fmla="*/ 2147483647 h 386"/>
              <a:gd name="T72" fmla="*/ 2147483647 w 456"/>
              <a:gd name="T73" fmla="*/ 2147483647 h 386"/>
              <a:gd name="T74" fmla="*/ 2147483647 w 456"/>
              <a:gd name="T75" fmla="*/ 2147483647 h 386"/>
              <a:gd name="T76" fmla="*/ 2147483647 w 456"/>
              <a:gd name="T77" fmla="*/ 2147483647 h 386"/>
              <a:gd name="T78" fmla="*/ 2147483647 w 456"/>
              <a:gd name="T79" fmla="*/ 2147483647 h 386"/>
              <a:gd name="T80" fmla="*/ 2147483647 w 456"/>
              <a:gd name="T81" fmla="*/ 2147483647 h 386"/>
              <a:gd name="T82" fmla="*/ 2147483647 w 456"/>
              <a:gd name="T83" fmla="*/ 2147483647 h 386"/>
              <a:gd name="T84" fmla="*/ 2147483647 w 456"/>
              <a:gd name="T85" fmla="*/ 2147483647 h 386"/>
              <a:gd name="T86" fmla="*/ 2147483647 w 456"/>
              <a:gd name="T87" fmla="*/ 2147483647 h 386"/>
              <a:gd name="T88" fmla="*/ 2147483647 w 456"/>
              <a:gd name="T89" fmla="*/ 2147483647 h 386"/>
              <a:gd name="T90" fmla="*/ 2147483647 w 456"/>
              <a:gd name="T91" fmla="*/ 2147483647 h 386"/>
              <a:gd name="T92" fmla="*/ 2147483647 w 456"/>
              <a:gd name="T93" fmla="*/ 2147483647 h 386"/>
              <a:gd name="T94" fmla="*/ 2147483647 w 456"/>
              <a:gd name="T95" fmla="*/ 2147483647 h 386"/>
              <a:gd name="T96" fmla="*/ 2147483647 w 456"/>
              <a:gd name="T97" fmla="*/ 2147483647 h 386"/>
              <a:gd name="T98" fmla="*/ 2147483647 w 456"/>
              <a:gd name="T99" fmla="*/ 2147483647 h 386"/>
              <a:gd name="T100" fmla="*/ 2147483647 w 456"/>
              <a:gd name="T101" fmla="*/ 2147483647 h 386"/>
              <a:gd name="T102" fmla="*/ 2147483647 w 456"/>
              <a:gd name="T103" fmla="*/ 2147483647 h 386"/>
              <a:gd name="T104" fmla="*/ 2147483647 w 456"/>
              <a:gd name="T105" fmla="*/ 2147483647 h 386"/>
              <a:gd name="T106" fmla="*/ 2147483647 w 456"/>
              <a:gd name="T107" fmla="*/ 2147483647 h 386"/>
              <a:gd name="T108" fmla="*/ 2147483647 w 456"/>
              <a:gd name="T109" fmla="*/ 2147483647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56"/>
              <a:gd name="T166" fmla="*/ 0 h 386"/>
              <a:gd name="T167" fmla="*/ 456 w 456"/>
              <a:gd name="T168" fmla="*/ 386 h 38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2" name="Freeform 7"/>
          <p:cNvSpPr>
            <a:spLocks noChangeArrowheads="1"/>
          </p:cNvSpPr>
          <p:nvPr/>
        </p:nvSpPr>
        <p:spPr bwMode="auto">
          <a:xfrm>
            <a:off x="3352800" y="3203575"/>
            <a:ext cx="296863" cy="487363"/>
          </a:xfrm>
          <a:custGeom>
            <a:avLst/>
            <a:gdLst>
              <a:gd name="T0" fmla="*/ 2147483647 w 92"/>
              <a:gd name="T1" fmla="*/ 2147483647 h 152"/>
              <a:gd name="T2" fmla="*/ 2147483647 w 92"/>
              <a:gd name="T3" fmla="*/ 2147483647 h 152"/>
              <a:gd name="T4" fmla="*/ 2147483647 w 92"/>
              <a:gd name="T5" fmla="*/ 2147483647 h 152"/>
              <a:gd name="T6" fmla="*/ 2147483647 w 92"/>
              <a:gd name="T7" fmla="*/ 2147483647 h 152"/>
              <a:gd name="T8" fmla="*/ 2147483647 w 92"/>
              <a:gd name="T9" fmla="*/ 2147483647 h 152"/>
              <a:gd name="T10" fmla="*/ 2147483647 w 92"/>
              <a:gd name="T11" fmla="*/ 2147483647 h 152"/>
              <a:gd name="T12" fmla="*/ 2147483647 w 92"/>
              <a:gd name="T13" fmla="*/ 2147483647 h 152"/>
              <a:gd name="T14" fmla="*/ 2147483647 w 92"/>
              <a:gd name="T15" fmla="*/ 2147483647 h 152"/>
              <a:gd name="T16" fmla="*/ 2147483647 w 92"/>
              <a:gd name="T17" fmla="*/ 2147483647 h 152"/>
              <a:gd name="T18" fmla="*/ 2147483647 w 92"/>
              <a:gd name="T19" fmla="*/ 2147483647 h 152"/>
              <a:gd name="T20" fmla="*/ 2147483647 w 92"/>
              <a:gd name="T21" fmla="*/ 2147483647 h 152"/>
              <a:gd name="T22" fmla="*/ 2147483647 w 92"/>
              <a:gd name="T23" fmla="*/ 2147483647 h 152"/>
              <a:gd name="T24" fmla="*/ 2147483647 w 92"/>
              <a:gd name="T25" fmla="*/ 2147483647 h 152"/>
              <a:gd name="T26" fmla="*/ 2147483647 w 92"/>
              <a:gd name="T27" fmla="*/ 2147483647 h 152"/>
              <a:gd name="T28" fmla="*/ 2147483647 w 92"/>
              <a:gd name="T29" fmla="*/ 2147483647 h 152"/>
              <a:gd name="T30" fmla="*/ 2147483647 w 92"/>
              <a:gd name="T31" fmla="*/ 2147483647 h 152"/>
              <a:gd name="T32" fmla="*/ 2147483647 w 92"/>
              <a:gd name="T33" fmla="*/ 2147483647 h 152"/>
              <a:gd name="T34" fmla="*/ 2147483647 w 92"/>
              <a:gd name="T35" fmla="*/ 2147483647 h 152"/>
              <a:gd name="T36" fmla="*/ 2147483647 w 92"/>
              <a:gd name="T37" fmla="*/ 2147483647 h 152"/>
              <a:gd name="T38" fmla="*/ 2147483647 w 92"/>
              <a:gd name="T39" fmla="*/ 2147483647 h 152"/>
              <a:gd name="T40" fmla="*/ 2147483647 w 92"/>
              <a:gd name="T41" fmla="*/ 2147483647 h 152"/>
              <a:gd name="T42" fmla="*/ 2147483647 w 92"/>
              <a:gd name="T43" fmla="*/ 2147483647 h 152"/>
              <a:gd name="T44" fmla="*/ 2147483647 w 92"/>
              <a:gd name="T45" fmla="*/ 2147483647 h 152"/>
              <a:gd name="T46" fmla="*/ 2147483647 w 92"/>
              <a:gd name="T47" fmla="*/ 2147483647 h 152"/>
              <a:gd name="T48" fmla="*/ 2147483647 w 92"/>
              <a:gd name="T49" fmla="*/ 2147483647 h 152"/>
              <a:gd name="T50" fmla="*/ 2147483647 w 92"/>
              <a:gd name="T51" fmla="*/ 2147483647 h 152"/>
              <a:gd name="T52" fmla="*/ 2147483647 w 92"/>
              <a:gd name="T53" fmla="*/ 2147483647 h 152"/>
              <a:gd name="T54" fmla="*/ 2147483647 w 92"/>
              <a:gd name="T55" fmla="*/ 2147483647 h 152"/>
              <a:gd name="T56" fmla="*/ 2147483647 w 92"/>
              <a:gd name="T57" fmla="*/ 2147483647 h 152"/>
              <a:gd name="T58" fmla="*/ 2147483647 w 92"/>
              <a:gd name="T59" fmla="*/ 2147483647 h 152"/>
              <a:gd name="T60" fmla="*/ 2147483647 w 92"/>
              <a:gd name="T61" fmla="*/ 2147483647 h 152"/>
              <a:gd name="T62" fmla="*/ 2147483647 w 92"/>
              <a:gd name="T63" fmla="*/ 2147483647 h 152"/>
              <a:gd name="T64" fmla="*/ 2147483647 w 92"/>
              <a:gd name="T65" fmla="*/ 2147483647 h 152"/>
              <a:gd name="T66" fmla="*/ 2147483647 w 92"/>
              <a:gd name="T67" fmla="*/ 2147483647 h 152"/>
              <a:gd name="T68" fmla="*/ 2147483647 w 92"/>
              <a:gd name="T69" fmla="*/ 2147483647 h 152"/>
              <a:gd name="T70" fmla="*/ 2147483647 w 92"/>
              <a:gd name="T71" fmla="*/ 2147483647 h 152"/>
              <a:gd name="T72" fmla="*/ 2147483647 w 92"/>
              <a:gd name="T73" fmla="*/ 2147483647 h 152"/>
              <a:gd name="T74" fmla="*/ 2147483647 w 92"/>
              <a:gd name="T75" fmla="*/ 2147483647 h 152"/>
              <a:gd name="T76" fmla="*/ 2147483647 w 92"/>
              <a:gd name="T77" fmla="*/ 2147483647 h 152"/>
              <a:gd name="T78" fmla="*/ 2147483647 w 92"/>
              <a:gd name="T79" fmla="*/ 2147483647 h 152"/>
              <a:gd name="T80" fmla="*/ 2147483647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2"/>
              <a:gd name="T124" fmla="*/ 0 h 152"/>
              <a:gd name="T125" fmla="*/ 92 w 92"/>
              <a:gd name="T126" fmla="*/ 152 h 15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Freeform 8"/>
          <p:cNvSpPr>
            <a:spLocks noChangeArrowheads="1"/>
          </p:cNvSpPr>
          <p:nvPr/>
        </p:nvSpPr>
        <p:spPr bwMode="auto">
          <a:xfrm>
            <a:off x="555625" y="1917700"/>
            <a:ext cx="2095500" cy="1584325"/>
          </a:xfrm>
          <a:custGeom>
            <a:avLst/>
            <a:gdLst>
              <a:gd name="T0" fmla="*/ 2147483647 w 652"/>
              <a:gd name="T1" fmla="*/ 2147483647 h 493"/>
              <a:gd name="T2" fmla="*/ 2147483647 w 652"/>
              <a:gd name="T3" fmla="*/ 2147483647 h 493"/>
              <a:gd name="T4" fmla="*/ 2147483647 w 652"/>
              <a:gd name="T5" fmla="*/ 2147483647 h 493"/>
              <a:gd name="T6" fmla="*/ 2147483647 w 652"/>
              <a:gd name="T7" fmla="*/ 2147483647 h 493"/>
              <a:gd name="T8" fmla="*/ 2147483647 w 652"/>
              <a:gd name="T9" fmla="*/ 2147483647 h 493"/>
              <a:gd name="T10" fmla="*/ 2147483647 w 652"/>
              <a:gd name="T11" fmla="*/ 2147483647 h 493"/>
              <a:gd name="T12" fmla="*/ 2147483647 w 652"/>
              <a:gd name="T13" fmla="*/ 2147483647 h 493"/>
              <a:gd name="T14" fmla="*/ 2147483647 w 652"/>
              <a:gd name="T15" fmla="*/ 2147483647 h 493"/>
              <a:gd name="T16" fmla="*/ 2147483647 w 652"/>
              <a:gd name="T17" fmla="*/ 2147483647 h 493"/>
              <a:gd name="T18" fmla="*/ 2147483647 w 652"/>
              <a:gd name="T19" fmla="*/ 2147483647 h 493"/>
              <a:gd name="T20" fmla="*/ 2147483647 w 652"/>
              <a:gd name="T21" fmla="*/ 2147483647 h 493"/>
              <a:gd name="T22" fmla="*/ 2147483647 w 652"/>
              <a:gd name="T23" fmla="*/ 2147483647 h 493"/>
              <a:gd name="T24" fmla="*/ 2147483647 w 652"/>
              <a:gd name="T25" fmla="*/ 2147483647 h 493"/>
              <a:gd name="T26" fmla="*/ 2147483647 w 652"/>
              <a:gd name="T27" fmla="*/ 2147483647 h 493"/>
              <a:gd name="T28" fmla="*/ 2147483647 w 652"/>
              <a:gd name="T29" fmla="*/ 2147483647 h 493"/>
              <a:gd name="T30" fmla="*/ 2147483647 w 652"/>
              <a:gd name="T31" fmla="*/ 2147483647 h 493"/>
              <a:gd name="T32" fmla="*/ 2147483647 w 652"/>
              <a:gd name="T33" fmla="*/ 2147483647 h 493"/>
              <a:gd name="T34" fmla="*/ 2147483647 w 652"/>
              <a:gd name="T35" fmla="*/ 2147483647 h 493"/>
              <a:gd name="T36" fmla="*/ 2147483647 w 652"/>
              <a:gd name="T37" fmla="*/ 2147483647 h 493"/>
              <a:gd name="T38" fmla="*/ 2147483647 w 652"/>
              <a:gd name="T39" fmla="*/ 2147483647 h 493"/>
              <a:gd name="T40" fmla="*/ 2147483647 w 652"/>
              <a:gd name="T41" fmla="*/ 2147483647 h 493"/>
              <a:gd name="T42" fmla="*/ 2147483647 w 652"/>
              <a:gd name="T43" fmla="*/ 2147483647 h 493"/>
              <a:gd name="T44" fmla="*/ 2147483647 w 652"/>
              <a:gd name="T45" fmla="*/ 2147483647 h 493"/>
              <a:gd name="T46" fmla="*/ 2147483647 w 652"/>
              <a:gd name="T47" fmla="*/ 2147483647 h 493"/>
              <a:gd name="T48" fmla="*/ 2147483647 w 652"/>
              <a:gd name="T49" fmla="*/ 2147483647 h 493"/>
              <a:gd name="T50" fmla="*/ 2147483647 w 652"/>
              <a:gd name="T51" fmla="*/ 2147483647 h 493"/>
              <a:gd name="T52" fmla="*/ 2147483647 w 652"/>
              <a:gd name="T53" fmla="*/ 2147483647 h 493"/>
              <a:gd name="T54" fmla="*/ 2147483647 w 652"/>
              <a:gd name="T55" fmla="*/ 2147483647 h 493"/>
              <a:gd name="T56" fmla="*/ 2147483647 w 652"/>
              <a:gd name="T57" fmla="*/ 2147483647 h 493"/>
              <a:gd name="T58" fmla="*/ 2147483647 w 652"/>
              <a:gd name="T59" fmla="*/ 2147483647 h 493"/>
              <a:gd name="T60" fmla="*/ 2147483647 w 652"/>
              <a:gd name="T61" fmla="*/ 2147483647 h 493"/>
              <a:gd name="T62" fmla="*/ 2147483647 w 652"/>
              <a:gd name="T63" fmla="*/ 2147483647 h 493"/>
              <a:gd name="T64" fmla="*/ 2147483647 w 652"/>
              <a:gd name="T65" fmla="*/ 2147483647 h 493"/>
              <a:gd name="T66" fmla="*/ 2147483647 w 652"/>
              <a:gd name="T67" fmla="*/ 2147483647 h 493"/>
              <a:gd name="T68" fmla="*/ 2147483647 w 652"/>
              <a:gd name="T69" fmla="*/ 2147483647 h 493"/>
              <a:gd name="T70" fmla="*/ 2147483647 w 652"/>
              <a:gd name="T71" fmla="*/ 2147483647 h 493"/>
              <a:gd name="T72" fmla="*/ 2147483647 w 652"/>
              <a:gd name="T73" fmla="*/ 2147483647 h 493"/>
              <a:gd name="T74" fmla="*/ 2147483647 w 652"/>
              <a:gd name="T75" fmla="*/ 2147483647 h 493"/>
              <a:gd name="T76" fmla="*/ 2147483647 w 652"/>
              <a:gd name="T77" fmla="*/ 2147483647 h 493"/>
              <a:gd name="T78" fmla="*/ 2147483647 w 652"/>
              <a:gd name="T79" fmla="*/ 2147483647 h 493"/>
              <a:gd name="T80" fmla="*/ 2147483647 w 652"/>
              <a:gd name="T81" fmla="*/ 2147483647 h 493"/>
              <a:gd name="T82" fmla="*/ 2147483647 w 652"/>
              <a:gd name="T83" fmla="*/ 2147483647 h 493"/>
              <a:gd name="T84" fmla="*/ 2147483647 w 652"/>
              <a:gd name="T85" fmla="*/ 2147483647 h 493"/>
              <a:gd name="T86" fmla="*/ 2147483647 w 652"/>
              <a:gd name="T87" fmla="*/ 2147483647 h 493"/>
              <a:gd name="T88" fmla="*/ 2147483647 w 652"/>
              <a:gd name="T89" fmla="*/ 2147483647 h 493"/>
              <a:gd name="T90" fmla="*/ 2147483647 w 652"/>
              <a:gd name="T91" fmla="*/ 2147483647 h 493"/>
              <a:gd name="T92" fmla="*/ 2147483647 w 652"/>
              <a:gd name="T93" fmla="*/ 2147483647 h 493"/>
              <a:gd name="T94" fmla="*/ 2147483647 w 652"/>
              <a:gd name="T95" fmla="*/ 2147483647 h 493"/>
              <a:gd name="T96" fmla="*/ 2147483647 w 652"/>
              <a:gd name="T97" fmla="*/ 2147483647 h 493"/>
              <a:gd name="T98" fmla="*/ 2147483647 w 652"/>
              <a:gd name="T99" fmla="*/ 2147483647 h 493"/>
              <a:gd name="T100" fmla="*/ 2147483647 w 652"/>
              <a:gd name="T101" fmla="*/ 2147483647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2"/>
              <a:gd name="T154" fmla="*/ 0 h 493"/>
              <a:gd name="T155" fmla="*/ 652 w 652"/>
              <a:gd name="T156" fmla="*/ 493 h 4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Freeform 9"/>
          <p:cNvSpPr>
            <a:spLocks noChangeArrowheads="1"/>
          </p:cNvSpPr>
          <p:nvPr/>
        </p:nvSpPr>
        <p:spPr bwMode="auto">
          <a:xfrm>
            <a:off x="1916113" y="3160713"/>
            <a:ext cx="1303337" cy="935037"/>
          </a:xfrm>
          <a:custGeom>
            <a:avLst/>
            <a:gdLst>
              <a:gd name="T0" fmla="*/ 2147483647 w 406"/>
              <a:gd name="T1" fmla="*/ 2147483647 h 291"/>
              <a:gd name="T2" fmla="*/ 2147483647 w 406"/>
              <a:gd name="T3" fmla="*/ 2147483647 h 291"/>
              <a:gd name="T4" fmla="*/ 2147483647 w 406"/>
              <a:gd name="T5" fmla="*/ 2147483647 h 291"/>
              <a:gd name="T6" fmla="*/ 2147483647 w 406"/>
              <a:gd name="T7" fmla="*/ 2147483647 h 291"/>
              <a:gd name="T8" fmla="*/ 2147483647 w 406"/>
              <a:gd name="T9" fmla="*/ 2147483647 h 291"/>
              <a:gd name="T10" fmla="*/ 2147483647 w 406"/>
              <a:gd name="T11" fmla="*/ 2147483647 h 291"/>
              <a:gd name="T12" fmla="*/ 2147483647 w 406"/>
              <a:gd name="T13" fmla="*/ 2147483647 h 291"/>
              <a:gd name="T14" fmla="*/ 2147483647 w 406"/>
              <a:gd name="T15" fmla="*/ 2147483647 h 291"/>
              <a:gd name="T16" fmla="*/ 2147483647 w 406"/>
              <a:gd name="T17" fmla="*/ 2147483647 h 291"/>
              <a:gd name="T18" fmla="*/ 2147483647 w 406"/>
              <a:gd name="T19" fmla="*/ 2147483647 h 291"/>
              <a:gd name="T20" fmla="*/ 2147483647 w 406"/>
              <a:gd name="T21" fmla="*/ 2147483647 h 291"/>
              <a:gd name="T22" fmla="*/ 2147483647 w 406"/>
              <a:gd name="T23" fmla="*/ 2147483647 h 291"/>
              <a:gd name="T24" fmla="*/ 2147483647 w 406"/>
              <a:gd name="T25" fmla="*/ 2147483647 h 291"/>
              <a:gd name="T26" fmla="*/ 2147483647 w 406"/>
              <a:gd name="T27" fmla="*/ 2147483647 h 291"/>
              <a:gd name="T28" fmla="*/ 2147483647 w 406"/>
              <a:gd name="T29" fmla="*/ 2147483647 h 291"/>
              <a:gd name="T30" fmla="*/ 2147483647 w 406"/>
              <a:gd name="T31" fmla="*/ 2147483647 h 291"/>
              <a:gd name="T32" fmla="*/ 2147483647 w 406"/>
              <a:gd name="T33" fmla="*/ 2147483647 h 291"/>
              <a:gd name="T34" fmla="*/ 2147483647 w 406"/>
              <a:gd name="T35" fmla="*/ 2147483647 h 291"/>
              <a:gd name="T36" fmla="*/ 2147483647 w 406"/>
              <a:gd name="T37" fmla="*/ 2147483647 h 291"/>
              <a:gd name="T38" fmla="*/ 2147483647 w 406"/>
              <a:gd name="T39" fmla="*/ 2147483647 h 291"/>
              <a:gd name="T40" fmla="*/ 2147483647 w 406"/>
              <a:gd name="T41" fmla="*/ 2147483647 h 291"/>
              <a:gd name="T42" fmla="*/ 2147483647 w 406"/>
              <a:gd name="T43" fmla="*/ 2147483647 h 291"/>
              <a:gd name="T44" fmla="*/ 2147483647 w 406"/>
              <a:gd name="T45" fmla="*/ 2147483647 h 291"/>
              <a:gd name="T46" fmla="*/ 2147483647 w 406"/>
              <a:gd name="T47" fmla="*/ 2147483647 h 291"/>
              <a:gd name="T48" fmla="*/ 2147483647 w 406"/>
              <a:gd name="T49" fmla="*/ 2147483647 h 291"/>
              <a:gd name="T50" fmla="*/ 2147483647 w 406"/>
              <a:gd name="T51" fmla="*/ 2147483647 h 291"/>
              <a:gd name="T52" fmla="*/ 2147483647 w 406"/>
              <a:gd name="T53" fmla="*/ 2147483647 h 291"/>
              <a:gd name="T54" fmla="*/ 2147483647 w 406"/>
              <a:gd name="T55" fmla="*/ 2147483647 h 291"/>
              <a:gd name="T56" fmla="*/ 2147483647 w 406"/>
              <a:gd name="T57" fmla="*/ 2147483647 h 291"/>
              <a:gd name="T58" fmla="*/ 2147483647 w 406"/>
              <a:gd name="T59" fmla="*/ 2147483647 h 291"/>
              <a:gd name="T60" fmla="*/ 2147483647 w 406"/>
              <a:gd name="T61" fmla="*/ 2147483647 h 291"/>
              <a:gd name="T62" fmla="*/ 2147483647 w 406"/>
              <a:gd name="T63" fmla="*/ 2147483647 h 291"/>
              <a:gd name="T64" fmla="*/ 2147483647 w 406"/>
              <a:gd name="T65" fmla="*/ 2147483647 h 291"/>
              <a:gd name="T66" fmla="*/ 2147483647 w 406"/>
              <a:gd name="T67" fmla="*/ 2147483647 h 291"/>
              <a:gd name="T68" fmla="*/ 2147483647 w 406"/>
              <a:gd name="T69" fmla="*/ 2147483647 h 291"/>
              <a:gd name="T70" fmla="*/ 2147483647 w 406"/>
              <a:gd name="T71" fmla="*/ 2147483647 h 291"/>
              <a:gd name="T72" fmla="*/ 2147483647 w 406"/>
              <a:gd name="T73" fmla="*/ 2147483647 h 291"/>
              <a:gd name="T74" fmla="*/ 2147483647 w 406"/>
              <a:gd name="T75" fmla="*/ 2147483647 h 291"/>
              <a:gd name="T76" fmla="*/ 2147483647 w 406"/>
              <a:gd name="T77" fmla="*/ 2147483647 h 291"/>
              <a:gd name="T78" fmla="*/ 2147483647 w 406"/>
              <a:gd name="T79" fmla="*/ 2147483647 h 291"/>
              <a:gd name="T80" fmla="*/ 2147483647 w 406"/>
              <a:gd name="T81" fmla="*/ 2147483647 h 291"/>
              <a:gd name="T82" fmla="*/ 2147483647 w 406"/>
              <a:gd name="T83" fmla="*/ 2147483647 h 291"/>
              <a:gd name="T84" fmla="*/ 2147483647 w 406"/>
              <a:gd name="T85" fmla="*/ 2147483647 h 291"/>
              <a:gd name="T86" fmla="*/ 2147483647 w 406"/>
              <a:gd name="T87" fmla="*/ 2147483647 h 291"/>
              <a:gd name="T88" fmla="*/ 2147483647 w 406"/>
              <a:gd name="T89" fmla="*/ 2147483647 h 291"/>
              <a:gd name="T90" fmla="*/ 2147483647 w 406"/>
              <a:gd name="T91" fmla="*/ 2147483647 h 291"/>
              <a:gd name="T92" fmla="*/ 2147483647 w 406"/>
              <a:gd name="T93" fmla="*/ 2147483647 h 291"/>
              <a:gd name="T94" fmla="*/ 2147483647 w 406"/>
              <a:gd name="T95" fmla="*/ 2147483647 h 291"/>
              <a:gd name="T96" fmla="*/ 2147483647 w 406"/>
              <a:gd name="T97" fmla="*/ 2147483647 h 291"/>
              <a:gd name="T98" fmla="*/ 2147483647 w 406"/>
              <a:gd name="T99" fmla="*/ 2147483647 h 291"/>
              <a:gd name="T100" fmla="*/ 2147483647 w 406"/>
              <a:gd name="T101" fmla="*/ 2147483647 h 291"/>
              <a:gd name="T102" fmla="*/ 2147483647 w 406"/>
              <a:gd name="T103" fmla="*/ 2147483647 h 291"/>
              <a:gd name="T104" fmla="*/ 2147483647 w 406"/>
              <a:gd name="T105" fmla="*/ 2147483647 h 291"/>
              <a:gd name="T106" fmla="*/ 2147483647 w 406"/>
              <a:gd name="T107" fmla="*/ 2147483647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06"/>
              <a:gd name="T163" fmla="*/ 0 h 291"/>
              <a:gd name="T164" fmla="*/ 406 w 406"/>
              <a:gd name="T165" fmla="*/ 291 h 29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5" name="Freeform 10"/>
          <p:cNvSpPr>
            <a:spLocks noChangeArrowheads="1"/>
          </p:cNvSpPr>
          <p:nvPr/>
        </p:nvSpPr>
        <p:spPr bwMode="auto">
          <a:xfrm>
            <a:off x="2662238" y="3816350"/>
            <a:ext cx="1128712" cy="990600"/>
          </a:xfrm>
          <a:custGeom>
            <a:avLst/>
            <a:gdLst>
              <a:gd name="T0" fmla="*/ 2147483647 w 351"/>
              <a:gd name="T1" fmla="*/ 2147483647 h 308"/>
              <a:gd name="T2" fmla="*/ 2147483647 w 351"/>
              <a:gd name="T3" fmla="*/ 2147483647 h 308"/>
              <a:gd name="T4" fmla="*/ 2147483647 w 351"/>
              <a:gd name="T5" fmla="*/ 2147483647 h 308"/>
              <a:gd name="T6" fmla="*/ 2147483647 w 351"/>
              <a:gd name="T7" fmla="*/ 2147483647 h 308"/>
              <a:gd name="T8" fmla="*/ 2147483647 w 351"/>
              <a:gd name="T9" fmla="*/ 2147483647 h 308"/>
              <a:gd name="T10" fmla="*/ 2147483647 w 351"/>
              <a:gd name="T11" fmla="*/ 2147483647 h 308"/>
              <a:gd name="T12" fmla="*/ 2147483647 w 351"/>
              <a:gd name="T13" fmla="*/ 2147483647 h 308"/>
              <a:gd name="T14" fmla="*/ 2147483647 w 351"/>
              <a:gd name="T15" fmla="*/ 2147483647 h 308"/>
              <a:gd name="T16" fmla="*/ 2147483647 w 351"/>
              <a:gd name="T17" fmla="*/ 2147483647 h 308"/>
              <a:gd name="T18" fmla="*/ 2147483647 w 351"/>
              <a:gd name="T19" fmla="*/ 2147483647 h 308"/>
              <a:gd name="T20" fmla="*/ 2147483647 w 351"/>
              <a:gd name="T21" fmla="*/ 2147483647 h 308"/>
              <a:gd name="T22" fmla="*/ 2147483647 w 351"/>
              <a:gd name="T23" fmla="*/ 2147483647 h 308"/>
              <a:gd name="T24" fmla="*/ 2147483647 w 351"/>
              <a:gd name="T25" fmla="*/ 2147483647 h 308"/>
              <a:gd name="T26" fmla="*/ 2147483647 w 351"/>
              <a:gd name="T27" fmla="*/ 2147483647 h 308"/>
              <a:gd name="T28" fmla="*/ 2147483647 w 351"/>
              <a:gd name="T29" fmla="*/ 2147483647 h 308"/>
              <a:gd name="T30" fmla="*/ 2147483647 w 351"/>
              <a:gd name="T31" fmla="*/ 2147483647 h 308"/>
              <a:gd name="T32" fmla="*/ 2147483647 w 351"/>
              <a:gd name="T33" fmla="*/ 2147483647 h 308"/>
              <a:gd name="T34" fmla="*/ 2147483647 w 351"/>
              <a:gd name="T35" fmla="*/ 2147483647 h 308"/>
              <a:gd name="T36" fmla="*/ 2147483647 w 351"/>
              <a:gd name="T37" fmla="*/ 2147483647 h 308"/>
              <a:gd name="T38" fmla="*/ 2147483647 w 351"/>
              <a:gd name="T39" fmla="*/ 2147483647 h 308"/>
              <a:gd name="T40" fmla="*/ 2147483647 w 351"/>
              <a:gd name="T41" fmla="*/ 2147483647 h 308"/>
              <a:gd name="T42" fmla="*/ 2147483647 w 351"/>
              <a:gd name="T43" fmla="*/ 2147483647 h 308"/>
              <a:gd name="T44" fmla="*/ 2147483647 w 351"/>
              <a:gd name="T45" fmla="*/ 2147483647 h 308"/>
              <a:gd name="T46" fmla="*/ 2147483647 w 351"/>
              <a:gd name="T47" fmla="*/ 2147483647 h 308"/>
              <a:gd name="T48" fmla="*/ 2147483647 w 351"/>
              <a:gd name="T49" fmla="*/ 2147483647 h 308"/>
              <a:gd name="T50" fmla="*/ 2147483647 w 351"/>
              <a:gd name="T51" fmla="*/ 2147483647 h 308"/>
              <a:gd name="T52" fmla="*/ 2147483647 w 351"/>
              <a:gd name="T53" fmla="*/ 2147483647 h 308"/>
              <a:gd name="T54" fmla="*/ 2147483647 w 351"/>
              <a:gd name="T55" fmla="*/ 2147483647 h 308"/>
              <a:gd name="T56" fmla="*/ 2147483647 w 351"/>
              <a:gd name="T57" fmla="*/ 2147483647 h 308"/>
              <a:gd name="T58" fmla="*/ 2147483647 w 351"/>
              <a:gd name="T59" fmla="*/ 2147483647 h 308"/>
              <a:gd name="T60" fmla="*/ 2147483647 w 351"/>
              <a:gd name="T61" fmla="*/ 2147483647 h 308"/>
              <a:gd name="T62" fmla="*/ 2147483647 w 351"/>
              <a:gd name="T63" fmla="*/ 2147483647 h 308"/>
              <a:gd name="T64" fmla="*/ 2147483647 w 351"/>
              <a:gd name="T65" fmla="*/ 2147483647 h 308"/>
              <a:gd name="T66" fmla="*/ 2147483647 w 351"/>
              <a:gd name="T67" fmla="*/ 2147483647 h 308"/>
              <a:gd name="T68" fmla="*/ 2147483647 w 351"/>
              <a:gd name="T69" fmla="*/ 2147483647 h 308"/>
              <a:gd name="T70" fmla="*/ 2147483647 w 351"/>
              <a:gd name="T71" fmla="*/ 2147483647 h 308"/>
              <a:gd name="T72" fmla="*/ 2147483647 w 351"/>
              <a:gd name="T73" fmla="*/ 2147483647 h 308"/>
              <a:gd name="T74" fmla="*/ 2147483647 w 351"/>
              <a:gd name="T75" fmla="*/ 2147483647 h 308"/>
              <a:gd name="T76" fmla="*/ 2147483647 w 351"/>
              <a:gd name="T77" fmla="*/ 2147483647 h 308"/>
              <a:gd name="T78" fmla="*/ 2147483647 w 351"/>
              <a:gd name="T79" fmla="*/ 2147483647 h 308"/>
              <a:gd name="T80" fmla="*/ 2147483647 w 351"/>
              <a:gd name="T81" fmla="*/ 2147483647 h 308"/>
              <a:gd name="T82" fmla="*/ 2147483647 w 351"/>
              <a:gd name="T83" fmla="*/ 2147483647 h 308"/>
              <a:gd name="T84" fmla="*/ 2147483647 w 351"/>
              <a:gd name="T85" fmla="*/ 2147483647 h 308"/>
              <a:gd name="T86" fmla="*/ 2147483647 w 351"/>
              <a:gd name="T87" fmla="*/ 2147483647 h 308"/>
              <a:gd name="T88" fmla="*/ 2147483647 w 351"/>
              <a:gd name="T89" fmla="*/ 2147483647 h 308"/>
              <a:gd name="T90" fmla="*/ 2147483647 w 351"/>
              <a:gd name="T91" fmla="*/ 2147483647 h 308"/>
              <a:gd name="T92" fmla="*/ 2147483647 w 351"/>
              <a:gd name="T93" fmla="*/ 2147483647 h 308"/>
              <a:gd name="T94" fmla="*/ 2147483647 w 351"/>
              <a:gd name="T95" fmla="*/ 2147483647 h 308"/>
              <a:gd name="T96" fmla="*/ 2147483647 w 351"/>
              <a:gd name="T97" fmla="*/ 2147483647 h 308"/>
              <a:gd name="T98" fmla="*/ 2147483647 w 351"/>
              <a:gd name="T99" fmla="*/ 2147483647 h 308"/>
              <a:gd name="T100" fmla="*/ 2147483647 w 351"/>
              <a:gd name="T101" fmla="*/ 2147483647 h 308"/>
              <a:gd name="T102" fmla="*/ 2147483647 w 351"/>
              <a:gd name="T103" fmla="*/ 2147483647 h 308"/>
              <a:gd name="T104" fmla="*/ 2147483647 w 351"/>
              <a:gd name="T105" fmla="*/ 2147483647 h 308"/>
              <a:gd name="T106" fmla="*/ 2147483647 w 351"/>
              <a:gd name="T107" fmla="*/ 2147483647 h 308"/>
              <a:gd name="T108" fmla="*/ 2147483647 w 351"/>
              <a:gd name="T109" fmla="*/ 2147483647 h 308"/>
              <a:gd name="T110" fmla="*/ 2147483647 w 351"/>
              <a:gd name="T111" fmla="*/ 2147483647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51"/>
              <a:gd name="T169" fmla="*/ 0 h 308"/>
              <a:gd name="T170" fmla="*/ 351 w 351"/>
              <a:gd name="T171" fmla="*/ 308 h 30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6" name="Freeform 11"/>
          <p:cNvSpPr>
            <a:spLocks noChangeArrowheads="1"/>
          </p:cNvSpPr>
          <p:nvPr/>
        </p:nvSpPr>
        <p:spPr bwMode="auto">
          <a:xfrm>
            <a:off x="787400" y="3416300"/>
            <a:ext cx="2020888" cy="1225550"/>
          </a:xfrm>
          <a:custGeom>
            <a:avLst/>
            <a:gdLst>
              <a:gd name="T0" fmla="*/ 2147483647 w 629"/>
              <a:gd name="T1" fmla="*/ 2147483647 h 382"/>
              <a:gd name="T2" fmla="*/ 2147483647 w 629"/>
              <a:gd name="T3" fmla="*/ 2147483647 h 382"/>
              <a:gd name="T4" fmla="*/ 2147483647 w 629"/>
              <a:gd name="T5" fmla="*/ 2147483647 h 382"/>
              <a:gd name="T6" fmla="*/ 2147483647 w 629"/>
              <a:gd name="T7" fmla="*/ 2147483647 h 382"/>
              <a:gd name="T8" fmla="*/ 2147483647 w 629"/>
              <a:gd name="T9" fmla="*/ 2147483647 h 382"/>
              <a:gd name="T10" fmla="*/ 2147483647 w 629"/>
              <a:gd name="T11" fmla="*/ 2147483647 h 382"/>
              <a:gd name="T12" fmla="*/ 2147483647 w 629"/>
              <a:gd name="T13" fmla="*/ 2147483647 h 382"/>
              <a:gd name="T14" fmla="*/ 2147483647 w 629"/>
              <a:gd name="T15" fmla="*/ 2147483647 h 382"/>
              <a:gd name="T16" fmla="*/ 2147483647 w 629"/>
              <a:gd name="T17" fmla="*/ 2147483647 h 382"/>
              <a:gd name="T18" fmla="*/ 2147483647 w 629"/>
              <a:gd name="T19" fmla="*/ 2147483647 h 382"/>
              <a:gd name="T20" fmla="*/ 2147483647 w 629"/>
              <a:gd name="T21" fmla="*/ 2147483647 h 382"/>
              <a:gd name="T22" fmla="*/ 2147483647 w 629"/>
              <a:gd name="T23" fmla="*/ 2147483647 h 382"/>
              <a:gd name="T24" fmla="*/ 2147483647 w 629"/>
              <a:gd name="T25" fmla="*/ 2147483647 h 382"/>
              <a:gd name="T26" fmla="*/ 2147483647 w 629"/>
              <a:gd name="T27" fmla="*/ 2147483647 h 382"/>
              <a:gd name="T28" fmla="*/ 2147483647 w 629"/>
              <a:gd name="T29" fmla="*/ 2147483647 h 382"/>
              <a:gd name="T30" fmla="*/ 2147483647 w 629"/>
              <a:gd name="T31" fmla="*/ 2147483647 h 382"/>
              <a:gd name="T32" fmla="*/ 2147483647 w 629"/>
              <a:gd name="T33" fmla="*/ 2147483647 h 382"/>
              <a:gd name="T34" fmla="*/ 2147483647 w 629"/>
              <a:gd name="T35" fmla="*/ 2147483647 h 382"/>
              <a:gd name="T36" fmla="*/ 2147483647 w 629"/>
              <a:gd name="T37" fmla="*/ 2147483647 h 382"/>
              <a:gd name="T38" fmla="*/ 2147483647 w 629"/>
              <a:gd name="T39" fmla="*/ 2147483647 h 382"/>
              <a:gd name="T40" fmla="*/ 2147483647 w 629"/>
              <a:gd name="T41" fmla="*/ 2147483647 h 382"/>
              <a:gd name="T42" fmla="*/ 2147483647 w 629"/>
              <a:gd name="T43" fmla="*/ 2147483647 h 382"/>
              <a:gd name="T44" fmla="*/ 2147483647 w 629"/>
              <a:gd name="T45" fmla="*/ 2147483647 h 382"/>
              <a:gd name="T46" fmla="*/ 2147483647 w 629"/>
              <a:gd name="T47" fmla="*/ 2147483647 h 382"/>
              <a:gd name="T48" fmla="*/ 2147483647 w 629"/>
              <a:gd name="T49" fmla="*/ 2147483647 h 382"/>
              <a:gd name="T50" fmla="*/ 2147483647 w 629"/>
              <a:gd name="T51" fmla="*/ 2147483647 h 382"/>
              <a:gd name="T52" fmla="*/ 2147483647 w 629"/>
              <a:gd name="T53" fmla="*/ 2147483647 h 382"/>
              <a:gd name="T54" fmla="*/ 2147483647 w 629"/>
              <a:gd name="T55" fmla="*/ 2147483647 h 382"/>
              <a:gd name="T56" fmla="*/ 2147483647 w 629"/>
              <a:gd name="T57" fmla="*/ 2147483647 h 382"/>
              <a:gd name="T58" fmla="*/ 2147483647 w 629"/>
              <a:gd name="T59" fmla="*/ 2147483647 h 382"/>
              <a:gd name="T60" fmla="*/ 2147483647 w 629"/>
              <a:gd name="T61" fmla="*/ 2147483647 h 382"/>
              <a:gd name="T62" fmla="*/ 2147483647 w 629"/>
              <a:gd name="T63" fmla="*/ 2147483647 h 382"/>
              <a:gd name="T64" fmla="*/ 2147483647 w 629"/>
              <a:gd name="T65" fmla="*/ 2147483647 h 382"/>
              <a:gd name="T66" fmla="*/ 2147483647 w 629"/>
              <a:gd name="T67" fmla="*/ 2147483647 h 382"/>
              <a:gd name="T68" fmla="*/ 2147483647 w 629"/>
              <a:gd name="T69" fmla="*/ 2147483647 h 382"/>
              <a:gd name="T70" fmla="*/ 2147483647 w 629"/>
              <a:gd name="T71" fmla="*/ 2147483647 h 382"/>
              <a:gd name="T72" fmla="*/ 2147483647 w 629"/>
              <a:gd name="T73" fmla="*/ 2147483647 h 382"/>
              <a:gd name="T74" fmla="*/ 2147483647 w 629"/>
              <a:gd name="T75" fmla="*/ 2147483647 h 382"/>
              <a:gd name="T76" fmla="*/ 2147483647 w 629"/>
              <a:gd name="T77" fmla="*/ 2147483647 h 382"/>
              <a:gd name="T78" fmla="*/ 2147483647 w 629"/>
              <a:gd name="T79" fmla="*/ 2147483647 h 382"/>
              <a:gd name="T80" fmla="*/ 2147483647 w 629"/>
              <a:gd name="T81" fmla="*/ 2147483647 h 382"/>
              <a:gd name="T82" fmla="*/ 2147483647 w 629"/>
              <a:gd name="T83" fmla="*/ 2147483647 h 382"/>
              <a:gd name="T84" fmla="*/ 2147483647 w 629"/>
              <a:gd name="T85" fmla="*/ 2147483647 h 382"/>
              <a:gd name="T86" fmla="*/ 2147483647 w 629"/>
              <a:gd name="T87" fmla="*/ 2147483647 h 382"/>
              <a:gd name="T88" fmla="*/ 2147483647 w 629"/>
              <a:gd name="T89" fmla="*/ 2147483647 h 382"/>
              <a:gd name="T90" fmla="*/ 2147483647 w 629"/>
              <a:gd name="T91" fmla="*/ 2147483647 h 382"/>
              <a:gd name="T92" fmla="*/ 2147483647 w 629"/>
              <a:gd name="T93" fmla="*/ 2147483647 h 382"/>
              <a:gd name="T94" fmla="*/ 2147483647 w 629"/>
              <a:gd name="T95" fmla="*/ 2147483647 h 382"/>
              <a:gd name="T96" fmla="*/ 2147483647 w 629"/>
              <a:gd name="T97" fmla="*/ 0 h 382"/>
              <a:gd name="T98" fmla="*/ 2147483647 w 629"/>
              <a:gd name="T99" fmla="*/ 2147483647 h 382"/>
              <a:gd name="T100" fmla="*/ 2147483647 w 629"/>
              <a:gd name="T101" fmla="*/ 2147483647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29"/>
              <a:gd name="T154" fmla="*/ 0 h 382"/>
              <a:gd name="T155" fmla="*/ 629 w 629"/>
              <a:gd name="T156" fmla="*/ 382 h 38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7" name="Freeform 12"/>
          <p:cNvSpPr>
            <a:spLocks noChangeArrowheads="1"/>
          </p:cNvSpPr>
          <p:nvPr/>
        </p:nvSpPr>
        <p:spPr bwMode="auto">
          <a:xfrm>
            <a:off x="2627313" y="4435475"/>
            <a:ext cx="912812" cy="950913"/>
          </a:xfrm>
          <a:custGeom>
            <a:avLst/>
            <a:gdLst>
              <a:gd name="T0" fmla="*/ 2147483647 w 284"/>
              <a:gd name="T1" fmla="*/ 2147483647 h 296"/>
              <a:gd name="T2" fmla="*/ 2147483647 w 284"/>
              <a:gd name="T3" fmla="*/ 2147483647 h 296"/>
              <a:gd name="T4" fmla="*/ 2147483647 w 284"/>
              <a:gd name="T5" fmla="*/ 2147483647 h 296"/>
              <a:gd name="T6" fmla="*/ 2147483647 w 284"/>
              <a:gd name="T7" fmla="*/ 2147483647 h 296"/>
              <a:gd name="T8" fmla="*/ 2147483647 w 284"/>
              <a:gd name="T9" fmla="*/ 2147483647 h 296"/>
              <a:gd name="T10" fmla="*/ 2147483647 w 284"/>
              <a:gd name="T11" fmla="*/ 2147483647 h 296"/>
              <a:gd name="T12" fmla="*/ 2147483647 w 284"/>
              <a:gd name="T13" fmla="*/ 2147483647 h 296"/>
              <a:gd name="T14" fmla="*/ 2147483647 w 284"/>
              <a:gd name="T15" fmla="*/ 2147483647 h 296"/>
              <a:gd name="T16" fmla="*/ 2147483647 w 284"/>
              <a:gd name="T17" fmla="*/ 2147483647 h 296"/>
              <a:gd name="T18" fmla="*/ 2147483647 w 284"/>
              <a:gd name="T19" fmla="*/ 2147483647 h 296"/>
              <a:gd name="T20" fmla="*/ 2147483647 w 284"/>
              <a:gd name="T21" fmla="*/ 2147483647 h 296"/>
              <a:gd name="T22" fmla="*/ 2147483647 w 284"/>
              <a:gd name="T23" fmla="*/ 2147483647 h 296"/>
              <a:gd name="T24" fmla="*/ 2147483647 w 284"/>
              <a:gd name="T25" fmla="*/ 2147483647 h 296"/>
              <a:gd name="T26" fmla="*/ 2147483647 w 284"/>
              <a:gd name="T27" fmla="*/ 2147483647 h 296"/>
              <a:gd name="T28" fmla="*/ 2147483647 w 284"/>
              <a:gd name="T29" fmla="*/ 2147483647 h 296"/>
              <a:gd name="T30" fmla="*/ 2147483647 w 284"/>
              <a:gd name="T31" fmla="*/ 2147483647 h 296"/>
              <a:gd name="T32" fmla="*/ 2147483647 w 284"/>
              <a:gd name="T33" fmla="*/ 2147483647 h 296"/>
              <a:gd name="T34" fmla="*/ 2147483647 w 284"/>
              <a:gd name="T35" fmla="*/ 2147483647 h 296"/>
              <a:gd name="T36" fmla="*/ 2147483647 w 284"/>
              <a:gd name="T37" fmla="*/ 2147483647 h 296"/>
              <a:gd name="T38" fmla="*/ 2147483647 w 284"/>
              <a:gd name="T39" fmla="*/ 2147483647 h 296"/>
              <a:gd name="T40" fmla="*/ 2147483647 w 284"/>
              <a:gd name="T41" fmla="*/ 2147483647 h 296"/>
              <a:gd name="T42" fmla="*/ 2147483647 w 284"/>
              <a:gd name="T43" fmla="*/ 2147483647 h 296"/>
              <a:gd name="T44" fmla="*/ 2147483647 w 284"/>
              <a:gd name="T45" fmla="*/ 2147483647 h 296"/>
              <a:gd name="T46" fmla="*/ 2147483647 w 284"/>
              <a:gd name="T47" fmla="*/ 2147483647 h 296"/>
              <a:gd name="T48" fmla="*/ 2147483647 w 284"/>
              <a:gd name="T49" fmla="*/ 2147483647 h 296"/>
              <a:gd name="T50" fmla="*/ 2147483647 w 284"/>
              <a:gd name="T51" fmla="*/ 2147483647 h 296"/>
              <a:gd name="T52" fmla="*/ 2147483647 w 284"/>
              <a:gd name="T53" fmla="*/ 2147483647 h 296"/>
              <a:gd name="T54" fmla="*/ 2147483647 w 284"/>
              <a:gd name="T55" fmla="*/ 2147483647 h 296"/>
              <a:gd name="T56" fmla="*/ 2147483647 w 284"/>
              <a:gd name="T57" fmla="*/ 2147483647 h 296"/>
              <a:gd name="T58" fmla="*/ 2147483647 w 284"/>
              <a:gd name="T59" fmla="*/ 2147483647 h 296"/>
              <a:gd name="T60" fmla="*/ 2147483647 w 284"/>
              <a:gd name="T61" fmla="*/ 2147483647 h 296"/>
              <a:gd name="T62" fmla="*/ 2147483647 w 284"/>
              <a:gd name="T63" fmla="*/ 2147483647 h 296"/>
              <a:gd name="T64" fmla="*/ 2147483647 w 284"/>
              <a:gd name="T65" fmla="*/ 2147483647 h 296"/>
              <a:gd name="T66" fmla="*/ 2147483647 w 284"/>
              <a:gd name="T67" fmla="*/ 2147483647 h 296"/>
              <a:gd name="T68" fmla="*/ 2147483647 w 284"/>
              <a:gd name="T69" fmla="*/ 2147483647 h 296"/>
              <a:gd name="T70" fmla="*/ 2147483647 w 284"/>
              <a:gd name="T71" fmla="*/ 2147483647 h 296"/>
              <a:gd name="T72" fmla="*/ 2147483647 w 284"/>
              <a:gd name="T73" fmla="*/ 2147483647 h 296"/>
              <a:gd name="T74" fmla="*/ 2147483647 w 284"/>
              <a:gd name="T75" fmla="*/ 2147483647 h 296"/>
              <a:gd name="T76" fmla="*/ 2147483647 w 284"/>
              <a:gd name="T77" fmla="*/ 2147483647 h 296"/>
              <a:gd name="T78" fmla="*/ 2147483647 w 284"/>
              <a:gd name="T79" fmla="*/ 2147483647 h 296"/>
              <a:gd name="T80" fmla="*/ 2147483647 w 284"/>
              <a:gd name="T81" fmla="*/ 2147483647 h 296"/>
              <a:gd name="T82" fmla="*/ 2147483647 w 284"/>
              <a:gd name="T83" fmla="*/ 2147483647 h 296"/>
              <a:gd name="T84" fmla="*/ 2147483647 w 284"/>
              <a:gd name="T85" fmla="*/ 2147483647 h 296"/>
              <a:gd name="T86" fmla="*/ 2147483647 w 284"/>
              <a:gd name="T87" fmla="*/ 2147483647 h 296"/>
              <a:gd name="T88" fmla="*/ 2147483647 w 284"/>
              <a:gd name="T89" fmla="*/ 2147483647 h 296"/>
              <a:gd name="T90" fmla="*/ 2147483647 w 284"/>
              <a:gd name="T91" fmla="*/ 2147483647 h 296"/>
              <a:gd name="T92" fmla="*/ 2147483647 w 284"/>
              <a:gd name="T93" fmla="*/ 2147483647 h 296"/>
              <a:gd name="T94" fmla="*/ 2147483647 w 284"/>
              <a:gd name="T95" fmla="*/ 2147483647 h 296"/>
              <a:gd name="T96" fmla="*/ 2147483647 w 284"/>
              <a:gd name="T97" fmla="*/ 2147483647 h 296"/>
              <a:gd name="T98" fmla="*/ 2147483647 w 284"/>
              <a:gd name="T99" fmla="*/ 2147483647 h 296"/>
              <a:gd name="T100" fmla="*/ 2147483647 w 284"/>
              <a:gd name="T101" fmla="*/ 2147483647 h 296"/>
              <a:gd name="T102" fmla="*/ 2147483647 w 284"/>
              <a:gd name="T103" fmla="*/ 2147483647 h 296"/>
              <a:gd name="T104" fmla="*/ 2147483647 w 284"/>
              <a:gd name="T105" fmla="*/ 2147483647 h 296"/>
              <a:gd name="T106" fmla="*/ 2147483647 w 284"/>
              <a:gd name="T107" fmla="*/ 2147483647 h 296"/>
              <a:gd name="T108" fmla="*/ 2147483647 w 284"/>
              <a:gd name="T109" fmla="*/ 2147483647 h 296"/>
              <a:gd name="T110" fmla="*/ 2147483647 w 284"/>
              <a:gd name="T111" fmla="*/ 2147483647 h 296"/>
              <a:gd name="T112" fmla="*/ 2147483647 w 284"/>
              <a:gd name="T113" fmla="*/ 2147483647 h 296"/>
              <a:gd name="T114" fmla="*/ 2147483647 w 284"/>
              <a:gd name="T115" fmla="*/ 2147483647 h 296"/>
              <a:gd name="T116" fmla="*/ 2147483647 w 284"/>
              <a:gd name="T117" fmla="*/ 2147483647 h 296"/>
              <a:gd name="T118" fmla="*/ 2147483647 w 284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"/>
              <a:gd name="T181" fmla="*/ 0 h 296"/>
              <a:gd name="T182" fmla="*/ 284 w 284"/>
              <a:gd name="T183" fmla="*/ 296 h 29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3"/>
          <p:cNvSpPr>
            <a:spLocks noChangeArrowheads="1"/>
          </p:cNvSpPr>
          <p:nvPr/>
        </p:nvSpPr>
        <p:spPr bwMode="auto">
          <a:xfrm>
            <a:off x="3282950" y="4424363"/>
            <a:ext cx="617538" cy="533400"/>
          </a:xfrm>
          <a:custGeom>
            <a:avLst/>
            <a:gdLst>
              <a:gd name="T0" fmla="*/ 2147483647 w 192"/>
              <a:gd name="T1" fmla="*/ 2147483647 h 166"/>
              <a:gd name="T2" fmla="*/ 2147483647 w 192"/>
              <a:gd name="T3" fmla="*/ 2147483647 h 166"/>
              <a:gd name="T4" fmla="*/ 2147483647 w 192"/>
              <a:gd name="T5" fmla="*/ 0 h 166"/>
              <a:gd name="T6" fmla="*/ 2147483647 w 192"/>
              <a:gd name="T7" fmla="*/ 2147483647 h 166"/>
              <a:gd name="T8" fmla="*/ 2147483647 w 192"/>
              <a:gd name="T9" fmla="*/ 2147483647 h 166"/>
              <a:gd name="T10" fmla="*/ 2147483647 w 192"/>
              <a:gd name="T11" fmla="*/ 2147483647 h 166"/>
              <a:gd name="T12" fmla="*/ 2147483647 w 192"/>
              <a:gd name="T13" fmla="*/ 2147483647 h 166"/>
              <a:gd name="T14" fmla="*/ 2147483647 w 192"/>
              <a:gd name="T15" fmla="*/ 2147483647 h 166"/>
              <a:gd name="T16" fmla="*/ 2147483647 w 192"/>
              <a:gd name="T17" fmla="*/ 2147483647 h 166"/>
              <a:gd name="T18" fmla="*/ 2147483647 w 192"/>
              <a:gd name="T19" fmla="*/ 2147483647 h 166"/>
              <a:gd name="T20" fmla="*/ 2147483647 w 192"/>
              <a:gd name="T21" fmla="*/ 2147483647 h 166"/>
              <a:gd name="T22" fmla="*/ 2147483647 w 192"/>
              <a:gd name="T23" fmla="*/ 2147483647 h 166"/>
              <a:gd name="T24" fmla="*/ 2147483647 w 192"/>
              <a:gd name="T25" fmla="*/ 2147483647 h 166"/>
              <a:gd name="T26" fmla="*/ 2147483647 w 192"/>
              <a:gd name="T27" fmla="*/ 2147483647 h 166"/>
              <a:gd name="T28" fmla="*/ 2147483647 w 192"/>
              <a:gd name="T29" fmla="*/ 2147483647 h 166"/>
              <a:gd name="T30" fmla="*/ 2147483647 w 192"/>
              <a:gd name="T31" fmla="*/ 2147483647 h 166"/>
              <a:gd name="T32" fmla="*/ 2147483647 w 192"/>
              <a:gd name="T33" fmla="*/ 2147483647 h 166"/>
              <a:gd name="T34" fmla="*/ 2147483647 w 192"/>
              <a:gd name="T35" fmla="*/ 2147483647 h 166"/>
              <a:gd name="T36" fmla="*/ 2147483647 w 192"/>
              <a:gd name="T37" fmla="*/ 2147483647 h 166"/>
              <a:gd name="T38" fmla="*/ 2147483647 w 192"/>
              <a:gd name="T39" fmla="*/ 2147483647 h 166"/>
              <a:gd name="T40" fmla="*/ 2147483647 w 192"/>
              <a:gd name="T41" fmla="*/ 2147483647 h 166"/>
              <a:gd name="T42" fmla="*/ 2147483647 w 192"/>
              <a:gd name="T43" fmla="*/ 2147483647 h 166"/>
              <a:gd name="T44" fmla="*/ 2147483647 w 192"/>
              <a:gd name="T45" fmla="*/ 2147483647 h 166"/>
              <a:gd name="T46" fmla="*/ 2147483647 w 192"/>
              <a:gd name="T47" fmla="*/ 2147483647 h 166"/>
              <a:gd name="T48" fmla="*/ 2147483647 w 192"/>
              <a:gd name="T49" fmla="*/ 2147483647 h 166"/>
              <a:gd name="T50" fmla="*/ 2147483647 w 192"/>
              <a:gd name="T51" fmla="*/ 2147483647 h 166"/>
              <a:gd name="T52" fmla="*/ 2147483647 w 192"/>
              <a:gd name="T53" fmla="*/ 2147483647 h 166"/>
              <a:gd name="T54" fmla="*/ 2147483647 w 192"/>
              <a:gd name="T55" fmla="*/ 2147483647 h 166"/>
              <a:gd name="T56" fmla="*/ 2147483647 w 192"/>
              <a:gd name="T57" fmla="*/ 2147483647 h 166"/>
              <a:gd name="T58" fmla="*/ 2147483647 w 192"/>
              <a:gd name="T59" fmla="*/ 2147483647 h 166"/>
              <a:gd name="T60" fmla="*/ 2147483647 w 192"/>
              <a:gd name="T61" fmla="*/ 2147483647 h 166"/>
              <a:gd name="T62" fmla="*/ 2147483647 w 192"/>
              <a:gd name="T63" fmla="*/ 2147483647 h 166"/>
              <a:gd name="T64" fmla="*/ 2147483647 w 192"/>
              <a:gd name="T65" fmla="*/ 2147483647 h 166"/>
              <a:gd name="T66" fmla="*/ 2147483647 w 192"/>
              <a:gd name="T67" fmla="*/ 2147483647 h 166"/>
              <a:gd name="T68" fmla="*/ 2147483647 w 192"/>
              <a:gd name="T69" fmla="*/ 2147483647 h 166"/>
              <a:gd name="T70" fmla="*/ 2147483647 w 192"/>
              <a:gd name="T71" fmla="*/ 2147483647 h 166"/>
              <a:gd name="T72" fmla="*/ 2147483647 w 192"/>
              <a:gd name="T73" fmla="*/ 2147483647 h 166"/>
              <a:gd name="T74" fmla="*/ 2147483647 w 192"/>
              <a:gd name="T75" fmla="*/ 2147483647 h 166"/>
              <a:gd name="T76" fmla="*/ 2147483647 w 192"/>
              <a:gd name="T77" fmla="*/ 2147483647 h 166"/>
              <a:gd name="T78" fmla="*/ 2147483647 w 192"/>
              <a:gd name="T79" fmla="*/ 2147483647 h 166"/>
              <a:gd name="T80" fmla="*/ 2147483647 w 192"/>
              <a:gd name="T81" fmla="*/ 2147483647 h 166"/>
              <a:gd name="T82" fmla="*/ 2147483647 w 192"/>
              <a:gd name="T83" fmla="*/ 2147483647 h 166"/>
              <a:gd name="T84" fmla="*/ 2147483647 w 192"/>
              <a:gd name="T85" fmla="*/ 2147483647 h 166"/>
              <a:gd name="T86" fmla="*/ 2147483647 w 192"/>
              <a:gd name="T87" fmla="*/ 2147483647 h 166"/>
              <a:gd name="T88" fmla="*/ 2147483647 w 192"/>
              <a:gd name="T89" fmla="*/ 2147483647 h 166"/>
              <a:gd name="T90" fmla="*/ 2147483647 w 192"/>
              <a:gd name="T91" fmla="*/ 2147483647 h 166"/>
              <a:gd name="T92" fmla="*/ 2147483647 w 192"/>
              <a:gd name="T93" fmla="*/ 2147483647 h 166"/>
              <a:gd name="T94" fmla="*/ 2147483647 w 192"/>
              <a:gd name="T95" fmla="*/ 2147483647 h 166"/>
              <a:gd name="T96" fmla="*/ 2147483647 w 192"/>
              <a:gd name="T97" fmla="*/ 2147483647 h 166"/>
              <a:gd name="T98" fmla="*/ 2147483647 w 192"/>
              <a:gd name="T99" fmla="*/ 2147483647 h 166"/>
              <a:gd name="T100" fmla="*/ 2147483647 w 192"/>
              <a:gd name="T101" fmla="*/ 2147483647 h 166"/>
              <a:gd name="T102" fmla="*/ 2147483647 w 192"/>
              <a:gd name="T103" fmla="*/ 2147483647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92"/>
              <a:gd name="T157" fmla="*/ 0 h 166"/>
              <a:gd name="T158" fmla="*/ 192 w 192"/>
              <a:gd name="T159" fmla="*/ 166 h 16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9" name="Freeform 14"/>
          <p:cNvSpPr>
            <a:spLocks noChangeArrowheads="1"/>
          </p:cNvSpPr>
          <p:nvPr/>
        </p:nvSpPr>
        <p:spPr bwMode="auto">
          <a:xfrm>
            <a:off x="3382963" y="4751388"/>
            <a:ext cx="806450" cy="614362"/>
          </a:xfrm>
          <a:custGeom>
            <a:avLst/>
            <a:gdLst>
              <a:gd name="T0" fmla="*/ 2147483647 w 251"/>
              <a:gd name="T1" fmla="*/ 2147483647 h 191"/>
              <a:gd name="T2" fmla="*/ 2147483647 w 251"/>
              <a:gd name="T3" fmla="*/ 2147483647 h 191"/>
              <a:gd name="T4" fmla="*/ 2147483647 w 251"/>
              <a:gd name="T5" fmla="*/ 2147483647 h 191"/>
              <a:gd name="T6" fmla="*/ 2147483647 w 251"/>
              <a:gd name="T7" fmla="*/ 2147483647 h 191"/>
              <a:gd name="T8" fmla="*/ 2147483647 w 251"/>
              <a:gd name="T9" fmla="*/ 2147483647 h 191"/>
              <a:gd name="T10" fmla="*/ 2147483647 w 251"/>
              <a:gd name="T11" fmla="*/ 2147483647 h 191"/>
              <a:gd name="T12" fmla="*/ 2147483647 w 251"/>
              <a:gd name="T13" fmla="*/ 2147483647 h 191"/>
              <a:gd name="T14" fmla="*/ 2147483647 w 251"/>
              <a:gd name="T15" fmla="*/ 2147483647 h 191"/>
              <a:gd name="T16" fmla="*/ 2147483647 w 251"/>
              <a:gd name="T17" fmla="*/ 2147483647 h 191"/>
              <a:gd name="T18" fmla="*/ 2147483647 w 251"/>
              <a:gd name="T19" fmla="*/ 2147483647 h 191"/>
              <a:gd name="T20" fmla="*/ 2147483647 w 251"/>
              <a:gd name="T21" fmla="*/ 2147483647 h 191"/>
              <a:gd name="T22" fmla="*/ 2147483647 w 251"/>
              <a:gd name="T23" fmla="*/ 2147483647 h 191"/>
              <a:gd name="T24" fmla="*/ 2147483647 w 251"/>
              <a:gd name="T25" fmla="*/ 2147483647 h 191"/>
              <a:gd name="T26" fmla="*/ 2147483647 w 251"/>
              <a:gd name="T27" fmla="*/ 2147483647 h 191"/>
              <a:gd name="T28" fmla="*/ 2147483647 w 251"/>
              <a:gd name="T29" fmla="*/ 2147483647 h 191"/>
              <a:gd name="T30" fmla="*/ 2147483647 w 251"/>
              <a:gd name="T31" fmla="*/ 2147483647 h 191"/>
              <a:gd name="T32" fmla="*/ 2147483647 w 251"/>
              <a:gd name="T33" fmla="*/ 2147483647 h 191"/>
              <a:gd name="T34" fmla="*/ 2147483647 w 251"/>
              <a:gd name="T35" fmla="*/ 2147483647 h 191"/>
              <a:gd name="T36" fmla="*/ 2147483647 w 251"/>
              <a:gd name="T37" fmla="*/ 2147483647 h 191"/>
              <a:gd name="T38" fmla="*/ 2147483647 w 251"/>
              <a:gd name="T39" fmla="*/ 2147483647 h 191"/>
              <a:gd name="T40" fmla="*/ 2147483647 w 251"/>
              <a:gd name="T41" fmla="*/ 2147483647 h 191"/>
              <a:gd name="T42" fmla="*/ 2147483647 w 251"/>
              <a:gd name="T43" fmla="*/ 2147483647 h 191"/>
              <a:gd name="T44" fmla="*/ 2147483647 w 251"/>
              <a:gd name="T45" fmla="*/ 2147483647 h 191"/>
              <a:gd name="T46" fmla="*/ 2147483647 w 251"/>
              <a:gd name="T47" fmla="*/ 2147483647 h 191"/>
              <a:gd name="T48" fmla="*/ 2147483647 w 251"/>
              <a:gd name="T49" fmla="*/ 2147483647 h 191"/>
              <a:gd name="T50" fmla="*/ 2147483647 w 251"/>
              <a:gd name="T51" fmla="*/ 2147483647 h 191"/>
              <a:gd name="T52" fmla="*/ 2147483647 w 251"/>
              <a:gd name="T53" fmla="*/ 2147483647 h 191"/>
              <a:gd name="T54" fmla="*/ 2147483647 w 251"/>
              <a:gd name="T55" fmla="*/ 2147483647 h 191"/>
              <a:gd name="T56" fmla="*/ 2147483647 w 251"/>
              <a:gd name="T57" fmla="*/ 2147483647 h 191"/>
              <a:gd name="T58" fmla="*/ 2147483647 w 251"/>
              <a:gd name="T59" fmla="*/ 2147483647 h 191"/>
              <a:gd name="T60" fmla="*/ 2147483647 w 251"/>
              <a:gd name="T61" fmla="*/ 2147483647 h 191"/>
              <a:gd name="T62" fmla="*/ 2147483647 w 251"/>
              <a:gd name="T63" fmla="*/ 2147483647 h 191"/>
              <a:gd name="T64" fmla="*/ 2147483647 w 251"/>
              <a:gd name="T65" fmla="*/ 2147483647 h 191"/>
              <a:gd name="T66" fmla="*/ 2147483647 w 251"/>
              <a:gd name="T67" fmla="*/ 2147483647 h 191"/>
              <a:gd name="T68" fmla="*/ 2147483647 w 251"/>
              <a:gd name="T69" fmla="*/ 2147483647 h 191"/>
              <a:gd name="T70" fmla="*/ 2147483647 w 251"/>
              <a:gd name="T71" fmla="*/ 2147483647 h 191"/>
              <a:gd name="T72" fmla="*/ 2147483647 w 251"/>
              <a:gd name="T73" fmla="*/ 2147483647 h 191"/>
              <a:gd name="T74" fmla="*/ 2147483647 w 251"/>
              <a:gd name="T75" fmla="*/ 2147483647 h 191"/>
              <a:gd name="T76" fmla="*/ 2147483647 w 251"/>
              <a:gd name="T77" fmla="*/ 2147483647 h 191"/>
              <a:gd name="T78" fmla="*/ 2147483647 w 251"/>
              <a:gd name="T79" fmla="*/ 2147483647 h 191"/>
              <a:gd name="T80" fmla="*/ 2147483647 w 251"/>
              <a:gd name="T81" fmla="*/ 2147483647 h 191"/>
              <a:gd name="T82" fmla="*/ 2147483647 w 251"/>
              <a:gd name="T83" fmla="*/ 2147483647 h 191"/>
              <a:gd name="T84" fmla="*/ 2147483647 w 251"/>
              <a:gd name="T85" fmla="*/ 2147483647 h 191"/>
              <a:gd name="T86" fmla="*/ 2147483647 w 251"/>
              <a:gd name="T87" fmla="*/ 2147483647 h 191"/>
              <a:gd name="T88" fmla="*/ 2147483647 w 251"/>
              <a:gd name="T89" fmla="*/ 2147483647 h 191"/>
              <a:gd name="T90" fmla="*/ 2147483647 w 251"/>
              <a:gd name="T91" fmla="*/ 2147483647 h 191"/>
              <a:gd name="T92" fmla="*/ 2147483647 w 251"/>
              <a:gd name="T93" fmla="*/ 2147483647 h 191"/>
              <a:gd name="T94" fmla="*/ 2147483647 w 251"/>
              <a:gd name="T95" fmla="*/ 2147483647 h 191"/>
              <a:gd name="T96" fmla="*/ 2147483647 w 251"/>
              <a:gd name="T97" fmla="*/ 2147483647 h 191"/>
              <a:gd name="T98" fmla="*/ 2147483647 w 251"/>
              <a:gd name="T99" fmla="*/ 2147483647 h 191"/>
              <a:gd name="T100" fmla="*/ 2147483647 w 251"/>
              <a:gd name="T101" fmla="*/ 2147483647 h 191"/>
              <a:gd name="T102" fmla="*/ 2147483647 w 251"/>
              <a:gd name="T103" fmla="*/ 2147483647 h 191"/>
              <a:gd name="T104" fmla="*/ 2147483647 w 251"/>
              <a:gd name="T105" fmla="*/ 2147483647 h 191"/>
              <a:gd name="T106" fmla="*/ 2147483647 w 251"/>
              <a:gd name="T107" fmla="*/ 2147483647 h 191"/>
              <a:gd name="T108" fmla="*/ 2147483647 w 251"/>
              <a:gd name="T109" fmla="*/ 2147483647 h 191"/>
              <a:gd name="T110" fmla="*/ 2147483647 w 251"/>
              <a:gd name="T111" fmla="*/ 2147483647 h 191"/>
              <a:gd name="T112" fmla="*/ 2147483647 w 251"/>
              <a:gd name="T113" fmla="*/ 2147483647 h 191"/>
              <a:gd name="T114" fmla="*/ 2147483647 w 251"/>
              <a:gd name="T115" fmla="*/ 0 h 191"/>
              <a:gd name="T116" fmla="*/ 2147483647 w 251"/>
              <a:gd name="T117" fmla="*/ 2147483647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51"/>
              <a:gd name="T178" fmla="*/ 0 h 191"/>
              <a:gd name="T179" fmla="*/ 251 w 251"/>
              <a:gd name="T180" fmla="*/ 191 h 19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5"/>
          <p:cNvSpPr>
            <a:spLocks noChangeArrowheads="1"/>
          </p:cNvSpPr>
          <p:nvPr/>
        </p:nvSpPr>
        <p:spPr bwMode="auto">
          <a:xfrm>
            <a:off x="3494088" y="4076700"/>
            <a:ext cx="457200" cy="461963"/>
          </a:xfrm>
          <a:custGeom>
            <a:avLst/>
            <a:gdLst>
              <a:gd name="T0" fmla="*/ 2147483647 w 142"/>
              <a:gd name="T1" fmla="*/ 2147483647 h 144"/>
              <a:gd name="T2" fmla="*/ 2147483647 w 142"/>
              <a:gd name="T3" fmla="*/ 2147483647 h 144"/>
              <a:gd name="T4" fmla="*/ 2147483647 w 142"/>
              <a:gd name="T5" fmla="*/ 2147483647 h 144"/>
              <a:gd name="T6" fmla="*/ 2147483647 w 142"/>
              <a:gd name="T7" fmla="*/ 2147483647 h 144"/>
              <a:gd name="T8" fmla="*/ 2147483647 w 142"/>
              <a:gd name="T9" fmla="*/ 2147483647 h 144"/>
              <a:gd name="T10" fmla="*/ 2147483647 w 142"/>
              <a:gd name="T11" fmla="*/ 2147483647 h 144"/>
              <a:gd name="T12" fmla="*/ 2147483647 w 142"/>
              <a:gd name="T13" fmla="*/ 2147483647 h 144"/>
              <a:gd name="T14" fmla="*/ 2147483647 w 142"/>
              <a:gd name="T15" fmla="*/ 2147483647 h 144"/>
              <a:gd name="T16" fmla="*/ 2147483647 w 142"/>
              <a:gd name="T17" fmla="*/ 2147483647 h 144"/>
              <a:gd name="T18" fmla="*/ 2147483647 w 142"/>
              <a:gd name="T19" fmla="*/ 2147483647 h 144"/>
              <a:gd name="T20" fmla="*/ 2147483647 w 142"/>
              <a:gd name="T21" fmla="*/ 2147483647 h 144"/>
              <a:gd name="T22" fmla="*/ 2147483647 w 142"/>
              <a:gd name="T23" fmla="*/ 2147483647 h 144"/>
              <a:gd name="T24" fmla="*/ 2147483647 w 142"/>
              <a:gd name="T25" fmla="*/ 2147483647 h 144"/>
              <a:gd name="T26" fmla="*/ 2147483647 w 142"/>
              <a:gd name="T27" fmla="*/ 2147483647 h 144"/>
              <a:gd name="T28" fmla="*/ 0 w 142"/>
              <a:gd name="T29" fmla="*/ 2147483647 h 144"/>
              <a:gd name="T30" fmla="*/ 2147483647 w 142"/>
              <a:gd name="T31" fmla="*/ 2147483647 h 144"/>
              <a:gd name="T32" fmla="*/ 2147483647 w 142"/>
              <a:gd name="T33" fmla="*/ 2147483647 h 144"/>
              <a:gd name="T34" fmla="*/ 2147483647 w 142"/>
              <a:gd name="T35" fmla="*/ 2147483647 h 144"/>
              <a:gd name="T36" fmla="*/ 2147483647 w 142"/>
              <a:gd name="T37" fmla="*/ 2147483647 h 144"/>
              <a:gd name="T38" fmla="*/ 2147483647 w 142"/>
              <a:gd name="T39" fmla="*/ 2147483647 h 144"/>
              <a:gd name="T40" fmla="*/ 2147483647 w 142"/>
              <a:gd name="T41" fmla="*/ 2147483647 h 144"/>
              <a:gd name="T42" fmla="*/ 2147483647 w 142"/>
              <a:gd name="T43" fmla="*/ 2147483647 h 144"/>
              <a:gd name="T44" fmla="*/ 2147483647 w 142"/>
              <a:gd name="T45" fmla="*/ 2147483647 h 144"/>
              <a:gd name="T46" fmla="*/ 2147483647 w 142"/>
              <a:gd name="T47" fmla="*/ 2147483647 h 144"/>
              <a:gd name="T48" fmla="*/ 2147483647 w 142"/>
              <a:gd name="T49" fmla="*/ 2147483647 h 144"/>
              <a:gd name="T50" fmla="*/ 2147483647 w 142"/>
              <a:gd name="T51" fmla="*/ 2147483647 h 144"/>
              <a:gd name="T52" fmla="*/ 2147483647 w 142"/>
              <a:gd name="T53" fmla="*/ 2147483647 h 144"/>
              <a:gd name="T54" fmla="*/ 2147483647 w 142"/>
              <a:gd name="T55" fmla="*/ 2147483647 h 144"/>
              <a:gd name="T56" fmla="*/ 2147483647 w 142"/>
              <a:gd name="T57" fmla="*/ 2147483647 h 144"/>
              <a:gd name="T58" fmla="*/ 2147483647 w 142"/>
              <a:gd name="T59" fmla="*/ 2147483647 h 144"/>
              <a:gd name="T60" fmla="*/ 2147483647 w 142"/>
              <a:gd name="T61" fmla="*/ 2147483647 h 144"/>
              <a:gd name="T62" fmla="*/ 2147483647 w 142"/>
              <a:gd name="T63" fmla="*/ 2147483647 h 144"/>
              <a:gd name="T64" fmla="*/ 2147483647 w 142"/>
              <a:gd name="T65" fmla="*/ 2147483647 h 144"/>
              <a:gd name="T66" fmla="*/ 2147483647 w 142"/>
              <a:gd name="T67" fmla="*/ 2147483647 h 144"/>
              <a:gd name="T68" fmla="*/ 2147483647 w 142"/>
              <a:gd name="T69" fmla="*/ 2147483647 h 144"/>
              <a:gd name="T70" fmla="*/ 2147483647 w 142"/>
              <a:gd name="T71" fmla="*/ 2147483647 h 144"/>
              <a:gd name="T72" fmla="*/ 2147483647 w 142"/>
              <a:gd name="T73" fmla="*/ 2147483647 h 144"/>
              <a:gd name="T74" fmla="*/ 2147483647 w 142"/>
              <a:gd name="T75" fmla="*/ 2147483647 h 144"/>
              <a:gd name="T76" fmla="*/ 2147483647 w 142"/>
              <a:gd name="T77" fmla="*/ 2147483647 h 144"/>
              <a:gd name="T78" fmla="*/ 2147483647 w 142"/>
              <a:gd name="T79" fmla="*/ 2147483647 h 144"/>
              <a:gd name="T80" fmla="*/ 2147483647 w 142"/>
              <a:gd name="T81" fmla="*/ 2147483647 h 144"/>
              <a:gd name="T82" fmla="*/ 2147483647 w 142"/>
              <a:gd name="T83" fmla="*/ 2147483647 h 144"/>
              <a:gd name="T84" fmla="*/ 2147483647 w 142"/>
              <a:gd name="T85" fmla="*/ 2147483647 h 144"/>
              <a:gd name="T86" fmla="*/ 2147483647 w 142"/>
              <a:gd name="T87" fmla="*/ 2147483647 h 144"/>
              <a:gd name="T88" fmla="*/ 2147483647 w 142"/>
              <a:gd name="T89" fmla="*/ 2147483647 h 144"/>
              <a:gd name="T90" fmla="*/ 2147483647 w 142"/>
              <a:gd name="T91" fmla="*/ 2147483647 h 144"/>
              <a:gd name="T92" fmla="*/ 2147483647 w 142"/>
              <a:gd name="T93" fmla="*/ 2147483647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2"/>
              <a:gd name="T142" fmla="*/ 0 h 144"/>
              <a:gd name="T143" fmla="*/ 142 w 142"/>
              <a:gd name="T144" fmla="*/ 144 h 14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1" name="Freeform 16"/>
          <p:cNvSpPr>
            <a:spLocks noChangeArrowheads="1"/>
          </p:cNvSpPr>
          <p:nvPr/>
        </p:nvSpPr>
        <p:spPr bwMode="auto">
          <a:xfrm>
            <a:off x="3494088" y="3176588"/>
            <a:ext cx="520700" cy="930275"/>
          </a:xfrm>
          <a:custGeom>
            <a:avLst/>
            <a:gdLst>
              <a:gd name="T0" fmla="*/ 2147483647 w 162"/>
              <a:gd name="T1" fmla="*/ 2147483647 h 289"/>
              <a:gd name="T2" fmla="*/ 2147483647 w 162"/>
              <a:gd name="T3" fmla="*/ 2147483647 h 289"/>
              <a:gd name="T4" fmla="*/ 2147483647 w 162"/>
              <a:gd name="T5" fmla="*/ 2147483647 h 289"/>
              <a:gd name="T6" fmla="*/ 2147483647 w 162"/>
              <a:gd name="T7" fmla="*/ 2147483647 h 289"/>
              <a:gd name="T8" fmla="*/ 2147483647 w 162"/>
              <a:gd name="T9" fmla="*/ 2147483647 h 289"/>
              <a:gd name="T10" fmla="*/ 2147483647 w 162"/>
              <a:gd name="T11" fmla="*/ 2147483647 h 289"/>
              <a:gd name="T12" fmla="*/ 2147483647 w 162"/>
              <a:gd name="T13" fmla="*/ 2147483647 h 289"/>
              <a:gd name="T14" fmla="*/ 2147483647 w 162"/>
              <a:gd name="T15" fmla="*/ 2147483647 h 289"/>
              <a:gd name="T16" fmla="*/ 2147483647 w 162"/>
              <a:gd name="T17" fmla="*/ 2147483647 h 289"/>
              <a:gd name="T18" fmla="*/ 2147483647 w 162"/>
              <a:gd name="T19" fmla="*/ 2147483647 h 289"/>
              <a:gd name="T20" fmla="*/ 2147483647 w 162"/>
              <a:gd name="T21" fmla="*/ 2147483647 h 289"/>
              <a:gd name="T22" fmla="*/ 2147483647 w 162"/>
              <a:gd name="T23" fmla="*/ 2147483647 h 289"/>
              <a:gd name="T24" fmla="*/ 2147483647 w 162"/>
              <a:gd name="T25" fmla="*/ 2147483647 h 289"/>
              <a:gd name="T26" fmla="*/ 2147483647 w 162"/>
              <a:gd name="T27" fmla="*/ 2147483647 h 289"/>
              <a:gd name="T28" fmla="*/ 2147483647 w 162"/>
              <a:gd name="T29" fmla="*/ 2147483647 h 289"/>
              <a:gd name="T30" fmla="*/ 2147483647 w 162"/>
              <a:gd name="T31" fmla="*/ 2147483647 h 289"/>
              <a:gd name="T32" fmla="*/ 2147483647 w 162"/>
              <a:gd name="T33" fmla="*/ 2147483647 h 289"/>
              <a:gd name="T34" fmla="*/ 2147483647 w 162"/>
              <a:gd name="T35" fmla="*/ 2147483647 h 289"/>
              <a:gd name="T36" fmla="*/ 2147483647 w 162"/>
              <a:gd name="T37" fmla="*/ 2147483647 h 289"/>
              <a:gd name="T38" fmla="*/ 2147483647 w 162"/>
              <a:gd name="T39" fmla="*/ 2147483647 h 289"/>
              <a:gd name="T40" fmla="*/ 2147483647 w 162"/>
              <a:gd name="T41" fmla="*/ 2147483647 h 289"/>
              <a:gd name="T42" fmla="*/ 2147483647 w 162"/>
              <a:gd name="T43" fmla="*/ 2147483647 h 289"/>
              <a:gd name="T44" fmla="*/ 2147483647 w 162"/>
              <a:gd name="T45" fmla="*/ 2147483647 h 289"/>
              <a:gd name="T46" fmla="*/ 2147483647 w 162"/>
              <a:gd name="T47" fmla="*/ 2147483647 h 289"/>
              <a:gd name="T48" fmla="*/ 2147483647 w 162"/>
              <a:gd name="T49" fmla="*/ 2147483647 h 289"/>
              <a:gd name="T50" fmla="*/ 2147483647 w 162"/>
              <a:gd name="T51" fmla="*/ 2147483647 h 289"/>
              <a:gd name="T52" fmla="*/ 2147483647 w 162"/>
              <a:gd name="T53" fmla="*/ 2147483647 h 289"/>
              <a:gd name="T54" fmla="*/ 2147483647 w 162"/>
              <a:gd name="T55" fmla="*/ 2147483647 h 289"/>
              <a:gd name="T56" fmla="*/ 2147483647 w 162"/>
              <a:gd name="T57" fmla="*/ 2147483647 h 289"/>
              <a:gd name="T58" fmla="*/ 2147483647 w 162"/>
              <a:gd name="T59" fmla="*/ 2147483647 h 289"/>
              <a:gd name="T60" fmla="*/ 2147483647 w 162"/>
              <a:gd name="T61" fmla="*/ 2147483647 h 289"/>
              <a:gd name="T62" fmla="*/ 2147483647 w 162"/>
              <a:gd name="T63" fmla="*/ 2147483647 h 289"/>
              <a:gd name="T64" fmla="*/ 2147483647 w 162"/>
              <a:gd name="T65" fmla="*/ 2147483647 h 289"/>
              <a:gd name="T66" fmla="*/ 2147483647 w 162"/>
              <a:gd name="T67" fmla="*/ 2147483647 h 289"/>
              <a:gd name="T68" fmla="*/ 2147483647 w 162"/>
              <a:gd name="T69" fmla="*/ 2147483647 h 289"/>
              <a:gd name="T70" fmla="*/ 2147483647 w 162"/>
              <a:gd name="T71" fmla="*/ 2147483647 h 289"/>
              <a:gd name="T72" fmla="*/ 2147483647 w 162"/>
              <a:gd name="T73" fmla="*/ 2147483647 h 289"/>
              <a:gd name="T74" fmla="*/ 2147483647 w 162"/>
              <a:gd name="T75" fmla="*/ 2147483647 h 289"/>
              <a:gd name="T76" fmla="*/ 2147483647 w 162"/>
              <a:gd name="T77" fmla="*/ 2147483647 h 289"/>
              <a:gd name="T78" fmla="*/ 2147483647 w 162"/>
              <a:gd name="T79" fmla="*/ 2147483647 h 289"/>
              <a:gd name="T80" fmla="*/ 2147483647 w 162"/>
              <a:gd name="T81" fmla="*/ 2147483647 h 289"/>
              <a:gd name="T82" fmla="*/ 2147483647 w 162"/>
              <a:gd name="T83" fmla="*/ 2147483647 h 289"/>
              <a:gd name="T84" fmla="*/ 2147483647 w 162"/>
              <a:gd name="T85" fmla="*/ 2147483647 h 289"/>
              <a:gd name="T86" fmla="*/ 2147483647 w 162"/>
              <a:gd name="T87" fmla="*/ 2147483647 h 289"/>
              <a:gd name="T88" fmla="*/ 2147483647 w 162"/>
              <a:gd name="T89" fmla="*/ 2147483647 h 289"/>
              <a:gd name="T90" fmla="*/ 2147483647 w 162"/>
              <a:gd name="T91" fmla="*/ 2147483647 h 289"/>
              <a:gd name="T92" fmla="*/ 2147483647 w 162"/>
              <a:gd name="T93" fmla="*/ 2147483647 h 289"/>
              <a:gd name="T94" fmla="*/ 2147483647 w 162"/>
              <a:gd name="T95" fmla="*/ 2147483647 h 289"/>
              <a:gd name="T96" fmla="*/ 2147483647 w 162"/>
              <a:gd name="T97" fmla="*/ 2147483647 h 289"/>
              <a:gd name="T98" fmla="*/ 2147483647 w 162"/>
              <a:gd name="T99" fmla="*/ 2147483647 h 289"/>
              <a:gd name="T100" fmla="*/ 2147483647 w 162"/>
              <a:gd name="T101" fmla="*/ 2147483647 h 289"/>
              <a:gd name="T102" fmla="*/ 2147483647 w 162"/>
              <a:gd name="T103" fmla="*/ 0 h 289"/>
              <a:gd name="T104" fmla="*/ 2147483647 w 162"/>
              <a:gd name="T105" fmla="*/ 2147483647 h 289"/>
              <a:gd name="T106" fmla="*/ 2147483647 w 162"/>
              <a:gd name="T107" fmla="*/ 2147483647 h 289"/>
              <a:gd name="T108" fmla="*/ 2147483647 w 162"/>
              <a:gd name="T109" fmla="*/ 2147483647 h 289"/>
              <a:gd name="T110" fmla="*/ 2147483647 w 162"/>
              <a:gd name="T111" fmla="*/ 2147483647 h 289"/>
              <a:gd name="T112" fmla="*/ 2147483647 w 162"/>
              <a:gd name="T113" fmla="*/ 2147483647 h 289"/>
              <a:gd name="T114" fmla="*/ 2147483647 w 162"/>
              <a:gd name="T115" fmla="*/ 2147483647 h 289"/>
              <a:gd name="T116" fmla="*/ 2147483647 w 162"/>
              <a:gd name="T117" fmla="*/ 2147483647 h 289"/>
              <a:gd name="T118" fmla="*/ 2147483647 w 162"/>
              <a:gd name="T119" fmla="*/ 2147483647 h 289"/>
              <a:gd name="T120" fmla="*/ 2147483647 w 162"/>
              <a:gd name="T121" fmla="*/ 2147483647 h 289"/>
              <a:gd name="T122" fmla="*/ 2147483647 w 162"/>
              <a:gd name="T123" fmla="*/ 2147483647 h 289"/>
              <a:gd name="T124" fmla="*/ 2147483647 w 162"/>
              <a:gd name="T125" fmla="*/ 2147483647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"/>
              <a:gd name="T190" fmla="*/ 0 h 289"/>
              <a:gd name="T191" fmla="*/ 162 w 162"/>
              <a:gd name="T192" fmla="*/ 289 h 2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2" name="Freeform 17"/>
          <p:cNvSpPr>
            <a:spLocks noChangeArrowheads="1"/>
          </p:cNvSpPr>
          <p:nvPr/>
        </p:nvSpPr>
        <p:spPr bwMode="auto">
          <a:xfrm>
            <a:off x="3944938" y="3003550"/>
            <a:ext cx="347662" cy="762000"/>
          </a:xfrm>
          <a:custGeom>
            <a:avLst/>
            <a:gdLst>
              <a:gd name="T0" fmla="*/ 2147483647 w 108"/>
              <a:gd name="T1" fmla="*/ 2147483647 h 237"/>
              <a:gd name="T2" fmla="*/ 2147483647 w 108"/>
              <a:gd name="T3" fmla="*/ 2147483647 h 237"/>
              <a:gd name="T4" fmla="*/ 2147483647 w 108"/>
              <a:gd name="T5" fmla="*/ 2147483647 h 237"/>
              <a:gd name="T6" fmla="*/ 2147483647 w 108"/>
              <a:gd name="T7" fmla="*/ 2147483647 h 237"/>
              <a:gd name="T8" fmla="*/ 2147483647 w 108"/>
              <a:gd name="T9" fmla="*/ 2147483647 h 237"/>
              <a:gd name="T10" fmla="*/ 2147483647 w 108"/>
              <a:gd name="T11" fmla="*/ 2147483647 h 237"/>
              <a:gd name="T12" fmla="*/ 2147483647 w 108"/>
              <a:gd name="T13" fmla="*/ 2147483647 h 237"/>
              <a:gd name="T14" fmla="*/ 2147483647 w 108"/>
              <a:gd name="T15" fmla="*/ 2147483647 h 237"/>
              <a:gd name="T16" fmla="*/ 2147483647 w 108"/>
              <a:gd name="T17" fmla="*/ 2147483647 h 237"/>
              <a:gd name="T18" fmla="*/ 2147483647 w 108"/>
              <a:gd name="T19" fmla="*/ 2147483647 h 237"/>
              <a:gd name="T20" fmla="*/ 2147483647 w 108"/>
              <a:gd name="T21" fmla="*/ 2147483647 h 237"/>
              <a:gd name="T22" fmla="*/ 2147483647 w 108"/>
              <a:gd name="T23" fmla="*/ 2147483647 h 237"/>
              <a:gd name="T24" fmla="*/ 2147483647 w 108"/>
              <a:gd name="T25" fmla="*/ 2147483647 h 237"/>
              <a:gd name="T26" fmla="*/ 2147483647 w 108"/>
              <a:gd name="T27" fmla="*/ 2147483647 h 237"/>
              <a:gd name="T28" fmla="*/ 2147483647 w 108"/>
              <a:gd name="T29" fmla="*/ 2147483647 h 237"/>
              <a:gd name="T30" fmla="*/ 2147483647 w 108"/>
              <a:gd name="T31" fmla="*/ 2147483647 h 237"/>
              <a:gd name="T32" fmla="*/ 2147483647 w 108"/>
              <a:gd name="T33" fmla="*/ 2147483647 h 237"/>
              <a:gd name="T34" fmla="*/ 2147483647 w 108"/>
              <a:gd name="T35" fmla="*/ 2147483647 h 237"/>
              <a:gd name="T36" fmla="*/ 2147483647 w 108"/>
              <a:gd name="T37" fmla="*/ 2147483647 h 237"/>
              <a:gd name="T38" fmla="*/ 2147483647 w 108"/>
              <a:gd name="T39" fmla="*/ 2147483647 h 237"/>
              <a:gd name="T40" fmla="*/ 2147483647 w 108"/>
              <a:gd name="T41" fmla="*/ 2147483647 h 237"/>
              <a:gd name="T42" fmla="*/ 2147483647 w 108"/>
              <a:gd name="T43" fmla="*/ 2147483647 h 237"/>
              <a:gd name="T44" fmla="*/ 2147483647 w 108"/>
              <a:gd name="T45" fmla="*/ 2147483647 h 237"/>
              <a:gd name="T46" fmla="*/ 2147483647 w 108"/>
              <a:gd name="T47" fmla="*/ 2147483647 h 237"/>
              <a:gd name="T48" fmla="*/ 2147483647 w 108"/>
              <a:gd name="T49" fmla="*/ 2147483647 h 237"/>
              <a:gd name="T50" fmla="*/ 2147483647 w 108"/>
              <a:gd name="T51" fmla="*/ 2147483647 h 237"/>
              <a:gd name="T52" fmla="*/ 2147483647 w 108"/>
              <a:gd name="T53" fmla="*/ 2147483647 h 237"/>
              <a:gd name="T54" fmla="*/ 2147483647 w 108"/>
              <a:gd name="T55" fmla="*/ 2147483647 h 237"/>
              <a:gd name="T56" fmla="*/ 2147483647 w 108"/>
              <a:gd name="T57" fmla="*/ 2147483647 h 237"/>
              <a:gd name="T58" fmla="*/ 2147483647 w 108"/>
              <a:gd name="T59" fmla="*/ 2147483647 h 237"/>
              <a:gd name="T60" fmla="*/ 2147483647 w 108"/>
              <a:gd name="T61" fmla="*/ 2147483647 h 237"/>
              <a:gd name="T62" fmla="*/ 2147483647 w 108"/>
              <a:gd name="T63" fmla="*/ 2147483647 h 237"/>
              <a:gd name="T64" fmla="*/ 2147483647 w 108"/>
              <a:gd name="T65" fmla="*/ 2147483647 h 237"/>
              <a:gd name="T66" fmla="*/ 2147483647 w 108"/>
              <a:gd name="T67" fmla="*/ 2147483647 h 237"/>
              <a:gd name="T68" fmla="*/ 2147483647 w 108"/>
              <a:gd name="T69" fmla="*/ 2147483647 h 237"/>
              <a:gd name="T70" fmla="*/ 2147483647 w 108"/>
              <a:gd name="T71" fmla="*/ 2147483647 h 237"/>
              <a:gd name="T72" fmla="*/ 2147483647 w 108"/>
              <a:gd name="T73" fmla="*/ 2147483647 h 237"/>
              <a:gd name="T74" fmla="*/ 2147483647 w 108"/>
              <a:gd name="T75" fmla="*/ 2147483647 h 237"/>
              <a:gd name="T76" fmla="*/ 2147483647 w 108"/>
              <a:gd name="T77" fmla="*/ 2147483647 h 237"/>
              <a:gd name="T78" fmla="*/ 2147483647 w 108"/>
              <a:gd name="T79" fmla="*/ 2147483647 h 237"/>
              <a:gd name="T80" fmla="*/ 2147483647 w 108"/>
              <a:gd name="T81" fmla="*/ 2147483647 h 237"/>
              <a:gd name="T82" fmla="*/ 2147483647 w 108"/>
              <a:gd name="T83" fmla="*/ 2147483647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8"/>
              <a:gd name="T127" fmla="*/ 0 h 237"/>
              <a:gd name="T128" fmla="*/ 108 w 108"/>
              <a:gd name="T129" fmla="*/ 237 h 2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3" name="Freeform 18"/>
          <p:cNvSpPr>
            <a:spLocks noChangeArrowheads="1"/>
          </p:cNvSpPr>
          <p:nvPr/>
        </p:nvSpPr>
        <p:spPr bwMode="auto">
          <a:xfrm>
            <a:off x="3856038" y="4302125"/>
            <a:ext cx="554037" cy="641350"/>
          </a:xfrm>
          <a:custGeom>
            <a:avLst/>
            <a:gdLst>
              <a:gd name="T0" fmla="*/ 2147483647 w 173"/>
              <a:gd name="T1" fmla="*/ 2147483647 h 200"/>
              <a:gd name="T2" fmla="*/ 2147483647 w 173"/>
              <a:gd name="T3" fmla="*/ 2147483647 h 200"/>
              <a:gd name="T4" fmla="*/ 2147483647 w 173"/>
              <a:gd name="T5" fmla="*/ 2147483647 h 200"/>
              <a:gd name="T6" fmla="*/ 2147483647 w 173"/>
              <a:gd name="T7" fmla="*/ 2147483647 h 200"/>
              <a:gd name="T8" fmla="*/ 2147483647 w 173"/>
              <a:gd name="T9" fmla="*/ 2147483647 h 200"/>
              <a:gd name="T10" fmla="*/ 2147483647 w 173"/>
              <a:gd name="T11" fmla="*/ 2147483647 h 200"/>
              <a:gd name="T12" fmla="*/ 2147483647 w 173"/>
              <a:gd name="T13" fmla="*/ 2147483647 h 200"/>
              <a:gd name="T14" fmla="*/ 2147483647 w 173"/>
              <a:gd name="T15" fmla="*/ 2147483647 h 200"/>
              <a:gd name="T16" fmla="*/ 2147483647 w 173"/>
              <a:gd name="T17" fmla="*/ 2147483647 h 200"/>
              <a:gd name="T18" fmla="*/ 2147483647 w 173"/>
              <a:gd name="T19" fmla="*/ 2147483647 h 200"/>
              <a:gd name="T20" fmla="*/ 2147483647 w 173"/>
              <a:gd name="T21" fmla="*/ 2147483647 h 200"/>
              <a:gd name="T22" fmla="*/ 2147483647 w 173"/>
              <a:gd name="T23" fmla="*/ 2147483647 h 200"/>
              <a:gd name="T24" fmla="*/ 2147483647 w 173"/>
              <a:gd name="T25" fmla="*/ 2147483647 h 200"/>
              <a:gd name="T26" fmla="*/ 2147483647 w 173"/>
              <a:gd name="T27" fmla="*/ 0 h 200"/>
              <a:gd name="T28" fmla="*/ 2147483647 w 173"/>
              <a:gd name="T29" fmla="*/ 2147483647 h 200"/>
              <a:gd name="T30" fmla="*/ 2147483647 w 173"/>
              <a:gd name="T31" fmla="*/ 2147483647 h 200"/>
              <a:gd name="T32" fmla="*/ 2147483647 w 173"/>
              <a:gd name="T33" fmla="*/ 2147483647 h 200"/>
              <a:gd name="T34" fmla="*/ 2147483647 w 173"/>
              <a:gd name="T35" fmla="*/ 2147483647 h 200"/>
              <a:gd name="T36" fmla="*/ 2147483647 w 173"/>
              <a:gd name="T37" fmla="*/ 2147483647 h 200"/>
              <a:gd name="T38" fmla="*/ 2147483647 w 173"/>
              <a:gd name="T39" fmla="*/ 2147483647 h 200"/>
              <a:gd name="T40" fmla="*/ 2147483647 w 173"/>
              <a:gd name="T41" fmla="*/ 2147483647 h 200"/>
              <a:gd name="T42" fmla="*/ 2147483647 w 173"/>
              <a:gd name="T43" fmla="*/ 2147483647 h 200"/>
              <a:gd name="T44" fmla="*/ 2147483647 w 173"/>
              <a:gd name="T45" fmla="*/ 2147483647 h 200"/>
              <a:gd name="T46" fmla="*/ 2147483647 w 173"/>
              <a:gd name="T47" fmla="*/ 2147483647 h 200"/>
              <a:gd name="T48" fmla="*/ 2147483647 w 173"/>
              <a:gd name="T49" fmla="*/ 2147483647 h 200"/>
              <a:gd name="T50" fmla="*/ 2147483647 w 173"/>
              <a:gd name="T51" fmla="*/ 2147483647 h 200"/>
              <a:gd name="T52" fmla="*/ 2147483647 w 173"/>
              <a:gd name="T53" fmla="*/ 2147483647 h 200"/>
              <a:gd name="T54" fmla="*/ 2147483647 w 173"/>
              <a:gd name="T55" fmla="*/ 2147483647 h 200"/>
              <a:gd name="T56" fmla="*/ 2147483647 w 173"/>
              <a:gd name="T57" fmla="*/ 2147483647 h 200"/>
              <a:gd name="T58" fmla="*/ 2147483647 w 173"/>
              <a:gd name="T59" fmla="*/ 2147483647 h 200"/>
              <a:gd name="T60" fmla="*/ 2147483647 w 173"/>
              <a:gd name="T61" fmla="*/ 2147483647 h 200"/>
              <a:gd name="T62" fmla="*/ 2147483647 w 173"/>
              <a:gd name="T63" fmla="*/ 2147483647 h 200"/>
              <a:gd name="T64" fmla="*/ 2147483647 w 173"/>
              <a:gd name="T65" fmla="*/ 2147483647 h 200"/>
              <a:gd name="T66" fmla="*/ 2147483647 w 173"/>
              <a:gd name="T67" fmla="*/ 2147483647 h 200"/>
              <a:gd name="T68" fmla="*/ 2147483647 w 173"/>
              <a:gd name="T69" fmla="*/ 2147483647 h 200"/>
              <a:gd name="T70" fmla="*/ 2147483647 w 173"/>
              <a:gd name="T71" fmla="*/ 2147483647 h 200"/>
              <a:gd name="T72" fmla="*/ 2147483647 w 173"/>
              <a:gd name="T73" fmla="*/ 2147483647 h 200"/>
              <a:gd name="T74" fmla="*/ 2147483647 w 173"/>
              <a:gd name="T75" fmla="*/ 2147483647 h 200"/>
              <a:gd name="T76" fmla="*/ 2147483647 w 173"/>
              <a:gd name="T77" fmla="*/ 2147483647 h 200"/>
              <a:gd name="T78" fmla="*/ 2147483647 w 173"/>
              <a:gd name="T79" fmla="*/ 2147483647 h 200"/>
              <a:gd name="T80" fmla="*/ 2147483647 w 173"/>
              <a:gd name="T81" fmla="*/ 2147483647 h 200"/>
              <a:gd name="T82" fmla="*/ 2147483647 w 173"/>
              <a:gd name="T83" fmla="*/ 2147483647 h 200"/>
              <a:gd name="T84" fmla="*/ 2147483647 w 173"/>
              <a:gd name="T85" fmla="*/ 2147483647 h 200"/>
              <a:gd name="T86" fmla="*/ 2147483647 w 173"/>
              <a:gd name="T87" fmla="*/ 2147483647 h 200"/>
              <a:gd name="T88" fmla="*/ 2147483647 w 173"/>
              <a:gd name="T89" fmla="*/ 2147483647 h 200"/>
              <a:gd name="T90" fmla="*/ 2147483647 w 173"/>
              <a:gd name="T91" fmla="*/ 2147483647 h 200"/>
              <a:gd name="T92" fmla="*/ 2147483647 w 173"/>
              <a:gd name="T93" fmla="*/ 2147483647 h 200"/>
              <a:gd name="T94" fmla="*/ 2147483647 w 173"/>
              <a:gd name="T95" fmla="*/ 2147483647 h 200"/>
              <a:gd name="T96" fmla="*/ 2147483647 w 173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200"/>
              <a:gd name="T149" fmla="*/ 173 w 173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19"/>
          <p:cNvSpPr>
            <a:spLocks noChangeArrowheads="1"/>
          </p:cNvSpPr>
          <p:nvPr/>
        </p:nvSpPr>
        <p:spPr bwMode="auto">
          <a:xfrm>
            <a:off x="3790950" y="3932238"/>
            <a:ext cx="784225" cy="492125"/>
          </a:xfrm>
          <a:custGeom>
            <a:avLst/>
            <a:gdLst>
              <a:gd name="T0" fmla="*/ 2147483647 w 244"/>
              <a:gd name="T1" fmla="*/ 2147483647 h 153"/>
              <a:gd name="T2" fmla="*/ 2147483647 w 244"/>
              <a:gd name="T3" fmla="*/ 2147483647 h 153"/>
              <a:gd name="T4" fmla="*/ 2147483647 w 244"/>
              <a:gd name="T5" fmla="*/ 2147483647 h 153"/>
              <a:gd name="T6" fmla="*/ 2147483647 w 244"/>
              <a:gd name="T7" fmla="*/ 2147483647 h 153"/>
              <a:gd name="T8" fmla="*/ 2147483647 w 244"/>
              <a:gd name="T9" fmla="*/ 2147483647 h 153"/>
              <a:gd name="T10" fmla="*/ 2147483647 w 244"/>
              <a:gd name="T11" fmla="*/ 2147483647 h 153"/>
              <a:gd name="T12" fmla="*/ 2147483647 w 244"/>
              <a:gd name="T13" fmla="*/ 2147483647 h 153"/>
              <a:gd name="T14" fmla="*/ 2147483647 w 244"/>
              <a:gd name="T15" fmla="*/ 2147483647 h 153"/>
              <a:gd name="T16" fmla="*/ 2147483647 w 244"/>
              <a:gd name="T17" fmla="*/ 2147483647 h 153"/>
              <a:gd name="T18" fmla="*/ 2147483647 w 244"/>
              <a:gd name="T19" fmla="*/ 2147483647 h 153"/>
              <a:gd name="T20" fmla="*/ 2147483647 w 244"/>
              <a:gd name="T21" fmla="*/ 2147483647 h 153"/>
              <a:gd name="T22" fmla="*/ 2147483647 w 244"/>
              <a:gd name="T23" fmla="*/ 2147483647 h 153"/>
              <a:gd name="T24" fmla="*/ 2147483647 w 244"/>
              <a:gd name="T25" fmla="*/ 2147483647 h 153"/>
              <a:gd name="T26" fmla="*/ 2147483647 w 244"/>
              <a:gd name="T27" fmla="*/ 2147483647 h 153"/>
              <a:gd name="T28" fmla="*/ 2147483647 w 244"/>
              <a:gd name="T29" fmla="*/ 2147483647 h 153"/>
              <a:gd name="T30" fmla="*/ 2147483647 w 244"/>
              <a:gd name="T31" fmla="*/ 2147483647 h 153"/>
              <a:gd name="T32" fmla="*/ 2147483647 w 244"/>
              <a:gd name="T33" fmla="*/ 2147483647 h 153"/>
              <a:gd name="T34" fmla="*/ 2147483647 w 244"/>
              <a:gd name="T35" fmla="*/ 2147483647 h 153"/>
              <a:gd name="T36" fmla="*/ 2147483647 w 244"/>
              <a:gd name="T37" fmla="*/ 2147483647 h 153"/>
              <a:gd name="T38" fmla="*/ 2147483647 w 244"/>
              <a:gd name="T39" fmla="*/ 2147483647 h 153"/>
              <a:gd name="T40" fmla="*/ 2147483647 w 244"/>
              <a:gd name="T41" fmla="*/ 2147483647 h 153"/>
              <a:gd name="T42" fmla="*/ 2147483647 w 244"/>
              <a:gd name="T43" fmla="*/ 2147483647 h 153"/>
              <a:gd name="T44" fmla="*/ 2147483647 w 244"/>
              <a:gd name="T45" fmla="*/ 2147483647 h 153"/>
              <a:gd name="T46" fmla="*/ 2147483647 w 244"/>
              <a:gd name="T47" fmla="*/ 2147483647 h 153"/>
              <a:gd name="T48" fmla="*/ 2147483647 w 244"/>
              <a:gd name="T49" fmla="*/ 2147483647 h 153"/>
              <a:gd name="T50" fmla="*/ 2147483647 w 244"/>
              <a:gd name="T51" fmla="*/ 2147483647 h 153"/>
              <a:gd name="T52" fmla="*/ 2147483647 w 244"/>
              <a:gd name="T53" fmla="*/ 2147483647 h 153"/>
              <a:gd name="T54" fmla="*/ 2147483647 w 244"/>
              <a:gd name="T55" fmla="*/ 2147483647 h 153"/>
              <a:gd name="T56" fmla="*/ 2147483647 w 244"/>
              <a:gd name="T57" fmla="*/ 2147483647 h 153"/>
              <a:gd name="T58" fmla="*/ 2147483647 w 244"/>
              <a:gd name="T59" fmla="*/ 2147483647 h 153"/>
              <a:gd name="T60" fmla="*/ 2147483647 w 244"/>
              <a:gd name="T61" fmla="*/ 2147483647 h 153"/>
              <a:gd name="T62" fmla="*/ 2147483647 w 244"/>
              <a:gd name="T63" fmla="*/ 2147483647 h 153"/>
              <a:gd name="T64" fmla="*/ 2147483647 w 244"/>
              <a:gd name="T65" fmla="*/ 2147483647 h 153"/>
              <a:gd name="T66" fmla="*/ 2147483647 w 244"/>
              <a:gd name="T67" fmla="*/ 2147483647 h 153"/>
              <a:gd name="T68" fmla="*/ 2147483647 w 244"/>
              <a:gd name="T69" fmla="*/ 2147483647 h 153"/>
              <a:gd name="T70" fmla="*/ 2147483647 w 244"/>
              <a:gd name="T71" fmla="*/ 2147483647 h 153"/>
              <a:gd name="T72" fmla="*/ 2147483647 w 244"/>
              <a:gd name="T73" fmla="*/ 2147483647 h 153"/>
              <a:gd name="T74" fmla="*/ 2147483647 w 244"/>
              <a:gd name="T75" fmla="*/ 2147483647 h 153"/>
              <a:gd name="T76" fmla="*/ 2147483647 w 244"/>
              <a:gd name="T77" fmla="*/ 2147483647 h 153"/>
              <a:gd name="T78" fmla="*/ 2147483647 w 244"/>
              <a:gd name="T79" fmla="*/ 2147483647 h 153"/>
              <a:gd name="T80" fmla="*/ 2147483647 w 244"/>
              <a:gd name="T81" fmla="*/ 2147483647 h 153"/>
              <a:gd name="T82" fmla="*/ 2147483647 w 244"/>
              <a:gd name="T83" fmla="*/ 2147483647 h 153"/>
              <a:gd name="T84" fmla="*/ 2147483647 w 244"/>
              <a:gd name="T85" fmla="*/ 2147483647 h 153"/>
              <a:gd name="T86" fmla="*/ 2147483647 w 244"/>
              <a:gd name="T87" fmla="*/ 2147483647 h 153"/>
              <a:gd name="T88" fmla="*/ 2147483647 w 244"/>
              <a:gd name="T89" fmla="*/ 2147483647 h 153"/>
              <a:gd name="T90" fmla="*/ 2147483647 w 244"/>
              <a:gd name="T91" fmla="*/ 0 h 153"/>
              <a:gd name="T92" fmla="*/ 2147483647 w 244"/>
              <a:gd name="T93" fmla="*/ 2147483647 h 153"/>
              <a:gd name="T94" fmla="*/ 2147483647 w 244"/>
              <a:gd name="T95" fmla="*/ 2147483647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4"/>
              <a:gd name="T145" fmla="*/ 0 h 153"/>
              <a:gd name="T146" fmla="*/ 244 w 244"/>
              <a:gd name="T147" fmla="*/ 153 h 15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5" name="Freeform 20"/>
          <p:cNvSpPr>
            <a:spLocks noChangeArrowheads="1"/>
          </p:cNvSpPr>
          <p:nvPr/>
        </p:nvSpPr>
        <p:spPr bwMode="auto">
          <a:xfrm>
            <a:off x="3963988" y="4835525"/>
            <a:ext cx="815975" cy="644525"/>
          </a:xfrm>
          <a:custGeom>
            <a:avLst/>
            <a:gdLst>
              <a:gd name="T0" fmla="*/ 2147483647 w 254"/>
              <a:gd name="T1" fmla="*/ 2147483647 h 201"/>
              <a:gd name="T2" fmla="*/ 2147483647 w 254"/>
              <a:gd name="T3" fmla="*/ 2147483647 h 201"/>
              <a:gd name="T4" fmla="*/ 2147483647 w 254"/>
              <a:gd name="T5" fmla="*/ 2147483647 h 201"/>
              <a:gd name="T6" fmla="*/ 2147483647 w 254"/>
              <a:gd name="T7" fmla="*/ 2147483647 h 201"/>
              <a:gd name="T8" fmla="*/ 2147483647 w 254"/>
              <a:gd name="T9" fmla="*/ 2147483647 h 201"/>
              <a:gd name="T10" fmla="*/ 2147483647 w 254"/>
              <a:gd name="T11" fmla="*/ 2147483647 h 201"/>
              <a:gd name="T12" fmla="*/ 2147483647 w 254"/>
              <a:gd name="T13" fmla="*/ 2147483647 h 201"/>
              <a:gd name="T14" fmla="*/ 2147483647 w 254"/>
              <a:gd name="T15" fmla="*/ 2147483647 h 201"/>
              <a:gd name="T16" fmla="*/ 2147483647 w 254"/>
              <a:gd name="T17" fmla="*/ 2147483647 h 201"/>
              <a:gd name="T18" fmla="*/ 2147483647 w 254"/>
              <a:gd name="T19" fmla="*/ 2147483647 h 201"/>
              <a:gd name="T20" fmla="*/ 2147483647 w 254"/>
              <a:gd name="T21" fmla="*/ 2147483647 h 201"/>
              <a:gd name="T22" fmla="*/ 2147483647 w 254"/>
              <a:gd name="T23" fmla="*/ 2147483647 h 201"/>
              <a:gd name="T24" fmla="*/ 2147483647 w 254"/>
              <a:gd name="T25" fmla="*/ 2147483647 h 201"/>
              <a:gd name="T26" fmla="*/ 2147483647 w 254"/>
              <a:gd name="T27" fmla="*/ 2147483647 h 201"/>
              <a:gd name="T28" fmla="*/ 2147483647 w 254"/>
              <a:gd name="T29" fmla="*/ 2147483647 h 201"/>
              <a:gd name="T30" fmla="*/ 2147483647 w 254"/>
              <a:gd name="T31" fmla="*/ 2147483647 h 201"/>
              <a:gd name="T32" fmla="*/ 2147483647 w 254"/>
              <a:gd name="T33" fmla="*/ 2147483647 h 201"/>
              <a:gd name="T34" fmla="*/ 2147483647 w 254"/>
              <a:gd name="T35" fmla="*/ 2147483647 h 201"/>
              <a:gd name="T36" fmla="*/ 2147483647 w 254"/>
              <a:gd name="T37" fmla="*/ 2147483647 h 201"/>
              <a:gd name="T38" fmla="*/ 2147483647 w 254"/>
              <a:gd name="T39" fmla="*/ 2147483647 h 201"/>
              <a:gd name="T40" fmla="*/ 2147483647 w 254"/>
              <a:gd name="T41" fmla="*/ 2147483647 h 201"/>
              <a:gd name="T42" fmla="*/ 2147483647 w 254"/>
              <a:gd name="T43" fmla="*/ 2147483647 h 201"/>
              <a:gd name="T44" fmla="*/ 2147483647 w 254"/>
              <a:gd name="T45" fmla="*/ 2147483647 h 201"/>
              <a:gd name="T46" fmla="*/ 2147483647 w 254"/>
              <a:gd name="T47" fmla="*/ 2147483647 h 201"/>
              <a:gd name="T48" fmla="*/ 2147483647 w 254"/>
              <a:gd name="T49" fmla="*/ 2147483647 h 201"/>
              <a:gd name="T50" fmla="*/ 2147483647 w 254"/>
              <a:gd name="T51" fmla="*/ 2147483647 h 201"/>
              <a:gd name="T52" fmla="*/ 2147483647 w 254"/>
              <a:gd name="T53" fmla="*/ 2147483647 h 201"/>
              <a:gd name="T54" fmla="*/ 2147483647 w 254"/>
              <a:gd name="T55" fmla="*/ 2147483647 h 201"/>
              <a:gd name="T56" fmla="*/ 2147483647 w 254"/>
              <a:gd name="T57" fmla="*/ 2147483647 h 201"/>
              <a:gd name="T58" fmla="*/ 2147483647 w 254"/>
              <a:gd name="T59" fmla="*/ 2147483647 h 201"/>
              <a:gd name="T60" fmla="*/ 2147483647 w 254"/>
              <a:gd name="T61" fmla="*/ 2147483647 h 201"/>
              <a:gd name="T62" fmla="*/ 2147483647 w 254"/>
              <a:gd name="T63" fmla="*/ 2147483647 h 201"/>
              <a:gd name="T64" fmla="*/ 2147483647 w 254"/>
              <a:gd name="T65" fmla="*/ 2147483647 h 201"/>
              <a:gd name="T66" fmla="*/ 2147483647 w 254"/>
              <a:gd name="T67" fmla="*/ 2147483647 h 201"/>
              <a:gd name="T68" fmla="*/ 2147483647 w 254"/>
              <a:gd name="T69" fmla="*/ 2147483647 h 201"/>
              <a:gd name="T70" fmla="*/ 2147483647 w 254"/>
              <a:gd name="T71" fmla="*/ 2147483647 h 201"/>
              <a:gd name="T72" fmla="*/ 2147483647 w 254"/>
              <a:gd name="T73" fmla="*/ 2147483647 h 201"/>
              <a:gd name="T74" fmla="*/ 2147483647 w 254"/>
              <a:gd name="T75" fmla="*/ 2147483647 h 201"/>
              <a:gd name="T76" fmla="*/ 2147483647 w 254"/>
              <a:gd name="T77" fmla="*/ 2147483647 h 201"/>
              <a:gd name="T78" fmla="*/ 2147483647 w 254"/>
              <a:gd name="T79" fmla="*/ 2147483647 h 201"/>
              <a:gd name="T80" fmla="*/ 2147483647 w 254"/>
              <a:gd name="T81" fmla="*/ 2147483647 h 201"/>
              <a:gd name="T82" fmla="*/ 2147483647 w 254"/>
              <a:gd name="T83" fmla="*/ 2147483647 h 201"/>
              <a:gd name="T84" fmla="*/ 2147483647 w 254"/>
              <a:gd name="T85" fmla="*/ 2147483647 h 201"/>
              <a:gd name="T86" fmla="*/ 2147483647 w 254"/>
              <a:gd name="T87" fmla="*/ 2147483647 h 201"/>
              <a:gd name="T88" fmla="*/ 2147483647 w 254"/>
              <a:gd name="T89" fmla="*/ 2147483647 h 201"/>
              <a:gd name="T90" fmla="*/ 2147483647 w 254"/>
              <a:gd name="T91" fmla="*/ 2147483647 h 201"/>
              <a:gd name="T92" fmla="*/ 2147483647 w 254"/>
              <a:gd name="T93" fmla="*/ 2147483647 h 201"/>
              <a:gd name="T94" fmla="*/ 2147483647 w 254"/>
              <a:gd name="T95" fmla="*/ 2147483647 h 201"/>
              <a:gd name="T96" fmla="*/ 2147483647 w 254"/>
              <a:gd name="T97" fmla="*/ 2147483647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54"/>
              <a:gd name="T148" fmla="*/ 0 h 201"/>
              <a:gd name="T149" fmla="*/ 254 w 254"/>
              <a:gd name="T150" fmla="*/ 201 h 20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21"/>
          <p:cNvSpPr>
            <a:spLocks noChangeArrowheads="1"/>
          </p:cNvSpPr>
          <p:nvPr/>
        </p:nvSpPr>
        <p:spPr bwMode="auto">
          <a:xfrm>
            <a:off x="4349750" y="4276725"/>
            <a:ext cx="487363" cy="663575"/>
          </a:xfrm>
          <a:custGeom>
            <a:avLst/>
            <a:gdLst>
              <a:gd name="T0" fmla="*/ 2147483647 w 152"/>
              <a:gd name="T1" fmla="*/ 2147483647 h 207"/>
              <a:gd name="T2" fmla="*/ 2147483647 w 152"/>
              <a:gd name="T3" fmla="*/ 2147483647 h 207"/>
              <a:gd name="T4" fmla="*/ 2147483647 w 152"/>
              <a:gd name="T5" fmla="*/ 2147483647 h 207"/>
              <a:gd name="T6" fmla="*/ 2147483647 w 152"/>
              <a:gd name="T7" fmla="*/ 2147483647 h 207"/>
              <a:gd name="T8" fmla="*/ 2147483647 w 152"/>
              <a:gd name="T9" fmla="*/ 2147483647 h 207"/>
              <a:gd name="T10" fmla="*/ 2147483647 w 152"/>
              <a:gd name="T11" fmla="*/ 2147483647 h 207"/>
              <a:gd name="T12" fmla="*/ 2147483647 w 152"/>
              <a:gd name="T13" fmla="*/ 2147483647 h 207"/>
              <a:gd name="T14" fmla="*/ 2147483647 w 152"/>
              <a:gd name="T15" fmla="*/ 2147483647 h 207"/>
              <a:gd name="T16" fmla="*/ 2147483647 w 152"/>
              <a:gd name="T17" fmla="*/ 2147483647 h 207"/>
              <a:gd name="T18" fmla="*/ 2147483647 w 152"/>
              <a:gd name="T19" fmla="*/ 2147483647 h 207"/>
              <a:gd name="T20" fmla="*/ 2147483647 w 152"/>
              <a:gd name="T21" fmla="*/ 2147483647 h 207"/>
              <a:gd name="T22" fmla="*/ 2147483647 w 152"/>
              <a:gd name="T23" fmla="*/ 2147483647 h 207"/>
              <a:gd name="T24" fmla="*/ 2147483647 w 152"/>
              <a:gd name="T25" fmla="*/ 2147483647 h 207"/>
              <a:gd name="T26" fmla="*/ 2147483647 w 152"/>
              <a:gd name="T27" fmla="*/ 2147483647 h 207"/>
              <a:gd name="T28" fmla="*/ 0 w 152"/>
              <a:gd name="T29" fmla="*/ 2147483647 h 207"/>
              <a:gd name="T30" fmla="*/ 2147483647 w 152"/>
              <a:gd name="T31" fmla="*/ 2147483647 h 207"/>
              <a:gd name="T32" fmla="*/ 2147483647 w 152"/>
              <a:gd name="T33" fmla="*/ 2147483647 h 207"/>
              <a:gd name="T34" fmla="*/ 2147483647 w 152"/>
              <a:gd name="T35" fmla="*/ 2147483647 h 207"/>
              <a:gd name="T36" fmla="*/ 2147483647 w 152"/>
              <a:gd name="T37" fmla="*/ 2147483647 h 207"/>
              <a:gd name="T38" fmla="*/ 2147483647 w 152"/>
              <a:gd name="T39" fmla="*/ 2147483647 h 207"/>
              <a:gd name="T40" fmla="*/ 2147483647 w 152"/>
              <a:gd name="T41" fmla="*/ 2147483647 h 207"/>
              <a:gd name="T42" fmla="*/ 2147483647 w 152"/>
              <a:gd name="T43" fmla="*/ 2147483647 h 207"/>
              <a:gd name="T44" fmla="*/ 2147483647 w 152"/>
              <a:gd name="T45" fmla="*/ 2147483647 h 207"/>
              <a:gd name="T46" fmla="*/ 2147483647 w 152"/>
              <a:gd name="T47" fmla="*/ 2147483647 h 207"/>
              <a:gd name="T48" fmla="*/ 2147483647 w 152"/>
              <a:gd name="T49" fmla="*/ 2147483647 h 207"/>
              <a:gd name="T50" fmla="*/ 2147483647 w 152"/>
              <a:gd name="T51" fmla="*/ 2147483647 h 207"/>
              <a:gd name="T52" fmla="*/ 2147483647 w 152"/>
              <a:gd name="T53" fmla="*/ 2147483647 h 207"/>
              <a:gd name="T54" fmla="*/ 2147483647 w 152"/>
              <a:gd name="T55" fmla="*/ 2147483647 h 207"/>
              <a:gd name="T56" fmla="*/ 2147483647 w 152"/>
              <a:gd name="T57" fmla="*/ 2147483647 h 207"/>
              <a:gd name="T58" fmla="*/ 2147483647 w 152"/>
              <a:gd name="T59" fmla="*/ 2147483647 h 207"/>
              <a:gd name="T60" fmla="*/ 2147483647 w 152"/>
              <a:gd name="T61" fmla="*/ 2147483647 h 207"/>
              <a:gd name="T62" fmla="*/ 2147483647 w 152"/>
              <a:gd name="T63" fmla="*/ 2147483647 h 207"/>
              <a:gd name="T64" fmla="*/ 2147483647 w 152"/>
              <a:gd name="T65" fmla="*/ 2147483647 h 207"/>
              <a:gd name="T66" fmla="*/ 2147483647 w 152"/>
              <a:gd name="T67" fmla="*/ 2147483647 h 207"/>
              <a:gd name="T68" fmla="*/ 2147483647 w 152"/>
              <a:gd name="T69" fmla="*/ 2147483647 h 207"/>
              <a:gd name="T70" fmla="*/ 2147483647 w 152"/>
              <a:gd name="T71" fmla="*/ 2147483647 h 207"/>
              <a:gd name="T72" fmla="*/ 2147483647 w 152"/>
              <a:gd name="T73" fmla="*/ 2147483647 h 207"/>
              <a:gd name="T74" fmla="*/ 2147483647 w 152"/>
              <a:gd name="T75" fmla="*/ 2147483647 h 207"/>
              <a:gd name="T76" fmla="*/ 2147483647 w 152"/>
              <a:gd name="T77" fmla="*/ 2147483647 h 207"/>
              <a:gd name="T78" fmla="*/ 2147483647 w 152"/>
              <a:gd name="T79" fmla="*/ 2147483647 h 207"/>
              <a:gd name="T80" fmla="*/ 2147483647 w 152"/>
              <a:gd name="T81" fmla="*/ 2147483647 h 207"/>
              <a:gd name="T82" fmla="*/ 2147483647 w 152"/>
              <a:gd name="T83" fmla="*/ 2147483647 h 207"/>
              <a:gd name="T84" fmla="*/ 2147483647 w 152"/>
              <a:gd name="T85" fmla="*/ 2147483647 h 207"/>
              <a:gd name="T86" fmla="*/ 2147483647 w 152"/>
              <a:gd name="T87" fmla="*/ 2147483647 h 207"/>
              <a:gd name="T88" fmla="*/ 2147483647 w 152"/>
              <a:gd name="T89" fmla="*/ 2147483647 h 207"/>
              <a:gd name="T90" fmla="*/ 2147483647 w 152"/>
              <a:gd name="T91" fmla="*/ 2147483647 h 207"/>
              <a:gd name="T92" fmla="*/ 2147483647 w 152"/>
              <a:gd name="T93" fmla="*/ 2147483647 h 207"/>
              <a:gd name="T94" fmla="*/ 2147483647 w 152"/>
              <a:gd name="T95" fmla="*/ 2147483647 h 207"/>
              <a:gd name="T96" fmla="*/ 2147483647 w 152"/>
              <a:gd name="T97" fmla="*/ 2147483647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2"/>
              <a:gd name="T148" fmla="*/ 0 h 207"/>
              <a:gd name="T149" fmla="*/ 152 w 152"/>
              <a:gd name="T150" fmla="*/ 207 h 20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7" name="Freeform 22"/>
          <p:cNvSpPr>
            <a:spLocks noChangeArrowheads="1"/>
          </p:cNvSpPr>
          <p:nvPr/>
        </p:nvSpPr>
        <p:spPr bwMode="auto">
          <a:xfrm>
            <a:off x="4602163" y="4449763"/>
            <a:ext cx="454025" cy="554037"/>
          </a:xfrm>
          <a:custGeom>
            <a:avLst/>
            <a:gdLst>
              <a:gd name="T0" fmla="*/ 2147483647 w 141"/>
              <a:gd name="T1" fmla="*/ 2147483647 h 173"/>
              <a:gd name="T2" fmla="*/ 2147483647 w 141"/>
              <a:gd name="T3" fmla="*/ 2147483647 h 173"/>
              <a:gd name="T4" fmla="*/ 2147483647 w 141"/>
              <a:gd name="T5" fmla="*/ 2147483647 h 173"/>
              <a:gd name="T6" fmla="*/ 2147483647 w 141"/>
              <a:gd name="T7" fmla="*/ 2147483647 h 173"/>
              <a:gd name="T8" fmla="*/ 2147483647 w 141"/>
              <a:gd name="T9" fmla="*/ 2147483647 h 173"/>
              <a:gd name="T10" fmla="*/ 2147483647 w 141"/>
              <a:gd name="T11" fmla="*/ 2147483647 h 173"/>
              <a:gd name="T12" fmla="*/ 2147483647 w 141"/>
              <a:gd name="T13" fmla="*/ 2147483647 h 173"/>
              <a:gd name="T14" fmla="*/ 2147483647 w 141"/>
              <a:gd name="T15" fmla="*/ 2147483647 h 173"/>
              <a:gd name="T16" fmla="*/ 2147483647 w 141"/>
              <a:gd name="T17" fmla="*/ 2147483647 h 173"/>
              <a:gd name="T18" fmla="*/ 2147483647 w 141"/>
              <a:gd name="T19" fmla="*/ 2147483647 h 173"/>
              <a:gd name="T20" fmla="*/ 2147483647 w 141"/>
              <a:gd name="T21" fmla="*/ 2147483647 h 173"/>
              <a:gd name="T22" fmla="*/ 2147483647 w 141"/>
              <a:gd name="T23" fmla="*/ 2147483647 h 173"/>
              <a:gd name="T24" fmla="*/ 2147483647 w 141"/>
              <a:gd name="T25" fmla="*/ 2147483647 h 173"/>
              <a:gd name="T26" fmla="*/ 2147483647 w 141"/>
              <a:gd name="T27" fmla="*/ 2147483647 h 173"/>
              <a:gd name="T28" fmla="*/ 2147483647 w 141"/>
              <a:gd name="T29" fmla="*/ 2147483647 h 173"/>
              <a:gd name="T30" fmla="*/ 2147483647 w 141"/>
              <a:gd name="T31" fmla="*/ 2147483647 h 173"/>
              <a:gd name="T32" fmla="*/ 0 w 141"/>
              <a:gd name="T33" fmla="*/ 2147483647 h 173"/>
              <a:gd name="T34" fmla="*/ 2147483647 w 141"/>
              <a:gd name="T35" fmla="*/ 2147483647 h 173"/>
              <a:gd name="T36" fmla="*/ 2147483647 w 141"/>
              <a:gd name="T37" fmla="*/ 2147483647 h 173"/>
              <a:gd name="T38" fmla="*/ 2147483647 w 141"/>
              <a:gd name="T39" fmla="*/ 2147483647 h 173"/>
              <a:gd name="T40" fmla="*/ 2147483647 w 141"/>
              <a:gd name="T41" fmla="*/ 2147483647 h 173"/>
              <a:gd name="T42" fmla="*/ 2147483647 w 141"/>
              <a:gd name="T43" fmla="*/ 2147483647 h 173"/>
              <a:gd name="T44" fmla="*/ 2147483647 w 141"/>
              <a:gd name="T45" fmla="*/ 2147483647 h 173"/>
              <a:gd name="T46" fmla="*/ 2147483647 w 141"/>
              <a:gd name="T47" fmla="*/ 2147483647 h 173"/>
              <a:gd name="T48" fmla="*/ 2147483647 w 141"/>
              <a:gd name="T49" fmla="*/ 2147483647 h 173"/>
              <a:gd name="T50" fmla="*/ 2147483647 w 141"/>
              <a:gd name="T51" fmla="*/ 2147483647 h 173"/>
              <a:gd name="T52" fmla="*/ 2147483647 w 141"/>
              <a:gd name="T53" fmla="*/ 2147483647 h 173"/>
              <a:gd name="T54" fmla="*/ 2147483647 w 141"/>
              <a:gd name="T55" fmla="*/ 2147483647 h 173"/>
              <a:gd name="T56" fmla="*/ 2147483647 w 141"/>
              <a:gd name="T57" fmla="*/ 2147483647 h 173"/>
              <a:gd name="T58" fmla="*/ 2147483647 w 141"/>
              <a:gd name="T59" fmla="*/ 2147483647 h 173"/>
              <a:gd name="T60" fmla="*/ 2147483647 w 141"/>
              <a:gd name="T61" fmla="*/ 2147483647 h 173"/>
              <a:gd name="T62" fmla="*/ 2147483647 w 141"/>
              <a:gd name="T63" fmla="*/ 2147483647 h 173"/>
              <a:gd name="T64" fmla="*/ 2147483647 w 141"/>
              <a:gd name="T65" fmla="*/ 2147483647 h 173"/>
              <a:gd name="T66" fmla="*/ 2147483647 w 141"/>
              <a:gd name="T67" fmla="*/ 2147483647 h 173"/>
              <a:gd name="T68" fmla="*/ 2147483647 w 141"/>
              <a:gd name="T69" fmla="*/ 2147483647 h 173"/>
              <a:gd name="T70" fmla="*/ 2147483647 w 141"/>
              <a:gd name="T71" fmla="*/ 2147483647 h 173"/>
              <a:gd name="T72" fmla="*/ 2147483647 w 141"/>
              <a:gd name="T73" fmla="*/ 2147483647 h 173"/>
              <a:gd name="T74" fmla="*/ 2147483647 w 141"/>
              <a:gd name="T75" fmla="*/ 2147483647 h 173"/>
              <a:gd name="T76" fmla="*/ 2147483647 w 141"/>
              <a:gd name="T77" fmla="*/ 2147483647 h 173"/>
              <a:gd name="T78" fmla="*/ 2147483647 w 141"/>
              <a:gd name="T79" fmla="*/ 2147483647 h 173"/>
              <a:gd name="T80" fmla="*/ 2147483647 w 141"/>
              <a:gd name="T81" fmla="*/ 2147483647 h 173"/>
              <a:gd name="T82" fmla="*/ 2147483647 w 141"/>
              <a:gd name="T83" fmla="*/ 2147483647 h 173"/>
              <a:gd name="T84" fmla="*/ 2147483647 w 141"/>
              <a:gd name="T85" fmla="*/ 2147483647 h 173"/>
              <a:gd name="T86" fmla="*/ 2147483647 w 141"/>
              <a:gd name="T87" fmla="*/ 2147483647 h 173"/>
              <a:gd name="T88" fmla="*/ 2147483647 w 141"/>
              <a:gd name="T89" fmla="*/ 2147483647 h 173"/>
              <a:gd name="T90" fmla="*/ 2147483647 w 141"/>
              <a:gd name="T91" fmla="*/ 2147483647 h 173"/>
              <a:gd name="T92" fmla="*/ 2147483647 w 141"/>
              <a:gd name="T93" fmla="*/ 2147483647 h 173"/>
              <a:gd name="T94" fmla="*/ 2147483647 w 141"/>
              <a:gd name="T95" fmla="*/ 2147483647 h 173"/>
              <a:gd name="T96" fmla="*/ 2147483647 w 141"/>
              <a:gd name="T97" fmla="*/ 2147483647 h 173"/>
              <a:gd name="T98" fmla="*/ 2147483647 w 141"/>
              <a:gd name="T99" fmla="*/ 2147483647 h 173"/>
              <a:gd name="T100" fmla="*/ 2147483647 w 141"/>
              <a:gd name="T101" fmla="*/ 2147483647 h 173"/>
              <a:gd name="T102" fmla="*/ 2147483647 w 141"/>
              <a:gd name="T103" fmla="*/ 2147483647 h 173"/>
              <a:gd name="T104" fmla="*/ 2147483647 w 141"/>
              <a:gd name="T105" fmla="*/ 2147483647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1"/>
              <a:gd name="T160" fmla="*/ 0 h 173"/>
              <a:gd name="T161" fmla="*/ 141 w 141"/>
              <a:gd name="T162" fmla="*/ 173 h 1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23"/>
          <p:cNvSpPr>
            <a:spLocks noChangeArrowheads="1"/>
          </p:cNvSpPr>
          <p:nvPr/>
        </p:nvSpPr>
        <p:spPr bwMode="auto">
          <a:xfrm>
            <a:off x="4802188" y="4102100"/>
            <a:ext cx="392112" cy="450850"/>
          </a:xfrm>
          <a:custGeom>
            <a:avLst/>
            <a:gdLst>
              <a:gd name="T0" fmla="*/ 2147483647 w 122"/>
              <a:gd name="T1" fmla="*/ 2147483647 h 140"/>
              <a:gd name="T2" fmla="*/ 2147483647 w 122"/>
              <a:gd name="T3" fmla="*/ 2147483647 h 140"/>
              <a:gd name="T4" fmla="*/ 2147483647 w 122"/>
              <a:gd name="T5" fmla="*/ 2147483647 h 140"/>
              <a:gd name="T6" fmla="*/ 2147483647 w 122"/>
              <a:gd name="T7" fmla="*/ 2147483647 h 140"/>
              <a:gd name="T8" fmla="*/ 2147483647 w 122"/>
              <a:gd name="T9" fmla="*/ 2147483647 h 140"/>
              <a:gd name="T10" fmla="*/ 2147483647 w 122"/>
              <a:gd name="T11" fmla="*/ 2147483647 h 140"/>
              <a:gd name="T12" fmla="*/ 2147483647 w 122"/>
              <a:gd name="T13" fmla="*/ 2147483647 h 140"/>
              <a:gd name="T14" fmla="*/ 2147483647 w 122"/>
              <a:gd name="T15" fmla="*/ 2147483647 h 140"/>
              <a:gd name="T16" fmla="*/ 2147483647 w 122"/>
              <a:gd name="T17" fmla="*/ 2147483647 h 140"/>
              <a:gd name="T18" fmla="*/ 2147483647 w 122"/>
              <a:gd name="T19" fmla="*/ 2147483647 h 140"/>
              <a:gd name="T20" fmla="*/ 2147483647 w 122"/>
              <a:gd name="T21" fmla="*/ 2147483647 h 140"/>
              <a:gd name="T22" fmla="*/ 2147483647 w 122"/>
              <a:gd name="T23" fmla="*/ 2147483647 h 140"/>
              <a:gd name="T24" fmla="*/ 2147483647 w 122"/>
              <a:gd name="T25" fmla="*/ 2147483647 h 140"/>
              <a:gd name="T26" fmla="*/ 2147483647 w 122"/>
              <a:gd name="T27" fmla="*/ 2147483647 h 140"/>
              <a:gd name="T28" fmla="*/ 2147483647 w 122"/>
              <a:gd name="T29" fmla="*/ 2147483647 h 140"/>
              <a:gd name="T30" fmla="*/ 2147483647 w 122"/>
              <a:gd name="T31" fmla="*/ 2147483647 h 140"/>
              <a:gd name="T32" fmla="*/ 2147483647 w 122"/>
              <a:gd name="T33" fmla="*/ 2147483647 h 140"/>
              <a:gd name="T34" fmla="*/ 2147483647 w 122"/>
              <a:gd name="T35" fmla="*/ 2147483647 h 140"/>
              <a:gd name="T36" fmla="*/ 2147483647 w 122"/>
              <a:gd name="T37" fmla="*/ 2147483647 h 140"/>
              <a:gd name="T38" fmla="*/ 2147483647 w 122"/>
              <a:gd name="T39" fmla="*/ 2147483647 h 140"/>
              <a:gd name="T40" fmla="*/ 2147483647 w 122"/>
              <a:gd name="T41" fmla="*/ 2147483647 h 140"/>
              <a:gd name="T42" fmla="*/ 2147483647 w 122"/>
              <a:gd name="T43" fmla="*/ 2147483647 h 140"/>
              <a:gd name="T44" fmla="*/ 2147483647 w 122"/>
              <a:gd name="T45" fmla="*/ 2147483647 h 140"/>
              <a:gd name="T46" fmla="*/ 2147483647 w 122"/>
              <a:gd name="T47" fmla="*/ 2147483647 h 140"/>
              <a:gd name="T48" fmla="*/ 2147483647 w 122"/>
              <a:gd name="T49" fmla="*/ 2147483647 h 140"/>
              <a:gd name="T50" fmla="*/ 2147483647 w 122"/>
              <a:gd name="T51" fmla="*/ 2147483647 h 140"/>
              <a:gd name="T52" fmla="*/ 2147483647 w 122"/>
              <a:gd name="T53" fmla="*/ 2147483647 h 140"/>
              <a:gd name="T54" fmla="*/ 2147483647 w 122"/>
              <a:gd name="T55" fmla="*/ 2147483647 h 140"/>
              <a:gd name="T56" fmla="*/ 2147483647 w 122"/>
              <a:gd name="T57" fmla="*/ 2147483647 h 140"/>
              <a:gd name="T58" fmla="*/ 2147483647 w 122"/>
              <a:gd name="T59" fmla="*/ 2147483647 h 140"/>
              <a:gd name="T60" fmla="*/ 2147483647 w 122"/>
              <a:gd name="T61" fmla="*/ 2147483647 h 140"/>
              <a:gd name="T62" fmla="*/ 2147483647 w 122"/>
              <a:gd name="T63" fmla="*/ 2147483647 h 140"/>
              <a:gd name="T64" fmla="*/ 2147483647 w 122"/>
              <a:gd name="T65" fmla="*/ 2147483647 h 140"/>
              <a:gd name="T66" fmla="*/ 2147483647 w 122"/>
              <a:gd name="T67" fmla="*/ 2147483647 h 140"/>
              <a:gd name="T68" fmla="*/ 2147483647 w 122"/>
              <a:gd name="T69" fmla="*/ 2147483647 h 140"/>
              <a:gd name="T70" fmla="*/ 2147483647 w 122"/>
              <a:gd name="T71" fmla="*/ 2147483647 h 140"/>
              <a:gd name="T72" fmla="*/ 2147483647 w 122"/>
              <a:gd name="T73" fmla="*/ 2147483647 h 140"/>
              <a:gd name="T74" fmla="*/ 2147483647 w 122"/>
              <a:gd name="T75" fmla="*/ 2147483647 h 140"/>
              <a:gd name="T76" fmla="*/ 2147483647 w 122"/>
              <a:gd name="T77" fmla="*/ 2147483647 h 140"/>
              <a:gd name="T78" fmla="*/ 2147483647 w 122"/>
              <a:gd name="T79" fmla="*/ 2147483647 h 140"/>
              <a:gd name="T80" fmla="*/ 2147483647 w 122"/>
              <a:gd name="T81" fmla="*/ 2147483647 h 140"/>
              <a:gd name="T82" fmla="*/ 2147483647 w 122"/>
              <a:gd name="T83" fmla="*/ 2147483647 h 140"/>
              <a:gd name="T84" fmla="*/ 2147483647 w 122"/>
              <a:gd name="T85" fmla="*/ 2147483647 h 140"/>
              <a:gd name="T86" fmla="*/ 2147483647 w 122"/>
              <a:gd name="T87" fmla="*/ 2147483647 h 140"/>
              <a:gd name="T88" fmla="*/ 2147483647 w 122"/>
              <a:gd name="T89" fmla="*/ 2147483647 h 140"/>
              <a:gd name="T90" fmla="*/ 2147483647 w 122"/>
              <a:gd name="T91" fmla="*/ 2147483647 h 140"/>
              <a:gd name="T92" fmla="*/ 2147483647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2"/>
              <a:gd name="T142" fmla="*/ 0 h 140"/>
              <a:gd name="T143" fmla="*/ 122 w 122"/>
              <a:gd name="T144" fmla="*/ 140 h 1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9" name="Freeform 24"/>
          <p:cNvSpPr>
            <a:spLocks noChangeArrowheads="1"/>
          </p:cNvSpPr>
          <p:nvPr/>
        </p:nvSpPr>
        <p:spPr bwMode="auto">
          <a:xfrm>
            <a:off x="4425950" y="3714750"/>
            <a:ext cx="492125" cy="598488"/>
          </a:xfrm>
          <a:custGeom>
            <a:avLst/>
            <a:gdLst>
              <a:gd name="T0" fmla="*/ 2147483647 w 153"/>
              <a:gd name="T1" fmla="*/ 2147483647 h 187"/>
              <a:gd name="T2" fmla="*/ 2147483647 w 153"/>
              <a:gd name="T3" fmla="*/ 2147483647 h 187"/>
              <a:gd name="T4" fmla="*/ 2147483647 w 153"/>
              <a:gd name="T5" fmla="*/ 2147483647 h 187"/>
              <a:gd name="T6" fmla="*/ 2147483647 w 153"/>
              <a:gd name="T7" fmla="*/ 0 h 187"/>
              <a:gd name="T8" fmla="*/ 2147483647 w 153"/>
              <a:gd name="T9" fmla="*/ 2147483647 h 187"/>
              <a:gd name="T10" fmla="*/ 2147483647 w 153"/>
              <a:gd name="T11" fmla="*/ 2147483647 h 187"/>
              <a:gd name="T12" fmla="*/ 2147483647 w 153"/>
              <a:gd name="T13" fmla="*/ 2147483647 h 187"/>
              <a:gd name="T14" fmla="*/ 2147483647 w 153"/>
              <a:gd name="T15" fmla="*/ 2147483647 h 187"/>
              <a:gd name="T16" fmla="*/ 2147483647 w 153"/>
              <a:gd name="T17" fmla="*/ 2147483647 h 187"/>
              <a:gd name="T18" fmla="*/ 2147483647 w 153"/>
              <a:gd name="T19" fmla="*/ 2147483647 h 187"/>
              <a:gd name="T20" fmla="*/ 2147483647 w 153"/>
              <a:gd name="T21" fmla="*/ 2147483647 h 187"/>
              <a:gd name="T22" fmla="*/ 2147483647 w 153"/>
              <a:gd name="T23" fmla="*/ 2147483647 h 187"/>
              <a:gd name="T24" fmla="*/ 2147483647 w 153"/>
              <a:gd name="T25" fmla="*/ 2147483647 h 187"/>
              <a:gd name="T26" fmla="*/ 2147483647 w 153"/>
              <a:gd name="T27" fmla="*/ 2147483647 h 187"/>
              <a:gd name="T28" fmla="*/ 2147483647 w 153"/>
              <a:gd name="T29" fmla="*/ 2147483647 h 187"/>
              <a:gd name="T30" fmla="*/ 2147483647 w 153"/>
              <a:gd name="T31" fmla="*/ 2147483647 h 187"/>
              <a:gd name="T32" fmla="*/ 2147483647 w 153"/>
              <a:gd name="T33" fmla="*/ 2147483647 h 187"/>
              <a:gd name="T34" fmla="*/ 2147483647 w 153"/>
              <a:gd name="T35" fmla="*/ 2147483647 h 187"/>
              <a:gd name="T36" fmla="*/ 2147483647 w 153"/>
              <a:gd name="T37" fmla="*/ 2147483647 h 187"/>
              <a:gd name="T38" fmla="*/ 2147483647 w 153"/>
              <a:gd name="T39" fmla="*/ 2147483647 h 187"/>
              <a:gd name="T40" fmla="*/ 2147483647 w 153"/>
              <a:gd name="T41" fmla="*/ 2147483647 h 187"/>
              <a:gd name="T42" fmla="*/ 2147483647 w 153"/>
              <a:gd name="T43" fmla="*/ 2147483647 h 187"/>
              <a:gd name="T44" fmla="*/ 2147483647 w 153"/>
              <a:gd name="T45" fmla="*/ 2147483647 h 187"/>
              <a:gd name="T46" fmla="*/ 2147483647 w 153"/>
              <a:gd name="T47" fmla="*/ 2147483647 h 187"/>
              <a:gd name="T48" fmla="*/ 2147483647 w 153"/>
              <a:gd name="T49" fmla="*/ 2147483647 h 187"/>
              <a:gd name="T50" fmla="*/ 2147483647 w 153"/>
              <a:gd name="T51" fmla="*/ 2147483647 h 187"/>
              <a:gd name="T52" fmla="*/ 2147483647 w 153"/>
              <a:gd name="T53" fmla="*/ 2147483647 h 187"/>
              <a:gd name="T54" fmla="*/ 2147483647 w 153"/>
              <a:gd name="T55" fmla="*/ 2147483647 h 187"/>
              <a:gd name="T56" fmla="*/ 2147483647 w 153"/>
              <a:gd name="T57" fmla="*/ 2147483647 h 187"/>
              <a:gd name="T58" fmla="*/ 2147483647 w 153"/>
              <a:gd name="T59" fmla="*/ 2147483647 h 187"/>
              <a:gd name="T60" fmla="*/ 2147483647 w 153"/>
              <a:gd name="T61" fmla="*/ 2147483647 h 187"/>
              <a:gd name="T62" fmla="*/ 2147483647 w 153"/>
              <a:gd name="T63" fmla="*/ 2147483647 h 187"/>
              <a:gd name="T64" fmla="*/ 2147483647 w 153"/>
              <a:gd name="T65" fmla="*/ 2147483647 h 187"/>
              <a:gd name="T66" fmla="*/ 2147483647 w 153"/>
              <a:gd name="T67" fmla="*/ 2147483647 h 187"/>
              <a:gd name="T68" fmla="*/ 2147483647 w 153"/>
              <a:gd name="T69" fmla="*/ 2147483647 h 187"/>
              <a:gd name="T70" fmla="*/ 2147483647 w 153"/>
              <a:gd name="T71" fmla="*/ 2147483647 h 187"/>
              <a:gd name="T72" fmla="*/ 2147483647 w 153"/>
              <a:gd name="T73" fmla="*/ 2147483647 h 187"/>
              <a:gd name="T74" fmla="*/ 2147483647 w 153"/>
              <a:gd name="T75" fmla="*/ 2147483647 h 187"/>
              <a:gd name="T76" fmla="*/ 2147483647 w 153"/>
              <a:gd name="T77" fmla="*/ 2147483647 h 187"/>
              <a:gd name="T78" fmla="*/ 2147483647 w 153"/>
              <a:gd name="T79" fmla="*/ 2147483647 h 187"/>
              <a:gd name="T80" fmla="*/ 2147483647 w 153"/>
              <a:gd name="T81" fmla="*/ 2147483647 h 187"/>
              <a:gd name="T82" fmla="*/ 2147483647 w 153"/>
              <a:gd name="T83" fmla="*/ 2147483647 h 187"/>
              <a:gd name="T84" fmla="*/ 2147483647 w 153"/>
              <a:gd name="T85" fmla="*/ 2147483647 h 187"/>
              <a:gd name="T86" fmla="*/ 2147483647 w 153"/>
              <a:gd name="T87" fmla="*/ 2147483647 h 187"/>
              <a:gd name="T88" fmla="*/ 2147483647 w 153"/>
              <a:gd name="T89" fmla="*/ 2147483647 h 187"/>
              <a:gd name="T90" fmla="*/ 2147483647 w 153"/>
              <a:gd name="T91" fmla="*/ 2147483647 h 187"/>
              <a:gd name="T92" fmla="*/ 2147483647 w 153"/>
              <a:gd name="T93" fmla="*/ 2147483647 h 187"/>
              <a:gd name="T94" fmla="*/ 2147483647 w 153"/>
              <a:gd name="T95" fmla="*/ 2147483647 h 187"/>
              <a:gd name="T96" fmla="*/ 2147483647 w 153"/>
              <a:gd name="T97" fmla="*/ 2147483647 h 187"/>
              <a:gd name="T98" fmla="*/ 2147483647 w 153"/>
              <a:gd name="T99" fmla="*/ 2147483647 h 187"/>
              <a:gd name="T100" fmla="*/ 2147483647 w 153"/>
              <a:gd name="T101" fmla="*/ 2147483647 h 187"/>
              <a:gd name="T102" fmla="*/ 2147483647 w 153"/>
              <a:gd name="T103" fmla="*/ 2147483647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3"/>
              <a:gd name="T157" fmla="*/ 0 h 187"/>
              <a:gd name="T158" fmla="*/ 153 w 153"/>
              <a:gd name="T159" fmla="*/ 187 h 18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25"/>
          <p:cNvSpPr>
            <a:spLocks noChangeArrowheads="1"/>
          </p:cNvSpPr>
          <p:nvPr/>
        </p:nvSpPr>
        <p:spPr bwMode="auto">
          <a:xfrm>
            <a:off x="4519613" y="3019425"/>
            <a:ext cx="131762" cy="187325"/>
          </a:xfrm>
          <a:custGeom>
            <a:avLst/>
            <a:gdLst>
              <a:gd name="T0" fmla="*/ 2147483647 w 41"/>
              <a:gd name="T1" fmla="*/ 2147483647 h 58"/>
              <a:gd name="T2" fmla="*/ 2147483647 w 41"/>
              <a:gd name="T3" fmla="*/ 0 h 58"/>
              <a:gd name="T4" fmla="*/ 2147483647 w 41"/>
              <a:gd name="T5" fmla="*/ 2147483647 h 58"/>
              <a:gd name="T6" fmla="*/ 2147483647 w 41"/>
              <a:gd name="T7" fmla="*/ 2147483647 h 58"/>
              <a:gd name="T8" fmla="*/ 2147483647 w 41"/>
              <a:gd name="T9" fmla="*/ 2147483647 h 58"/>
              <a:gd name="T10" fmla="*/ 2147483647 w 41"/>
              <a:gd name="T11" fmla="*/ 2147483647 h 58"/>
              <a:gd name="T12" fmla="*/ 2147483647 w 41"/>
              <a:gd name="T13" fmla="*/ 2147483647 h 58"/>
              <a:gd name="T14" fmla="*/ 2147483647 w 41"/>
              <a:gd name="T15" fmla="*/ 2147483647 h 58"/>
              <a:gd name="T16" fmla="*/ 2147483647 w 41"/>
              <a:gd name="T17" fmla="*/ 2147483647 h 58"/>
              <a:gd name="T18" fmla="*/ 2147483647 w 41"/>
              <a:gd name="T19" fmla="*/ 2147483647 h 58"/>
              <a:gd name="T20" fmla="*/ 2147483647 w 41"/>
              <a:gd name="T21" fmla="*/ 2147483647 h 58"/>
              <a:gd name="T22" fmla="*/ 2147483647 w 41"/>
              <a:gd name="T23" fmla="*/ 2147483647 h 58"/>
              <a:gd name="T24" fmla="*/ 2147483647 w 41"/>
              <a:gd name="T25" fmla="*/ 2147483647 h 58"/>
              <a:gd name="T26" fmla="*/ 2147483647 w 41"/>
              <a:gd name="T27" fmla="*/ 2147483647 h 58"/>
              <a:gd name="T28" fmla="*/ 2147483647 w 41"/>
              <a:gd name="T29" fmla="*/ 2147483647 h 58"/>
              <a:gd name="T30" fmla="*/ 2147483647 w 41"/>
              <a:gd name="T31" fmla="*/ 2147483647 h 58"/>
              <a:gd name="T32" fmla="*/ 2147483647 w 41"/>
              <a:gd name="T33" fmla="*/ 2147483647 h 58"/>
              <a:gd name="T34" fmla="*/ 2147483647 w 41"/>
              <a:gd name="T35" fmla="*/ 2147483647 h 58"/>
              <a:gd name="T36" fmla="*/ 2147483647 w 41"/>
              <a:gd name="T37" fmla="*/ 2147483647 h 58"/>
              <a:gd name="T38" fmla="*/ 2147483647 w 41"/>
              <a:gd name="T39" fmla="*/ 2147483647 h 58"/>
              <a:gd name="T40" fmla="*/ 2147483647 w 41"/>
              <a:gd name="T41" fmla="*/ 2147483647 h 58"/>
              <a:gd name="T42" fmla="*/ 2147483647 w 41"/>
              <a:gd name="T43" fmla="*/ 2147483647 h 58"/>
              <a:gd name="T44" fmla="*/ 2147483647 w 41"/>
              <a:gd name="T45" fmla="*/ 2147483647 h 58"/>
              <a:gd name="T46" fmla="*/ 2147483647 w 41"/>
              <a:gd name="T47" fmla="*/ 2147483647 h 58"/>
              <a:gd name="T48" fmla="*/ 2147483647 w 41"/>
              <a:gd name="T49" fmla="*/ 2147483647 h 58"/>
              <a:gd name="T50" fmla="*/ 2147483647 w 41"/>
              <a:gd name="T51" fmla="*/ 2147483647 h 58"/>
              <a:gd name="T52" fmla="*/ 2147483647 w 41"/>
              <a:gd name="T53" fmla="*/ 2147483647 h 58"/>
              <a:gd name="T54" fmla="*/ 2147483647 w 41"/>
              <a:gd name="T55" fmla="*/ 2147483647 h 58"/>
              <a:gd name="T56" fmla="*/ 2147483647 w 41"/>
              <a:gd name="T57" fmla="*/ 2147483647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1"/>
              <a:gd name="T88" fmla="*/ 0 h 58"/>
              <a:gd name="T89" fmla="*/ 41 w 41"/>
              <a:gd name="T90" fmla="*/ 58 h 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1" name="Freeform 26"/>
          <p:cNvSpPr>
            <a:spLocks noChangeArrowheads="1"/>
          </p:cNvSpPr>
          <p:nvPr/>
        </p:nvSpPr>
        <p:spPr bwMode="auto">
          <a:xfrm>
            <a:off x="4394200" y="2936875"/>
            <a:ext cx="171450" cy="182563"/>
          </a:xfrm>
          <a:custGeom>
            <a:avLst/>
            <a:gdLst>
              <a:gd name="T0" fmla="*/ 2147483647 w 53"/>
              <a:gd name="T1" fmla="*/ 2147483647 h 57"/>
              <a:gd name="T2" fmla="*/ 2147483647 w 53"/>
              <a:gd name="T3" fmla="*/ 2147483647 h 57"/>
              <a:gd name="T4" fmla="*/ 2147483647 w 53"/>
              <a:gd name="T5" fmla="*/ 2147483647 h 57"/>
              <a:gd name="T6" fmla="*/ 2147483647 w 53"/>
              <a:gd name="T7" fmla="*/ 2147483647 h 57"/>
              <a:gd name="T8" fmla="*/ 2147483647 w 53"/>
              <a:gd name="T9" fmla="*/ 2147483647 h 57"/>
              <a:gd name="T10" fmla="*/ 2147483647 w 53"/>
              <a:gd name="T11" fmla="*/ 2147483647 h 57"/>
              <a:gd name="T12" fmla="*/ 2147483647 w 53"/>
              <a:gd name="T13" fmla="*/ 2147483647 h 57"/>
              <a:gd name="T14" fmla="*/ 2147483647 w 53"/>
              <a:gd name="T15" fmla="*/ 2147483647 h 57"/>
              <a:gd name="T16" fmla="*/ 2147483647 w 53"/>
              <a:gd name="T17" fmla="*/ 2147483647 h 57"/>
              <a:gd name="T18" fmla="*/ 2147483647 w 53"/>
              <a:gd name="T19" fmla="*/ 2147483647 h 57"/>
              <a:gd name="T20" fmla="*/ 2147483647 w 53"/>
              <a:gd name="T21" fmla="*/ 2147483647 h 57"/>
              <a:gd name="T22" fmla="*/ 2147483647 w 53"/>
              <a:gd name="T23" fmla="*/ 2147483647 h 57"/>
              <a:gd name="T24" fmla="*/ 2147483647 w 53"/>
              <a:gd name="T25" fmla="*/ 2147483647 h 57"/>
              <a:gd name="T26" fmla="*/ 0 w 53"/>
              <a:gd name="T27" fmla="*/ 2147483647 h 57"/>
              <a:gd name="T28" fmla="*/ 2147483647 w 53"/>
              <a:gd name="T29" fmla="*/ 2147483647 h 57"/>
              <a:gd name="T30" fmla="*/ 2147483647 w 53"/>
              <a:gd name="T31" fmla="*/ 2147483647 h 57"/>
              <a:gd name="T32" fmla="*/ 2147483647 w 53"/>
              <a:gd name="T33" fmla="*/ 2147483647 h 57"/>
              <a:gd name="T34" fmla="*/ 2147483647 w 53"/>
              <a:gd name="T35" fmla="*/ 2147483647 h 57"/>
              <a:gd name="T36" fmla="*/ 2147483647 w 53"/>
              <a:gd name="T37" fmla="*/ 2147483647 h 57"/>
              <a:gd name="T38" fmla="*/ 2147483647 w 53"/>
              <a:gd name="T39" fmla="*/ 2147483647 h 57"/>
              <a:gd name="T40" fmla="*/ 2147483647 w 53"/>
              <a:gd name="T41" fmla="*/ 2147483647 h 57"/>
              <a:gd name="T42" fmla="*/ 2147483647 w 53"/>
              <a:gd name="T43" fmla="*/ 2147483647 h 57"/>
              <a:gd name="T44" fmla="*/ 2147483647 w 53"/>
              <a:gd name="T45" fmla="*/ 2147483647 h 57"/>
              <a:gd name="T46" fmla="*/ 2147483647 w 53"/>
              <a:gd name="T47" fmla="*/ 2147483647 h 57"/>
              <a:gd name="T48" fmla="*/ 2147483647 w 53"/>
              <a:gd name="T49" fmla="*/ 2147483647 h 57"/>
              <a:gd name="T50" fmla="*/ 2147483647 w 53"/>
              <a:gd name="T51" fmla="*/ 2147483647 h 57"/>
              <a:gd name="T52" fmla="*/ 2147483647 w 53"/>
              <a:gd name="T53" fmla="*/ 2147483647 h 57"/>
              <a:gd name="T54" fmla="*/ 2147483647 w 53"/>
              <a:gd name="T55" fmla="*/ 2147483647 h 57"/>
              <a:gd name="T56" fmla="*/ 2147483647 w 53"/>
              <a:gd name="T57" fmla="*/ 2147483647 h 57"/>
              <a:gd name="T58" fmla="*/ 2147483647 w 53"/>
              <a:gd name="T59" fmla="*/ 2147483647 h 57"/>
              <a:gd name="T60" fmla="*/ 2147483647 w 53"/>
              <a:gd name="T61" fmla="*/ 2147483647 h 57"/>
              <a:gd name="T62" fmla="*/ 2147483647 w 53"/>
              <a:gd name="T63" fmla="*/ 2147483647 h 57"/>
              <a:gd name="T64" fmla="*/ 2147483647 w 53"/>
              <a:gd name="T65" fmla="*/ 2147483647 h 57"/>
              <a:gd name="T66" fmla="*/ 2147483647 w 53"/>
              <a:gd name="T67" fmla="*/ 2147483647 h 57"/>
              <a:gd name="T68" fmla="*/ 2147483647 w 53"/>
              <a:gd name="T69" fmla="*/ 2147483647 h 57"/>
              <a:gd name="T70" fmla="*/ 2147483647 w 53"/>
              <a:gd name="T71" fmla="*/ 2147483647 h 57"/>
              <a:gd name="T72" fmla="*/ 2147483647 w 53"/>
              <a:gd name="T73" fmla="*/ 2147483647 h 57"/>
              <a:gd name="T74" fmla="*/ 2147483647 w 53"/>
              <a:gd name="T75" fmla="*/ 2147483647 h 57"/>
              <a:gd name="T76" fmla="*/ 2147483647 w 53"/>
              <a:gd name="T77" fmla="*/ 2147483647 h 57"/>
              <a:gd name="T78" fmla="*/ 2147483647 w 53"/>
              <a:gd name="T79" fmla="*/ 2147483647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3"/>
              <a:gd name="T121" fmla="*/ 0 h 57"/>
              <a:gd name="T122" fmla="*/ 53 w 53"/>
              <a:gd name="T123" fmla="*/ 57 h 5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27"/>
          <p:cNvSpPr>
            <a:spLocks noChangeArrowheads="1"/>
          </p:cNvSpPr>
          <p:nvPr/>
        </p:nvSpPr>
        <p:spPr bwMode="auto">
          <a:xfrm>
            <a:off x="4683125" y="2573338"/>
            <a:ext cx="603250" cy="574675"/>
          </a:xfrm>
          <a:custGeom>
            <a:avLst/>
            <a:gdLst>
              <a:gd name="T0" fmla="*/ 2147483647 w 188"/>
              <a:gd name="T1" fmla="*/ 2147483647 h 179"/>
              <a:gd name="T2" fmla="*/ 2147483647 w 188"/>
              <a:gd name="T3" fmla="*/ 2147483647 h 179"/>
              <a:gd name="T4" fmla="*/ 2147483647 w 188"/>
              <a:gd name="T5" fmla="*/ 2147483647 h 179"/>
              <a:gd name="T6" fmla="*/ 2147483647 w 188"/>
              <a:gd name="T7" fmla="*/ 2147483647 h 179"/>
              <a:gd name="T8" fmla="*/ 2147483647 w 188"/>
              <a:gd name="T9" fmla="*/ 2147483647 h 179"/>
              <a:gd name="T10" fmla="*/ 2147483647 w 188"/>
              <a:gd name="T11" fmla="*/ 2147483647 h 179"/>
              <a:gd name="T12" fmla="*/ 2147483647 w 188"/>
              <a:gd name="T13" fmla="*/ 2147483647 h 179"/>
              <a:gd name="T14" fmla="*/ 2147483647 w 188"/>
              <a:gd name="T15" fmla="*/ 2147483647 h 179"/>
              <a:gd name="T16" fmla="*/ 2147483647 w 188"/>
              <a:gd name="T17" fmla="*/ 2147483647 h 179"/>
              <a:gd name="T18" fmla="*/ 2147483647 w 188"/>
              <a:gd name="T19" fmla="*/ 2147483647 h 179"/>
              <a:gd name="T20" fmla="*/ 0 w 188"/>
              <a:gd name="T21" fmla="*/ 2147483647 h 179"/>
              <a:gd name="T22" fmla="*/ 2147483647 w 188"/>
              <a:gd name="T23" fmla="*/ 2147483647 h 179"/>
              <a:gd name="T24" fmla="*/ 2147483647 w 188"/>
              <a:gd name="T25" fmla="*/ 2147483647 h 179"/>
              <a:gd name="T26" fmla="*/ 2147483647 w 188"/>
              <a:gd name="T27" fmla="*/ 2147483647 h 179"/>
              <a:gd name="T28" fmla="*/ 2147483647 w 188"/>
              <a:gd name="T29" fmla="*/ 2147483647 h 179"/>
              <a:gd name="T30" fmla="*/ 2147483647 w 188"/>
              <a:gd name="T31" fmla="*/ 2147483647 h 179"/>
              <a:gd name="T32" fmla="*/ 2147483647 w 188"/>
              <a:gd name="T33" fmla="*/ 2147483647 h 179"/>
              <a:gd name="T34" fmla="*/ 2147483647 w 188"/>
              <a:gd name="T35" fmla="*/ 2147483647 h 179"/>
              <a:gd name="T36" fmla="*/ 2147483647 w 188"/>
              <a:gd name="T37" fmla="*/ 2147483647 h 179"/>
              <a:gd name="T38" fmla="*/ 2147483647 w 188"/>
              <a:gd name="T39" fmla="*/ 2147483647 h 179"/>
              <a:gd name="T40" fmla="*/ 2147483647 w 188"/>
              <a:gd name="T41" fmla="*/ 2147483647 h 179"/>
              <a:gd name="T42" fmla="*/ 2147483647 w 188"/>
              <a:gd name="T43" fmla="*/ 2147483647 h 179"/>
              <a:gd name="T44" fmla="*/ 2147483647 w 188"/>
              <a:gd name="T45" fmla="*/ 2147483647 h 179"/>
              <a:gd name="T46" fmla="*/ 2147483647 w 188"/>
              <a:gd name="T47" fmla="*/ 2147483647 h 179"/>
              <a:gd name="T48" fmla="*/ 2147483647 w 188"/>
              <a:gd name="T49" fmla="*/ 2147483647 h 179"/>
              <a:gd name="T50" fmla="*/ 2147483647 w 188"/>
              <a:gd name="T51" fmla="*/ 2147483647 h 179"/>
              <a:gd name="T52" fmla="*/ 2147483647 w 188"/>
              <a:gd name="T53" fmla="*/ 2147483647 h 179"/>
              <a:gd name="T54" fmla="*/ 2147483647 w 188"/>
              <a:gd name="T55" fmla="*/ 2147483647 h 179"/>
              <a:gd name="T56" fmla="*/ 2147483647 w 188"/>
              <a:gd name="T57" fmla="*/ 2147483647 h 179"/>
              <a:gd name="T58" fmla="*/ 2147483647 w 188"/>
              <a:gd name="T59" fmla="*/ 2147483647 h 179"/>
              <a:gd name="T60" fmla="*/ 2147483647 w 188"/>
              <a:gd name="T61" fmla="*/ 2147483647 h 179"/>
              <a:gd name="T62" fmla="*/ 2147483647 w 188"/>
              <a:gd name="T63" fmla="*/ 2147483647 h 179"/>
              <a:gd name="T64" fmla="*/ 2147483647 w 188"/>
              <a:gd name="T65" fmla="*/ 2147483647 h 179"/>
              <a:gd name="T66" fmla="*/ 2147483647 w 188"/>
              <a:gd name="T67" fmla="*/ 2147483647 h 179"/>
              <a:gd name="T68" fmla="*/ 2147483647 w 188"/>
              <a:gd name="T69" fmla="*/ 2147483647 h 179"/>
              <a:gd name="T70" fmla="*/ 2147483647 w 188"/>
              <a:gd name="T71" fmla="*/ 2147483647 h 179"/>
              <a:gd name="T72" fmla="*/ 2147483647 w 188"/>
              <a:gd name="T73" fmla="*/ 2147483647 h 179"/>
              <a:gd name="T74" fmla="*/ 2147483647 w 188"/>
              <a:gd name="T75" fmla="*/ 2147483647 h 179"/>
              <a:gd name="T76" fmla="*/ 2147483647 w 188"/>
              <a:gd name="T77" fmla="*/ 2147483647 h 179"/>
              <a:gd name="T78" fmla="*/ 2147483647 w 188"/>
              <a:gd name="T79" fmla="*/ 2147483647 h 179"/>
              <a:gd name="T80" fmla="*/ 2147483647 w 188"/>
              <a:gd name="T81" fmla="*/ 2147483647 h 179"/>
              <a:gd name="T82" fmla="*/ 2147483647 w 188"/>
              <a:gd name="T83" fmla="*/ 2147483647 h 179"/>
              <a:gd name="T84" fmla="*/ 2147483647 w 188"/>
              <a:gd name="T85" fmla="*/ 2147483647 h 179"/>
              <a:gd name="T86" fmla="*/ 2147483647 w 188"/>
              <a:gd name="T87" fmla="*/ 2147483647 h 179"/>
              <a:gd name="T88" fmla="*/ 2147483647 w 188"/>
              <a:gd name="T89" fmla="*/ 2147483647 h 179"/>
              <a:gd name="T90" fmla="*/ 2147483647 w 188"/>
              <a:gd name="T91" fmla="*/ 2147483647 h 179"/>
              <a:gd name="T92" fmla="*/ 2147483647 w 188"/>
              <a:gd name="T93" fmla="*/ 2147483647 h 179"/>
              <a:gd name="T94" fmla="*/ 2147483647 w 188"/>
              <a:gd name="T95" fmla="*/ 2147483647 h 179"/>
              <a:gd name="T96" fmla="*/ 2147483647 w 188"/>
              <a:gd name="T97" fmla="*/ 2147483647 h 179"/>
              <a:gd name="T98" fmla="*/ 2147483647 w 188"/>
              <a:gd name="T99" fmla="*/ 2147483647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88"/>
              <a:gd name="T151" fmla="*/ 0 h 179"/>
              <a:gd name="T152" fmla="*/ 188 w 188"/>
              <a:gd name="T153" fmla="*/ 179 h 17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3" name="Freeform 28"/>
          <p:cNvSpPr>
            <a:spLocks noChangeArrowheads="1"/>
          </p:cNvSpPr>
          <p:nvPr/>
        </p:nvSpPr>
        <p:spPr bwMode="auto">
          <a:xfrm>
            <a:off x="4818063" y="2227263"/>
            <a:ext cx="860425" cy="584200"/>
          </a:xfrm>
          <a:custGeom>
            <a:avLst/>
            <a:gdLst>
              <a:gd name="T0" fmla="*/ 2147483647 w 268"/>
              <a:gd name="T1" fmla="*/ 2147483647 h 182"/>
              <a:gd name="T2" fmla="*/ 2147483647 w 268"/>
              <a:gd name="T3" fmla="*/ 2147483647 h 182"/>
              <a:gd name="T4" fmla="*/ 2147483647 w 268"/>
              <a:gd name="T5" fmla="*/ 2147483647 h 182"/>
              <a:gd name="T6" fmla="*/ 2147483647 w 268"/>
              <a:gd name="T7" fmla="*/ 2147483647 h 182"/>
              <a:gd name="T8" fmla="*/ 2147483647 w 268"/>
              <a:gd name="T9" fmla="*/ 2147483647 h 182"/>
              <a:gd name="T10" fmla="*/ 2147483647 w 268"/>
              <a:gd name="T11" fmla="*/ 2147483647 h 182"/>
              <a:gd name="T12" fmla="*/ 0 w 268"/>
              <a:gd name="T13" fmla="*/ 2147483647 h 182"/>
              <a:gd name="T14" fmla="*/ 2147483647 w 268"/>
              <a:gd name="T15" fmla="*/ 2147483647 h 182"/>
              <a:gd name="T16" fmla="*/ 2147483647 w 268"/>
              <a:gd name="T17" fmla="*/ 2147483647 h 182"/>
              <a:gd name="T18" fmla="*/ 2147483647 w 268"/>
              <a:gd name="T19" fmla="*/ 2147483647 h 182"/>
              <a:gd name="T20" fmla="*/ 2147483647 w 268"/>
              <a:gd name="T21" fmla="*/ 2147483647 h 182"/>
              <a:gd name="T22" fmla="*/ 2147483647 w 268"/>
              <a:gd name="T23" fmla="*/ 2147483647 h 182"/>
              <a:gd name="T24" fmla="*/ 2147483647 w 268"/>
              <a:gd name="T25" fmla="*/ 2147483647 h 182"/>
              <a:gd name="T26" fmla="*/ 2147483647 w 268"/>
              <a:gd name="T27" fmla="*/ 2147483647 h 182"/>
              <a:gd name="T28" fmla="*/ 2147483647 w 268"/>
              <a:gd name="T29" fmla="*/ 2147483647 h 182"/>
              <a:gd name="T30" fmla="*/ 2147483647 w 268"/>
              <a:gd name="T31" fmla="*/ 2147483647 h 182"/>
              <a:gd name="T32" fmla="*/ 2147483647 w 268"/>
              <a:gd name="T33" fmla="*/ 2147483647 h 182"/>
              <a:gd name="T34" fmla="*/ 2147483647 w 268"/>
              <a:gd name="T35" fmla="*/ 2147483647 h 182"/>
              <a:gd name="T36" fmla="*/ 2147483647 w 268"/>
              <a:gd name="T37" fmla="*/ 2147483647 h 182"/>
              <a:gd name="T38" fmla="*/ 2147483647 w 268"/>
              <a:gd name="T39" fmla="*/ 2147483647 h 182"/>
              <a:gd name="T40" fmla="*/ 2147483647 w 268"/>
              <a:gd name="T41" fmla="*/ 2147483647 h 182"/>
              <a:gd name="T42" fmla="*/ 2147483647 w 268"/>
              <a:gd name="T43" fmla="*/ 2147483647 h 182"/>
              <a:gd name="T44" fmla="*/ 2147483647 w 268"/>
              <a:gd name="T45" fmla="*/ 2147483647 h 182"/>
              <a:gd name="T46" fmla="*/ 2147483647 w 268"/>
              <a:gd name="T47" fmla="*/ 2147483647 h 182"/>
              <a:gd name="T48" fmla="*/ 2147483647 w 268"/>
              <a:gd name="T49" fmla="*/ 2147483647 h 182"/>
              <a:gd name="T50" fmla="*/ 2147483647 w 268"/>
              <a:gd name="T51" fmla="*/ 2147483647 h 182"/>
              <a:gd name="T52" fmla="*/ 2147483647 w 268"/>
              <a:gd name="T53" fmla="*/ 2147483647 h 182"/>
              <a:gd name="T54" fmla="*/ 2147483647 w 268"/>
              <a:gd name="T55" fmla="*/ 2147483647 h 182"/>
              <a:gd name="T56" fmla="*/ 2147483647 w 268"/>
              <a:gd name="T57" fmla="*/ 2147483647 h 182"/>
              <a:gd name="T58" fmla="*/ 2147483647 w 268"/>
              <a:gd name="T59" fmla="*/ 2147483647 h 182"/>
              <a:gd name="T60" fmla="*/ 2147483647 w 268"/>
              <a:gd name="T61" fmla="*/ 2147483647 h 182"/>
              <a:gd name="T62" fmla="*/ 2147483647 w 268"/>
              <a:gd name="T63" fmla="*/ 2147483647 h 182"/>
              <a:gd name="T64" fmla="*/ 2147483647 w 268"/>
              <a:gd name="T65" fmla="*/ 2147483647 h 182"/>
              <a:gd name="T66" fmla="*/ 2147483647 w 268"/>
              <a:gd name="T67" fmla="*/ 2147483647 h 182"/>
              <a:gd name="T68" fmla="*/ 2147483647 w 268"/>
              <a:gd name="T69" fmla="*/ 2147483647 h 182"/>
              <a:gd name="T70" fmla="*/ 2147483647 w 268"/>
              <a:gd name="T71" fmla="*/ 2147483647 h 182"/>
              <a:gd name="T72" fmla="*/ 2147483647 w 268"/>
              <a:gd name="T73" fmla="*/ 2147483647 h 182"/>
              <a:gd name="T74" fmla="*/ 2147483647 w 268"/>
              <a:gd name="T75" fmla="*/ 2147483647 h 182"/>
              <a:gd name="T76" fmla="*/ 2147483647 w 268"/>
              <a:gd name="T77" fmla="*/ 2147483647 h 182"/>
              <a:gd name="T78" fmla="*/ 2147483647 w 268"/>
              <a:gd name="T79" fmla="*/ 2147483647 h 182"/>
              <a:gd name="T80" fmla="*/ 2147483647 w 268"/>
              <a:gd name="T81" fmla="*/ 2147483647 h 182"/>
              <a:gd name="T82" fmla="*/ 2147483647 w 268"/>
              <a:gd name="T83" fmla="*/ 2147483647 h 182"/>
              <a:gd name="T84" fmla="*/ 2147483647 w 268"/>
              <a:gd name="T85" fmla="*/ 2147483647 h 182"/>
              <a:gd name="T86" fmla="*/ 2147483647 w 268"/>
              <a:gd name="T87" fmla="*/ 2147483647 h 182"/>
              <a:gd name="T88" fmla="*/ 2147483647 w 268"/>
              <a:gd name="T89" fmla="*/ 2147483647 h 182"/>
              <a:gd name="T90" fmla="*/ 2147483647 w 268"/>
              <a:gd name="T91" fmla="*/ 2147483647 h 182"/>
              <a:gd name="T92" fmla="*/ 2147483647 w 268"/>
              <a:gd name="T93" fmla="*/ 2147483647 h 182"/>
              <a:gd name="T94" fmla="*/ 2147483647 w 268"/>
              <a:gd name="T95" fmla="*/ 2147483647 h 182"/>
              <a:gd name="T96" fmla="*/ 2147483647 w 268"/>
              <a:gd name="T97" fmla="*/ 2147483647 h 182"/>
              <a:gd name="T98" fmla="*/ 2147483647 w 268"/>
              <a:gd name="T99" fmla="*/ 2147483647 h 182"/>
              <a:gd name="T100" fmla="*/ 2147483647 w 268"/>
              <a:gd name="T101" fmla="*/ 2147483647 h 182"/>
              <a:gd name="T102" fmla="*/ 2147483647 w 268"/>
              <a:gd name="T103" fmla="*/ 2147483647 h 182"/>
              <a:gd name="T104" fmla="*/ 2147483647 w 268"/>
              <a:gd name="T105" fmla="*/ 2147483647 h 182"/>
              <a:gd name="T106" fmla="*/ 2147483647 w 268"/>
              <a:gd name="T107" fmla="*/ 2147483647 h 182"/>
              <a:gd name="T108" fmla="*/ 2147483647 w 268"/>
              <a:gd name="T109" fmla="*/ 2147483647 h 182"/>
              <a:gd name="T110" fmla="*/ 2147483647 w 268"/>
              <a:gd name="T111" fmla="*/ 2147483647 h 182"/>
              <a:gd name="T112" fmla="*/ 2147483647 w 268"/>
              <a:gd name="T113" fmla="*/ 2147483647 h 182"/>
              <a:gd name="T114" fmla="*/ 2147483647 w 268"/>
              <a:gd name="T115" fmla="*/ 2147483647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68"/>
              <a:gd name="T175" fmla="*/ 0 h 182"/>
              <a:gd name="T176" fmla="*/ 268 w 268"/>
              <a:gd name="T177" fmla="*/ 182 h 18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29"/>
          <p:cNvSpPr>
            <a:spLocks noChangeArrowheads="1"/>
          </p:cNvSpPr>
          <p:nvPr/>
        </p:nvSpPr>
        <p:spPr bwMode="auto">
          <a:xfrm>
            <a:off x="4635500" y="1393825"/>
            <a:ext cx="1155700" cy="1054100"/>
          </a:xfrm>
          <a:custGeom>
            <a:avLst/>
            <a:gdLst>
              <a:gd name="T0" fmla="*/ 2147483647 w 360"/>
              <a:gd name="T1" fmla="*/ 2147483647 h 328"/>
              <a:gd name="T2" fmla="*/ 2147483647 w 360"/>
              <a:gd name="T3" fmla="*/ 2147483647 h 328"/>
              <a:gd name="T4" fmla="*/ 2147483647 w 360"/>
              <a:gd name="T5" fmla="*/ 2147483647 h 328"/>
              <a:gd name="T6" fmla="*/ 2147483647 w 360"/>
              <a:gd name="T7" fmla="*/ 2147483647 h 328"/>
              <a:gd name="T8" fmla="*/ 2147483647 w 360"/>
              <a:gd name="T9" fmla="*/ 2147483647 h 328"/>
              <a:gd name="T10" fmla="*/ 2147483647 w 360"/>
              <a:gd name="T11" fmla="*/ 2147483647 h 328"/>
              <a:gd name="T12" fmla="*/ 2147483647 w 360"/>
              <a:gd name="T13" fmla="*/ 2147483647 h 328"/>
              <a:gd name="T14" fmla="*/ 2147483647 w 360"/>
              <a:gd name="T15" fmla="*/ 2147483647 h 328"/>
              <a:gd name="T16" fmla="*/ 2147483647 w 360"/>
              <a:gd name="T17" fmla="*/ 2147483647 h 328"/>
              <a:gd name="T18" fmla="*/ 2147483647 w 360"/>
              <a:gd name="T19" fmla="*/ 2147483647 h 328"/>
              <a:gd name="T20" fmla="*/ 2147483647 w 360"/>
              <a:gd name="T21" fmla="*/ 2147483647 h 328"/>
              <a:gd name="T22" fmla="*/ 2147483647 w 360"/>
              <a:gd name="T23" fmla="*/ 2147483647 h 328"/>
              <a:gd name="T24" fmla="*/ 2147483647 w 360"/>
              <a:gd name="T25" fmla="*/ 2147483647 h 328"/>
              <a:gd name="T26" fmla="*/ 2147483647 w 360"/>
              <a:gd name="T27" fmla="*/ 2147483647 h 328"/>
              <a:gd name="T28" fmla="*/ 2147483647 w 360"/>
              <a:gd name="T29" fmla="*/ 2147483647 h 328"/>
              <a:gd name="T30" fmla="*/ 2147483647 w 360"/>
              <a:gd name="T31" fmla="*/ 2147483647 h 328"/>
              <a:gd name="T32" fmla="*/ 2147483647 w 360"/>
              <a:gd name="T33" fmla="*/ 2147483647 h 328"/>
              <a:gd name="T34" fmla="*/ 2147483647 w 360"/>
              <a:gd name="T35" fmla="*/ 2147483647 h 328"/>
              <a:gd name="T36" fmla="*/ 2147483647 w 360"/>
              <a:gd name="T37" fmla="*/ 2147483647 h 328"/>
              <a:gd name="T38" fmla="*/ 2147483647 w 360"/>
              <a:gd name="T39" fmla="*/ 2147483647 h 328"/>
              <a:gd name="T40" fmla="*/ 2147483647 w 360"/>
              <a:gd name="T41" fmla="*/ 2147483647 h 328"/>
              <a:gd name="T42" fmla="*/ 2147483647 w 360"/>
              <a:gd name="T43" fmla="*/ 2147483647 h 328"/>
              <a:gd name="T44" fmla="*/ 2147483647 w 360"/>
              <a:gd name="T45" fmla="*/ 2147483647 h 328"/>
              <a:gd name="T46" fmla="*/ 2147483647 w 360"/>
              <a:gd name="T47" fmla="*/ 2147483647 h 328"/>
              <a:gd name="T48" fmla="*/ 2147483647 w 360"/>
              <a:gd name="T49" fmla="*/ 2147483647 h 328"/>
              <a:gd name="T50" fmla="*/ 2147483647 w 360"/>
              <a:gd name="T51" fmla="*/ 2147483647 h 328"/>
              <a:gd name="T52" fmla="*/ 2147483647 w 360"/>
              <a:gd name="T53" fmla="*/ 2147483647 h 328"/>
              <a:gd name="T54" fmla="*/ 2147483647 w 360"/>
              <a:gd name="T55" fmla="*/ 2147483647 h 328"/>
              <a:gd name="T56" fmla="*/ 2147483647 w 360"/>
              <a:gd name="T57" fmla="*/ 2147483647 h 328"/>
              <a:gd name="T58" fmla="*/ 2147483647 w 360"/>
              <a:gd name="T59" fmla="*/ 2147483647 h 328"/>
              <a:gd name="T60" fmla="*/ 2147483647 w 360"/>
              <a:gd name="T61" fmla="*/ 2147483647 h 328"/>
              <a:gd name="T62" fmla="*/ 2147483647 w 360"/>
              <a:gd name="T63" fmla="*/ 2147483647 h 328"/>
              <a:gd name="T64" fmla="*/ 2147483647 w 360"/>
              <a:gd name="T65" fmla="*/ 2147483647 h 328"/>
              <a:gd name="T66" fmla="*/ 2147483647 w 360"/>
              <a:gd name="T67" fmla="*/ 2147483647 h 328"/>
              <a:gd name="T68" fmla="*/ 2147483647 w 360"/>
              <a:gd name="T69" fmla="*/ 2147483647 h 328"/>
              <a:gd name="T70" fmla="*/ 2147483647 w 360"/>
              <a:gd name="T71" fmla="*/ 2147483647 h 328"/>
              <a:gd name="T72" fmla="*/ 2147483647 w 360"/>
              <a:gd name="T73" fmla="*/ 2147483647 h 328"/>
              <a:gd name="T74" fmla="*/ 2147483647 w 360"/>
              <a:gd name="T75" fmla="*/ 2147483647 h 328"/>
              <a:gd name="T76" fmla="*/ 2147483647 w 360"/>
              <a:gd name="T77" fmla="*/ 2147483647 h 328"/>
              <a:gd name="T78" fmla="*/ 2147483647 w 360"/>
              <a:gd name="T79" fmla="*/ 2147483647 h 328"/>
              <a:gd name="T80" fmla="*/ 2147483647 w 360"/>
              <a:gd name="T81" fmla="*/ 2147483647 h 328"/>
              <a:gd name="T82" fmla="*/ 2147483647 w 360"/>
              <a:gd name="T83" fmla="*/ 2147483647 h 328"/>
              <a:gd name="T84" fmla="*/ 2147483647 w 360"/>
              <a:gd name="T85" fmla="*/ 2147483647 h 328"/>
              <a:gd name="T86" fmla="*/ 2147483647 w 360"/>
              <a:gd name="T87" fmla="*/ 2147483647 h 328"/>
              <a:gd name="T88" fmla="*/ 2147483647 w 360"/>
              <a:gd name="T89" fmla="*/ 2147483647 h 328"/>
              <a:gd name="T90" fmla="*/ 2147483647 w 360"/>
              <a:gd name="T91" fmla="*/ 2147483647 h 328"/>
              <a:gd name="T92" fmla="*/ 2147483647 w 360"/>
              <a:gd name="T93" fmla="*/ 2147483647 h 328"/>
              <a:gd name="T94" fmla="*/ 2147483647 w 360"/>
              <a:gd name="T95" fmla="*/ 2147483647 h 328"/>
              <a:gd name="T96" fmla="*/ 2147483647 w 360"/>
              <a:gd name="T97" fmla="*/ 2147483647 h 328"/>
              <a:gd name="T98" fmla="*/ 2147483647 w 360"/>
              <a:gd name="T99" fmla="*/ 2147483647 h 328"/>
              <a:gd name="T100" fmla="*/ 2147483647 w 360"/>
              <a:gd name="T101" fmla="*/ 2147483647 h 328"/>
              <a:gd name="T102" fmla="*/ 2147483647 w 360"/>
              <a:gd name="T103" fmla="*/ 2147483647 h 328"/>
              <a:gd name="T104" fmla="*/ 2147483647 w 360"/>
              <a:gd name="T105" fmla="*/ 2147483647 h 328"/>
              <a:gd name="T106" fmla="*/ 2147483647 w 360"/>
              <a:gd name="T107" fmla="*/ 2147483647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60"/>
              <a:gd name="T163" fmla="*/ 0 h 328"/>
              <a:gd name="T164" fmla="*/ 360 w 360"/>
              <a:gd name="T165" fmla="*/ 328 h 32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30"/>
          <p:cNvSpPr>
            <a:spLocks noChangeArrowheads="1"/>
          </p:cNvSpPr>
          <p:nvPr/>
        </p:nvSpPr>
        <p:spPr bwMode="auto">
          <a:xfrm>
            <a:off x="4406900" y="3279775"/>
            <a:ext cx="696913" cy="436563"/>
          </a:xfrm>
          <a:custGeom>
            <a:avLst/>
            <a:gdLst>
              <a:gd name="T0" fmla="*/ 2147483647 w 217"/>
              <a:gd name="T1" fmla="*/ 2147483647 h 136"/>
              <a:gd name="T2" fmla="*/ 2147483647 w 217"/>
              <a:gd name="T3" fmla="*/ 2147483647 h 136"/>
              <a:gd name="T4" fmla="*/ 2147483647 w 217"/>
              <a:gd name="T5" fmla="*/ 2147483647 h 136"/>
              <a:gd name="T6" fmla="*/ 2147483647 w 217"/>
              <a:gd name="T7" fmla="*/ 2147483647 h 136"/>
              <a:gd name="T8" fmla="*/ 2147483647 w 217"/>
              <a:gd name="T9" fmla="*/ 2147483647 h 136"/>
              <a:gd name="T10" fmla="*/ 2147483647 w 217"/>
              <a:gd name="T11" fmla="*/ 0 h 136"/>
              <a:gd name="T12" fmla="*/ 2147483647 w 217"/>
              <a:gd name="T13" fmla="*/ 2147483647 h 136"/>
              <a:gd name="T14" fmla="*/ 2147483647 w 217"/>
              <a:gd name="T15" fmla="*/ 2147483647 h 136"/>
              <a:gd name="T16" fmla="*/ 2147483647 w 217"/>
              <a:gd name="T17" fmla="*/ 2147483647 h 136"/>
              <a:gd name="T18" fmla="*/ 2147483647 w 217"/>
              <a:gd name="T19" fmla="*/ 2147483647 h 136"/>
              <a:gd name="T20" fmla="*/ 2147483647 w 217"/>
              <a:gd name="T21" fmla="*/ 2147483647 h 136"/>
              <a:gd name="T22" fmla="*/ 2147483647 w 217"/>
              <a:gd name="T23" fmla="*/ 2147483647 h 136"/>
              <a:gd name="T24" fmla="*/ 2147483647 w 217"/>
              <a:gd name="T25" fmla="*/ 2147483647 h 136"/>
              <a:gd name="T26" fmla="*/ 2147483647 w 217"/>
              <a:gd name="T27" fmla="*/ 2147483647 h 136"/>
              <a:gd name="T28" fmla="*/ 0 w 217"/>
              <a:gd name="T29" fmla="*/ 2147483647 h 136"/>
              <a:gd name="T30" fmla="*/ 2147483647 w 217"/>
              <a:gd name="T31" fmla="*/ 2147483647 h 136"/>
              <a:gd name="T32" fmla="*/ 2147483647 w 217"/>
              <a:gd name="T33" fmla="*/ 2147483647 h 136"/>
              <a:gd name="T34" fmla="*/ 2147483647 w 217"/>
              <a:gd name="T35" fmla="*/ 2147483647 h 136"/>
              <a:gd name="T36" fmla="*/ 2147483647 w 217"/>
              <a:gd name="T37" fmla="*/ 2147483647 h 136"/>
              <a:gd name="T38" fmla="*/ 2147483647 w 217"/>
              <a:gd name="T39" fmla="*/ 2147483647 h 136"/>
              <a:gd name="T40" fmla="*/ 2147483647 w 217"/>
              <a:gd name="T41" fmla="*/ 2147483647 h 136"/>
              <a:gd name="T42" fmla="*/ 2147483647 w 217"/>
              <a:gd name="T43" fmla="*/ 2147483647 h 136"/>
              <a:gd name="T44" fmla="*/ 2147483647 w 217"/>
              <a:gd name="T45" fmla="*/ 2147483647 h 136"/>
              <a:gd name="T46" fmla="*/ 2147483647 w 217"/>
              <a:gd name="T47" fmla="*/ 2147483647 h 136"/>
              <a:gd name="T48" fmla="*/ 2147483647 w 217"/>
              <a:gd name="T49" fmla="*/ 2147483647 h 136"/>
              <a:gd name="T50" fmla="*/ 2147483647 w 217"/>
              <a:gd name="T51" fmla="*/ 2147483647 h 136"/>
              <a:gd name="T52" fmla="*/ 2147483647 w 217"/>
              <a:gd name="T53" fmla="*/ 2147483647 h 136"/>
              <a:gd name="T54" fmla="*/ 2147483647 w 217"/>
              <a:gd name="T55" fmla="*/ 2147483647 h 136"/>
              <a:gd name="T56" fmla="*/ 2147483647 w 217"/>
              <a:gd name="T57" fmla="*/ 2147483647 h 136"/>
              <a:gd name="T58" fmla="*/ 2147483647 w 217"/>
              <a:gd name="T59" fmla="*/ 2147483647 h 136"/>
              <a:gd name="T60" fmla="*/ 2147483647 w 217"/>
              <a:gd name="T61" fmla="*/ 2147483647 h 136"/>
              <a:gd name="T62" fmla="*/ 2147483647 w 217"/>
              <a:gd name="T63" fmla="*/ 2147483647 h 136"/>
              <a:gd name="T64" fmla="*/ 2147483647 w 217"/>
              <a:gd name="T65" fmla="*/ 2147483647 h 136"/>
              <a:gd name="T66" fmla="*/ 2147483647 w 217"/>
              <a:gd name="T67" fmla="*/ 2147483647 h 136"/>
              <a:gd name="T68" fmla="*/ 2147483647 w 217"/>
              <a:gd name="T69" fmla="*/ 2147483647 h 136"/>
              <a:gd name="T70" fmla="*/ 2147483647 w 217"/>
              <a:gd name="T71" fmla="*/ 2147483647 h 136"/>
              <a:gd name="T72" fmla="*/ 2147483647 w 217"/>
              <a:gd name="T73" fmla="*/ 2147483647 h 136"/>
              <a:gd name="T74" fmla="*/ 2147483647 w 217"/>
              <a:gd name="T75" fmla="*/ 2147483647 h 136"/>
              <a:gd name="T76" fmla="*/ 2147483647 w 217"/>
              <a:gd name="T77" fmla="*/ 2147483647 h 136"/>
              <a:gd name="T78" fmla="*/ 2147483647 w 217"/>
              <a:gd name="T79" fmla="*/ 2147483647 h 136"/>
              <a:gd name="T80" fmla="*/ 2147483647 w 217"/>
              <a:gd name="T81" fmla="*/ 2147483647 h 136"/>
              <a:gd name="T82" fmla="*/ 2147483647 w 217"/>
              <a:gd name="T83" fmla="*/ 2147483647 h 136"/>
              <a:gd name="T84" fmla="*/ 2147483647 w 217"/>
              <a:gd name="T85" fmla="*/ 2147483647 h 136"/>
              <a:gd name="T86" fmla="*/ 2147483647 w 217"/>
              <a:gd name="T87" fmla="*/ 2147483647 h 136"/>
              <a:gd name="T88" fmla="*/ 2147483647 w 217"/>
              <a:gd name="T89" fmla="*/ 2147483647 h 136"/>
              <a:gd name="T90" fmla="*/ 2147483647 w 217"/>
              <a:gd name="T91" fmla="*/ 2147483647 h 136"/>
              <a:gd name="T92" fmla="*/ 2147483647 w 217"/>
              <a:gd name="T93" fmla="*/ 2147483647 h 136"/>
              <a:gd name="T94" fmla="*/ 2147483647 w 217"/>
              <a:gd name="T95" fmla="*/ 2147483647 h 136"/>
              <a:gd name="T96" fmla="*/ 2147483647 w 217"/>
              <a:gd name="T97" fmla="*/ 2147483647 h 136"/>
              <a:gd name="T98" fmla="*/ 2147483647 w 217"/>
              <a:gd name="T99" fmla="*/ 2147483647 h 136"/>
              <a:gd name="T100" fmla="*/ 2147483647 w 217"/>
              <a:gd name="T101" fmla="*/ 2147483647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7"/>
              <a:gd name="T154" fmla="*/ 0 h 136"/>
              <a:gd name="T155" fmla="*/ 217 w 217"/>
              <a:gd name="T156" fmla="*/ 136 h 1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6" name="Freeform 31"/>
          <p:cNvSpPr>
            <a:spLocks noChangeArrowheads="1"/>
          </p:cNvSpPr>
          <p:nvPr/>
        </p:nvSpPr>
        <p:spPr bwMode="auto">
          <a:xfrm>
            <a:off x="5059363" y="4003675"/>
            <a:ext cx="109537" cy="98425"/>
          </a:xfrm>
          <a:custGeom>
            <a:avLst/>
            <a:gdLst>
              <a:gd name="T0" fmla="*/ 2147483647 w 34"/>
              <a:gd name="T1" fmla="*/ 2147483647 h 31"/>
              <a:gd name="T2" fmla="*/ 2147483647 w 34"/>
              <a:gd name="T3" fmla="*/ 2147483647 h 31"/>
              <a:gd name="T4" fmla="*/ 2147483647 w 34"/>
              <a:gd name="T5" fmla="*/ 2147483647 h 31"/>
              <a:gd name="T6" fmla="*/ 2147483647 w 34"/>
              <a:gd name="T7" fmla="*/ 2147483647 h 31"/>
              <a:gd name="T8" fmla="*/ 2147483647 w 34"/>
              <a:gd name="T9" fmla="*/ 2147483647 h 31"/>
              <a:gd name="T10" fmla="*/ 2147483647 w 34"/>
              <a:gd name="T11" fmla="*/ 2147483647 h 31"/>
              <a:gd name="T12" fmla="*/ 2147483647 w 34"/>
              <a:gd name="T13" fmla="*/ 2147483647 h 31"/>
              <a:gd name="T14" fmla="*/ 2147483647 w 34"/>
              <a:gd name="T15" fmla="*/ 2147483647 h 31"/>
              <a:gd name="T16" fmla="*/ 2147483647 w 34"/>
              <a:gd name="T17" fmla="*/ 2147483647 h 31"/>
              <a:gd name="T18" fmla="*/ 2147483647 w 34"/>
              <a:gd name="T19" fmla="*/ 2147483647 h 31"/>
              <a:gd name="T20" fmla="*/ 0 w 34"/>
              <a:gd name="T21" fmla="*/ 2147483647 h 31"/>
              <a:gd name="T22" fmla="*/ 2147483647 w 34"/>
              <a:gd name="T23" fmla="*/ 2147483647 h 31"/>
              <a:gd name="T24" fmla="*/ 2147483647 w 34"/>
              <a:gd name="T25" fmla="*/ 2147483647 h 31"/>
              <a:gd name="T26" fmla="*/ 2147483647 w 34"/>
              <a:gd name="T27" fmla="*/ 2147483647 h 31"/>
              <a:gd name="T28" fmla="*/ 2147483647 w 34"/>
              <a:gd name="T29" fmla="*/ 2147483647 h 31"/>
              <a:gd name="T30" fmla="*/ 2147483647 w 34"/>
              <a:gd name="T31" fmla="*/ 2147483647 h 31"/>
              <a:gd name="T32" fmla="*/ 2147483647 w 34"/>
              <a:gd name="T33" fmla="*/ 2147483647 h 31"/>
              <a:gd name="T34" fmla="*/ 2147483647 w 34"/>
              <a:gd name="T35" fmla="*/ 2147483647 h 31"/>
              <a:gd name="T36" fmla="*/ 2147483647 w 34"/>
              <a:gd name="T37" fmla="*/ 2147483647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"/>
              <a:gd name="T58" fmla="*/ 0 h 31"/>
              <a:gd name="T59" fmla="*/ 34 w 34"/>
              <a:gd name="T60" fmla="*/ 31 h 3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32"/>
          <p:cNvSpPr>
            <a:spLocks noChangeArrowheads="1"/>
          </p:cNvSpPr>
          <p:nvPr/>
        </p:nvSpPr>
        <p:spPr bwMode="auto">
          <a:xfrm>
            <a:off x="4548188" y="3636963"/>
            <a:ext cx="606425" cy="469900"/>
          </a:xfrm>
          <a:custGeom>
            <a:avLst/>
            <a:gdLst>
              <a:gd name="T0" fmla="*/ 2147483647 w 189"/>
              <a:gd name="T1" fmla="*/ 2147483647 h 146"/>
              <a:gd name="T2" fmla="*/ 2147483647 w 189"/>
              <a:gd name="T3" fmla="*/ 2147483647 h 146"/>
              <a:gd name="T4" fmla="*/ 2147483647 w 189"/>
              <a:gd name="T5" fmla="*/ 2147483647 h 146"/>
              <a:gd name="T6" fmla="*/ 2147483647 w 189"/>
              <a:gd name="T7" fmla="*/ 0 h 146"/>
              <a:gd name="T8" fmla="*/ 2147483647 w 189"/>
              <a:gd name="T9" fmla="*/ 2147483647 h 146"/>
              <a:gd name="T10" fmla="*/ 2147483647 w 189"/>
              <a:gd name="T11" fmla="*/ 2147483647 h 146"/>
              <a:gd name="T12" fmla="*/ 2147483647 w 189"/>
              <a:gd name="T13" fmla="*/ 2147483647 h 146"/>
              <a:gd name="T14" fmla="*/ 2147483647 w 189"/>
              <a:gd name="T15" fmla="*/ 2147483647 h 146"/>
              <a:gd name="T16" fmla="*/ 2147483647 w 189"/>
              <a:gd name="T17" fmla="*/ 2147483647 h 146"/>
              <a:gd name="T18" fmla="*/ 2147483647 w 189"/>
              <a:gd name="T19" fmla="*/ 2147483647 h 146"/>
              <a:gd name="T20" fmla="*/ 2147483647 w 189"/>
              <a:gd name="T21" fmla="*/ 2147483647 h 146"/>
              <a:gd name="T22" fmla="*/ 0 w 189"/>
              <a:gd name="T23" fmla="*/ 2147483647 h 146"/>
              <a:gd name="T24" fmla="*/ 2147483647 w 189"/>
              <a:gd name="T25" fmla="*/ 2147483647 h 146"/>
              <a:gd name="T26" fmla="*/ 2147483647 w 189"/>
              <a:gd name="T27" fmla="*/ 2147483647 h 146"/>
              <a:gd name="T28" fmla="*/ 2147483647 w 189"/>
              <a:gd name="T29" fmla="*/ 2147483647 h 146"/>
              <a:gd name="T30" fmla="*/ 2147483647 w 189"/>
              <a:gd name="T31" fmla="*/ 2147483647 h 146"/>
              <a:gd name="T32" fmla="*/ 2147483647 w 189"/>
              <a:gd name="T33" fmla="*/ 2147483647 h 146"/>
              <a:gd name="T34" fmla="*/ 2147483647 w 189"/>
              <a:gd name="T35" fmla="*/ 2147483647 h 146"/>
              <a:gd name="T36" fmla="*/ 2147483647 w 189"/>
              <a:gd name="T37" fmla="*/ 2147483647 h 146"/>
              <a:gd name="T38" fmla="*/ 2147483647 w 189"/>
              <a:gd name="T39" fmla="*/ 2147483647 h 146"/>
              <a:gd name="T40" fmla="*/ 2147483647 w 189"/>
              <a:gd name="T41" fmla="*/ 2147483647 h 146"/>
              <a:gd name="T42" fmla="*/ 2147483647 w 189"/>
              <a:gd name="T43" fmla="*/ 2147483647 h 146"/>
              <a:gd name="T44" fmla="*/ 2147483647 w 189"/>
              <a:gd name="T45" fmla="*/ 2147483647 h 146"/>
              <a:gd name="T46" fmla="*/ 2147483647 w 189"/>
              <a:gd name="T47" fmla="*/ 2147483647 h 146"/>
              <a:gd name="T48" fmla="*/ 2147483647 w 189"/>
              <a:gd name="T49" fmla="*/ 2147483647 h 146"/>
              <a:gd name="T50" fmla="*/ 2147483647 w 189"/>
              <a:gd name="T51" fmla="*/ 2147483647 h 146"/>
              <a:gd name="T52" fmla="*/ 2147483647 w 189"/>
              <a:gd name="T53" fmla="*/ 2147483647 h 146"/>
              <a:gd name="T54" fmla="*/ 2147483647 w 189"/>
              <a:gd name="T55" fmla="*/ 2147483647 h 146"/>
              <a:gd name="T56" fmla="*/ 2147483647 w 189"/>
              <a:gd name="T57" fmla="*/ 2147483647 h 146"/>
              <a:gd name="T58" fmla="*/ 2147483647 w 189"/>
              <a:gd name="T59" fmla="*/ 2147483647 h 146"/>
              <a:gd name="T60" fmla="*/ 2147483647 w 189"/>
              <a:gd name="T61" fmla="*/ 2147483647 h 146"/>
              <a:gd name="T62" fmla="*/ 2147483647 w 189"/>
              <a:gd name="T63" fmla="*/ 2147483647 h 146"/>
              <a:gd name="T64" fmla="*/ 2147483647 w 189"/>
              <a:gd name="T65" fmla="*/ 2147483647 h 146"/>
              <a:gd name="T66" fmla="*/ 2147483647 w 189"/>
              <a:gd name="T67" fmla="*/ 2147483647 h 146"/>
              <a:gd name="T68" fmla="*/ 2147483647 w 189"/>
              <a:gd name="T69" fmla="*/ 2147483647 h 146"/>
              <a:gd name="T70" fmla="*/ 2147483647 w 189"/>
              <a:gd name="T71" fmla="*/ 2147483647 h 146"/>
              <a:gd name="T72" fmla="*/ 2147483647 w 189"/>
              <a:gd name="T73" fmla="*/ 2147483647 h 146"/>
              <a:gd name="T74" fmla="*/ 2147483647 w 189"/>
              <a:gd name="T75" fmla="*/ 2147483647 h 146"/>
              <a:gd name="T76" fmla="*/ 2147483647 w 189"/>
              <a:gd name="T77" fmla="*/ 2147483647 h 146"/>
              <a:gd name="T78" fmla="*/ 2147483647 w 189"/>
              <a:gd name="T79" fmla="*/ 2147483647 h 146"/>
              <a:gd name="T80" fmla="*/ 2147483647 w 189"/>
              <a:gd name="T81" fmla="*/ 2147483647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9"/>
              <a:gd name="T124" fmla="*/ 0 h 146"/>
              <a:gd name="T125" fmla="*/ 189 w 189"/>
              <a:gd name="T126" fmla="*/ 146 h 14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33"/>
          <p:cNvSpPr>
            <a:spLocks noChangeArrowheads="1"/>
          </p:cNvSpPr>
          <p:nvPr/>
        </p:nvSpPr>
        <p:spPr bwMode="auto">
          <a:xfrm>
            <a:off x="4230688" y="2740025"/>
            <a:ext cx="565150" cy="808038"/>
          </a:xfrm>
          <a:custGeom>
            <a:avLst/>
            <a:gdLst>
              <a:gd name="T0" fmla="*/ 2147483647 w 176"/>
              <a:gd name="T1" fmla="*/ 2147483647 h 251"/>
              <a:gd name="T2" fmla="*/ 2147483647 w 176"/>
              <a:gd name="T3" fmla="*/ 2147483647 h 251"/>
              <a:gd name="T4" fmla="*/ 2147483647 w 176"/>
              <a:gd name="T5" fmla="*/ 2147483647 h 251"/>
              <a:gd name="T6" fmla="*/ 2147483647 w 176"/>
              <a:gd name="T7" fmla="*/ 2147483647 h 251"/>
              <a:gd name="T8" fmla="*/ 2147483647 w 176"/>
              <a:gd name="T9" fmla="*/ 2147483647 h 251"/>
              <a:gd name="T10" fmla="*/ 2147483647 w 176"/>
              <a:gd name="T11" fmla="*/ 2147483647 h 251"/>
              <a:gd name="T12" fmla="*/ 2147483647 w 176"/>
              <a:gd name="T13" fmla="*/ 2147483647 h 251"/>
              <a:gd name="T14" fmla="*/ 2147483647 w 176"/>
              <a:gd name="T15" fmla="*/ 2147483647 h 251"/>
              <a:gd name="T16" fmla="*/ 2147483647 w 176"/>
              <a:gd name="T17" fmla="*/ 0 h 251"/>
              <a:gd name="T18" fmla="*/ 2147483647 w 176"/>
              <a:gd name="T19" fmla="*/ 2147483647 h 251"/>
              <a:gd name="T20" fmla="*/ 2147483647 w 176"/>
              <a:gd name="T21" fmla="*/ 2147483647 h 251"/>
              <a:gd name="T22" fmla="*/ 2147483647 w 176"/>
              <a:gd name="T23" fmla="*/ 2147483647 h 251"/>
              <a:gd name="T24" fmla="*/ 2147483647 w 176"/>
              <a:gd name="T25" fmla="*/ 2147483647 h 251"/>
              <a:gd name="T26" fmla="*/ 2147483647 w 176"/>
              <a:gd name="T27" fmla="*/ 2147483647 h 251"/>
              <a:gd name="T28" fmla="*/ 2147483647 w 176"/>
              <a:gd name="T29" fmla="*/ 2147483647 h 251"/>
              <a:gd name="T30" fmla="*/ 2147483647 w 176"/>
              <a:gd name="T31" fmla="*/ 2147483647 h 251"/>
              <a:gd name="T32" fmla="*/ 2147483647 w 176"/>
              <a:gd name="T33" fmla="*/ 2147483647 h 251"/>
              <a:gd name="T34" fmla="*/ 2147483647 w 176"/>
              <a:gd name="T35" fmla="*/ 2147483647 h 251"/>
              <a:gd name="T36" fmla="*/ 2147483647 w 176"/>
              <a:gd name="T37" fmla="*/ 2147483647 h 251"/>
              <a:gd name="T38" fmla="*/ 2147483647 w 176"/>
              <a:gd name="T39" fmla="*/ 2147483647 h 251"/>
              <a:gd name="T40" fmla="*/ 2147483647 w 176"/>
              <a:gd name="T41" fmla="*/ 2147483647 h 251"/>
              <a:gd name="T42" fmla="*/ 2147483647 w 176"/>
              <a:gd name="T43" fmla="*/ 2147483647 h 251"/>
              <a:gd name="T44" fmla="*/ 2147483647 w 176"/>
              <a:gd name="T45" fmla="*/ 2147483647 h 251"/>
              <a:gd name="T46" fmla="*/ 2147483647 w 176"/>
              <a:gd name="T47" fmla="*/ 2147483647 h 251"/>
              <a:gd name="T48" fmla="*/ 2147483647 w 176"/>
              <a:gd name="T49" fmla="*/ 2147483647 h 251"/>
              <a:gd name="T50" fmla="*/ 2147483647 w 176"/>
              <a:gd name="T51" fmla="*/ 2147483647 h 251"/>
              <a:gd name="T52" fmla="*/ 2147483647 w 176"/>
              <a:gd name="T53" fmla="*/ 2147483647 h 251"/>
              <a:gd name="T54" fmla="*/ 2147483647 w 176"/>
              <a:gd name="T55" fmla="*/ 2147483647 h 251"/>
              <a:gd name="T56" fmla="*/ 2147483647 w 176"/>
              <a:gd name="T57" fmla="*/ 2147483647 h 251"/>
              <a:gd name="T58" fmla="*/ 2147483647 w 176"/>
              <a:gd name="T59" fmla="*/ 2147483647 h 251"/>
              <a:gd name="T60" fmla="*/ 2147483647 w 176"/>
              <a:gd name="T61" fmla="*/ 2147483647 h 251"/>
              <a:gd name="T62" fmla="*/ 2147483647 w 176"/>
              <a:gd name="T63" fmla="*/ 2147483647 h 251"/>
              <a:gd name="T64" fmla="*/ 2147483647 w 176"/>
              <a:gd name="T65" fmla="*/ 2147483647 h 251"/>
              <a:gd name="T66" fmla="*/ 2147483647 w 176"/>
              <a:gd name="T67" fmla="*/ 2147483647 h 251"/>
              <a:gd name="T68" fmla="*/ 2147483647 w 176"/>
              <a:gd name="T69" fmla="*/ 2147483647 h 251"/>
              <a:gd name="T70" fmla="*/ 2147483647 w 176"/>
              <a:gd name="T71" fmla="*/ 2147483647 h 251"/>
              <a:gd name="T72" fmla="*/ 2147483647 w 176"/>
              <a:gd name="T73" fmla="*/ 2147483647 h 251"/>
              <a:gd name="T74" fmla="*/ 2147483647 w 176"/>
              <a:gd name="T75" fmla="*/ 2147483647 h 251"/>
              <a:gd name="T76" fmla="*/ 2147483647 w 176"/>
              <a:gd name="T77" fmla="*/ 2147483647 h 251"/>
              <a:gd name="T78" fmla="*/ 2147483647 w 176"/>
              <a:gd name="T79" fmla="*/ 2147483647 h 251"/>
              <a:gd name="T80" fmla="*/ 2147483647 w 176"/>
              <a:gd name="T81" fmla="*/ 2147483647 h 251"/>
              <a:gd name="T82" fmla="*/ 2147483647 w 176"/>
              <a:gd name="T83" fmla="*/ 2147483647 h 251"/>
              <a:gd name="T84" fmla="*/ 2147483647 w 176"/>
              <a:gd name="T85" fmla="*/ 2147483647 h 251"/>
              <a:gd name="T86" fmla="*/ 2147483647 w 176"/>
              <a:gd name="T87" fmla="*/ 2147483647 h 251"/>
              <a:gd name="T88" fmla="*/ 2147483647 w 176"/>
              <a:gd name="T89" fmla="*/ 2147483647 h 251"/>
              <a:gd name="T90" fmla="*/ 2147483647 w 176"/>
              <a:gd name="T91" fmla="*/ 2147483647 h 251"/>
              <a:gd name="T92" fmla="*/ 2147483647 w 176"/>
              <a:gd name="T93" fmla="*/ 2147483647 h 251"/>
              <a:gd name="T94" fmla="*/ 2147483647 w 176"/>
              <a:gd name="T95" fmla="*/ 2147483647 h 251"/>
              <a:gd name="T96" fmla="*/ 2147483647 w 176"/>
              <a:gd name="T97" fmla="*/ 2147483647 h 251"/>
              <a:gd name="T98" fmla="*/ 2147483647 w 176"/>
              <a:gd name="T99" fmla="*/ 2147483647 h 251"/>
              <a:gd name="T100" fmla="*/ 2147483647 w 176"/>
              <a:gd name="T101" fmla="*/ 2147483647 h 251"/>
              <a:gd name="T102" fmla="*/ 2147483647 w 176"/>
              <a:gd name="T103" fmla="*/ 2147483647 h 251"/>
              <a:gd name="T104" fmla="*/ 2147483647 w 176"/>
              <a:gd name="T105" fmla="*/ 2147483647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76"/>
              <a:gd name="T160" fmla="*/ 0 h 251"/>
              <a:gd name="T161" fmla="*/ 176 w 176"/>
              <a:gd name="T162" fmla="*/ 251 h 25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9" name="Freeform 34"/>
          <p:cNvSpPr>
            <a:spLocks noChangeArrowheads="1"/>
          </p:cNvSpPr>
          <p:nvPr/>
        </p:nvSpPr>
        <p:spPr bwMode="auto">
          <a:xfrm>
            <a:off x="3970338" y="3514725"/>
            <a:ext cx="596900" cy="587375"/>
          </a:xfrm>
          <a:custGeom>
            <a:avLst/>
            <a:gdLst>
              <a:gd name="T0" fmla="*/ 2147483647 w 186"/>
              <a:gd name="T1" fmla="*/ 2147483647 h 183"/>
              <a:gd name="T2" fmla="*/ 2147483647 w 186"/>
              <a:gd name="T3" fmla="*/ 2147483647 h 183"/>
              <a:gd name="T4" fmla="*/ 2147483647 w 186"/>
              <a:gd name="T5" fmla="*/ 2147483647 h 183"/>
              <a:gd name="T6" fmla="*/ 2147483647 w 186"/>
              <a:gd name="T7" fmla="*/ 2147483647 h 183"/>
              <a:gd name="T8" fmla="*/ 2147483647 w 186"/>
              <a:gd name="T9" fmla="*/ 2147483647 h 183"/>
              <a:gd name="T10" fmla="*/ 2147483647 w 186"/>
              <a:gd name="T11" fmla="*/ 2147483647 h 183"/>
              <a:gd name="T12" fmla="*/ 2147483647 w 186"/>
              <a:gd name="T13" fmla="*/ 2147483647 h 183"/>
              <a:gd name="T14" fmla="*/ 2147483647 w 186"/>
              <a:gd name="T15" fmla="*/ 2147483647 h 183"/>
              <a:gd name="T16" fmla="*/ 2147483647 w 186"/>
              <a:gd name="T17" fmla="*/ 2147483647 h 183"/>
              <a:gd name="T18" fmla="*/ 2147483647 w 186"/>
              <a:gd name="T19" fmla="*/ 2147483647 h 183"/>
              <a:gd name="T20" fmla="*/ 2147483647 w 186"/>
              <a:gd name="T21" fmla="*/ 2147483647 h 183"/>
              <a:gd name="T22" fmla="*/ 2147483647 w 186"/>
              <a:gd name="T23" fmla="*/ 2147483647 h 183"/>
              <a:gd name="T24" fmla="*/ 2147483647 w 186"/>
              <a:gd name="T25" fmla="*/ 2147483647 h 183"/>
              <a:gd name="T26" fmla="*/ 2147483647 w 186"/>
              <a:gd name="T27" fmla="*/ 2147483647 h 183"/>
              <a:gd name="T28" fmla="*/ 2147483647 w 186"/>
              <a:gd name="T29" fmla="*/ 2147483647 h 183"/>
              <a:gd name="T30" fmla="*/ 2147483647 w 186"/>
              <a:gd name="T31" fmla="*/ 2147483647 h 183"/>
              <a:gd name="T32" fmla="*/ 2147483647 w 186"/>
              <a:gd name="T33" fmla="*/ 2147483647 h 183"/>
              <a:gd name="T34" fmla="*/ 2147483647 w 186"/>
              <a:gd name="T35" fmla="*/ 2147483647 h 183"/>
              <a:gd name="T36" fmla="*/ 2147483647 w 186"/>
              <a:gd name="T37" fmla="*/ 2147483647 h 183"/>
              <a:gd name="T38" fmla="*/ 2147483647 w 186"/>
              <a:gd name="T39" fmla="*/ 2147483647 h 183"/>
              <a:gd name="T40" fmla="*/ 2147483647 w 186"/>
              <a:gd name="T41" fmla="*/ 2147483647 h 183"/>
              <a:gd name="T42" fmla="*/ 2147483647 w 186"/>
              <a:gd name="T43" fmla="*/ 2147483647 h 183"/>
              <a:gd name="T44" fmla="*/ 2147483647 w 186"/>
              <a:gd name="T45" fmla="*/ 2147483647 h 183"/>
              <a:gd name="T46" fmla="*/ 2147483647 w 186"/>
              <a:gd name="T47" fmla="*/ 2147483647 h 183"/>
              <a:gd name="T48" fmla="*/ 2147483647 w 186"/>
              <a:gd name="T49" fmla="*/ 2147483647 h 183"/>
              <a:gd name="T50" fmla="*/ 2147483647 w 186"/>
              <a:gd name="T51" fmla="*/ 2147483647 h 183"/>
              <a:gd name="T52" fmla="*/ 2147483647 w 186"/>
              <a:gd name="T53" fmla="*/ 2147483647 h 183"/>
              <a:gd name="T54" fmla="*/ 2147483647 w 186"/>
              <a:gd name="T55" fmla="*/ 2147483647 h 183"/>
              <a:gd name="T56" fmla="*/ 2147483647 w 186"/>
              <a:gd name="T57" fmla="*/ 2147483647 h 183"/>
              <a:gd name="T58" fmla="*/ 2147483647 w 186"/>
              <a:gd name="T59" fmla="*/ 2147483647 h 183"/>
              <a:gd name="T60" fmla="*/ 2147483647 w 186"/>
              <a:gd name="T61" fmla="*/ 2147483647 h 183"/>
              <a:gd name="T62" fmla="*/ 2147483647 w 186"/>
              <a:gd name="T63" fmla="*/ 2147483647 h 183"/>
              <a:gd name="T64" fmla="*/ 2147483647 w 186"/>
              <a:gd name="T65" fmla="*/ 2147483647 h 183"/>
              <a:gd name="T66" fmla="*/ 2147483647 w 186"/>
              <a:gd name="T67" fmla="*/ 2147483647 h 183"/>
              <a:gd name="T68" fmla="*/ 2147483647 w 186"/>
              <a:gd name="T69" fmla="*/ 2147483647 h 183"/>
              <a:gd name="T70" fmla="*/ 2147483647 w 186"/>
              <a:gd name="T71" fmla="*/ 2147483647 h 183"/>
              <a:gd name="T72" fmla="*/ 2147483647 w 186"/>
              <a:gd name="T73" fmla="*/ 2147483647 h 183"/>
              <a:gd name="T74" fmla="*/ 2147483647 w 186"/>
              <a:gd name="T75" fmla="*/ 2147483647 h 183"/>
              <a:gd name="T76" fmla="*/ 2147483647 w 186"/>
              <a:gd name="T77" fmla="*/ 0 h 183"/>
              <a:gd name="T78" fmla="*/ 2147483647 w 186"/>
              <a:gd name="T79" fmla="*/ 2147483647 h 183"/>
              <a:gd name="T80" fmla="*/ 2147483647 w 186"/>
              <a:gd name="T81" fmla="*/ 2147483647 h 183"/>
              <a:gd name="T82" fmla="*/ 2147483647 w 186"/>
              <a:gd name="T83" fmla="*/ 2147483647 h 183"/>
              <a:gd name="T84" fmla="*/ 2147483647 w 186"/>
              <a:gd name="T85" fmla="*/ 2147483647 h 183"/>
              <a:gd name="T86" fmla="*/ 2147483647 w 186"/>
              <a:gd name="T87" fmla="*/ 2147483647 h 183"/>
              <a:gd name="T88" fmla="*/ 2147483647 w 186"/>
              <a:gd name="T89" fmla="*/ 2147483647 h 183"/>
              <a:gd name="T90" fmla="*/ 2147483647 w 186"/>
              <a:gd name="T91" fmla="*/ 2147483647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6"/>
              <a:gd name="T139" fmla="*/ 0 h 183"/>
              <a:gd name="T140" fmla="*/ 186 w 186"/>
              <a:gd name="T141" fmla="*/ 183 h 1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0" name="Freeform 35"/>
          <p:cNvSpPr>
            <a:spLocks noChangeArrowheads="1"/>
          </p:cNvSpPr>
          <p:nvPr/>
        </p:nvSpPr>
        <p:spPr bwMode="auto">
          <a:xfrm>
            <a:off x="5091113" y="4770438"/>
            <a:ext cx="169862" cy="411162"/>
          </a:xfrm>
          <a:custGeom>
            <a:avLst/>
            <a:gdLst>
              <a:gd name="T0" fmla="*/ 2147483647 w 53"/>
              <a:gd name="T1" fmla="*/ 0 h 128"/>
              <a:gd name="T2" fmla="*/ 2147483647 w 53"/>
              <a:gd name="T3" fmla="*/ 2147483647 h 128"/>
              <a:gd name="T4" fmla="*/ 0 w 53"/>
              <a:gd name="T5" fmla="*/ 2147483647 h 128"/>
              <a:gd name="T6" fmla="*/ 2147483647 w 53"/>
              <a:gd name="T7" fmla="*/ 2147483647 h 128"/>
              <a:gd name="T8" fmla="*/ 2147483647 w 53"/>
              <a:gd name="T9" fmla="*/ 2147483647 h 128"/>
              <a:gd name="T10" fmla="*/ 2147483647 w 53"/>
              <a:gd name="T11" fmla="*/ 2147483647 h 128"/>
              <a:gd name="T12" fmla="*/ 2147483647 w 53"/>
              <a:gd name="T13" fmla="*/ 2147483647 h 128"/>
              <a:gd name="T14" fmla="*/ 2147483647 w 53"/>
              <a:gd name="T15" fmla="*/ 2147483647 h 128"/>
              <a:gd name="T16" fmla="*/ 2147483647 w 53"/>
              <a:gd name="T17" fmla="*/ 2147483647 h 128"/>
              <a:gd name="T18" fmla="*/ 2147483647 w 53"/>
              <a:gd name="T19" fmla="*/ 2147483647 h 128"/>
              <a:gd name="T20" fmla="*/ 2147483647 w 53"/>
              <a:gd name="T21" fmla="*/ 2147483647 h 128"/>
              <a:gd name="T22" fmla="*/ 2147483647 w 53"/>
              <a:gd name="T23" fmla="*/ 2147483647 h 128"/>
              <a:gd name="T24" fmla="*/ 2147483647 w 53"/>
              <a:gd name="T25" fmla="*/ 2147483647 h 128"/>
              <a:gd name="T26" fmla="*/ 2147483647 w 53"/>
              <a:gd name="T27" fmla="*/ 2147483647 h 128"/>
              <a:gd name="T28" fmla="*/ 2147483647 w 53"/>
              <a:gd name="T29" fmla="*/ 2147483647 h 128"/>
              <a:gd name="T30" fmla="*/ 2147483647 w 53"/>
              <a:gd name="T31" fmla="*/ 2147483647 h 128"/>
              <a:gd name="T32" fmla="*/ 2147483647 w 53"/>
              <a:gd name="T33" fmla="*/ 2147483647 h 128"/>
              <a:gd name="T34" fmla="*/ 2147483647 w 53"/>
              <a:gd name="T35" fmla="*/ 2147483647 h 128"/>
              <a:gd name="T36" fmla="*/ 2147483647 w 53"/>
              <a:gd name="T37" fmla="*/ 2147483647 h 128"/>
              <a:gd name="T38" fmla="*/ 2147483647 w 53"/>
              <a:gd name="T39" fmla="*/ 2147483647 h 128"/>
              <a:gd name="T40" fmla="*/ 2147483647 w 53"/>
              <a:gd name="T41" fmla="*/ 2147483647 h 128"/>
              <a:gd name="T42" fmla="*/ 2147483647 w 53"/>
              <a:gd name="T43" fmla="*/ 2147483647 h 128"/>
              <a:gd name="T44" fmla="*/ 2147483647 w 53"/>
              <a:gd name="T45" fmla="*/ 2147483647 h 128"/>
              <a:gd name="T46" fmla="*/ 2147483647 w 53"/>
              <a:gd name="T47" fmla="*/ 2147483647 h 128"/>
              <a:gd name="T48" fmla="*/ 2147483647 w 53"/>
              <a:gd name="T49" fmla="*/ 2147483647 h 128"/>
              <a:gd name="T50" fmla="*/ 2147483647 w 53"/>
              <a:gd name="T51" fmla="*/ 2147483647 h 128"/>
              <a:gd name="T52" fmla="*/ 2147483647 w 53"/>
              <a:gd name="T53" fmla="*/ 2147483647 h 128"/>
              <a:gd name="T54" fmla="*/ 2147483647 w 53"/>
              <a:gd name="T55" fmla="*/ 2147483647 h 128"/>
              <a:gd name="T56" fmla="*/ 2147483647 w 53"/>
              <a:gd name="T57" fmla="*/ 2147483647 h 128"/>
              <a:gd name="T58" fmla="*/ 2147483647 w 53"/>
              <a:gd name="T59" fmla="*/ 2147483647 h 128"/>
              <a:gd name="T60" fmla="*/ 2147483647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3"/>
              <a:gd name="T94" fmla="*/ 0 h 128"/>
              <a:gd name="T95" fmla="*/ 53 w 53"/>
              <a:gd name="T96" fmla="*/ 128 h 12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1" name="Freeform 36"/>
          <p:cNvSpPr>
            <a:spLocks noChangeArrowheads="1"/>
          </p:cNvSpPr>
          <p:nvPr/>
        </p:nvSpPr>
        <p:spPr bwMode="auto">
          <a:xfrm>
            <a:off x="3835400" y="5499100"/>
            <a:ext cx="263525" cy="225425"/>
          </a:xfrm>
          <a:custGeom>
            <a:avLst/>
            <a:gdLst>
              <a:gd name="T0" fmla="*/ 2147483647 w 82"/>
              <a:gd name="T1" fmla="*/ 2147483647 h 70"/>
              <a:gd name="T2" fmla="*/ 2147483647 w 82"/>
              <a:gd name="T3" fmla="*/ 2147483647 h 70"/>
              <a:gd name="T4" fmla="*/ 2147483647 w 82"/>
              <a:gd name="T5" fmla="*/ 2147483647 h 70"/>
              <a:gd name="T6" fmla="*/ 2147483647 w 82"/>
              <a:gd name="T7" fmla="*/ 2147483647 h 70"/>
              <a:gd name="T8" fmla="*/ 2147483647 w 82"/>
              <a:gd name="T9" fmla="*/ 2147483647 h 70"/>
              <a:gd name="T10" fmla="*/ 2147483647 w 82"/>
              <a:gd name="T11" fmla="*/ 2147483647 h 70"/>
              <a:gd name="T12" fmla="*/ 2147483647 w 82"/>
              <a:gd name="T13" fmla="*/ 2147483647 h 70"/>
              <a:gd name="T14" fmla="*/ 2147483647 w 82"/>
              <a:gd name="T15" fmla="*/ 2147483647 h 70"/>
              <a:gd name="T16" fmla="*/ 2147483647 w 82"/>
              <a:gd name="T17" fmla="*/ 2147483647 h 70"/>
              <a:gd name="T18" fmla="*/ 2147483647 w 82"/>
              <a:gd name="T19" fmla="*/ 2147483647 h 70"/>
              <a:gd name="T20" fmla="*/ 2147483647 w 82"/>
              <a:gd name="T21" fmla="*/ 2147483647 h 70"/>
              <a:gd name="T22" fmla="*/ 2147483647 w 82"/>
              <a:gd name="T23" fmla="*/ 2147483647 h 70"/>
              <a:gd name="T24" fmla="*/ 2147483647 w 82"/>
              <a:gd name="T25" fmla="*/ 2147483647 h 70"/>
              <a:gd name="T26" fmla="*/ 2147483647 w 82"/>
              <a:gd name="T27" fmla="*/ 2147483647 h 70"/>
              <a:gd name="T28" fmla="*/ 2147483647 w 82"/>
              <a:gd name="T29" fmla="*/ 2147483647 h 70"/>
              <a:gd name="T30" fmla="*/ 2147483647 w 82"/>
              <a:gd name="T31" fmla="*/ 2147483647 h 70"/>
              <a:gd name="T32" fmla="*/ 2147483647 w 82"/>
              <a:gd name="T33" fmla="*/ 2147483647 h 70"/>
              <a:gd name="T34" fmla="*/ 2147483647 w 82"/>
              <a:gd name="T35" fmla="*/ 2147483647 h 70"/>
              <a:gd name="T36" fmla="*/ 2147483647 w 82"/>
              <a:gd name="T37" fmla="*/ 2147483647 h 70"/>
              <a:gd name="T38" fmla="*/ 2147483647 w 82"/>
              <a:gd name="T39" fmla="*/ 2147483647 h 70"/>
              <a:gd name="T40" fmla="*/ 2147483647 w 82"/>
              <a:gd name="T41" fmla="*/ 2147483647 h 70"/>
              <a:gd name="T42" fmla="*/ 2147483647 w 82"/>
              <a:gd name="T43" fmla="*/ 2147483647 h 70"/>
              <a:gd name="T44" fmla="*/ 2147483647 w 82"/>
              <a:gd name="T45" fmla="*/ 2147483647 h 70"/>
              <a:gd name="T46" fmla="*/ 2147483647 w 82"/>
              <a:gd name="T47" fmla="*/ 2147483647 h 70"/>
              <a:gd name="T48" fmla="*/ 2147483647 w 82"/>
              <a:gd name="T49" fmla="*/ 2147483647 h 70"/>
              <a:gd name="T50" fmla="*/ 2147483647 w 82"/>
              <a:gd name="T51" fmla="*/ 2147483647 h 70"/>
              <a:gd name="T52" fmla="*/ 2147483647 w 82"/>
              <a:gd name="T53" fmla="*/ 2147483647 h 70"/>
              <a:gd name="T54" fmla="*/ 2147483647 w 82"/>
              <a:gd name="T55" fmla="*/ 0 h 70"/>
              <a:gd name="T56" fmla="*/ 2147483647 w 82"/>
              <a:gd name="T57" fmla="*/ 2147483647 h 70"/>
              <a:gd name="T58" fmla="*/ 2147483647 w 82"/>
              <a:gd name="T59" fmla="*/ 2147483647 h 70"/>
              <a:gd name="T60" fmla="*/ 2147483647 w 82"/>
              <a:gd name="T61" fmla="*/ 2147483647 h 70"/>
              <a:gd name="T62" fmla="*/ 2147483647 w 82"/>
              <a:gd name="T63" fmla="*/ 2147483647 h 70"/>
              <a:gd name="T64" fmla="*/ 2147483647 w 82"/>
              <a:gd name="T65" fmla="*/ 2147483647 h 70"/>
              <a:gd name="T66" fmla="*/ 2147483647 w 82"/>
              <a:gd name="T67" fmla="*/ 2147483647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2"/>
              <a:gd name="T103" fmla="*/ 0 h 70"/>
              <a:gd name="T104" fmla="*/ 82 w 82"/>
              <a:gd name="T105" fmla="*/ 70 h 7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2" name="直接连接符 45"/>
          <p:cNvSpPr>
            <a:spLocks noChangeShapeType="1"/>
          </p:cNvSpPr>
          <p:nvPr/>
        </p:nvSpPr>
        <p:spPr bwMode="auto">
          <a:xfrm>
            <a:off x="6103938" y="1370013"/>
            <a:ext cx="1587" cy="4395787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3" name="矩形 50"/>
          <p:cNvSpPr>
            <a:spLocks noChangeArrowheads="1"/>
          </p:cNvSpPr>
          <p:nvPr/>
        </p:nvSpPr>
        <p:spPr bwMode="auto">
          <a:xfrm>
            <a:off x="6499225" y="2289175"/>
            <a:ext cx="5006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4" name="矩形 51"/>
          <p:cNvSpPr>
            <a:spLocks noChangeArrowheads="1"/>
          </p:cNvSpPr>
          <p:nvPr/>
        </p:nvSpPr>
        <p:spPr bwMode="auto">
          <a:xfrm>
            <a:off x="6483350" y="1766888"/>
            <a:ext cx="2646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22565" name="矩形 52"/>
          <p:cNvSpPr>
            <a:spLocks noChangeArrowheads="1"/>
          </p:cNvSpPr>
          <p:nvPr/>
        </p:nvSpPr>
        <p:spPr bwMode="auto">
          <a:xfrm>
            <a:off x="6483350" y="2808288"/>
            <a:ext cx="56451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grpSp>
        <p:nvGrpSpPr>
          <p:cNvPr id="22566" name="组合 56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22577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8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9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67" name="矩形 60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22568" name="组合 61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22570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572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573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74" name="组合 66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22575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6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2569" name="文本框 69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109"/>
          <p:cNvSpPr>
            <a:spLocks noEditPoints="1" noChangeArrowheads="1"/>
          </p:cNvSpPr>
          <p:nvPr/>
        </p:nvSpPr>
        <p:spPr bwMode="auto">
          <a:xfrm>
            <a:off x="3152775" y="1443038"/>
            <a:ext cx="5886450" cy="2909887"/>
          </a:xfrm>
          <a:custGeom>
            <a:avLst/>
            <a:gdLst>
              <a:gd name="T0" fmla="*/ 2147483647 w 1530"/>
              <a:gd name="T1" fmla="*/ 2147483647 h 755"/>
              <a:gd name="T2" fmla="*/ 2147483647 w 1530"/>
              <a:gd name="T3" fmla="*/ 2147483647 h 755"/>
              <a:gd name="T4" fmla="*/ 2147483647 w 1530"/>
              <a:gd name="T5" fmla="*/ 2147483647 h 755"/>
              <a:gd name="T6" fmla="*/ 2147483647 w 1530"/>
              <a:gd name="T7" fmla="*/ 2147483647 h 755"/>
              <a:gd name="T8" fmla="*/ 2147483647 w 1530"/>
              <a:gd name="T9" fmla="*/ 2147483647 h 755"/>
              <a:gd name="T10" fmla="*/ 2147483647 w 1530"/>
              <a:gd name="T11" fmla="*/ 2147483647 h 755"/>
              <a:gd name="T12" fmla="*/ 2147483647 w 1530"/>
              <a:gd name="T13" fmla="*/ 2147483647 h 755"/>
              <a:gd name="T14" fmla="*/ 2147483647 w 1530"/>
              <a:gd name="T15" fmla="*/ 2147483647 h 755"/>
              <a:gd name="T16" fmla="*/ 2147483647 w 1530"/>
              <a:gd name="T17" fmla="*/ 2147483647 h 755"/>
              <a:gd name="T18" fmla="*/ 2147483647 w 1530"/>
              <a:gd name="T19" fmla="*/ 2147483647 h 755"/>
              <a:gd name="T20" fmla="*/ 2147483647 w 1530"/>
              <a:gd name="T21" fmla="*/ 2147483647 h 755"/>
              <a:gd name="T22" fmla="*/ 2147483647 w 1530"/>
              <a:gd name="T23" fmla="*/ 2147483647 h 755"/>
              <a:gd name="T24" fmla="*/ 2147483647 w 1530"/>
              <a:gd name="T25" fmla="*/ 2147483647 h 755"/>
              <a:gd name="T26" fmla="*/ 2147483647 w 1530"/>
              <a:gd name="T27" fmla="*/ 2147483647 h 755"/>
              <a:gd name="T28" fmla="*/ 2147483647 w 1530"/>
              <a:gd name="T29" fmla="*/ 2147483647 h 755"/>
              <a:gd name="T30" fmla="*/ 2147483647 w 1530"/>
              <a:gd name="T31" fmla="*/ 2147483647 h 755"/>
              <a:gd name="T32" fmla="*/ 2147483647 w 1530"/>
              <a:gd name="T33" fmla="*/ 2147483647 h 755"/>
              <a:gd name="T34" fmla="*/ 2147483647 w 1530"/>
              <a:gd name="T35" fmla="*/ 2147483647 h 755"/>
              <a:gd name="T36" fmla="*/ 2147483647 w 1530"/>
              <a:gd name="T37" fmla="*/ 2147483647 h 755"/>
              <a:gd name="T38" fmla="*/ 2147483647 w 1530"/>
              <a:gd name="T39" fmla="*/ 2147483647 h 755"/>
              <a:gd name="T40" fmla="*/ 2147483647 w 1530"/>
              <a:gd name="T41" fmla="*/ 2147483647 h 755"/>
              <a:gd name="T42" fmla="*/ 2147483647 w 1530"/>
              <a:gd name="T43" fmla="*/ 2147483647 h 755"/>
              <a:gd name="T44" fmla="*/ 2147483647 w 1530"/>
              <a:gd name="T45" fmla="*/ 2147483647 h 755"/>
              <a:gd name="T46" fmla="*/ 2147483647 w 1530"/>
              <a:gd name="T47" fmla="*/ 2147483647 h 755"/>
              <a:gd name="T48" fmla="*/ 2147483647 w 1530"/>
              <a:gd name="T49" fmla="*/ 2147483647 h 755"/>
              <a:gd name="T50" fmla="*/ 2147483647 w 1530"/>
              <a:gd name="T51" fmla="*/ 2147483647 h 755"/>
              <a:gd name="T52" fmla="*/ 2147483647 w 1530"/>
              <a:gd name="T53" fmla="*/ 2147483647 h 755"/>
              <a:gd name="T54" fmla="*/ 2147483647 w 1530"/>
              <a:gd name="T55" fmla="*/ 2147483647 h 755"/>
              <a:gd name="T56" fmla="*/ 2147483647 w 1530"/>
              <a:gd name="T57" fmla="*/ 2147483647 h 755"/>
              <a:gd name="T58" fmla="*/ 2147483647 w 1530"/>
              <a:gd name="T59" fmla="*/ 2147483647 h 755"/>
              <a:gd name="T60" fmla="*/ 2147483647 w 1530"/>
              <a:gd name="T61" fmla="*/ 2147483647 h 755"/>
              <a:gd name="T62" fmla="*/ 2147483647 w 1530"/>
              <a:gd name="T63" fmla="*/ 2147483647 h 755"/>
              <a:gd name="T64" fmla="*/ 2147483647 w 1530"/>
              <a:gd name="T65" fmla="*/ 2147483647 h 755"/>
              <a:gd name="T66" fmla="*/ 2147483647 w 1530"/>
              <a:gd name="T67" fmla="*/ 2147483647 h 755"/>
              <a:gd name="T68" fmla="*/ 2147483647 w 1530"/>
              <a:gd name="T69" fmla="*/ 2147483647 h 755"/>
              <a:gd name="T70" fmla="*/ 2147483647 w 1530"/>
              <a:gd name="T71" fmla="*/ 2147483647 h 755"/>
              <a:gd name="T72" fmla="*/ 2147483647 w 1530"/>
              <a:gd name="T73" fmla="*/ 2147483647 h 755"/>
              <a:gd name="T74" fmla="*/ 2147483647 w 1530"/>
              <a:gd name="T75" fmla="*/ 2147483647 h 755"/>
              <a:gd name="T76" fmla="*/ 2147483647 w 1530"/>
              <a:gd name="T77" fmla="*/ 2147483647 h 755"/>
              <a:gd name="T78" fmla="*/ 2147483647 w 1530"/>
              <a:gd name="T79" fmla="*/ 2147483647 h 755"/>
              <a:gd name="T80" fmla="*/ 2147483647 w 1530"/>
              <a:gd name="T81" fmla="*/ 2147483647 h 755"/>
              <a:gd name="T82" fmla="*/ 2147483647 w 1530"/>
              <a:gd name="T83" fmla="*/ 2147483647 h 755"/>
              <a:gd name="T84" fmla="*/ 2147483647 w 1530"/>
              <a:gd name="T85" fmla="*/ 2147483647 h 755"/>
              <a:gd name="T86" fmla="*/ 2147483647 w 1530"/>
              <a:gd name="T87" fmla="*/ 2147483647 h 755"/>
              <a:gd name="T88" fmla="*/ 2147483647 w 1530"/>
              <a:gd name="T89" fmla="*/ 2147483647 h 755"/>
              <a:gd name="T90" fmla="*/ 2147483647 w 1530"/>
              <a:gd name="T91" fmla="*/ 2147483647 h 755"/>
              <a:gd name="T92" fmla="*/ 2147483647 w 1530"/>
              <a:gd name="T93" fmla="*/ 2147483647 h 755"/>
              <a:gd name="T94" fmla="*/ 2147483647 w 1530"/>
              <a:gd name="T95" fmla="*/ 2147483647 h 755"/>
              <a:gd name="T96" fmla="*/ 2147483647 w 1530"/>
              <a:gd name="T97" fmla="*/ 2147483647 h 755"/>
              <a:gd name="T98" fmla="*/ 2147483647 w 1530"/>
              <a:gd name="T99" fmla="*/ 2147483647 h 755"/>
              <a:gd name="T100" fmla="*/ 2147483647 w 1530"/>
              <a:gd name="T101" fmla="*/ 2147483647 h 755"/>
              <a:gd name="T102" fmla="*/ 2147483647 w 1530"/>
              <a:gd name="T103" fmla="*/ 2147483647 h 755"/>
              <a:gd name="T104" fmla="*/ 2147483647 w 1530"/>
              <a:gd name="T105" fmla="*/ 2147483647 h 755"/>
              <a:gd name="T106" fmla="*/ 2147483647 w 1530"/>
              <a:gd name="T107" fmla="*/ 2147483647 h 755"/>
              <a:gd name="T108" fmla="*/ 2147483647 w 1530"/>
              <a:gd name="T109" fmla="*/ 2147483647 h 755"/>
              <a:gd name="T110" fmla="*/ 2147483647 w 1530"/>
              <a:gd name="T111" fmla="*/ 2147483647 h 755"/>
              <a:gd name="T112" fmla="*/ 2147483647 w 1530"/>
              <a:gd name="T113" fmla="*/ 2147483647 h 755"/>
              <a:gd name="T114" fmla="*/ 2147483647 w 1530"/>
              <a:gd name="T115" fmla="*/ 2147483647 h 755"/>
              <a:gd name="T116" fmla="*/ 2147483647 w 1530"/>
              <a:gd name="T117" fmla="*/ 2147483647 h 755"/>
              <a:gd name="T118" fmla="*/ 2147483647 w 1530"/>
              <a:gd name="T119" fmla="*/ 2147483647 h 755"/>
              <a:gd name="T120" fmla="*/ 2147483647 w 1530"/>
              <a:gd name="T121" fmla="*/ 2147483647 h 755"/>
              <a:gd name="T122" fmla="*/ 2147483647 w 1530"/>
              <a:gd name="T123" fmla="*/ 2147483647 h 755"/>
              <a:gd name="T124" fmla="*/ 2147483647 w 1530"/>
              <a:gd name="T125" fmla="*/ 2147483647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30"/>
              <a:gd name="T190" fmla="*/ 0 h 755"/>
              <a:gd name="T191" fmla="*/ 1530 w 1530"/>
              <a:gd name="T192" fmla="*/ 755 h 75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5" name="矩形标注 131"/>
          <p:cNvSpPr>
            <a:spLocks noChangeArrowheads="1"/>
          </p:cNvSpPr>
          <p:nvPr/>
        </p:nvSpPr>
        <p:spPr bwMode="auto">
          <a:xfrm>
            <a:off x="8513763" y="2074863"/>
            <a:ext cx="1089025" cy="59690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6" name="文本框 6"/>
          <p:cNvSpPr>
            <a:spLocks noChangeArrowheads="1"/>
          </p:cNvSpPr>
          <p:nvPr/>
        </p:nvSpPr>
        <p:spPr bwMode="auto">
          <a:xfrm>
            <a:off x="8556625" y="2112963"/>
            <a:ext cx="9731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3557" name="矩形标注 133"/>
          <p:cNvSpPr>
            <a:spLocks noChangeArrowheads="1"/>
          </p:cNvSpPr>
          <p:nvPr/>
        </p:nvSpPr>
        <p:spPr bwMode="auto">
          <a:xfrm>
            <a:off x="8629650" y="3513138"/>
            <a:ext cx="1728788" cy="596900"/>
          </a:xfrm>
          <a:prstGeom prst="wedgeRectCallout">
            <a:avLst>
              <a:gd name="adj1" fmla="val -66463"/>
              <a:gd name="adj2" fmla="val -9023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58" name="文本框 8"/>
          <p:cNvSpPr>
            <a:spLocks noChangeArrowheads="1"/>
          </p:cNvSpPr>
          <p:nvPr/>
        </p:nvSpPr>
        <p:spPr bwMode="auto">
          <a:xfrm>
            <a:off x="8686800" y="3549650"/>
            <a:ext cx="16144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/>
          </a:p>
        </p:txBody>
      </p:sp>
      <p:sp>
        <p:nvSpPr>
          <p:cNvPr id="23559" name="矩形标注 135"/>
          <p:cNvSpPr>
            <a:spLocks noChangeArrowheads="1"/>
          </p:cNvSpPr>
          <p:nvPr/>
        </p:nvSpPr>
        <p:spPr bwMode="auto">
          <a:xfrm>
            <a:off x="6751638" y="2974975"/>
            <a:ext cx="1146175" cy="992188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0" name="文本框 10"/>
          <p:cNvSpPr>
            <a:spLocks noChangeArrowheads="1"/>
          </p:cNvSpPr>
          <p:nvPr/>
        </p:nvSpPr>
        <p:spPr bwMode="auto">
          <a:xfrm>
            <a:off x="6808788" y="2997200"/>
            <a:ext cx="10302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3561" name="矩形标注 137"/>
          <p:cNvSpPr>
            <a:spLocks noChangeArrowheads="1"/>
          </p:cNvSpPr>
          <p:nvPr/>
        </p:nvSpPr>
        <p:spPr bwMode="auto">
          <a:xfrm flipH="1">
            <a:off x="3152775" y="3273425"/>
            <a:ext cx="1270000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2" name="文本框 12"/>
          <p:cNvSpPr>
            <a:spLocks noChangeArrowheads="1"/>
          </p:cNvSpPr>
          <p:nvPr/>
        </p:nvSpPr>
        <p:spPr bwMode="auto">
          <a:xfrm>
            <a:off x="3182938" y="3241675"/>
            <a:ext cx="12112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3563" name="矩形标注 139"/>
          <p:cNvSpPr>
            <a:spLocks noChangeArrowheads="1"/>
          </p:cNvSpPr>
          <p:nvPr/>
        </p:nvSpPr>
        <p:spPr bwMode="auto">
          <a:xfrm flipH="1">
            <a:off x="1979613" y="1684338"/>
            <a:ext cx="1268412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564" name="文本框 14"/>
          <p:cNvSpPr>
            <a:spLocks noChangeArrowheads="1"/>
          </p:cNvSpPr>
          <p:nvPr/>
        </p:nvSpPr>
        <p:spPr bwMode="auto">
          <a:xfrm>
            <a:off x="2008188" y="1652588"/>
            <a:ext cx="12112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3565" name="矩形 132"/>
          <p:cNvSpPr>
            <a:spLocks noChangeArrowheads="1"/>
          </p:cNvSpPr>
          <p:nvPr/>
        </p:nvSpPr>
        <p:spPr bwMode="auto">
          <a:xfrm>
            <a:off x="1120775" y="4465638"/>
            <a:ext cx="2644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23566" name="直接连接符 142"/>
          <p:cNvSpPr>
            <a:spLocks noChangeShapeType="1"/>
          </p:cNvSpPr>
          <p:nvPr/>
        </p:nvSpPr>
        <p:spPr bwMode="auto">
          <a:xfrm>
            <a:off x="1181100" y="4943475"/>
            <a:ext cx="2524125" cy="1588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矩形 44"/>
          <p:cNvSpPr>
            <a:spLocks noChangeArrowheads="1"/>
          </p:cNvSpPr>
          <p:nvPr/>
        </p:nvSpPr>
        <p:spPr bwMode="auto">
          <a:xfrm>
            <a:off x="1181100" y="5010150"/>
            <a:ext cx="9836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/>
          </a:p>
        </p:txBody>
      </p:sp>
      <p:grpSp>
        <p:nvGrpSpPr>
          <p:cNvPr id="23568" name="组合 33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23579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9" name="矩形 37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23570" name="组合 38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23572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574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575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576" name="组合 43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23577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8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3571" name="文本框 46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4730750" y="958850"/>
            <a:ext cx="2730500" cy="2744788"/>
            <a:chOff x="0" y="0"/>
            <a:chExt cx="3184525" cy="3200400"/>
          </a:xfrm>
        </p:grpSpPr>
        <p:sp>
          <p:nvSpPr>
            <p:cNvPr id="24581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2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583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584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585" name="组合 66"/>
            <p:cNvGrpSpPr>
              <a:grpSpLocks/>
            </p:cNvGrpSpPr>
            <p:nvPr/>
          </p:nvGrpSpPr>
          <p:grpSpPr bwMode="auto">
            <a:xfrm>
              <a:off x="349567" y="357371"/>
              <a:ext cx="2492058" cy="2481080"/>
              <a:chOff x="0" y="0"/>
              <a:chExt cx="1441450" cy="1435100"/>
            </a:xfrm>
          </p:grpSpPr>
          <p:sp>
            <p:nvSpPr>
              <p:cNvPr id="24586" name="Freeform 58"/>
              <p:cNvSpPr>
                <a:spLocks noChangeArrowheads="1"/>
              </p:cNvSpPr>
              <p:nvPr/>
            </p:nvSpPr>
            <p:spPr bwMode="auto">
              <a:xfrm>
                <a:off x="14287" y="41275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87" name="Freeform 5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2400" cy="1435100"/>
              </a:xfrm>
              <a:custGeom>
                <a:avLst/>
                <a:gdLst>
                  <a:gd name="T0" fmla="*/ 2147483647 w 208"/>
                  <a:gd name="T1" fmla="*/ 2147483647 h 209"/>
                  <a:gd name="T2" fmla="*/ 2147483647 w 208"/>
                  <a:gd name="T3" fmla="*/ 2147483647 h 209"/>
                  <a:gd name="T4" fmla="*/ 420879954 w 208"/>
                  <a:gd name="T5" fmla="*/ 2147483647 h 209"/>
                  <a:gd name="T6" fmla="*/ 2147483647 w 208"/>
                  <a:gd name="T7" fmla="*/ 471488715 h 209"/>
                  <a:gd name="T8" fmla="*/ 2147483647 w 208"/>
                  <a:gd name="T9" fmla="*/ 2147483647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09"/>
                  <a:gd name="T17" fmla="*/ 208 w 208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09">
                    <a:moveTo>
                      <a:pt x="199" y="122"/>
                    </a:moveTo>
                    <a:cubicBezTo>
                      <a:pt x="189" y="174"/>
                      <a:pt x="139" y="209"/>
                      <a:pt x="87" y="199"/>
                    </a:cubicBezTo>
                    <a:cubicBezTo>
                      <a:pt x="34" y="190"/>
                      <a:pt x="0" y="139"/>
                      <a:pt x="9" y="87"/>
                    </a:cubicBezTo>
                    <a:cubicBezTo>
                      <a:pt x="19" y="35"/>
                      <a:pt x="69" y="0"/>
                      <a:pt x="121" y="10"/>
                    </a:cubicBezTo>
                    <a:cubicBezTo>
                      <a:pt x="174" y="19"/>
                      <a:pt x="208" y="70"/>
                      <a:pt x="199" y="122"/>
                    </a:cubicBezTo>
                    <a:close/>
                  </a:path>
                </a:pathLst>
              </a:custGeom>
              <a:solidFill>
                <a:srgbClr val="305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88" name="Freeform 60"/>
              <p:cNvSpPr>
                <a:spLocks noChangeArrowheads="1"/>
              </p:cNvSpPr>
              <p:nvPr/>
            </p:nvSpPr>
            <p:spPr bwMode="auto">
              <a:xfrm>
                <a:off x="163512" y="171450"/>
                <a:ext cx="1093788" cy="1092200"/>
              </a:xfrm>
              <a:custGeom>
                <a:avLst/>
                <a:gdLst>
                  <a:gd name="T0" fmla="*/ 2147483647 w 160"/>
                  <a:gd name="T1" fmla="*/ 0 h 159"/>
                  <a:gd name="T2" fmla="*/ 0 w 160"/>
                  <a:gd name="T3" fmla="*/ 2147483647 h 159"/>
                  <a:gd name="T4" fmla="*/ 186935205 w 160"/>
                  <a:gd name="T5" fmla="*/ 2147483647 h 159"/>
                  <a:gd name="T6" fmla="*/ 1822599453 w 160"/>
                  <a:gd name="T7" fmla="*/ 2147483647 h 159"/>
                  <a:gd name="T8" fmla="*/ 1822599453 w 160"/>
                  <a:gd name="T9" fmla="*/ 2147483647 h 159"/>
                  <a:gd name="T10" fmla="*/ 2056266751 w 160"/>
                  <a:gd name="T11" fmla="*/ 2147483647 h 159"/>
                  <a:gd name="T12" fmla="*/ 2147483647 w 160"/>
                  <a:gd name="T13" fmla="*/ 2147483647 h 159"/>
                  <a:gd name="T14" fmla="*/ 2147483647 w 160"/>
                  <a:gd name="T15" fmla="*/ 1509942458 h 159"/>
                  <a:gd name="T16" fmla="*/ 2147483647 w 160"/>
                  <a:gd name="T17" fmla="*/ 990900167 h 159"/>
                  <a:gd name="T18" fmla="*/ 2147483647 w 160"/>
                  <a:gd name="T19" fmla="*/ 660602401 h 159"/>
                  <a:gd name="T20" fmla="*/ 2147483647 w 160"/>
                  <a:gd name="T21" fmla="*/ 802155643 h 159"/>
                  <a:gd name="T22" fmla="*/ 2147483647 w 160"/>
                  <a:gd name="T23" fmla="*/ 2147483647 h 159"/>
                  <a:gd name="T24" fmla="*/ 2147483647 w 160"/>
                  <a:gd name="T25" fmla="*/ 2147483647 h 159"/>
                  <a:gd name="T26" fmla="*/ 2147483647 w 160"/>
                  <a:gd name="T27" fmla="*/ 2147483647 h 159"/>
                  <a:gd name="T28" fmla="*/ 2147483647 w 160"/>
                  <a:gd name="T29" fmla="*/ 2147483647 h 159"/>
                  <a:gd name="T30" fmla="*/ 2147483647 w 160"/>
                  <a:gd name="T31" fmla="*/ 2147483647 h 159"/>
                  <a:gd name="T32" fmla="*/ 2147483647 w 160"/>
                  <a:gd name="T33" fmla="*/ 2147483647 h 159"/>
                  <a:gd name="T34" fmla="*/ 2147483647 w 160"/>
                  <a:gd name="T35" fmla="*/ 2147483647 h 159"/>
                  <a:gd name="T36" fmla="*/ 2147483647 w 160"/>
                  <a:gd name="T37" fmla="*/ 2147483647 h 159"/>
                  <a:gd name="T38" fmla="*/ 2147483647 w 160"/>
                  <a:gd name="T39" fmla="*/ 2147483647 h 159"/>
                  <a:gd name="T40" fmla="*/ 2147483647 w 160"/>
                  <a:gd name="T41" fmla="*/ 2147483647 h 159"/>
                  <a:gd name="T42" fmla="*/ 2147483647 w 160"/>
                  <a:gd name="T43" fmla="*/ 2147483647 h 159"/>
                  <a:gd name="T44" fmla="*/ 2147483647 w 160"/>
                  <a:gd name="T45" fmla="*/ 2147483647 h 159"/>
                  <a:gd name="T46" fmla="*/ 2147483647 w 160"/>
                  <a:gd name="T47" fmla="*/ 2147483647 h 159"/>
                  <a:gd name="T48" fmla="*/ 2147483647 w 160"/>
                  <a:gd name="T49" fmla="*/ 2147483647 h 159"/>
                  <a:gd name="T50" fmla="*/ 2147483647 w 160"/>
                  <a:gd name="T51" fmla="*/ 2147483647 h 159"/>
                  <a:gd name="T52" fmla="*/ 2147483647 w 160"/>
                  <a:gd name="T53" fmla="*/ 2147483647 h 159"/>
                  <a:gd name="T54" fmla="*/ 2147483647 w 160"/>
                  <a:gd name="T55" fmla="*/ 2147483647 h 159"/>
                  <a:gd name="T56" fmla="*/ 2102998843 w 160"/>
                  <a:gd name="T57" fmla="*/ 2147483647 h 159"/>
                  <a:gd name="T58" fmla="*/ 2147483647 w 160"/>
                  <a:gd name="T59" fmla="*/ 2147483647 h 159"/>
                  <a:gd name="T60" fmla="*/ 2147483647 w 160"/>
                  <a:gd name="T61" fmla="*/ 2147483647 h 159"/>
                  <a:gd name="T62" fmla="*/ 2147483647 w 160"/>
                  <a:gd name="T63" fmla="*/ 0 h 1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60"/>
                  <a:gd name="T97" fmla="*/ 0 h 159"/>
                  <a:gd name="T98" fmla="*/ 160 w 160"/>
                  <a:gd name="T99" fmla="*/ 159 h 1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60" h="159">
                    <a:moveTo>
                      <a:pt x="80" y="0"/>
                    </a:moveTo>
                    <a:cubicBezTo>
                      <a:pt x="36" y="0"/>
                      <a:pt x="0" y="35"/>
                      <a:pt x="0" y="79"/>
                    </a:cubicBezTo>
                    <a:cubicBezTo>
                      <a:pt x="0" y="88"/>
                      <a:pt x="2" y="96"/>
                      <a:pt x="4" y="104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41" y="93"/>
                      <a:pt x="43" y="92"/>
                      <a:pt x="44" y="91"/>
                    </a:cubicBezTo>
                    <a:cubicBezTo>
                      <a:pt x="57" y="84"/>
                      <a:pt x="61" y="73"/>
                      <a:pt x="67" y="61"/>
                    </a:cubicBezTo>
                    <a:cubicBezTo>
                      <a:pt x="72" y="51"/>
                      <a:pt x="81" y="42"/>
                      <a:pt x="85" y="32"/>
                    </a:cubicBezTo>
                    <a:cubicBezTo>
                      <a:pt x="86" y="28"/>
                      <a:pt x="87" y="25"/>
                      <a:pt x="87" y="21"/>
                    </a:cubicBezTo>
                    <a:cubicBezTo>
                      <a:pt x="87" y="19"/>
                      <a:pt x="86" y="16"/>
                      <a:pt x="88" y="14"/>
                    </a:cubicBezTo>
                    <a:cubicBezTo>
                      <a:pt x="91" y="10"/>
                      <a:pt x="95" y="14"/>
                      <a:pt x="98" y="17"/>
                    </a:cubicBezTo>
                    <a:cubicBezTo>
                      <a:pt x="105" y="28"/>
                      <a:pt x="98" y="40"/>
                      <a:pt x="94" y="51"/>
                    </a:cubicBezTo>
                    <a:cubicBezTo>
                      <a:pt x="92" y="56"/>
                      <a:pt x="89" y="59"/>
                      <a:pt x="96" y="61"/>
                    </a:cubicBezTo>
                    <a:cubicBezTo>
                      <a:pt x="96" y="61"/>
                      <a:pt x="104" y="63"/>
                      <a:pt x="104" y="63"/>
                    </a:cubicBezTo>
                    <a:cubicBezTo>
                      <a:pt x="109" y="64"/>
                      <a:pt x="113" y="62"/>
                      <a:pt x="117" y="64"/>
                    </a:cubicBezTo>
                    <a:cubicBezTo>
                      <a:pt x="120" y="66"/>
                      <a:pt x="124" y="68"/>
                      <a:pt x="125" y="71"/>
                    </a:cubicBezTo>
                    <a:cubicBezTo>
                      <a:pt x="126" y="74"/>
                      <a:pt x="125" y="77"/>
                      <a:pt x="125" y="79"/>
                    </a:cubicBezTo>
                    <a:cubicBezTo>
                      <a:pt x="125" y="84"/>
                      <a:pt x="128" y="86"/>
                      <a:pt x="128" y="91"/>
                    </a:cubicBezTo>
                    <a:cubicBezTo>
                      <a:pt x="127" y="94"/>
                      <a:pt x="125" y="95"/>
                      <a:pt x="125" y="98"/>
                    </a:cubicBezTo>
                    <a:cubicBezTo>
                      <a:pt x="125" y="101"/>
                      <a:pt x="126" y="104"/>
                      <a:pt x="126" y="107"/>
                    </a:cubicBezTo>
                    <a:cubicBezTo>
                      <a:pt x="125" y="109"/>
                      <a:pt x="124" y="110"/>
                      <a:pt x="123" y="111"/>
                    </a:cubicBezTo>
                    <a:cubicBezTo>
                      <a:pt x="121" y="112"/>
                      <a:pt x="121" y="113"/>
                      <a:pt x="121" y="115"/>
                    </a:cubicBezTo>
                    <a:cubicBezTo>
                      <a:pt x="120" y="123"/>
                      <a:pt x="111" y="126"/>
                      <a:pt x="104" y="126"/>
                    </a:cubicBezTo>
                    <a:cubicBezTo>
                      <a:pt x="93" y="127"/>
                      <a:pt x="84" y="127"/>
                      <a:pt x="73" y="128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3" y="128"/>
                      <a:pt x="73" y="128"/>
                      <a:pt x="72" y="128"/>
                    </a:cubicBezTo>
                    <a:cubicBezTo>
                      <a:pt x="66" y="131"/>
                      <a:pt x="61" y="135"/>
                      <a:pt x="55" y="139"/>
                    </a:cubicBezTo>
                    <a:cubicBezTo>
                      <a:pt x="57" y="146"/>
                      <a:pt x="57" y="146"/>
                      <a:pt x="57" y="146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56" y="156"/>
                      <a:pt x="68" y="159"/>
                      <a:pt x="80" y="159"/>
                    </a:cubicBezTo>
                    <a:cubicBezTo>
                      <a:pt x="124" y="159"/>
                      <a:pt x="160" y="124"/>
                      <a:pt x="160" y="79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89" name="Freeform 61"/>
              <p:cNvSpPr>
                <a:spLocks noEditPoints="1" noChangeArrowheads="1"/>
              </p:cNvSpPr>
              <p:nvPr/>
            </p:nvSpPr>
            <p:spPr bwMode="auto">
              <a:xfrm>
                <a:off x="109537" y="130175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4579" name="文本框 24"/>
          <p:cNvSpPr>
            <a:spLocks noChangeArrowheads="1"/>
          </p:cNvSpPr>
          <p:nvPr/>
        </p:nvSpPr>
        <p:spPr bwMode="auto">
          <a:xfrm>
            <a:off x="4305300" y="3922713"/>
            <a:ext cx="35687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6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谢谢欣赏</a:t>
            </a:r>
            <a:endParaRPr lang="zh-CN" altLang="en-US"/>
          </a:p>
        </p:txBody>
      </p:sp>
      <p:sp>
        <p:nvSpPr>
          <p:cNvPr id="24580" name="文本框 16"/>
          <p:cNvSpPr>
            <a:spLocks noChangeArrowheads="1"/>
          </p:cNvSpPr>
          <p:nvPr/>
        </p:nvSpPr>
        <p:spPr bwMode="auto">
          <a:xfrm>
            <a:off x="4356100" y="4927600"/>
            <a:ext cx="340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 YOU FOR WATCHING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"/>
          <p:cNvGrpSpPr>
            <a:grpSpLocks/>
          </p:cNvGrpSpPr>
          <p:nvPr/>
        </p:nvGrpSpPr>
        <p:grpSpPr bwMode="auto">
          <a:xfrm>
            <a:off x="314325" y="2589213"/>
            <a:ext cx="11744325" cy="1679575"/>
            <a:chOff x="0" y="0"/>
            <a:chExt cx="6508750" cy="1311275"/>
          </a:xfrm>
        </p:grpSpPr>
        <p:sp>
          <p:nvSpPr>
            <p:cNvPr id="411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9" name="矩形 7"/>
          <p:cNvSpPr>
            <a:spLocks noChangeArrowheads="1"/>
          </p:cNvSpPr>
          <p:nvPr/>
        </p:nvSpPr>
        <p:spPr bwMode="auto">
          <a:xfrm>
            <a:off x="5178425" y="3025775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4100" name="组合 17"/>
          <p:cNvGrpSpPr>
            <a:grpSpLocks/>
          </p:cNvGrpSpPr>
          <p:nvPr/>
        </p:nvGrpSpPr>
        <p:grpSpPr bwMode="auto">
          <a:xfrm>
            <a:off x="741363" y="1320800"/>
            <a:ext cx="4192587" cy="4213225"/>
            <a:chOff x="0" y="0"/>
            <a:chExt cx="1122362" cy="1127957"/>
          </a:xfrm>
        </p:grpSpPr>
        <p:grpSp>
          <p:nvGrpSpPr>
            <p:cNvPr id="4101" name="组合 8"/>
            <p:cNvGrpSpPr>
              <a:grpSpLocks/>
            </p:cNvGrpSpPr>
            <p:nvPr/>
          </p:nvGrpSpPr>
          <p:grpSpPr bwMode="auto">
            <a:xfrm>
              <a:off x="0" y="0"/>
              <a:ext cx="1122362" cy="1127957"/>
              <a:chOff x="0" y="0"/>
              <a:chExt cx="3184525" cy="3200400"/>
            </a:xfrm>
          </p:grpSpPr>
          <p:sp>
            <p:nvSpPr>
              <p:cNvPr id="4103" name="Freeform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84525" cy="3200400"/>
              </a:xfrm>
              <a:custGeom>
                <a:avLst/>
                <a:gdLst>
                  <a:gd name="T0" fmla="*/ 2147483647 w 466"/>
                  <a:gd name="T1" fmla="*/ 2147483647 h 466"/>
                  <a:gd name="T2" fmla="*/ 2147483647 w 466"/>
                  <a:gd name="T3" fmla="*/ 2147483647 h 466"/>
                  <a:gd name="T4" fmla="*/ 0 w 466"/>
                  <a:gd name="T5" fmla="*/ 2147483647 h 466"/>
                  <a:gd name="T6" fmla="*/ 2147483647 w 466"/>
                  <a:gd name="T7" fmla="*/ 2147483647 h 466"/>
                  <a:gd name="T8" fmla="*/ 2147483647 w 466"/>
                  <a:gd name="T9" fmla="*/ 0 h 466"/>
                  <a:gd name="T10" fmla="*/ 2147483647 w 466"/>
                  <a:gd name="T11" fmla="*/ 2147483647 h 466"/>
                  <a:gd name="T12" fmla="*/ 2147483647 w 466"/>
                  <a:gd name="T13" fmla="*/ 2147483647 h 466"/>
                  <a:gd name="T14" fmla="*/ 2147483647 w 466"/>
                  <a:gd name="T15" fmla="*/ 2147483647 h 466"/>
                  <a:gd name="T16" fmla="*/ 2147483647 w 466"/>
                  <a:gd name="T17" fmla="*/ 2147483647 h 4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6"/>
                  <a:gd name="T28" fmla="*/ 0 h 466"/>
                  <a:gd name="T29" fmla="*/ 466 w 466"/>
                  <a:gd name="T30" fmla="*/ 466 h 4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6" h="466">
                    <a:moveTo>
                      <a:pt x="233" y="466"/>
                    </a:moveTo>
                    <a:cubicBezTo>
                      <a:pt x="171" y="466"/>
                      <a:pt x="112" y="441"/>
                      <a:pt x="68" y="397"/>
                    </a:cubicBezTo>
                    <a:cubicBezTo>
                      <a:pt x="24" y="353"/>
                      <a:pt x="0" y="295"/>
                      <a:pt x="0" y="233"/>
                    </a:cubicBezTo>
                    <a:cubicBezTo>
                      <a:pt x="0" y="170"/>
                      <a:pt x="24" y="112"/>
                      <a:pt x="68" y="68"/>
                    </a:cubicBezTo>
                    <a:cubicBezTo>
                      <a:pt x="112" y="24"/>
                      <a:pt x="171" y="0"/>
                      <a:pt x="233" y="0"/>
                    </a:cubicBezTo>
                    <a:cubicBezTo>
                      <a:pt x="295" y="0"/>
                      <a:pt x="354" y="24"/>
                      <a:pt x="398" y="68"/>
                    </a:cubicBezTo>
                    <a:cubicBezTo>
                      <a:pt x="442" y="112"/>
                      <a:pt x="466" y="170"/>
                      <a:pt x="466" y="233"/>
                    </a:cubicBezTo>
                    <a:cubicBezTo>
                      <a:pt x="466" y="295"/>
                      <a:pt x="442" y="353"/>
                      <a:pt x="398" y="397"/>
                    </a:cubicBezTo>
                    <a:cubicBezTo>
                      <a:pt x="354" y="441"/>
                      <a:pt x="295" y="466"/>
                      <a:pt x="233" y="466"/>
                    </a:cubicBezTo>
                    <a:close/>
                  </a:path>
                </a:pathLst>
              </a:cu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4" name="Oval 16"/>
              <p:cNvSpPr>
                <a:spLocks noChangeArrowheads="1"/>
              </p:cNvSpPr>
              <p:nvPr/>
            </p:nvSpPr>
            <p:spPr bwMode="auto">
              <a:xfrm>
                <a:off x="26988" y="26988"/>
                <a:ext cx="3130550" cy="3138488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105" name="Oval 17"/>
              <p:cNvSpPr>
                <a:spLocks noChangeArrowheads="1"/>
              </p:cNvSpPr>
              <p:nvPr/>
            </p:nvSpPr>
            <p:spPr bwMode="auto">
              <a:xfrm>
                <a:off x="53975" y="53975"/>
                <a:ext cx="3076575" cy="3084513"/>
              </a:xfrm>
              <a:prstGeom prst="ellipse">
                <a:avLst/>
              </a:pr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106" name="Freeform 18"/>
              <p:cNvSpPr>
                <a:spLocks noEditPoints="1" noChangeArrowheads="1"/>
              </p:cNvSpPr>
              <p:nvPr/>
            </p:nvSpPr>
            <p:spPr bwMode="auto">
              <a:xfrm>
                <a:off x="258763" y="254000"/>
                <a:ext cx="2665413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1306 w 390"/>
                  <a:gd name="T35" fmla="*/ 2147483647 h 391"/>
                  <a:gd name="T36" fmla="*/ 2147483647 w 390"/>
                  <a:gd name="T37" fmla="*/ 2147483647 h 391"/>
                  <a:gd name="T38" fmla="*/ 1401269124 w 390"/>
                  <a:gd name="T39" fmla="*/ 2147483647 h 391"/>
                  <a:gd name="T40" fmla="*/ 1307849815 w 390"/>
                  <a:gd name="T41" fmla="*/ 2147483647 h 391"/>
                  <a:gd name="T42" fmla="*/ 2147483647 w 390"/>
                  <a:gd name="T43" fmla="*/ 2147483647 h 391"/>
                  <a:gd name="T44" fmla="*/ 887466344 w 390"/>
                  <a:gd name="T45" fmla="*/ 2147483647 h 391"/>
                  <a:gd name="T46" fmla="*/ 2147483647 w 390"/>
                  <a:gd name="T47" fmla="*/ 2147483647 h 391"/>
                  <a:gd name="T48" fmla="*/ 420383471 w 390"/>
                  <a:gd name="T49" fmla="*/ 2147483647 h 391"/>
                  <a:gd name="T50" fmla="*/ 326964162 w 390"/>
                  <a:gd name="T51" fmla="*/ 2147483647 h 391"/>
                  <a:gd name="T52" fmla="*/ 2147483647 w 390"/>
                  <a:gd name="T53" fmla="*/ 2147483647 h 391"/>
                  <a:gd name="T54" fmla="*/ 280251091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617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54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945 w 390"/>
                  <a:gd name="T73" fmla="*/ 2147483647 h 391"/>
                  <a:gd name="T74" fmla="*/ 2147483647 w 390"/>
                  <a:gd name="T75" fmla="*/ 2147483647 h 391"/>
                  <a:gd name="T76" fmla="*/ 747340799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669 w 390"/>
                  <a:gd name="T83" fmla="*/ 2147483647 h 391"/>
                  <a:gd name="T84" fmla="*/ 168152021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1940 h 391"/>
                  <a:gd name="T98" fmla="*/ 2147483647 w 390"/>
                  <a:gd name="T99" fmla="*/ 1793319643 h 391"/>
                  <a:gd name="T100" fmla="*/ 2147483647 w 390"/>
                  <a:gd name="T101" fmla="*/ 1604554216 h 391"/>
                  <a:gd name="T102" fmla="*/ 2147483647 w 390"/>
                  <a:gd name="T103" fmla="*/ 1085432118 h 391"/>
                  <a:gd name="T104" fmla="*/ 2147483647 w 390"/>
                  <a:gd name="T105" fmla="*/ 991049405 h 391"/>
                  <a:gd name="T106" fmla="*/ 2147483647 w 390"/>
                  <a:gd name="T107" fmla="*/ 849465030 h 391"/>
                  <a:gd name="T108" fmla="*/ 2147483647 w 390"/>
                  <a:gd name="T109" fmla="*/ 660699603 h 391"/>
                  <a:gd name="T110" fmla="*/ 2147483647 w 390"/>
                  <a:gd name="T111" fmla="*/ 471927307 h 391"/>
                  <a:gd name="T112" fmla="*/ 2147483647 w 390"/>
                  <a:gd name="T113" fmla="*/ 424732515 h 391"/>
                  <a:gd name="T114" fmla="*/ 2147483647 w 390"/>
                  <a:gd name="T115" fmla="*/ 377544593 h 391"/>
                  <a:gd name="T116" fmla="*/ 2147483647 w 390"/>
                  <a:gd name="T117" fmla="*/ 188772297 h 391"/>
                  <a:gd name="T118" fmla="*/ 2147483647 w 390"/>
                  <a:gd name="T119" fmla="*/ 47194792 h 391"/>
                  <a:gd name="T120" fmla="*/ 2147483647 w 390"/>
                  <a:gd name="T121" fmla="*/ 235960218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107" name="组合 13"/>
              <p:cNvGrpSpPr>
                <a:grpSpLocks/>
              </p:cNvGrpSpPr>
              <p:nvPr/>
            </p:nvGrpSpPr>
            <p:grpSpPr bwMode="auto">
              <a:xfrm>
                <a:off x="374268" y="428729"/>
                <a:ext cx="2467358" cy="2338363"/>
                <a:chOff x="0" y="0"/>
                <a:chExt cx="1427163" cy="1352550"/>
              </a:xfrm>
            </p:grpSpPr>
            <p:sp>
              <p:nvSpPr>
                <p:cNvPr id="4108" name="Freeform 5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27163" cy="1352550"/>
                </a:xfrm>
                <a:custGeom>
                  <a:avLst/>
                  <a:gdLst>
                    <a:gd name="T0" fmla="*/ 2147483647 w 209"/>
                    <a:gd name="T1" fmla="*/ 2147483647 h 197"/>
                    <a:gd name="T2" fmla="*/ 2147483647 w 209"/>
                    <a:gd name="T3" fmla="*/ 2147483647 h 197"/>
                    <a:gd name="T4" fmla="*/ 979204531 w 209"/>
                    <a:gd name="T5" fmla="*/ 2147483647 h 197"/>
                    <a:gd name="T6" fmla="*/ 233146537 w 209"/>
                    <a:gd name="T7" fmla="*/ 2147483647 h 197"/>
                    <a:gd name="T8" fmla="*/ 2147483647 w 209"/>
                    <a:gd name="T9" fmla="*/ 0 h 197"/>
                    <a:gd name="T10" fmla="*/ 2147483647 w 209"/>
                    <a:gd name="T11" fmla="*/ 47140144 h 197"/>
                    <a:gd name="T12" fmla="*/ 2147483647 w 209"/>
                    <a:gd name="T13" fmla="*/ 2147483647 h 197"/>
                    <a:gd name="T14" fmla="*/ 2147483647 w 209"/>
                    <a:gd name="T15" fmla="*/ 2147483647 h 19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9"/>
                    <a:gd name="T25" fmla="*/ 0 h 197"/>
                    <a:gd name="T26" fmla="*/ 209 w 209"/>
                    <a:gd name="T27" fmla="*/ 197 h 19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9" h="197">
                      <a:moveTo>
                        <a:pt x="102" y="197"/>
                      </a:moveTo>
                      <a:cubicBezTo>
                        <a:pt x="96" y="197"/>
                        <a:pt x="90" y="197"/>
                        <a:pt x="84" y="196"/>
                      </a:cubicBezTo>
                      <a:cubicBezTo>
                        <a:pt x="58" y="191"/>
                        <a:pt x="36" y="176"/>
                        <a:pt x="21" y="155"/>
                      </a:cubicBezTo>
                      <a:cubicBezTo>
                        <a:pt x="6" y="133"/>
                        <a:pt x="0" y="107"/>
                        <a:pt x="5" y="81"/>
                      </a:cubicBezTo>
                      <a:cubicBezTo>
                        <a:pt x="14" y="34"/>
                        <a:pt x="54" y="0"/>
                        <a:pt x="102" y="0"/>
                      </a:cubicBezTo>
                      <a:cubicBezTo>
                        <a:pt x="108" y="0"/>
                        <a:pt x="114" y="0"/>
                        <a:pt x="120" y="1"/>
                      </a:cubicBezTo>
                      <a:cubicBezTo>
                        <a:pt x="173" y="11"/>
                        <a:pt x="209" y="63"/>
                        <a:pt x="199" y="116"/>
                      </a:cubicBezTo>
                      <a:cubicBezTo>
                        <a:pt x="191" y="163"/>
                        <a:pt x="150" y="197"/>
                        <a:pt x="102" y="197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109" name="Freeform 61"/>
                <p:cNvSpPr>
                  <a:spLocks noEditPoints="1" noChangeArrowheads="1"/>
                </p:cNvSpPr>
                <p:nvPr/>
              </p:nvSpPr>
              <p:spPr bwMode="auto">
                <a:xfrm>
                  <a:off x="95250" y="88900"/>
                  <a:ext cx="1230313" cy="1174750"/>
                </a:xfrm>
                <a:custGeom>
                  <a:avLst/>
                  <a:gdLst>
                    <a:gd name="T0" fmla="*/ 2147483647 w 180"/>
                    <a:gd name="T1" fmla="*/ 94392193 h 171"/>
                    <a:gd name="T2" fmla="*/ 2147483647 w 180"/>
                    <a:gd name="T3" fmla="*/ 0 h 171"/>
                    <a:gd name="T4" fmla="*/ 186870875 w 180"/>
                    <a:gd name="T5" fmla="*/ 2147483647 h 171"/>
                    <a:gd name="T6" fmla="*/ 840925771 w 180"/>
                    <a:gd name="T7" fmla="*/ 2147483647 h 171"/>
                    <a:gd name="T8" fmla="*/ 2147483647 w 180"/>
                    <a:gd name="T9" fmla="*/ 2147483647 h 171"/>
                    <a:gd name="T10" fmla="*/ 2147483647 w 180"/>
                    <a:gd name="T11" fmla="*/ 2147483647 h 171"/>
                    <a:gd name="T12" fmla="*/ 2147483647 w 180"/>
                    <a:gd name="T13" fmla="*/ 2147483647 h 171"/>
                    <a:gd name="T14" fmla="*/ 2147483647 w 180"/>
                    <a:gd name="T15" fmla="*/ 94392193 h 171"/>
                    <a:gd name="T16" fmla="*/ 2147483647 w 180"/>
                    <a:gd name="T17" fmla="*/ 2147483647 h 171"/>
                    <a:gd name="T18" fmla="*/ 2147483647 w 180"/>
                    <a:gd name="T19" fmla="*/ 2147483647 h 171"/>
                    <a:gd name="T20" fmla="*/ 2147483647 w 180"/>
                    <a:gd name="T21" fmla="*/ 2147483647 h 171"/>
                    <a:gd name="T22" fmla="*/ 981085762 w 180"/>
                    <a:gd name="T23" fmla="*/ 2147483647 h 171"/>
                    <a:gd name="T24" fmla="*/ 373748584 w 180"/>
                    <a:gd name="T25" fmla="*/ 2147483647 h 171"/>
                    <a:gd name="T26" fmla="*/ 2147483647 w 180"/>
                    <a:gd name="T27" fmla="*/ 188784386 h 171"/>
                    <a:gd name="T28" fmla="*/ 2147483647 w 180"/>
                    <a:gd name="T29" fmla="*/ 235973613 h 171"/>
                    <a:gd name="T30" fmla="*/ 2147483647 w 180"/>
                    <a:gd name="T31" fmla="*/ 2147483647 h 17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80"/>
                    <a:gd name="T49" fmla="*/ 0 h 171"/>
                    <a:gd name="T50" fmla="*/ 180 w 180"/>
                    <a:gd name="T51" fmla="*/ 171 h 171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80" h="171">
                      <a:moveTo>
                        <a:pt x="103" y="2"/>
                      </a:moveTo>
                      <a:cubicBezTo>
                        <a:pt x="98" y="1"/>
                        <a:pt x="93" y="0"/>
                        <a:pt x="88" y="0"/>
                      </a:cubicBezTo>
                      <a:cubicBezTo>
                        <a:pt x="47" y="0"/>
                        <a:pt x="12" y="30"/>
                        <a:pt x="4" y="70"/>
                      </a:cubicBezTo>
                      <a:cubicBezTo>
                        <a:pt x="0" y="92"/>
                        <a:pt x="5" y="115"/>
                        <a:pt x="18" y="134"/>
                      </a:cubicBezTo>
                      <a:cubicBezTo>
                        <a:pt x="31" y="152"/>
                        <a:pt x="50" y="165"/>
                        <a:pt x="73" y="169"/>
                      </a:cubicBezTo>
                      <a:cubicBezTo>
                        <a:pt x="78" y="170"/>
                        <a:pt x="83" y="171"/>
                        <a:pt x="88" y="171"/>
                      </a:cubicBezTo>
                      <a:cubicBezTo>
                        <a:pt x="129" y="171"/>
                        <a:pt x="164" y="141"/>
                        <a:pt x="172" y="101"/>
                      </a:cubicBezTo>
                      <a:cubicBezTo>
                        <a:pt x="180" y="55"/>
                        <a:pt x="150" y="10"/>
                        <a:pt x="103" y="2"/>
                      </a:cubicBezTo>
                      <a:close/>
                      <a:moveTo>
                        <a:pt x="169" y="100"/>
                      </a:moveTo>
                      <a:cubicBezTo>
                        <a:pt x="161" y="139"/>
                        <a:pt x="128" y="167"/>
                        <a:pt x="88" y="167"/>
                      </a:cubicBezTo>
                      <a:cubicBezTo>
                        <a:pt x="83" y="167"/>
                        <a:pt x="78" y="167"/>
                        <a:pt x="73" y="166"/>
                      </a:cubicBezTo>
                      <a:cubicBezTo>
                        <a:pt x="52" y="162"/>
                        <a:pt x="33" y="150"/>
                        <a:pt x="21" y="132"/>
                      </a:cubicBezTo>
                      <a:cubicBezTo>
                        <a:pt x="8" y="114"/>
                        <a:pt x="4" y="92"/>
                        <a:pt x="8" y="71"/>
                      </a:cubicBezTo>
                      <a:cubicBezTo>
                        <a:pt x="15" y="32"/>
                        <a:pt x="49" y="4"/>
                        <a:pt x="88" y="4"/>
                      </a:cubicBezTo>
                      <a:cubicBezTo>
                        <a:pt x="93" y="4"/>
                        <a:pt x="98" y="4"/>
                        <a:pt x="103" y="5"/>
                      </a:cubicBezTo>
                      <a:cubicBezTo>
                        <a:pt x="147" y="13"/>
                        <a:pt x="177" y="56"/>
                        <a:pt x="169" y="100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02" name="文本框 16"/>
            <p:cNvSpPr>
              <a:spLocks noChangeArrowheads="1"/>
            </p:cNvSpPr>
            <p:nvPr/>
          </p:nvSpPr>
          <p:spPr bwMode="auto">
            <a:xfrm>
              <a:off x="283054" y="71165"/>
              <a:ext cx="555339" cy="100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3900" b="1">
                  <a:solidFill>
                    <a:srgbClr val="30586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239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58"/>
          <p:cNvSpPr>
            <a:spLocks noChangeArrowheads="1"/>
          </p:cNvSpPr>
          <p:nvPr/>
        </p:nvSpPr>
        <p:spPr bwMode="auto">
          <a:xfrm>
            <a:off x="-15875" y="2022475"/>
            <a:ext cx="12244388" cy="4211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5123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3363"/>
            <a:ext cx="3030538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5124" name="图片 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4"/>
          <a:stretch>
            <a:fillRect/>
          </a:stretch>
        </p:blipFill>
        <p:spPr bwMode="auto">
          <a:xfrm>
            <a:off x="9009063" y="1516063"/>
            <a:ext cx="3219450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5125" name="图片 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6" t="35692" r="426" b="15691"/>
          <a:stretch>
            <a:fillRect/>
          </a:stretch>
        </p:blipFill>
        <p:spPr bwMode="auto">
          <a:xfrm>
            <a:off x="2995613" y="1512888"/>
            <a:ext cx="3132137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5126" name="图片 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0"/>
          <a:stretch>
            <a:fillRect/>
          </a:stretch>
        </p:blipFill>
        <p:spPr bwMode="auto">
          <a:xfrm>
            <a:off x="6107113" y="1525588"/>
            <a:ext cx="2986087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5127" name="矩形 35"/>
          <p:cNvSpPr>
            <a:spLocks noChangeArrowheads="1"/>
          </p:cNvSpPr>
          <p:nvPr/>
        </p:nvSpPr>
        <p:spPr bwMode="auto">
          <a:xfrm>
            <a:off x="-15875" y="3511550"/>
            <a:ext cx="3113088" cy="182563"/>
          </a:xfrm>
          <a:prstGeom prst="rect">
            <a:avLst/>
          </a:prstGeom>
          <a:solidFill>
            <a:srgbClr val="14335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矩形 37"/>
          <p:cNvSpPr>
            <a:spLocks noChangeArrowheads="1"/>
          </p:cNvSpPr>
          <p:nvPr/>
        </p:nvSpPr>
        <p:spPr bwMode="auto">
          <a:xfrm>
            <a:off x="6103938" y="3511550"/>
            <a:ext cx="3113087" cy="182563"/>
          </a:xfrm>
          <a:prstGeom prst="rect">
            <a:avLst/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9" name="矩形 38"/>
          <p:cNvSpPr>
            <a:spLocks noChangeArrowheads="1"/>
          </p:cNvSpPr>
          <p:nvPr/>
        </p:nvSpPr>
        <p:spPr bwMode="auto">
          <a:xfrm>
            <a:off x="9105900" y="3511550"/>
            <a:ext cx="3113088" cy="182563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0" name="矩形 36"/>
          <p:cNvSpPr>
            <a:spLocks noChangeArrowheads="1"/>
          </p:cNvSpPr>
          <p:nvPr/>
        </p:nvSpPr>
        <p:spPr bwMode="auto">
          <a:xfrm>
            <a:off x="3014663" y="3511550"/>
            <a:ext cx="3081337" cy="182563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31" name="矩形 43"/>
          <p:cNvSpPr>
            <a:spLocks noChangeArrowheads="1"/>
          </p:cNvSpPr>
          <p:nvPr/>
        </p:nvSpPr>
        <p:spPr bwMode="auto">
          <a:xfrm>
            <a:off x="963613" y="3840163"/>
            <a:ext cx="909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A5300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2011</a:t>
            </a:r>
            <a:endParaRPr lang="zh-CN" altLang="en-US" sz="2400">
              <a:solidFill>
                <a:srgbClr val="A5300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2" name="矩形 44"/>
          <p:cNvSpPr>
            <a:spLocks noChangeArrowheads="1"/>
          </p:cNvSpPr>
          <p:nvPr/>
        </p:nvSpPr>
        <p:spPr bwMode="auto">
          <a:xfrm>
            <a:off x="4100513" y="3840163"/>
            <a:ext cx="909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2012</a:t>
            </a:r>
            <a:endParaRPr lang="zh-CN" altLang="en-US" sz="2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3" name="矩形 45"/>
          <p:cNvSpPr>
            <a:spLocks noChangeArrowheads="1"/>
          </p:cNvSpPr>
          <p:nvPr/>
        </p:nvSpPr>
        <p:spPr bwMode="auto">
          <a:xfrm>
            <a:off x="7223125" y="3840163"/>
            <a:ext cx="909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2013</a:t>
            </a:r>
            <a:endParaRPr lang="zh-CN" altLang="en-US" sz="2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4" name="矩形 46"/>
          <p:cNvSpPr>
            <a:spLocks noChangeArrowheads="1"/>
          </p:cNvSpPr>
          <p:nvPr/>
        </p:nvSpPr>
        <p:spPr bwMode="auto">
          <a:xfrm>
            <a:off x="10163175" y="3841750"/>
            <a:ext cx="909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2014</a:t>
            </a:r>
            <a:endParaRPr lang="zh-CN" altLang="en-US" sz="24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5" name="矩形 47"/>
          <p:cNvSpPr>
            <a:spLocks noChangeArrowheads="1"/>
          </p:cNvSpPr>
          <p:nvPr/>
        </p:nvSpPr>
        <p:spPr bwMode="auto">
          <a:xfrm>
            <a:off x="403225" y="4302125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A5300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5136" name="矩形 48"/>
          <p:cNvSpPr>
            <a:spLocks noChangeArrowheads="1"/>
          </p:cNvSpPr>
          <p:nvPr/>
        </p:nvSpPr>
        <p:spPr bwMode="auto">
          <a:xfrm>
            <a:off x="3441700" y="430212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5137" name="矩形 51"/>
          <p:cNvSpPr>
            <a:spLocks noChangeArrowheads="1"/>
          </p:cNvSpPr>
          <p:nvPr/>
        </p:nvSpPr>
        <p:spPr bwMode="auto">
          <a:xfrm>
            <a:off x="6583363" y="430212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5138" name="矩形 52"/>
          <p:cNvSpPr>
            <a:spLocks noChangeArrowheads="1"/>
          </p:cNvSpPr>
          <p:nvPr/>
        </p:nvSpPr>
        <p:spPr bwMode="auto">
          <a:xfrm>
            <a:off x="9640888" y="430212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5139" name="矩形 54"/>
          <p:cNvSpPr>
            <a:spLocks noChangeArrowheads="1"/>
          </p:cNvSpPr>
          <p:nvPr/>
        </p:nvSpPr>
        <p:spPr bwMode="auto">
          <a:xfrm>
            <a:off x="163513" y="4799013"/>
            <a:ext cx="26511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0" name="矩形 54"/>
          <p:cNvSpPr>
            <a:spLocks noChangeArrowheads="1"/>
          </p:cNvSpPr>
          <p:nvPr/>
        </p:nvSpPr>
        <p:spPr bwMode="auto">
          <a:xfrm>
            <a:off x="3236913" y="4799013"/>
            <a:ext cx="264953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1" name="矩形 54"/>
          <p:cNvSpPr>
            <a:spLocks noChangeArrowheads="1"/>
          </p:cNvSpPr>
          <p:nvPr/>
        </p:nvSpPr>
        <p:spPr bwMode="auto">
          <a:xfrm>
            <a:off x="6335713" y="4799013"/>
            <a:ext cx="264953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2" name="矩形 54"/>
          <p:cNvSpPr>
            <a:spLocks noChangeArrowheads="1"/>
          </p:cNvSpPr>
          <p:nvPr/>
        </p:nvSpPr>
        <p:spPr bwMode="auto">
          <a:xfrm>
            <a:off x="9331325" y="4799013"/>
            <a:ext cx="26511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143" name="组合 24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5154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6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4" name="矩形 33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5145" name="组合 34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5147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149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150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51" name="组合 43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5152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46" name="文本框 46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5"/>
          <p:cNvSpPr>
            <a:spLocks noChangeArrowheads="1"/>
          </p:cNvSpPr>
          <p:nvPr/>
        </p:nvSpPr>
        <p:spPr bwMode="auto">
          <a:xfrm>
            <a:off x="0" y="1395413"/>
            <a:ext cx="3736975" cy="2451100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8445500" y="1392238"/>
            <a:ext cx="3770313" cy="245427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6148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21"/>
          <a:stretch>
            <a:fillRect/>
          </a:stretch>
        </p:blipFill>
        <p:spPr bwMode="auto">
          <a:xfrm>
            <a:off x="2984500" y="1392238"/>
            <a:ext cx="6218238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6149" name="直角三角形 7"/>
          <p:cNvSpPr>
            <a:spLocks noChangeArrowheads="1"/>
          </p:cNvSpPr>
          <p:nvPr/>
        </p:nvSpPr>
        <p:spPr bwMode="auto">
          <a:xfrm rot="-8118184">
            <a:off x="2463800" y="2109788"/>
            <a:ext cx="1023938" cy="1025525"/>
          </a:xfrm>
          <a:prstGeom prst="rtTriangle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0" name="直角三角形 10"/>
          <p:cNvSpPr>
            <a:spLocks noChangeArrowheads="1"/>
          </p:cNvSpPr>
          <p:nvPr/>
        </p:nvSpPr>
        <p:spPr bwMode="auto">
          <a:xfrm rot="2680177">
            <a:off x="8699500" y="2109788"/>
            <a:ext cx="1025525" cy="1025525"/>
          </a:xfrm>
          <a:prstGeom prst="rtTriangle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1" name="矩形 12"/>
          <p:cNvSpPr>
            <a:spLocks noChangeArrowheads="1"/>
          </p:cNvSpPr>
          <p:nvPr/>
        </p:nvSpPr>
        <p:spPr bwMode="auto">
          <a:xfrm>
            <a:off x="1166813" y="4446588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6152" name="矩形 13"/>
          <p:cNvSpPr>
            <a:spLocks noChangeArrowheads="1"/>
          </p:cNvSpPr>
          <p:nvPr/>
        </p:nvSpPr>
        <p:spPr bwMode="auto">
          <a:xfrm>
            <a:off x="1182688" y="4902200"/>
            <a:ext cx="98377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3" name="直接连接符 14"/>
          <p:cNvSpPr>
            <a:spLocks noChangeShapeType="1"/>
          </p:cNvSpPr>
          <p:nvPr/>
        </p:nvSpPr>
        <p:spPr bwMode="auto">
          <a:xfrm>
            <a:off x="1227138" y="4924425"/>
            <a:ext cx="2525712" cy="0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215900" y="2432050"/>
            <a:ext cx="27368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年终总结是人们对一年来的工作学习进行回顾和分析，从中找出经验和教训，引出规律性认识</a:t>
            </a:r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5" name="矩形 16"/>
          <p:cNvSpPr>
            <a:spLocks noChangeArrowheads="1"/>
          </p:cNvSpPr>
          <p:nvPr/>
        </p:nvSpPr>
        <p:spPr bwMode="auto">
          <a:xfrm>
            <a:off x="168275" y="1768475"/>
            <a:ext cx="2646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6156" name="直接连接符 17"/>
          <p:cNvSpPr>
            <a:spLocks noChangeShapeType="1"/>
          </p:cNvSpPr>
          <p:nvPr/>
        </p:nvSpPr>
        <p:spPr bwMode="auto">
          <a:xfrm>
            <a:off x="242888" y="2260600"/>
            <a:ext cx="2524125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7" name="矩形 18"/>
          <p:cNvSpPr>
            <a:spLocks noChangeArrowheads="1"/>
          </p:cNvSpPr>
          <p:nvPr/>
        </p:nvSpPr>
        <p:spPr bwMode="auto">
          <a:xfrm>
            <a:off x="9439275" y="2447925"/>
            <a:ext cx="27479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年终总结是人们对一年来的工作学习进行回顾和分析，从中找出经验和教训，引出规律性认识</a:t>
            </a:r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.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8" name="矩形 19"/>
          <p:cNvSpPr>
            <a:spLocks noChangeArrowheads="1"/>
          </p:cNvSpPr>
          <p:nvPr/>
        </p:nvSpPr>
        <p:spPr bwMode="auto">
          <a:xfrm>
            <a:off x="9391650" y="1784350"/>
            <a:ext cx="2647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6159" name="直接连接符 20"/>
          <p:cNvSpPr>
            <a:spLocks noChangeShapeType="1"/>
          </p:cNvSpPr>
          <p:nvPr/>
        </p:nvSpPr>
        <p:spPr bwMode="auto">
          <a:xfrm>
            <a:off x="9466263" y="2276475"/>
            <a:ext cx="2525712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60" name="组合 18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6171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2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61" name="矩形 25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6162" name="组合 26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6164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5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166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167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168" name="组合 31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6169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0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6163" name="文本框 34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37"/>
          <p:cNvSpPr>
            <a:spLocks noChangeArrowheads="1"/>
          </p:cNvSpPr>
          <p:nvPr/>
        </p:nvSpPr>
        <p:spPr bwMode="auto">
          <a:xfrm>
            <a:off x="0" y="1474788"/>
            <a:ext cx="1797050" cy="1854200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4398963" y="1474788"/>
            <a:ext cx="6227762" cy="1854200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7172" name="图片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1474788"/>
            <a:ext cx="27813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7173" name="矩形 35"/>
          <p:cNvSpPr>
            <a:spLocks noChangeArrowheads="1"/>
          </p:cNvSpPr>
          <p:nvPr/>
        </p:nvSpPr>
        <p:spPr bwMode="auto">
          <a:xfrm>
            <a:off x="4587875" y="2155825"/>
            <a:ext cx="58483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solidFill>
                  <a:schemeClr val="bg1"/>
                </a:solidFill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74" name="矩形 36"/>
          <p:cNvSpPr>
            <a:spLocks noChangeArrowheads="1"/>
          </p:cNvSpPr>
          <p:nvPr/>
        </p:nvSpPr>
        <p:spPr bwMode="auto">
          <a:xfrm>
            <a:off x="4540250" y="1577975"/>
            <a:ext cx="2646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7175" name="直接连接符 39"/>
          <p:cNvSpPr>
            <a:spLocks noChangeShapeType="1"/>
          </p:cNvSpPr>
          <p:nvPr/>
        </p:nvSpPr>
        <p:spPr bwMode="auto">
          <a:xfrm>
            <a:off x="4614863" y="2071688"/>
            <a:ext cx="2525712" cy="1587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6" name="矩形 42"/>
          <p:cNvSpPr>
            <a:spLocks noChangeArrowheads="1"/>
          </p:cNvSpPr>
          <p:nvPr/>
        </p:nvSpPr>
        <p:spPr bwMode="auto">
          <a:xfrm>
            <a:off x="1182688" y="4010025"/>
            <a:ext cx="264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7177" name="矩形 44"/>
          <p:cNvSpPr>
            <a:spLocks noChangeArrowheads="1"/>
          </p:cNvSpPr>
          <p:nvPr/>
        </p:nvSpPr>
        <p:spPr bwMode="auto">
          <a:xfrm>
            <a:off x="1182688" y="4486275"/>
            <a:ext cx="98377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78" name="直接连接符 45"/>
          <p:cNvSpPr>
            <a:spLocks noChangeShapeType="1"/>
          </p:cNvSpPr>
          <p:nvPr/>
        </p:nvSpPr>
        <p:spPr bwMode="auto">
          <a:xfrm>
            <a:off x="1243013" y="4486275"/>
            <a:ext cx="2525712" cy="1588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9" name="组合 12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719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矩形 18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7181" name="组合 19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7183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85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86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187" name="组合 24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7188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89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182" name="文本框 27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4"/>
          <p:cNvSpPr>
            <a:spLocks noChangeArrowheads="1"/>
          </p:cNvSpPr>
          <p:nvPr/>
        </p:nvSpPr>
        <p:spPr bwMode="auto">
          <a:xfrm>
            <a:off x="923925" y="2351088"/>
            <a:ext cx="51117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1338263" y="1524000"/>
            <a:ext cx="2647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pic>
        <p:nvPicPr>
          <p:cNvPr id="8196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" b="-2"/>
          <a:stretch>
            <a:fillRect/>
          </a:stretch>
        </p:blipFill>
        <p:spPr bwMode="auto">
          <a:xfrm>
            <a:off x="6415088" y="1465263"/>
            <a:ext cx="580072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8197" name="矩形 16"/>
          <p:cNvSpPr>
            <a:spLocks noChangeArrowheads="1"/>
          </p:cNvSpPr>
          <p:nvPr/>
        </p:nvSpPr>
        <p:spPr bwMode="auto">
          <a:xfrm>
            <a:off x="908050" y="4746625"/>
            <a:ext cx="51117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8" name="矩形 17"/>
          <p:cNvSpPr>
            <a:spLocks noChangeArrowheads="1"/>
          </p:cNvSpPr>
          <p:nvPr/>
        </p:nvSpPr>
        <p:spPr bwMode="auto">
          <a:xfrm>
            <a:off x="1322388" y="3919538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grpSp>
        <p:nvGrpSpPr>
          <p:cNvPr id="8199" name="组合 10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821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0" name="矩形 18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8201" name="组合 19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8203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4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05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06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207" name="组合 24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8208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9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202" name="文本框 27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"/>
          <p:cNvGrpSpPr>
            <a:grpSpLocks/>
          </p:cNvGrpSpPr>
          <p:nvPr/>
        </p:nvGrpSpPr>
        <p:grpSpPr bwMode="auto">
          <a:xfrm>
            <a:off x="314325" y="2589213"/>
            <a:ext cx="11744325" cy="1679575"/>
            <a:chOff x="0" y="0"/>
            <a:chExt cx="6508750" cy="1311275"/>
          </a:xfrm>
        </p:grpSpPr>
        <p:sp>
          <p:nvSpPr>
            <p:cNvPr id="923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5178425" y="3025775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9220" name="组合 17"/>
          <p:cNvGrpSpPr>
            <a:grpSpLocks/>
          </p:cNvGrpSpPr>
          <p:nvPr/>
        </p:nvGrpSpPr>
        <p:grpSpPr bwMode="auto">
          <a:xfrm>
            <a:off x="741363" y="1320800"/>
            <a:ext cx="4192587" cy="4213225"/>
            <a:chOff x="0" y="0"/>
            <a:chExt cx="1122362" cy="1127957"/>
          </a:xfrm>
        </p:grpSpPr>
        <p:grpSp>
          <p:nvGrpSpPr>
            <p:cNvPr id="9221" name="组合 8"/>
            <p:cNvGrpSpPr>
              <a:grpSpLocks/>
            </p:cNvGrpSpPr>
            <p:nvPr/>
          </p:nvGrpSpPr>
          <p:grpSpPr bwMode="auto">
            <a:xfrm>
              <a:off x="0" y="0"/>
              <a:ext cx="1122362" cy="1127957"/>
              <a:chOff x="0" y="0"/>
              <a:chExt cx="3184525" cy="3200400"/>
            </a:xfrm>
          </p:grpSpPr>
          <p:sp>
            <p:nvSpPr>
              <p:cNvPr id="9223" name="Freeform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84525" cy="3200400"/>
              </a:xfrm>
              <a:custGeom>
                <a:avLst/>
                <a:gdLst>
                  <a:gd name="T0" fmla="*/ 2147483647 w 466"/>
                  <a:gd name="T1" fmla="*/ 2147483647 h 466"/>
                  <a:gd name="T2" fmla="*/ 2147483647 w 466"/>
                  <a:gd name="T3" fmla="*/ 2147483647 h 466"/>
                  <a:gd name="T4" fmla="*/ 0 w 466"/>
                  <a:gd name="T5" fmla="*/ 2147483647 h 466"/>
                  <a:gd name="T6" fmla="*/ 2147483647 w 466"/>
                  <a:gd name="T7" fmla="*/ 2147483647 h 466"/>
                  <a:gd name="T8" fmla="*/ 2147483647 w 466"/>
                  <a:gd name="T9" fmla="*/ 0 h 466"/>
                  <a:gd name="T10" fmla="*/ 2147483647 w 466"/>
                  <a:gd name="T11" fmla="*/ 2147483647 h 466"/>
                  <a:gd name="T12" fmla="*/ 2147483647 w 466"/>
                  <a:gd name="T13" fmla="*/ 2147483647 h 466"/>
                  <a:gd name="T14" fmla="*/ 2147483647 w 466"/>
                  <a:gd name="T15" fmla="*/ 2147483647 h 466"/>
                  <a:gd name="T16" fmla="*/ 2147483647 w 466"/>
                  <a:gd name="T17" fmla="*/ 2147483647 h 4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6"/>
                  <a:gd name="T28" fmla="*/ 0 h 466"/>
                  <a:gd name="T29" fmla="*/ 466 w 466"/>
                  <a:gd name="T30" fmla="*/ 466 h 4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6" h="466">
                    <a:moveTo>
                      <a:pt x="233" y="466"/>
                    </a:moveTo>
                    <a:cubicBezTo>
                      <a:pt x="171" y="466"/>
                      <a:pt x="112" y="441"/>
                      <a:pt x="68" y="397"/>
                    </a:cubicBezTo>
                    <a:cubicBezTo>
                      <a:pt x="24" y="353"/>
                      <a:pt x="0" y="295"/>
                      <a:pt x="0" y="233"/>
                    </a:cubicBezTo>
                    <a:cubicBezTo>
                      <a:pt x="0" y="170"/>
                      <a:pt x="24" y="112"/>
                      <a:pt x="68" y="68"/>
                    </a:cubicBezTo>
                    <a:cubicBezTo>
                      <a:pt x="112" y="24"/>
                      <a:pt x="171" y="0"/>
                      <a:pt x="233" y="0"/>
                    </a:cubicBezTo>
                    <a:cubicBezTo>
                      <a:pt x="295" y="0"/>
                      <a:pt x="354" y="24"/>
                      <a:pt x="398" y="68"/>
                    </a:cubicBezTo>
                    <a:cubicBezTo>
                      <a:pt x="442" y="112"/>
                      <a:pt x="466" y="170"/>
                      <a:pt x="466" y="233"/>
                    </a:cubicBezTo>
                    <a:cubicBezTo>
                      <a:pt x="466" y="295"/>
                      <a:pt x="442" y="353"/>
                      <a:pt x="398" y="397"/>
                    </a:cubicBezTo>
                    <a:cubicBezTo>
                      <a:pt x="354" y="441"/>
                      <a:pt x="295" y="466"/>
                      <a:pt x="233" y="466"/>
                    </a:cubicBezTo>
                    <a:close/>
                  </a:path>
                </a:pathLst>
              </a:cu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4" name="Oval 16"/>
              <p:cNvSpPr>
                <a:spLocks noChangeArrowheads="1"/>
              </p:cNvSpPr>
              <p:nvPr/>
            </p:nvSpPr>
            <p:spPr bwMode="auto">
              <a:xfrm>
                <a:off x="26988" y="26988"/>
                <a:ext cx="3130550" cy="3138488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225" name="Oval 17"/>
              <p:cNvSpPr>
                <a:spLocks noChangeArrowheads="1"/>
              </p:cNvSpPr>
              <p:nvPr/>
            </p:nvSpPr>
            <p:spPr bwMode="auto">
              <a:xfrm>
                <a:off x="53975" y="53975"/>
                <a:ext cx="3076575" cy="3084513"/>
              </a:xfrm>
              <a:prstGeom prst="ellipse">
                <a:avLst/>
              </a:prstGeom>
              <a:solidFill>
                <a:srgbClr val="DA5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6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226" name="Freeform 18"/>
              <p:cNvSpPr>
                <a:spLocks noEditPoints="1" noChangeArrowheads="1"/>
              </p:cNvSpPr>
              <p:nvPr/>
            </p:nvSpPr>
            <p:spPr bwMode="auto">
              <a:xfrm>
                <a:off x="258763" y="254000"/>
                <a:ext cx="2665413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1306 w 390"/>
                  <a:gd name="T35" fmla="*/ 2147483647 h 391"/>
                  <a:gd name="T36" fmla="*/ 2147483647 w 390"/>
                  <a:gd name="T37" fmla="*/ 2147483647 h 391"/>
                  <a:gd name="T38" fmla="*/ 1401269124 w 390"/>
                  <a:gd name="T39" fmla="*/ 2147483647 h 391"/>
                  <a:gd name="T40" fmla="*/ 1307849815 w 390"/>
                  <a:gd name="T41" fmla="*/ 2147483647 h 391"/>
                  <a:gd name="T42" fmla="*/ 2147483647 w 390"/>
                  <a:gd name="T43" fmla="*/ 2147483647 h 391"/>
                  <a:gd name="T44" fmla="*/ 887466344 w 390"/>
                  <a:gd name="T45" fmla="*/ 2147483647 h 391"/>
                  <a:gd name="T46" fmla="*/ 2147483647 w 390"/>
                  <a:gd name="T47" fmla="*/ 2147483647 h 391"/>
                  <a:gd name="T48" fmla="*/ 420383471 w 390"/>
                  <a:gd name="T49" fmla="*/ 2147483647 h 391"/>
                  <a:gd name="T50" fmla="*/ 326964162 w 390"/>
                  <a:gd name="T51" fmla="*/ 2147483647 h 391"/>
                  <a:gd name="T52" fmla="*/ 2147483647 w 390"/>
                  <a:gd name="T53" fmla="*/ 2147483647 h 391"/>
                  <a:gd name="T54" fmla="*/ 280251091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617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54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945 w 390"/>
                  <a:gd name="T73" fmla="*/ 2147483647 h 391"/>
                  <a:gd name="T74" fmla="*/ 2147483647 w 390"/>
                  <a:gd name="T75" fmla="*/ 2147483647 h 391"/>
                  <a:gd name="T76" fmla="*/ 747340799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669 w 390"/>
                  <a:gd name="T83" fmla="*/ 2147483647 h 391"/>
                  <a:gd name="T84" fmla="*/ 168152021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1940 h 391"/>
                  <a:gd name="T98" fmla="*/ 2147483647 w 390"/>
                  <a:gd name="T99" fmla="*/ 1793319643 h 391"/>
                  <a:gd name="T100" fmla="*/ 2147483647 w 390"/>
                  <a:gd name="T101" fmla="*/ 1604554216 h 391"/>
                  <a:gd name="T102" fmla="*/ 2147483647 w 390"/>
                  <a:gd name="T103" fmla="*/ 1085432118 h 391"/>
                  <a:gd name="T104" fmla="*/ 2147483647 w 390"/>
                  <a:gd name="T105" fmla="*/ 991049405 h 391"/>
                  <a:gd name="T106" fmla="*/ 2147483647 w 390"/>
                  <a:gd name="T107" fmla="*/ 849465030 h 391"/>
                  <a:gd name="T108" fmla="*/ 2147483647 w 390"/>
                  <a:gd name="T109" fmla="*/ 660699603 h 391"/>
                  <a:gd name="T110" fmla="*/ 2147483647 w 390"/>
                  <a:gd name="T111" fmla="*/ 471927307 h 391"/>
                  <a:gd name="T112" fmla="*/ 2147483647 w 390"/>
                  <a:gd name="T113" fmla="*/ 424732515 h 391"/>
                  <a:gd name="T114" fmla="*/ 2147483647 w 390"/>
                  <a:gd name="T115" fmla="*/ 377544593 h 391"/>
                  <a:gd name="T116" fmla="*/ 2147483647 w 390"/>
                  <a:gd name="T117" fmla="*/ 188772297 h 391"/>
                  <a:gd name="T118" fmla="*/ 2147483647 w 390"/>
                  <a:gd name="T119" fmla="*/ 47194792 h 391"/>
                  <a:gd name="T120" fmla="*/ 2147483647 w 390"/>
                  <a:gd name="T121" fmla="*/ 235960218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27" name="组合 13"/>
              <p:cNvGrpSpPr>
                <a:grpSpLocks/>
              </p:cNvGrpSpPr>
              <p:nvPr/>
            </p:nvGrpSpPr>
            <p:grpSpPr bwMode="auto">
              <a:xfrm>
                <a:off x="374268" y="428729"/>
                <a:ext cx="2467358" cy="2338363"/>
                <a:chOff x="0" y="0"/>
                <a:chExt cx="1427163" cy="1352550"/>
              </a:xfrm>
            </p:grpSpPr>
            <p:sp>
              <p:nvSpPr>
                <p:cNvPr id="9228" name="Freeform 5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27163" cy="1352550"/>
                </a:xfrm>
                <a:custGeom>
                  <a:avLst/>
                  <a:gdLst>
                    <a:gd name="T0" fmla="*/ 2147483647 w 209"/>
                    <a:gd name="T1" fmla="*/ 2147483647 h 197"/>
                    <a:gd name="T2" fmla="*/ 2147483647 w 209"/>
                    <a:gd name="T3" fmla="*/ 2147483647 h 197"/>
                    <a:gd name="T4" fmla="*/ 979204531 w 209"/>
                    <a:gd name="T5" fmla="*/ 2147483647 h 197"/>
                    <a:gd name="T6" fmla="*/ 233146537 w 209"/>
                    <a:gd name="T7" fmla="*/ 2147483647 h 197"/>
                    <a:gd name="T8" fmla="*/ 2147483647 w 209"/>
                    <a:gd name="T9" fmla="*/ 0 h 197"/>
                    <a:gd name="T10" fmla="*/ 2147483647 w 209"/>
                    <a:gd name="T11" fmla="*/ 47140144 h 197"/>
                    <a:gd name="T12" fmla="*/ 2147483647 w 209"/>
                    <a:gd name="T13" fmla="*/ 2147483647 h 197"/>
                    <a:gd name="T14" fmla="*/ 2147483647 w 209"/>
                    <a:gd name="T15" fmla="*/ 2147483647 h 19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09"/>
                    <a:gd name="T25" fmla="*/ 0 h 197"/>
                    <a:gd name="T26" fmla="*/ 209 w 209"/>
                    <a:gd name="T27" fmla="*/ 197 h 19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09" h="197">
                      <a:moveTo>
                        <a:pt x="102" y="197"/>
                      </a:moveTo>
                      <a:cubicBezTo>
                        <a:pt x="96" y="197"/>
                        <a:pt x="90" y="197"/>
                        <a:pt x="84" y="196"/>
                      </a:cubicBezTo>
                      <a:cubicBezTo>
                        <a:pt x="58" y="191"/>
                        <a:pt x="36" y="176"/>
                        <a:pt x="21" y="155"/>
                      </a:cubicBezTo>
                      <a:cubicBezTo>
                        <a:pt x="6" y="133"/>
                        <a:pt x="0" y="107"/>
                        <a:pt x="5" y="81"/>
                      </a:cubicBezTo>
                      <a:cubicBezTo>
                        <a:pt x="14" y="34"/>
                        <a:pt x="54" y="0"/>
                        <a:pt x="102" y="0"/>
                      </a:cubicBezTo>
                      <a:cubicBezTo>
                        <a:pt x="108" y="0"/>
                        <a:pt x="114" y="0"/>
                        <a:pt x="120" y="1"/>
                      </a:cubicBezTo>
                      <a:cubicBezTo>
                        <a:pt x="173" y="11"/>
                        <a:pt x="209" y="63"/>
                        <a:pt x="199" y="116"/>
                      </a:cubicBezTo>
                      <a:cubicBezTo>
                        <a:pt x="191" y="163"/>
                        <a:pt x="150" y="197"/>
                        <a:pt x="102" y="197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29" name="Freeform 61"/>
                <p:cNvSpPr>
                  <a:spLocks noEditPoints="1" noChangeArrowheads="1"/>
                </p:cNvSpPr>
                <p:nvPr/>
              </p:nvSpPr>
              <p:spPr bwMode="auto">
                <a:xfrm>
                  <a:off x="95250" y="88900"/>
                  <a:ext cx="1230313" cy="1174750"/>
                </a:xfrm>
                <a:custGeom>
                  <a:avLst/>
                  <a:gdLst>
                    <a:gd name="T0" fmla="*/ 2147483647 w 180"/>
                    <a:gd name="T1" fmla="*/ 94392193 h 171"/>
                    <a:gd name="T2" fmla="*/ 2147483647 w 180"/>
                    <a:gd name="T3" fmla="*/ 0 h 171"/>
                    <a:gd name="T4" fmla="*/ 186870875 w 180"/>
                    <a:gd name="T5" fmla="*/ 2147483647 h 171"/>
                    <a:gd name="T6" fmla="*/ 840925771 w 180"/>
                    <a:gd name="T7" fmla="*/ 2147483647 h 171"/>
                    <a:gd name="T8" fmla="*/ 2147483647 w 180"/>
                    <a:gd name="T9" fmla="*/ 2147483647 h 171"/>
                    <a:gd name="T10" fmla="*/ 2147483647 w 180"/>
                    <a:gd name="T11" fmla="*/ 2147483647 h 171"/>
                    <a:gd name="T12" fmla="*/ 2147483647 w 180"/>
                    <a:gd name="T13" fmla="*/ 2147483647 h 171"/>
                    <a:gd name="T14" fmla="*/ 2147483647 w 180"/>
                    <a:gd name="T15" fmla="*/ 94392193 h 171"/>
                    <a:gd name="T16" fmla="*/ 2147483647 w 180"/>
                    <a:gd name="T17" fmla="*/ 2147483647 h 171"/>
                    <a:gd name="T18" fmla="*/ 2147483647 w 180"/>
                    <a:gd name="T19" fmla="*/ 2147483647 h 171"/>
                    <a:gd name="T20" fmla="*/ 2147483647 w 180"/>
                    <a:gd name="T21" fmla="*/ 2147483647 h 171"/>
                    <a:gd name="T22" fmla="*/ 981085762 w 180"/>
                    <a:gd name="T23" fmla="*/ 2147483647 h 171"/>
                    <a:gd name="T24" fmla="*/ 373748584 w 180"/>
                    <a:gd name="T25" fmla="*/ 2147483647 h 171"/>
                    <a:gd name="T26" fmla="*/ 2147483647 w 180"/>
                    <a:gd name="T27" fmla="*/ 188784386 h 171"/>
                    <a:gd name="T28" fmla="*/ 2147483647 w 180"/>
                    <a:gd name="T29" fmla="*/ 235973613 h 171"/>
                    <a:gd name="T30" fmla="*/ 2147483647 w 180"/>
                    <a:gd name="T31" fmla="*/ 2147483647 h 17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80"/>
                    <a:gd name="T49" fmla="*/ 0 h 171"/>
                    <a:gd name="T50" fmla="*/ 180 w 180"/>
                    <a:gd name="T51" fmla="*/ 171 h 171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80" h="171">
                      <a:moveTo>
                        <a:pt x="103" y="2"/>
                      </a:moveTo>
                      <a:cubicBezTo>
                        <a:pt x="98" y="1"/>
                        <a:pt x="93" y="0"/>
                        <a:pt x="88" y="0"/>
                      </a:cubicBezTo>
                      <a:cubicBezTo>
                        <a:pt x="47" y="0"/>
                        <a:pt x="12" y="30"/>
                        <a:pt x="4" y="70"/>
                      </a:cubicBezTo>
                      <a:cubicBezTo>
                        <a:pt x="0" y="92"/>
                        <a:pt x="5" y="115"/>
                        <a:pt x="18" y="134"/>
                      </a:cubicBezTo>
                      <a:cubicBezTo>
                        <a:pt x="31" y="152"/>
                        <a:pt x="50" y="165"/>
                        <a:pt x="73" y="169"/>
                      </a:cubicBezTo>
                      <a:cubicBezTo>
                        <a:pt x="78" y="170"/>
                        <a:pt x="83" y="171"/>
                        <a:pt x="88" y="171"/>
                      </a:cubicBezTo>
                      <a:cubicBezTo>
                        <a:pt x="129" y="171"/>
                        <a:pt x="164" y="141"/>
                        <a:pt x="172" y="101"/>
                      </a:cubicBezTo>
                      <a:cubicBezTo>
                        <a:pt x="180" y="55"/>
                        <a:pt x="150" y="10"/>
                        <a:pt x="103" y="2"/>
                      </a:cubicBezTo>
                      <a:close/>
                      <a:moveTo>
                        <a:pt x="169" y="100"/>
                      </a:moveTo>
                      <a:cubicBezTo>
                        <a:pt x="161" y="139"/>
                        <a:pt x="128" y="167"/>
                        <a:pt x="88" y="167"/>
                      </a:cubicBezTo>
                      <a:cubicBezTo>
                        <a:pt x="83" y="167"/>
                        <a:pt x="78" y="167"/>
                        <a:pt x="73" y="166"/>
                      </a:cubicBezTo>
                      <a:cubicBezTo>
                        <a:pt x="52" y="162"/>
                        <a:pt x="33" y="150"/>
                        <a:pt x="21" y="132"/>
                      </a:cubicBezTo>
                      <a:cubicBezTo>
                        <a:pt x="8" y="114"/>
                        <a:pt x="4" y="92"/>
                        <a:pt x="8" y="71"/>
                      </a:cubicBezTo>
                      <a:cubicBezTo>
                        <a:pt x="15" y="32"/>
                        <a:pt x="49" y="4"/>
                        <a:pt x="88" y="4"/>
                      </a:cubicBezTo>
                      <a:cubicBezTo>
                        <a:pt x="93" y="4"/>
                        <a:pt x="98" y="4"/>
                        <a:pt x="103" y="5"/>
                      </a:cubicBezTo>
                      <a:cubicBezTo>
                        <a:pt x="147" y="13"/>
                        <a:pt x="177" y="56"/>
                        <a:pt x="169" y="100"/>
                      </a:cubicBezTo>
                      <a:close/>
                    </a:path>
                  </a:pathLst>
                </a:custGeom>
                <a:solidFill>
                  <a:srgbClr val="F2E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9222" name="文本框 16"/>
            <p:cNvSpPr>
              <a:spLocks noChangeArrowheads="1"/>
            </p:cNvSpPr>
            <p:nvPr/>
          </p:nvSpPr>
          <p:spPr bwMode="auto">
            <a:xfrm>
              <a:off x="283054" y="71165"/>
              <a:ext cx="555339" cy="100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3900" b="1">
                  <a:solidFill>
                    <a:srgbClr val="30586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239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7"/>
          <p:cNvSpPr>
            <a:spLocks noChangeArrowheads="1"/>
          </p:cNvSpPr>
          <p:nvPr/>
        </p:nvSpPr>
        <p:spPr bwMode="auto">
          <a:xfrm>
            <a:off x="6494463" y="1006475"/>
            <a:ext cx="26463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10243" name="矩形 18"/>
          <p:cNvSpPr>
            <a:spLocks noChangeArrowheads="1"/>
          </p:cNvSpPr>
          <p:nvPr/>
        </p:nvSpPr>
        <p:spPr bwMode="auto">
          <a:xfrm>
            <a:off x="6494463" y="1574800"/>
            <a:ext cx="5645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44" name="直接连接符 19"/>
          <p:cNvSpPr>
            <a:spLocks noChangeShapeType="1"/>
          </p:cNvSpPr>
          <p:nvPr/>
        </p:nvSpPr>
        <p:spPr bwMode="auto">
          <a:xfrm>
            <a:off x="6554788" y="1482725"/>
            <a:ext cx="2525712" cy="0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5" name="圆角矩形 7"/>
          <p:cNvSpPr>
            <a:spLocks noChangeArrowheads="1"/>
          </p:cNvSpPr>
          <p:nvPr/>
        </p:nvSpPr>
        <p:spPr bwMode="auto">
          <a:xfrm>
            <a:off x="4316413" y="1343025"/>
            <a:ext cx="1252537" cy="1606550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6" name="圆角矩形 7"/>
          <p:cNvSpPr>
            <a:spLocks noChangeArrowheads="1"/>
          </p:cNvSpPr>
          <p:nvPr/>
        </p:nvSpPr>
        <p:spPr bwMode="auto">
          <a:xfrm>
            <a:off x="663575" y="1362075"/>
            <a:ext cx="1309688" cy="1560513"/>
          </a:xfrm>
          <a:prstGeom prst="rect">
            <a:avLst/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7" name="圆角矩形 1"/>
          <p:cNvSpPr>
            <a:spLocks noChangeArrowheads="1"/>
          </p:cNvSpPr>
          <p:nvPr/>
        </p:nvSpPr>
        <p:spPr bwMode="auto">
          <a:xfrm>
            <a:off x="765175" y="1482725"/>
            <a:ext cx="1122363" cy="1325563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10248" name="圆角矩形 3"/>
          <p:cNvSpPr>
            <a:spLocks noChangeArrowheads="1"/>
          </p:cNvSpPr>
          <p:nvPr/>
        </p:nvSpPr>
        <p:spPr bwMode="auto">
          <a:xfrm>
            <a:off x="4414838" y="1498600"/>
            <a:ext cx="1027112" cy="1285875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9" name="矩形 5"/>
          <p:cNvSpPr>
            <a:spLocks noChangeArrowheads="1"/>
          </p:cNvSpPr>
          <p:nvPr/>
        </p:nvSpPr>
        <p:spPr bwMode="auto">
          <a:xfrm>
            <a:off x="1974850" y="1866900"/>
            <a:ext cx="2020888" cy="184150"/>
          </a:xfrm>
          <a:prstGeom prst="rect">
            <a:avLst/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0" name="直角三角形 6"/>
          <p:cNvSpPr>
            <a:spLocks noChangeArrowheads="1"/>
          </p:cNvSpPr>
          <p:nvPr/>
        </p:nvSpPr>
        <p:spPr bwMode="auto">
          <a:xfrm>
            <a:off x="3884613" y="1719263"/>
            <a:ext cx="441325" cy="331787"/>
          </a:xfrm>
          <a:prstGeom prst="rtTriangle">
            <a:avLst/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1" name="矩形 7"/>
          <p:cNvSpPr>
            <a:spLocks noChangeArrowheads="1"/>
          </p:cNvSpPr>
          <p:nvPr/>
        </p:nvSpPr>
        <p:spPr bwMode="auto">
          <a:xfrm>
            <a:off x="2306638" y="2271713"/>
            <a:ext cx="2019300" cy="182562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2" name="直角三角形 8"/>
          <p:cNvSpPr>
            <a:spLocks noChangeArrowheads="1"/>
          </p:cNvSpPr>
          <p:nvPr/>
        </p:nvSpPr>
        <p:spPr bwMode="auto">
          <a:xfrm flipH="1" flipV="1">
            <a:off x="1974850" y="2271713"/>
            <a:ext cx="441325" cy="330200"/>
          </a:xfrm>
          <a:prstGeom prst="rtTriangle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3" name="流程图: 过程 10"/>
          <p:cNvSpPr>
            <a:spLocks noChangeArrowheads="1"/>
          </p:cNvSpPr>
          <p:nvPr/>
        </p:nvSpPr>
        <p:spPr bwMode="auto">
          <a:xfrm>
            <a:off x="965200" y="1708150"/>
            <a:ext cx="715963" cy="871538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添加文字</a:t>
            </a:r>
            <a:endParaRPr lang="zh-CN" altLang="en-US"/>
          </a:p>
        </p:txBody>
      </p:sp>
      <p:sp>
        <p:nvSpPr>
          <p:cNvPr id="10254" name="流程图: 过程 11"/>
          <p:cNvSpPr>
            <a:spLocks noChangeArrowheads="1"/>
          </p:cNvSpPr>
          <p:nvPr/>
        </p:nvSpPr>
        <p:spPr bwMode="auto">
          <a:xfrm>
            <a:off x="4579938" y="1719263"/>
            <a:ext cx="715962" cy="873125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添加文字</a:t>
            </a:r>
            <a:endParaRPr lang="zh-CN" altLang="en-US"/>
          </a:p>
        </p:txBody>
      </p:sp>
      <p:sp>
        <p:nvSpPr>
          <p:cNvPr id="10255" name="文本框 19"/>
          <p:cNvSpPr>
            <a:spLocks noChangeArrowheads="1"/>
          </p:cNvSpPr>
          <p:nvPr/>
        </p:nvSpPr>
        <p:spPr bwMode="auto">
          <a:xfrm>
            <a:off x="3124200" y="1658938"/>
            <a:ext cx="744538" cy="11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8000" tIns="3600" rIns="10800" bIns="3600"/>
          <a:lstStyle/>
          <a:p>
            <a:pPr algn="just"/>
            <a:r>
              <a:rPr lang="zh-CN" altLang="en-US" sz="1400" b="1">
                <a:latin typeface="Times New Roman" pitchFamily="18" charset="0"/>
                <a:ea typeface="微软雅黑" pitchFamily="34" charset="-122"/>
                <a:sym typeface="Times New Roman" pitchFamily="18" charset="0"/>
              </a:rPr>
              <a:t>添加文字</a:t>
            </a:r>
            <a:endParaRPr lang="zh-CN" altLang="en-US"/>
          </a:p>
        </p:txBody>
      </p:sp>
      <p:sp>
        <p:nvSpPr>
          <p:cNvPr id="10256" name="文本框 19"/>
          <p:cNvSpPr>
            <a:spLocks noChangeArrowheads="1"/>
          </p:cNvSpPr>
          <p:nvPr/>
        </p:nvSpPr>
        <p:spPr bwMode="auto">
          <a:xfrm>
            <a:off x="2414588" y="2457450"/>
            <a:ext cx="7794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8000" tIns="3600" rIns="10800" bIns="3600"/>
          <a:lstStyle/>
          <a:p>
            <a:pPr algn="r"/>
            <a:r>
              <a:rPr lang="zh-CN" altLang="en-US" sz="1400" b="1">
                <a:latin typeface="Times New Roman" pitchFamily="18" charset="0"/>
                <a:ea typeface="微软雅黑" pitchFamily="34" charset="-122"/>
                <a:sym typeface="Times New Roman" pitchFamily="18" charset="0"/>
              </a:rPr>
              <a:t>添加文字</a:t>
            </a:r>
            <a:endParaRPr lang="zh-CN" altLang="en-US"/>
          </a:p>
        </p:txBody>
      </p:sp>
      <p:sp>
        <p:nvSpPr>
          <p:cNvPr id="10257" name="文本框 20"/>
          <p:cNvSpPr>
            <a:spLocks noChangeArrowheads="1"/>
          </p:cNvSpPr>
          <p:nvPr/>
        </p:nvSpPr>
        <p:spPr bwMode="auto">
          <a:xfrm>
            <a:off x="1974850" y="2055813"/>
            <a:ext cx="23510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8000" tIns="3600" rIns="10800" bIns="3600" anchor="ctr"/>
          <a:lstStyle/>
          <a:p>
            <a:pPr algn="ctr"/>
            <a:r>
              <a:rPr lang="zh-CN" altLang="en-US" sz="1400" b="1">
                <a:latin typeface="Times New Roman" pitchFamily="18" charset="0"/>
                <a:ea typeface="微软雅黑" pitchFamily="34" charset="-122"/>
                <a:sym typeface="Times New Roman" pitchFamily="18" charset="0"/>
              </a:rPr>
              <a:t>添加文字</a:t>
            </a:r>
            <a:endParaRPr lang="zh-CN" altLang="en-US"/>
          </a:p>
        </p:txBody>
      </p:sp>
      <p:sp>
        <p:nvSpPr>
          <p:cNvPr id="10258" name="矩形 32"/>
          <p:cNvSpPr>
            <a:spLocks noChangeArrowheads="1"/>
          </p:cNvSpPr>
          <p:nvPr/>
        </p:nvSpPr>
        <p:spPr bwMode="auto">
          <a:xfrm>
            <a:off x="371475" y="3984625"/>
            <a:ext cx="2646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点击此处添加标题</a:t>
            </a:r>
            <a:endParaRPr lang="zh-CN" altLang="en-US"/>
          </a:p>
        </p:txBody>
      </p:sp>
      <p:sp>
        <p:nvSpPr>
          <p:cNvPr id="10259" name="矩形 33"/>
          <p:cNvSpPr>
            <a:spLocks noChangeArrowheads="1"/>
          </p:cNvSpPr>
          <p:nvPr/>
        </p:nvSpPr>
        <p:spPr bwMode="auto">
          <a:xfrm>
            <a:off x="371475" y="4633913"/>
            <a:ext cx="5645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r>
              <a:rPr lang="en-US" altLang="zh-CN" sz="1600">
                <a:latin typeface="宋体" pitchFamily="2" charset="-122"/>
                <a:sym typeface="宋体" pitchFamily="2" charset="-122"/>
              </a:rPr>
              <a:t>zero</a:t>
            </a:r>
            <a:r>
              <a:rPr lang="zh-CN" altLang="en-US" sz="1600">
                <a:latin typeface="宋体" pitchFamily="2" charset="-122"/>
                <a:sym typeface="宋体" pitchFamily="2" charset="-122"/>
              </a:rPr>
              <a:t>极简主义设计，极致简约风潮流所向，通用设计，完美兼容，打造最实用，最具个性的演示方案，让你的演示卓越非凡。</a:t>
            </a:r>
            <a:endParaRPr lang="zh-CN" alt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60" name="直接连接符 34"/>
          <p:cNvSpPr>
            <a:spLocks noChangeShapeType="1"/>
          </p:cNvSpPr>
          <p:nvPr/>
        </p:nvSpPr>
        <p:spPr bwMode="auto">
          <a:xfrm>
            <a:off x="431800" y="4462463"/>
            <a:ext cx="2525713" cy="1587"/>
          </a:xfrm>
          <a:prstGeom prst="line">
            <a:avLst/>
          </a:prstGeom>
          <a:noFill/>
          <a:ln w="635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1" name="矩形 35"/>
          <p:cNvSpPr>
            <a:spLocks noChangeArrowheads="1"/>
          </p:cNvSpPr>
          <p:nvPr/>
        </p:nvSpPr>
        <p:spPr bwMode="auto">
          <a:xfrm>
            <a:off x="6684963" y="4329113"/>
            <a:ext cx="3851275" cy="273050"/>
          </a:xfrm>
          <a:prstGeom prst="rect">
            <a:avLst/>
          </a:prstGeom>
          <a:solidFill>
            <a:srgbClr val="30586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80</a:t>
            </a: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62" name="矩形 36"/>
          <p:cNvSpPr>
            <a:spLocks noChangeArrowheads="1"/>
          </p:cNvSpPr>
          <p:nvPr/>
        </p:nvSpPr>
        <p:spPr bwMode="auto">
          <a:xfrm>
            <a:off x="6684963" y="4789488"/>
            <a:ext cx="2889250" cy="276225"/>
          </a:xfrm>
          <a:prstGeom prst="rect">
            <a:avLst/>
          </a:prstGeom>
          <a:solidFill>
            <a:srgbClr val="D10E0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60</a:t>
            </a: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63" name="矩形 37"/>
          <p:cNvSpPr>
            <a:spLocks noChangeArrowheads="1"/>
          </p:cNvSpPr>
          <p:nvPr/>
        </p:nvSpPr>
        <p:spPr bwMode="auto">
          <a:xfrm>
            <a:off x="6684963" y="5267325"/>
            <a:ext cx="3221037" cy="273050"/>
          </a:xfrm>
          <a:prstGeom prst="rect">
            <a:avLst/>
          </a:prstGeom>
          <a:solidFill>
            <a:srgbClr val="DA59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65</a:t>
            </a: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64" name="矩形 38"/>
          <p:cNvSpPr>
            <a:spLocks noChangeArrowheads="1"/>
          </p:cNvSpPr>
          <p:nvPr/>
        </p:nvSpPr>
        <p:spPr bwMode="auto">
          <a:xfrm>
            <a:off x="6684963" y="5735638"/>
            <a:ext cx="4276725" cy="276225"/>
          </a:xfrm>
          <a:prstGeom prst="rect">
            <a:avLst/>
          </a:prstGeom>
          <a:solidFill>
            <a:srgbClr val="AAC2A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85</a:t>
            </a: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65" name="文本框 39"/>
          <p:cNvSpPr>
            <a:spLocks noChangeArrowheads="1"/>
          </p:cNvSpPr>
          <p:nvPr/>
        </p:nvSpPr>
        <p:spPr bwMode="auto">
          <a:xfrm>
            <a:off x="10544175" y="4173538"/>
            <a:ext cx="593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</a:t>
            </a:r>
            <a:endParaRPr 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10266" name="文本框 40"/>
          <p:cNvSpPr>
            <a:spLocks noChangeArrowheads="1"/>
          </p:cNvSpPr>
          <p:nvPr/>
        </p:nvSpPr>
        <p:spPr bwMode="auto">
          <a:xfrm>
            <a:off x="9574213" y="4633913"/>
            <a:ext cx="5953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</a:t>
            </a:r>
            <a:endParaRPr 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10267" name="文本框 41"/>
          <p:cNvSpPr>
            <a:spLocks noChangeArrowheads="1"/>
          </p:cNvSpPr>
          <p:nvPr/>
        </p:nvSpPr>
        <p:spPr bwMode="auto">
          <a:xfrm>
            <a:off x="9906000" y="5111750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</a:t>
            </a:r>
            <a:endParaRPr 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10268" name="文本框 42"/>
          <p:cNvSpPr>
            <a:spLocks noChangeArrowheads="1"/>
          </p:cNvSpPr>
          <p:nvPr/>
        </p:nvSpPr>
        <p:spPr bwMode="auto">
          <a:xfrm>
            <a:off x="10953750" y="5581650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</a:t>
            </a:r>
            <a:endParaRPr lang="en-US" sz="160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</a:t>
            </a:r>
            <a:endParaRPr lang="zh-CN" altLang="en-US"/>
          </a:p>
        </p:txBody>
      </p:sp>
      <p:grpSp>
        <p:nvGrpSpPr>
          <p:cNvPr id="10269" name="组合 32"/>
          <p:cNvGrpSpPr>
            <a:grpSpLocks/>
          </p:cNvGrpSpPr>
          <p:nvPr/>
        </p:nvGrpSpPr>
        <p:grpSpPr bwMode="auto">
          <a:xfrm>
            <a:off x="49213" y="201613"/>
            <a:ext cx="5791200" cy="827087"/>
            <a:chOff x="0" y="0"/>
            <a:chExt cx="6508750" cy="1311275"/>
          </a:xfrm>
        </p:grpSpPr>
        <p:sp>
          <p:nvSpPr>
            <p:cNvPr id="10280" name="Freeform 150"/>
            <p:cNvSpPr>
              <a:spLocks noChangeArrowheads="1"/>
            </p:cNvSpPr>
            <p:nvPr/>
          </p:nvSpPr>
          <p:spPr bwMode="auto">
            <a:xfrm>
              <a:off x="0" y="0"/>
              <a:ext cx="6508750" cy="1311275"/>
            </a:xfrm>
            <a:custGeom>
              <a:avLst/>
              <a:gdLst>
                <a:gd name="T0" fmla="*/ 2147483647 w 4100"/>
                <a:gd name="T1" fmla="*/ 2081649063 h 826"/>
                <a:gd name="T2" fmla="*/ 2147483647 w 4100"/>
                <a:gd name="T3" fmla="*/ 1040825325 h 826"/>
                <a:gd name="T4" fmla="*/ 2147483647 w 4100"/>
                <a:gd name="T5" fmla="*/ 0 h 826"/>
                <a:gd name="T6" fmla="*/ 0 w 4100"/>
                <a:gd name="T7" fmla="*/ 0 h 826"/>
                <a:gd name="T8" fmla="*/ 0 w 4100"/>
                <a:gd name="T9" fmla="*/ 2081649063 h 826"/>
                <a:gd name="T10" fmla="*/ 2147483647 w 4100"/>
                <a:gd name="T11" fmla="*/ 2081649063 h 8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826"/>
                <a:gd name="T20" fmla="*/ 4100 w 4100"/>
                <a:gd name="T21" fmla="*/ 826 h 8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826">
                  <a:moveTo>
                    <a:pt x="4100" y="826"/>
                  </a:moveTo>
                  <a:lnTo>
                    <a:pt x="3875" y="413"/>
                  </a:lnTo>
                  <a:lnTo>
                    <a:pt x="4100" y="0"/>
                  </a:lnTo>
                  <a:lnTo>
                    <a:pt x="0" y="0"/>
                  </a:lnTo>
                  <a:lnTo>
                    <a:pt x="0" y="826"/>
                  </a:lnTo>
                  <a:lnTo>
                    <a:pt x="4100" y="826"/>
                  </a:ln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1" name="Freeform 151"/>
            <p:cNvSpPr>
              <a:spLocks noChangeArrowheads="1"/>
            </p:cNvSpPr>
            <p:nvPr/>
          </p:nvSpPr>
          <p:spPr bwMode="auto">
            <a:xfrm>
              <a:off x="14287" y="15875"/>
              <a:ext cx="6469063" cy="1279525"/>
            </a:xfrm>
            <a:custGeom>
              <a:avLst/>
              <a:gdLst>
                <a:gd name="T0" fmla="*/ 2147483647 w 4075"/>
                <a:gd name="T1" fmla="*/ 2031245938 h 806"/>
                <a:gd name="T2" fmla="*/ 2147483647 w 4075"/>
                <a:gd name="T3" fmla="*/ 1015623763 h 806"/>
                <a:gd name="T4" fmla="*/ 2147483647 w 4075"/>
                <a:gd name="T5" fmla="*/ 0 h 806"/>
                <a:gd name="T6" fmla="*/ 0 w 4075"/>
                <a:gd name="T7" fmla="*/ 0 h 806"/>
                <a:gd name="T8" fmla="*/ 0 w 4075"/>
                <a:gd name="T9" fmla="*/ 2031245938 h 806"/>
                <a:gd name="T10" fmla="*/ 2147483647 w 4075"/>
                <a:gd name="T11" fmla="*/ 2031245938 h 8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5"/>
                <a:gd name="T19" fmla="*/ 0 h 806"/>
                <a:gd name="T20" fmla="*/ 4075 w 4075"/>
                <a:gd name="T21" fmla="*/ 806 h 8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5" h="806">
                  <a:moveTo>
                    <a:pt x="4075" y="806"/>
                  </a:moveTo>
                  <a:lnTo>
                    <a:pt x="3855" y="403"/>
                  </a:lnTo>
                  <a:lnTo>
                    <a:pt x="4075" y="0"/>
                  </a:lnTo>
                  <a:lnTo>
                    <a:pt x="0" y="0"/>
                  </a:lnTo>
                  <a:lnTo>
                    <a:pt x="0" y="806"/>
                  </a:lnTo>
                  <a:lnTo>
                    <a:pt x="4075" y="806"/>
                  </a:lnTo>
                  <a:close/>
                </a:path>
              </a:pathLst>
            </a:cu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2" name="Freeform 152"/>
            <p:cNvSpPr>
              <a:spLocks noChangeArrowheads="1"/>
            </p:cNvSpPr>
            <p:nvPr/>
          </p:nvSpPr>
          <p:spPr bwMode="auto">
            <a:xfrm>
              <a:off x="30162" y="30163"/>
              <a:ext cx="6426200" cy="1249363"/>
            </a:xfrm>
            <a:custGeom>
              <a:avLst/>
              <a:gdLst>
                <a:gd name="T0" fmla="*/ 2147483647 w 4048"/>
                <a:gd name="T1" fmla="*/ 1983364556 h 787"/>
                <a:gd name="T2" fmla="*/ 2147483647 w 4048"/>
                <a:gd name="T3" fmla="*/ 992941960 h 787"/>
                <a:gd name="T4" fmla="*/ 2147483647 w 4048"/>
                <a:gd name="T5" fmla="*/ 0 h 787"/>
                <a:gd name="T6" fmla="*/ 0 w 4048"/>
                <a:gd name="T7" fmla="*/ 0 h 787"/>
                <a:gd name="T8" fmla="*/ 0 w 4048"/>
                <a:gd name="T9" fmla="*/ 1983364556 h 787"/>
                <a:gd name="T10" fmla="*/ 2147483647 w 4048"/>
                <a:gd name="T11" fmla="*/ 1983364556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8"/>
                <a:gd name="T19" fmla="*/ 0 h 787"/>
                <a:gd name="T20" fmla="*/ 4048 w 4048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8" h="787">
                  <a:moveTo>
                    <a:pt x="4048" y="787"/>
                  </a:moveTo>
                  <a:lnTo>
                    <a:pt x="3835" y="394"/>
                  </a:lnTo>
                  <a:lnTo>
                    <a:pt x="4048" y="0"/>
                  </a:lnTo>
                  <a:lnTo>
                    <a:pt x="0" y="0"/>
                  </a:lnTo>
                  <a:lnTo>
                    <a:pt x="0" y="787"/>
                  </a:lnTo>
                  <a:lnTo>
                    <a:pt x="4048" y="787"/>
                  </a:lnTo>
                  <a:close/>
                </a:path>
              </a:pathLst>
            </a:custGeom>
            <a:solidFill>
              <a:srgbClr val="305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70" name="矩形 41"/>
          <p:cNvSpPr>
            <a:spLocks noChangeArrowheads="1"/>
          </p:cNvSpPr>
          <p:nvPr/>
        </p:nvSpPr>
        <p:spPr bwMode="auto">
          <a:xfrm>
            <a:off x="1358900" y="346075"/>
            <a:ext cx="403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2EED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请在此处输入您的标题</a:t>
            </a:r>
          </a:p>
        </p:txBody>
      </p:sp>
      <p:grpSp>
        <p:nvGrpSpPr>
          <p:cNvPr id="10271" name="组合 42"/>
          <p:cNvGrpSpPr>
            <a:grpSpLocks/>
          </p:cNvGrpSpPr>
          <p:nvPr/>
        </p:nvGrpSpPr>
        <p:grpSpPr bwMode="auto">
          <a:xfrm>
            <a:off x="185738" y="25400"/>
            <a:ext cx="1122362" cy="1128713"/>
            <a:chOff x="0" y="0"/>
            <a:chExt cx="3184525" cy="3200400"/>
          </a:xfrm>
        </p:grpSpPr>
        <p:sp>
          <p:nvSpPr>
            <p:cNvPr id="10273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3184525" cy="3200400"/>
            </a:xfrm>
            <a:custGeom>
              <a:avLst/>
              <a:gdLst>
                <a:gd name="T0" fmla="*/ 2147483647 w 466"/>
                <a:gd name="T1" fmla="*/ 2147483647 h 466"/>
                <a:gd name="T2" fmla="*/ 2147483647 w 466"/>
                <a:gd name="T3" fmla="*/ 2147483647 h 466"/>
                <a:gd name="T4" fmla="*/ 0 w 466"/>
                <a:gd name="T5" fmla="*/ 2147483647 h 466"/>
                <a:gd name="T6" fmla="*/ 2147483647 w 466"/>
                <a:gd name="T7" fmla="*/ 2147483647 h 466"/>
                <a:gd name="T8" fmla="*/ 2147483647 w 466"/>
                <a:gd name="T9" fmla="*/ 0 h 466"/>
                <a:gd name="T10" fmla="*/ 2147483647 w 466"/>
                <a:gd name="T11" fmla="*/ 2147483647 h 466"/>
                <a:gd name="T12" fmla="*/ 2147483647 w 466"/>
                <a:gd name="T13" fmla="*/ 2147483647 h 466"/>
                <a:gd name="T14" fmla="*/ 2147483647 w 466"/>
                <a:gd name="T15" fmla="*/ 2147483647 h 466"/>
                <a:gd name="T16" fmla="*/ 2147483647 w 466"/>
                <a:gd name="T17" fmla="*/ 2147483647 h 4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6"/>
                <a:gd name="T28" fmla="*/ 0 h 466"/>
                <a:gd name="T29" fmla="*/ 466 w 466"/>
                <a:gd name="T30" fmla="*/ 466 h 4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6" h="466">
                  <a:moveTo>
                    <a:pt x="233" y="466"/>
                  </a:moveTo>
                  <a:cubicBezTo>
                    <a:pt x="171" y="466"/>
                    <a:pt x="112" y="441"/>
                    <a:pt x="68" y="397"/>
                  </a:cubicBezTo>
                  <a:cubicBezTo>
                    <a:pt x="24" y="353"/>
                    <a:pt x="0" y="295"/>
                    <a:pt x="0" y="233"/>
                  </a:cubicBezTo>
                  <a:cubicBezTo>
                    <a:pt x="0" y="170"/>
                    <a:pt x="24" y="112"/>
                    <a:pt x="68" y="68"/>
                  </a:cubicBezTo>
                  <a:cubicBezTo>
                    <a:pt x="112" y="24"/>
                    <a:pt x="171" y="0"/>
                    <a:pt x="233" y="0"/>
                  </a:cubicBezTo>
                  <a:cubicBezTo>
                    <a:pt x="295" y="0"/>
                    <a:pt x="354" y="24"/>
                    <a:pt x="398" y="68"/>
                  </a:cubicBezTo>
                  <a:cubicBezTo>
                    <a:pt x="442" y="112"/>
                    <a:pt x="466" y="170"/>
                    <a:pt x="466" y="233"/>
                  </a:cubicBezTo>
                  <a:cubicBezTo>
                    <a:pt x="466" y="295"/>
                    <a:pt x="442" y="353"/>
                    <a:pt x="398" y="397"/>
                  </a:cubicBezTo>
                  <a:cubicBezTo>
                    <a:pt x="354" y="441"/>
                    <a:pt x="295" y="466"/>
                    <a:pt x="233" y="466"/>
                  </a:cubicBezTo>
                  <a:close/>
                </a:path>
              </a:pathLst>
            </a:cu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4" name="Oval 16"/>
            <p:cNvSpPr>
              <a:spLocks noChangeArrowheads="1"/>
            </p:cNvSpPr>
            <p:nvPr/>
          </p:nvSpPr>
          <p:spPr bwMode="auto">
            <a:xfrm>
              <a:off x="26988" y="26988"/>
              <a:ext cx="3130550" cy="3138488"/>
            </a:xfrm>
            <a:prstGeom prst="ellipse">
              <a:avLst/>
            </a:prstGeom>
            <a:solidFill>
              <a:srgbClr val="F2EE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75" name="Oval 17"/>
            <p:cNvSpPr>
              <a:spLocks noChangeArrowheads="1"/>
            </p:cNvSpPr>
            <p:nvPr/>
          </p:nvSpPr>
          <p:spPr bwMode="auto">
            <a:xfrm>
              <a:off x="53975" y="53975"/>
              <a:ext cx="3076575" cy="3084513"/>
            </a:xfrm>
            <a:prstGeom prst="ellipse">
              <a:avLst/>
            </a:prstGeom>
            <a:solidFill>
              <a:srgbClr val="DA59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76" name="Freeform 18"/>
            <p:cNvSpPr>
              <a:spLocks noEditPoints="1" noChangeArrowheads="1"/>
            </p:cNvSpPr>
            <p:nvPr/>
          </p:nvSpPr>
          <p:spPr bwMode="auto">
            <a:xfrm>
              <a:off x="258763" y="254000"/>
              <a:ext cx="2665413" cy="2686050"/>
            </a:xfrm>
            <a:custGeom>
              <a:avLst/>
              <a:gdLst>
                <a:gd name="T0" fmla="*/ 2147483647 w 390"/>
                <a:gd name="T1" fmla="*/ 2147483647 h 391"/>
                <a:gd name="T2" fmla="*/ 2147483647 w 390"/>
                <a:gd name="T3" fmla="*/ 2147483647 h 391"/>
                <a:gd name="T4" fmla="*/ 2147483647 w 390"/>
                <a:gd name="T5" fmla="*/ 2147483647 h 391"/>
                <a:gd name="T6" fmla="*/ 2147483647 w 390"/>
                <a:gd name="T7" fmla="*/ 2147483647 h 391"/>
                <a:gd name="T8" fmla="*/ 2147483647 w 390"/>
                <a:gd name="T9" fmla="*/ 2147483647 h 391"/>
                <a:gd name="T10" fmla="*/ 2147483647 w 390"/>
                <a:gd name="T11" fmla="*/ 2147483647 h 391"/>
                <a:gd name="T12" fmla="*/ 2147483647 w 390"/>
                <a:gd name="T13" fmla="*/ 2147483647 h 391"/>
                <a:gd name="T14" fmla="*/ 2147483647 w 390"/>
                <a:gd name="T15" fmla="*/ 2147483647 h 391"/>
                <a:gd name="T16" fmla="*/ 2147483647 w 390"/>
                <a:gd name="T17" fmla="*/ 2147483647 h 391"/>
                <a:gd name="T18" fmla="*/ 2147483647 w 390"/>
                <a:gd name="T19" fmla="*/ 2147483647 h 391"/>
                <a:gd name="T20" fmla="*/ 2147483647 w 390"/>
                <a:gd name="T21" fmla="*/ 2147483647 h 391"/>
                <a:gd name="T22" fmla="*/ 2147483647 w 390"/>
                <a:gd name="T23" fmla="*/ 2147483647 h 391"/>
                <a:gd name="T24" fmla="*/ 2147483647 w 390"/>
                <a:gd name="T25" fmla="*/ 2147483647 h 391"/>
                <a:gd name="T26" fmla="*/ 2147483647 w 390"/>
                <a:gd name="T27" fmla="*/ 2147483647 h 391"/>
                <a:gd name="T28" fmla="*/ 2147483647 w 390"/>
                <a:gd name="T29" fmla="*/ 2147483647 h 391"/>
                <a:gd name="T30" fmla="*/ 2147483647 w 390"/>
                <a:gd name="T31" fmla="*/ 2147483647 h 391"/>
                <a:gd name="T32" fmla="*/ 2147483647 w 390"/>
                <a:gd name="T33" fmla="*/ 2147483647 h 391"/>
                <a:gd name="T34" fmla="*/ 1961771306 w 390"/>
                <a:gd name="T35" fmla="*/ 2147483647 h 391"/>
                <a:gd name="T36" fmla="*/ 2147483647 w 390"/>
                <a:gd name="T37" fmla="*/ 2147483647 h 391"/>
                <a:gd name="T38" fmla="*/ 1401269124 w 390"/>
                <a:gd name="T39" fmla="*/ 2147483647 h 391"/>
                <a:gd name="T40" fmla="*/ 1307849815 w 390"/>
                <a:gd name="T41" fmla="*/ 2147483647 h 391"/>
                <a:gd name="T42" fmla="*/ 2147483647 w 390"/>
                <a:gd name="T43" fmla="*/ 2147483647 h 391"/>
                <a:gd name="T44" fmla="*/ 887466344 w 390"/>
                <a:gd name="T45" fmla="*/ 2147483647 h 391"/>
                <a:gd name="T46" fmla="*/ 2147483647 w 390"/>
                <a:gd name="T47" fmla="*/ 2147483647 h 391"/>
                <a:gd name="T48" fmla="*/ 420383471 w 390"/>
                <a:gd name="T49" fmla="*/ 2147483647 h 391"/>
                <a:gd name="T50" fmla="*/ 326964162 w 390"/>
                <a:gd name="T51" fmla="*/ 2147483647 h 391"/>
                <a:gd name="T52" fmla="*/ 2147483647 w 390"/>
                <a:gd name="T53" fmla="*/ 2147483647 h 391"/>
                <a:gd name="T54" fmla="*/ 280251091 w 390"/>
                <a:gd name="T55" fmla="*/ 2147483647 h 391"/>
                <a:gd name="T56" fmla="*/ 2147483647 w 390"/>
                <a:gd name="T57" fmla="*/ 2147483647 h 391"/>
                <a:gd name="T58" fmla="*/ 2147483647 w 390"/>
                <a:gd name="T59" fmla="*/ 2147483647 h 391"/>
                <a:gd name="T60" fmla="*/ 186838617 w 390"/>
                <a:gd name="T61" fmla="*/ 2147483647 h 391"/>
                <a:gd name="T62" fmla="*/ 2147483647 w 390"/>
                <a:gd name="T63" fmla="*/ 2147483647 h 391"/>
                <a:gd name="T64" fmla="*/ 2147483647 w 390"/>
                <a:gd name="T65" fmla="*/ 2147483647 h 391"/>
                <a:gd name="T66" fmla="*/ 233544854 w 390"/>
                <a:gd name="T67" fmla="*/ 2147483647 h 391"/>
                <a:gd name="T68" fmla="*/ 2147483647 w 390"/>
                <a:gd name="T69" fmla="*/ 2147483647 h 391"/>
                <a:gd name="T70" fmla="*/ 2147483647 w 390"/>
                <a:gd name="T71" fmla="*/ 2147483647 h 391"/>
                <a:gd name="T72" fmla="*/ 513795945 w 390"/>
                <a:gd name="T73" fmla="*/ 2147483647 h 391"/>
                <a:gd name="T74" fmla="*/ 2147483647 w 390"/>
                <a:gd name="T75" fmla="*/ 2147483647 h 391"/>
                <a:gd name="T76" fmla="*/ 747340799 w 390"/>
                <a:gd name="T77" fmla="*/ 2147483647 h 391"/>
                <a:gd name="T78" fmla="*/ 2147483647 w 390"/>
                <a:gd name="T79" fmla="*/ 2147483647 h 391"/>
                <a:gd name="T80" fmla="*/ 2147483647 w 390"/>
                <a:gd name="T81" fmla="*/ 2147483647 h 391"/>
                <a:gd name="T82" fmla="*/ 1541394669 w 390"/>
                <a:gd name="T83" fmla="*/ 2147483647 h 391"/>
                <a:gd name="T84" fmla="*/ 1681520215 w 390"/>
                <a:gd name="T85" fmla="*/ 2147483647 h 391"/>
                <a:gd name="T86" fmla="*/ 2147483647 w 390"/>
                <a:gd name="T87" fmla="*/ 2147483647 h 391"/>
                <a:gd name="T88" fmla="*/ 2147483647 w 390"/>
                <a:gd name="T89" fmla="*/ 2147483647 h 391"/>
                <a:gd name="T90" fmla="*/ 2147483647 w 390"/>
                <a:gd name="T91" fmla="*/ 2147483647 h 391"/>
                <a:gd name="T92" fmla="*/ 2147483647 w 390"/>
                <a:gd name="T93" fmla="*/ 2147483647 h 391"/>
                <a:gd name="T94" fmla="*/ 2147483647 w 390"/>
                <a:gd name="T95" fmla="*/ 2147483647 h 391"/>
                <a:gd name="T96" fmla="*/ 2147483647 w 390"/>
                <a:gd name="T97" fmla="*/ 1982091940 h 391"/>
                <a:gd name="T98" fmla="*/ 2147483647 w 390"/>
                <a:gd name="T99" fmla="*/ 1793319643 h 391"/>
                <a:gd name="T100" fmla="*/ 2147483647 w 390"/>
                <a:gd name="T101" fmla="*/ 1604554216 h 391"/>
                <a:gd name="T102" fmla="*/ 2147483647 w 390"/>
                <a:gd name="T103" fmla="*/ 1085432118 h 391"/>
                <a:gd name="T104" fmla="*/ 2147483647 w 390"/>
                <a:gd name="T105" fmla="*/ 991049405 h 391"/>
                <a:gd name="T106" fmla="*/ 2147483647 w 390"/>
                <a:gd name="T107" fmla="*/ 849465030 h 391"/>
                <a:gd name="T108" fmla="*/ 2147483647 w 390"/>
                <a:gd name="T109" fmla="*/ 660699603 h 391"/>
                <a:gd name="T110" fmla="*/ 2147483647 w 390"/>
                <a:gd name="T111" fmla="*/ 471927307 h 391"/>
                <a:gd name="T112" fmla="*/ 2147483647 w 390"/>
                <a:gd name="T113" fmla="*/ 424732515 h 391"/>
                <a:gd name="T114" fmla="*/ 2147483647 w 390"/>
                <a:gd name="T115" fmla="*/ 377544593 h 391"/>
                <a:gd name="T116" fmla="*/ 2147483647 w 390"/>
                <a:gd name="T117" fmla="*/ 188772297 h 391"/>
                <a:gd name="T118" fmla="*/ 2147483647 w 390"/>
                <a:gd name="T119" fmla="*/ 47194792 h 391"/>
                <a:gd name="T120" fmla="*/ 2147483647 w 390"/>
                <a:gd name="T121" fmla="*/ 235960218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0"/>
                <a:gd name="T184" fmla="*/ 0 h 391"/>
                <a:gd name="T185" fmla="*/ 390 w 390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0" h="391">
                  <a:moveTo>
                    <a:pt x="193" y="389"/>
                  </a:moveTo>
                  <a:cubicBezTo>
                    <a:pt x="193" y="387"/>
                    <a:pt x="194" y="386"/>
                    <a:pt x="195" y="386"/>
                  </a:cubicBezTo>
                  <a:cubicBezTo>
                    <a:pt x="195" y="386"/>
                    <a:pt x="195" y="386"/>
                    <a:pt x="195" y="386"/>
                  </a:cubicBezTo>
                  <a:cubicBezTo>
                    <a:pt x="196" y="386"/>
                    <a:pt x="197" y="387"/>
                    <a:pt x="197" y="389"/>
                  </a:cubicBezTo>
                  <a:cubicBezTo>
                    <a:pt x="197" y="389"/>
                    <a:pt x="197" y="389"/>
                    <a:pt x="197" y="389"/>
                  </a:cubicBezTo>
                  <a:cubicBezTo>
                    <a:pt x="197" y="390"/>
                    <a:pt x="196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5" y="391"/>
                    <a:pt x="195" y="391"/>
                    <a:pt x="195" y="391"/>
                  </a:cubicBezTo>
                  <a:cubicBezTo>
                    <a:pt x="194" y="391"/>
                    <a:pt x="193" y="390"/>
                    <a:pt x="193" y="389"/>
                  </a:cubicBezTo>
                  <a:close/>
                  <a:moveTo>
                    <a:pt x="200" y="388"/>
                  </a:moveTo>
                  <a:cubicBezTo>
                    <a:pt x="200" y="387"/>
                    <a:pt x="201" y="386"/>
                    <a:pt x="202" y="386"/>
                  </a:cubicBezTo>
                  <a:cubicBezTo>
                    <a:pt x="202" y="386"/>
                    <a:pt x="202" y="386"/>
                    <a:pt x="202" y="386"/>
                  </a:cubicBezTo>
                  <a:cubicBezTo>
                    <a:pt x="203" y="386"/>
                    <a:pt x="204" y="387"/>
                    <a:pt x="204" y="388"/>
                  </a:cubicBezTo>
                  <a:cubicBezTo>
                    <a:pt x="204" y="388"/>
                    <a:pt x="204" y="388"/>
                    <a:pt x="204" y="388"/>
                  </a:cubicBezTo>
                  <a:cubicBezTo>
                    <a:pt x="204" y="390"/>
                    <a:pt x="203" y="390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2" y="391"/>
                    <a:pt x="202" y="391"/>
                    <a:pt x="202" y="391"/>
                  </a:cubicBezTo>
                  <a:cubicBezTo>
                    <a:pt x="201" y="391"/>
                    <a:pt x="200" y="390"/>
                    <a:pt x="200" y="388"/>
                  </a:cubicBezTo>
                  <a:close/>
                  <a:moveTo>
                    <a:pt x="188" y="391"/>
                  </a:moveTo>
                  <a:cubicBezTo>
                    <a:pt x="187" y="390"/>
                    <a:pt x="186" y="389"/>
                    <a:pt x="186" y="388"/>
                  </a:cubicBezTo>
                  <a:cubicBezTo>
                    <a:pt x="186" y="388"/>
                    <a:pt x="186" y="388"/>
                    <a:pt x="186" y="388"/>
                  </a:cubicBezTo>
                  <a:cubicBezTo>
                    <a:pt x="186" y="387"/>
                    <a:pt x="187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86"/>
                    <a:pt x="190" y="387"/>
                    <a:pt x="190" y="388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90"/>
                    <a:pt x="189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8" y="391"/>
                    <a:pt x="188" y="391"/>
                    <a:pt x="188" y="391"/>
                  </a:cubicBezTo>
                  <a:close/>
                  <a:moveTo>
                    <a:pt x="207" y="388"/>
                  </a:moveTo>
                  <a:cubicBezTo>
                    <a:pt x="207" y="387"/>
                    <a:pt x="208" y="386"/>
                    <a:pt x="209" y="386"/>
                  </a:cubicBezTo>
                  <a:cubicBezTo>
                    <a:pt x="209" y="386"/>
                    <a:pt x="209" y="386"/>
                    <a:pt x="209" y="386"/>
                  </a:cubicBezTo>
                  <a:cubicBezTo>
                    <a:pt x="210" y="386"/>
                    <a:pt x="211" y="387"/>
                    <a:pt x="211" y="388"/>
                  </a:cubicBezTo>
                  <a:cubicBezTo>
                    <a:pt x="211" y="388"/>
                    <a:pt x="211" y="388"/>
                    <a:pt x="211" y="388"/>
                  </a:cubicBezTo>
                  <a:cubicBezTo>
                    <a:pt x="211" y="389"/>
                    <a:pt x="210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9" y="390"/>
                    <a:pt x="209" y="390"/>
                    <a:pt x="209" y="390"/>
                  </a:cubicBezTo>
                  <a:cubicBezTo>
                    <a:pt x="208" y="390"/>
                    <a:pt x="207" y="389"/>
                    <a:pt x="207" y="388"/>
                  </a:cubicBezTo>
                  <a:close/>
                  <a:moveTo>
                    <a:pt x="181" y="390"/>
                  </a:moveTo>
                  <a:cubicBezTo>
                    <a:pt x="179" y="390"/>
                    <a:pt x="178" y="389"/>
                    <a:pt x="179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79" y="387"/>
                    <a:pt x="180" y="386"/>
                    <a:pt x="181" y="386"/>
                  </a:cubicBezTo>
                  <a:cubicBezTo>
                    <a:pt x="181" y="386"/>
                    <a:pt x="181" y="386"/>
                    <a:pt x="181" y="386"/>
                  </a:cubicBezTo>
                  <a:cubicBezTo>
                    <a:pt x="182" y="386"/>
                    <a:pt x="183" y="387"/>
                    <a:pt x="183" y="388"/>
                  </a:cubicBezTo>
                  <a:cubicBezTo>
                    <a:pt x="183" y="388"/>
                    <a:pt x="183" y="388"/>
                    <a:pt x="183" y="388"/>
                  </a:cubicBezTo>
                  <a:cubicBezTo>
                    <a:pt x="183" y="389"/>
                    <a:pt x="182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ubicBezTo>
                    <a:pt x="181" y="390"/>
                    <a:pt x="181" y="390"/>
                    <a:pt x="181" y="390"/>
                  </a:cubicBezTo>
                  <a:close/>
                  <a:moveTo>
                    <a:pt x="214" y="388"/>
                  </a:moveTo>
                  <a:cubicBezTo>
                    <a:pt x="214" y="386"/>
                    <a:pt x="215" y="385"/>
                    <a:pt x="216" y="385"/>
                  </a:cubicBezTo>
                  <a:cubicBezTo>
                    <a:pt x="216" y="385"/>
                    <a:pt x="216" y="385"/>
                    <a:pt x="216" y="385"/>
                  </a:cubicBezTo>
                  <a:cubicBezTo>
                    <a:pt x="217" y="385"/>
                    <a:pt x="218" y="386"/>
                    <a:pt x="218" y="387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9" y="388"/>
                    <a:pt x="218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7" y="389"/>
                    <a:pt x="217" y="389"/>
                    <a:pt x="217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6" y="389"/>
                    <a:pt x="216" y="389"/>
                    <a:pt x="216" y="389"/>
                  </a:cubicBezTo>
                  <a:cubicBezTo>
                    <a:pt x="215" y="389"/>
                    <a:pt x="214" y="389"/>
                    <a:pt x="214" y="388"/>
                  </a:cubicBezTo>
                  <a:close/>
                  <a:moveTo>
                    <a:pt x="173" y="389"/>
                  </a:moveTo>
                  <a:cubicBezTo>
                    <a:pt x="172" y="389"/>
                    <a:pt x="171" y="388"/>
                    <a:pt x="171" y="387"/>
                  </a:cubicBezTo>
                  <a:cubicBezTo>
                    <a:pt x="171" y="387"/>
                    <a:pt x="171" y="387"/>
                    <a:pt x="171" y="387"/>
                  </a:cubicBezTo>
                  <a:cubicBezTo>
                    <a:pt x="171" y="386"/>
                    <a:pt x="173" y="385"/>
                    <a:pt x="174" y="385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75" y="385"/>
                    <a:pt x="176" y="386"/>
                    <a:pt x="176" y="388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5" y="389"/>
                    <a:pt x="175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ubicBezTo>
                    <a:pt x="173" y="389"/>
                    <a:pt x="173" y="389"/>
                    <a:pt x="173" y="389"/>
                  </a:cubicBezTo>
                  <a:close/>
                  <a:moveTo>
                    <a:pt x="221" y="387"/>
                  </a:moveTo>
                  <a:cubicBezTo>
                    <a:pt x="221" y="386"/>
                    <a:pt x="222" y="385"/>
                    <a:pt x="223" y="384"/>
                  </a:cubicBezTo>
                  <a:cubicBezTo>
                    <a:pt x="223" y="384"/>
                    <a:pt x="223" y="384"/>
                    <a:pt x="223" y="384"/>
                  </a:cubicBezTo>
                  <a:cubicBezTo>
                    <a:pt x="224" y="384"/>
                    <a:pt x="225" y="385"/>
                    <a:pt x="226" y="386"/>
                  </a:cubicBezTo>
                  <a:cubicBezTo>
                    <a:pt x="226" y="386"/>
                    <a:pt x="226" y="386"/>
                    <a:pt x="226" y="386"/>
                  </a:cubicBezTo>
                  <a:cubicBezTo>
                    <a:pt x="226" y="387"/>
                    <a:pt x="225" y="388"/>
                    <a:pt x="224" y="389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4" y="389"/>
                    <a:pt x="224" y="389"/>
                    <a:pt x="223" y="389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222" y="389"/>
                    <a:pt x="222" y="388"/>
                    <a:pt x="221" y="387"/>
                  </a:cubicBezTo>
                  <a:close/>
                  <a:moveTo>
                    <a:pt x="166" y="388"/>
                  </a:moveTo>
                  <a:cubicBezTo>
                    <a:pt x="165" y="388"/>
                    <a:pt x="164" y="387"/>
                    <a:pt x="164" y="386"/>
                  </a:cubicBezTo>
                  <a:cubicBezTo>
                    <a:pt x="164" y="386"/>
                    <a:pt x="164" y="386"/>
                    <a:pt x="164" y="386"/>
                  </a:cubicBezTo>
                  <a:cubicBezTo>
                    <a:pt x="164" y="385"/>
                    <a:pt x="165" y="384"/>
                    <a:pt x="167" y="384"/>
                  </a:cubicBezTo>
                  <a:cubicBezTo>
                    <a:pt x="167" y="384"/>
                    <a:pt x="167" y="384"/>
                    <a:pt x="167" y="384"/>
                  </a:cubicBezTo>
                  <a:cubicBezTo>
                    <a:pt x="168" y="384"/>
                    <a:pt x="169" y="386"/>
                    <a:pt x="168" y="387"/>
                  </a:cubicBezTo>
                  <a:cubicBezTo>
                    <a:pt x="168" y="387"/>
                    <a:pt x="168" y="387"/>
                    <a:pt x="168" y="387"/>
                  </a:cubicBezTo>
                  <a:cubicBezTo>
                    <a:pt x="168" y="388"/>
                    <a:pt x="167" y="389"/>
                    <a:pt x="166" y="389"/>
                  </a:cubicBezTo>
                  <a:cubicBezTo>
                    <a:pt x="166" y="389"/>
                    <a:pt x="166" y="389"/>
                    <a:pt x="166" y="389"/>
                  </a:cubicBezTo>
                  <a:cubicBezTo>
                    <a:pt x="166" y="389"/>
                    <a:pt x="166" y="389"/>
                    <a:pt x="166" y="388"/>
                  </a:cubicBezTo>
                  <a:close/>
                  <a:moveTo>
                    <a:pt x="229" y="386"/>
                  </a:moveTo>
                  <a:cubicBezTo>
                    <a:pt x="228" y="384"/>
                    <a:pt x="229" y="383"/>
                    <a:pt x="230" y="383"/>
                  </a:cubicBezTo>
                  <a:cubicBezTo>
                    <a:pt x="230" y="383"/>
                    <a:pt x="230" y="383"/>
                    <a:pt x="230" y="383"/>
                  </a:cubicBezTo>
                  <a:cubicBezTo>
                    <a:pt x="231" y="383"/>
                    <a:pt x="232" y="384"/>
                    <a:pt x="233" y="385"/>
                  </a:cubicBezTo>
                  <a:cubicBezTo>
                    <a:pt x="233" y="385"/>
                    <a:pt x="233" y="385"/>
                    <a:pt x="233" y="385"/>
                  </a:cubicBezTo>
                  <a:cubicBezTo>
                    <a:pt x="233" y="386"/>
                    <a:pt x="232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1" y="387"/>
                    <a:pt x="231" y="387"/>
                    <a:pt x="231" y="387"/>
                  </a:cubicBezTo>
                  <a:cubicBezTo>
                    <a:pt x="230" y="387"/>
                    <a:pt x="229" y="387"/>
                    <a:pt x="229" y="386"/>
                  </a:cubicBezTo>
                  <a:close/>
                  <a:moveTo>
                    <a:pt x="159" y="387"/>
                  </a:move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8" y="387"/>
                    <a:pt x="157" y="386"/>
                    <a:pt x="157" y="385"/>
                  </a:cubicBezTo>
                  <a:cubicBezTo>
                    <a:pt x="157" y="385"/>
                    <a:pt x="157" y="385"/>
                    <a:pt x="157" y="385"/>
                  </a:cubicBezTo>
                  <a:cubicBezTo>
                    <a:pt x="157" y="384"/>
                    <a:pt x="158" y="383"/>
                    <a:pt x="160" y="383"/>
                  </a:cubicBezTo>
                  <a:cubicBezTo>
                    <a:pt x="160" y="383"/>
                    <a:pt x="160" y="383"/>
                    <a:pt x="160" y="383"/>
                  </a:cubicBezTo>
                  <a:cubicBezTo>
                    <a:pt x="161" y="383"/>
                    <a:pt x="161" y="384"/>
                    <a:pt x="161" y="386"/>
                  </a:cubicBezTo>
                  <a:cubicBezTo>
                    <a:pt x="161" y="386"/>
                    <a:pt x="161" y="386"/>
                    <a:pt x="161" y="386"/>
                  </a:cubicBezTo>
                  <a:cubicBezTo>
                    <a:pt x="161" y="387"/>
                    <a:pt x="160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ubicBezTo>
                    <a:pt x="159" y="387"/>
                    <a:pt x="159" y="387"/>
                    <a:pt x="159" y="387"/>
                  </a:cubicBezTo>
                  <a:close/>
                  <a:moveTo>
                    <a:pt x="236" y="384"/>
                  </a:moveTo>
                  <a:cubicBezTo>
                    <a:pt x="235" y="383"/>
                    <a:pt x="236" y="382"/>
                    <a:pt x="237" y="382"/>
                  </a:cubicBezTo>
                  <a:cubicBezTo>
                    <a:pt x="237" y="382"/>
                    <a:pt x="237" y="382"/>
                    <a:pt x="237" y="382"/>
                  </a:cubicBezTo>
                  <a:cubicBezTo>
                    <a:pt x="238" y="381"/>
                    <a:pt x="239" y="382"/>
                    <a:pt x="240" y="383"/>
                  </a:cubicBezTo>
                  <a:cubicBezTo>
                    <a:pt x="240" y="383"/>
                    <a:pt x="240" y="383"/>
                    <a:pt x="240" y="383"/>
                  </a:cubicBezTo>
                  <a:cubicBezTo>
                    <a:pt x="240" y="384"/>
                    <a:pt x="239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8" y="386"/>
                    <a:pt x="238" y="386"/>
                    <a:pt x="238" y="386"/>
                  </a:cubicBezTo>
                  <a:cubicBezTo>
                    <a:pt x="237" y="386"/>
                    <a:pt x="236" y="385"/>
                    <a:pt x="236" y="384"/>
                  </a:cubicBezTo>
                  <a:close/>
                  <a:moveTo>
                    <a:pt x="152" y="386"/>
                  </a:moveTo>
                  <a:cubicBezTo>
                    <a:pt x="151" y="386"/>
                    <a:pt x="150" y="384"/>
                    <a:pt x="150" y="383"/>
                  </a:cubicBezTo>
                  <a:cubicBezTo>
                    <a:pt x="150" y="383"/>
                    <a:pt x="150" y="383"/>
                    <a:pt x="150" y="383"/>
                  </a:cubicBezTo>
                  <a:cubicBezTo>
                    <a:pt x="150" y="382"/>
                    <a:pt x="151" y="381"/>
                    <a:pt x="153" y="382"/>
                  </a:cubicBezTo>
                  <a:cubicBezTo>
                    <a:pt x="153" y="382"/>
                    <a:pt x="153" y="382"/>
                    <a:pt x="153" y="382"/>
                  </a:cubicBezTo>
                  <a:cubicBezTo>
                    <a:pt x="154" y="382"/>
                    <a:pt x="154" y="383"/>
                    <a:pt x="154" y="384"/>
                  </a:cubicBezTo>
                  <a:cubicBezTo>
                    <a:pt x="154" y="384"/>
                    <a:pt x="154" y="384"/>
                    <a:pt x="154" y="384"/>
                  </a:cubicBezTo>
                  <a:cubicBezTo>
                    <a:pt x="154" y="385"/>
                    <a:pt x="153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ubicBezTo>
                    <a:pt x="152" y="386"/>
                    <a:pt x="152" y="386"/>
                    <a:pt x="152" y="386"/>
                  </a:cubicBezTo>
                  <a:close/>
                  <a:moveTo>
                    <a:pt x="243" y="383"/>
                  </a:moveTo>
                  <a:cubicBezTo>
                    <a:pt x="242" y="381"/>
                    <a:pt x="243" y="380"/>
                    <a:pt x="244" y="380"/>
                  </a:cubicBezTo>
                  <a:cubicBezTo>
                    <a:pt x="244" y="380"/>
                    <a:pt x="244" y="380"/>
                    <a:pt x="244" y="380"/>
                  </a:cubicBezTo>
                  <a:cubicBezTo>
                    <a:pt x="245" y="380"/>
                    <a:pt x="246" y="380"/>
                    <a:pt x="247" y="382"/>
                  </a:cubicBezTo>
                  <a:cubicBezTo>
                    <a:pt x="247" y="382"/>
                    <a:pt x="247" y="382"/>
                    <a:pt x="247" y="382"/>
                  </a:cubicBezTo>
                  <a:cubicBezTo>
                    <a:pt x="247" y="383"/>
                    <a:pt x="246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5" y="384"/>
                    <a:pt x="245" y="384"/>
                    <a:pt x="245" y="384"/>
                  </a:cubicBezTo>
                  <a:cubicBezTo>
                    <a:pt x="244" y="384"/>
                    <a:pt x="243" y="384"/>
                    <a:pt x="243" y="383"/>
                  </a:cubicBezTo>
                  <a:close/>
                  <a:moveTo>
                    <a:pt x="145" y="384"/>
                  </a:move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3" y="384"/>
                    <a:pt x="143" y="383"/>
                    <a:pt x="143" y="381"/>
                  </a:cubicBezTo>
                  <a:cubicBezTo>
                    <a:pt x="143" y="381"/>
                    <a:pt x="143" y="381"/>
                    <a:pt x="143" y="381"/>
                  </a:cubicBezTo>
                  <a:cubicBezTo>
                    <a:pt x="143" y="380"/>
                    <a:pt x="145" y="380"/>
                    <a:pt x="146" y="380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7" y="380"/>
                    <a:pt x="147" y="381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6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ubicBezTo>
                    <a:pt x="145" y="384"/>
                    <a:pt x="145" y="384"/>
                    <a:pt x="145" y="384"/>
                  </a:cubicBezTo>
                  <a:close/>
                  <a:moveTo>
                    <a:pt x="250" y="381"/>
                  </a:moveTo>
                  <a:cubicBezTo>
                    <a:pt x="249" y="380"/>
                    <a:pt x="250" y="378"/>
                    <a:pt x="251" y="378"/>
                  </a:cubicBezTo>
                  <a:cubicBezTo>
                    <a:pt x="251" y="378"/>
                    <a:pt x="251" y="378"/>
                    <a:pt x="251" y="378"/>
                  </a:cubicBezTo>
                  <a:cubicBezTo>
                    <a:pt x="252" y="378"/>
                    <a:pt x="253" y="378"/>
                    <a:pt x="254" y="379"/>
                  </a:cubicBezTo>
                  <a:cubicBezTo>
                    <a:pt x="254" y="379"/>
                    <a:pt x="254" y="379"/>
                    <a:pt x="254" y="379"/>
                  </a:cubicBezTo>
                  <a:cubicBezTo>
                    <a:pt x="254" y="381"/>
                    <a:pt x="253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2" y="382"/>
                    <a:pt x="252" y="382"/>
                    <a:pt x="252" y="382"/>
                  </a:cubicBezTo>
                  <a:cubicBezTo>
                    <a:pt x="251" y="382"/>
                    <a:pt x="250" y="382"/>
                    <a:pt x="250" y="381"/>
                  </a:cubicBezTo>
                  <a:close/>
                  <a:moveTo>
                    <a:pt x="138" y="382"/>
                  </a:moveTo>
                  <a:cubicBezTo>
                    <a:pt x="136" y="382"/>
                    <a:pt x="136" y="380"/>
                    <a:pt x="136" y="379"/>
                  </a:cubicBezTo>
                  <a:cubicBezTo>
                    <a:pt x="136" y="379"/>
                    <a:pt x="136" y="379"/>
                    <a:pt x="136" y="379"/>
                  </a:cubicBezTo>
                  <a:cubicBezTo>
                    <a:pt x="136" y="378"/>
                    <a:pt x="138" y="378"/>
                    <a:pt x="139" y="378"/>
                  </a:cubicBezTo>
                  <a:cubicBezTo>
                    <a:pt x="139" y="378"/>
                    <a:pt x="139" y="378"/>
                    <a:pt x="139" y="378"/>
                  </a:cubicBezTo>
                  <a:cubicBezTo>
                    <a:pt x="140" y="378"/>
                    <a:pt x="141" y="379"/>
                    <a:pt x="140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82"/>
                    <a:pt x="139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ubicBezTo>
                    <a:pt x="138" y="382"/>
                    <a:pt x="138" y="382"/>
                    <a:pt x="138" y="382"/>
                  </a:cubicBezTo>
                  <a:close/>
                  <a:moveTo>
                    <a:pt x="256" y="379"/>
                  </a:moveTo>
                  <a:cubicBezTo>
                    <a:pt x="256" y="377"/>
                    <a:pt x="257" y="376"/>
                    <a:pt x="258" y="376"/>
                  </a:cubicBezTo>
                  <a:cubicBezTo>
                    <a:pt x="258" y="376"/>
                    <a:pt x="258" y="376"/>
                    <a:pt x="258" y="376"/>
                  </a:cubicBezTo>
                  <a:cubicBezTo>
                    <a:pt x="259" y="375"/>
                    <a:pt x="260" y="376"/>
                    <a:pt x="260" y="377"/>
                  </a:cubicBezTo>
                  <a:cubicBezTo>
                    <a:pt x="260" y="377"/>
                    <a:pt x="260" y="377"/>
                    <a:pt x="260" y="377"/>
                  </a:cubicBezTo>
                  <a:cubicBezTo>
                    <a:pt x="261" y="378"/>
                    <a:pt x="260" y="379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9" y="380"/>
                    <a:pt x="259" y="380"/>
                    <a:pt x="259" y="380"/>
                  </a:cubicBezTo>
                  <a:cubicBezTo>
                    <a:pt x="258" y="380"/>
                    <a:pt x="257" y="379"/>
                    <a:pt x="256" y="379"/>
                  </a:cubicBezTo>
                  <a:close/>
                  <a:moveTo>
                    <a:pt x="131" y="380"/>
                  </a:moveTo>
                  <a:cubicBezTo>
                    <a:pt x="129" y="379"/>
                    <a:pt x="129" y="378"/>
                    <a:pt x="129" y="377"/>
                  </a:cubicBezTo>
                  <a:cubicBezTo>
                    <a:pt x="129" y="377"/>
                    <a:pt x="129" y="377"/>
                    <a:pt x="129" y="377"/>
                  </a:cubicBezTo>
                  <a:cubicBezTo>
                    <a:pt x="130" y="376"/>
                    <a:pt x="131" y="375"/>
                    <a:pt x="132" y="376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3" y="376"/>
                    <a:pt x="134" y="377"/>
                    <a:pt x="133" y="378"/>
                  </a:cubicBezTo>
                  <a:cubicBezTo>
                    <a:pt x="133" y="378"/>
                    <a:pt x="133" y="378"/>
                    <a:pt x="133" y="378"/>
                  </a:cubicBezTo>
                  <a:cubicBezTo>
                    <a:pt x="133" y="379"/>
                    <a:pt x="132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263" y="376"/>
                  </a:moveTo>
                  <a:cubicBezTo>
                    <a:pt x="263" y="375"/>
                    <a:pt x="263" y="374"/>
                    <a:pt x="264" y="373"/>
                  </a:cubicBezTo>
                  <a:cubicBezTo>
                    <a:pt x="264" y="373"/>
                    <a:pt x="264" y="373"/>
                    <a:pt x="264" y="373"/>
                  </a:cubicBezTo>
                  <a:cubicBezTo>
                    <a:pt x="266" y="373"/>
                    <a:pt x="267" y="373"/>
                    <a:pt x="267" y="375"/>
                  </a:cubicBezTo>
                  <a:cubicBezTo>
                    <a:pt x="267" y="375"/>
                    <a:pt x="267" y="375"/>
                    <a:pt x="267" y="375"/>
                  </a:cubicBezTo>
                  <a:cubicBezTo>
                    <a:pt x="268" y="376"/>
                    <a:pt x="267" y="377"/>
                    <a:pt x="266" y="377"/>
                  </a:cubicBezTo>
                  <a:cubicBezTo>
                    <a:pt x="266" y="377"/>
                    <a:pt x="266" y="377"/>
                    <a:pt x="266" y="377"/>
                  </a:cubicBezTo>
                  <a:cubicBezTo>
                    <a:pt x="266" y="377"/>
                    <a:pt x="266" y="377"/>
                    <a:pt x="265" y="377"/>
                  </a:cubicBezTo>
                  <a:cubicBezTo>
                    <a:pt x="265" y="377"/>
                    <a:pt x="265" y="377"/>
                    <a:pt x="265" y="377"/>
                  </a:cubicBezTo>
                  <a:cubicBezTo>
                    <a:pt x="264" y="377"/>
                    <a:pt x="264" y="377"/>
                    <a:pt x="263" y="376"/>
                  </a:cubicBezTo>
                  <a:close/>
                  <a:moveTo>
                    <a:pt x="124" y="377"/>
                  </a:moveTo>
                  <a:cubicBezTo>
                    <a:pt x="123" y="377"/>
                    <a:pt x="122" y="375"/>
                    <a:pt x="123" y="374"/>
                  </a:cubicBezTo>
                  <a:cubicBezTo>
                    <a:pt x="123" y="374"/>
                    <a:pt x="123" y="374"/>
                    <a:pt x="123" y="374"/>
                  </a:cubicBezTo>
                  <a:cubicBezTo>
                    <a:pt x="123" y="373"/>
                    <a:pt x="124" y="373"/>
                    <a:pt x="125" y="373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26" y="374"/>
                    <a:pt x="127" y="375"/>
                    <a:pt x="126" y="376"/>
                  </a:cubicBezTo>
                  <a:cubicBezTo>
                    <a:pt x="126" y="376"/>
                    <a:pt x="126" y="376"/>
                    <a:pt x="126" y="376"/>
                  </a:cubicBezTo>
                  <a:cubicBezTo>
                    <a:pt x="126" y="377"/>
                    <a:pt x="125" y="377"/>
                    <a:pt x="125" y="377"/>
                  </a:cubicBezTo>
                  <a:cubicBezTo>
                    <a:pt x="125" y="377"/>
                    <a:pt x="125" y="377"/>
                    <a:pt x="125" y="377"/>
                  </a:cubicBezTo>
                  <a:cubicBezTo>
                    <a:pt x="124" y="377"/>
                    <a:pt x="124" y="377"/>
                    <a:pt x="124" y="377"/>
                  </a:cubicBezTo>
                  <a:close/>
                  <a:moveTo>
                    <a:pt x="270" y="373"/>
                  </a:moveTo>
                  <a:cubicBezTo>
                    <a:pt x="270" y="372"/>
                    <a:pt x="270" y="371"/>
                    <a:pt x="271" y="371"/>
                  </a:cubicBezTo>
                  <a:cubicBezTo>
                    <a:pt x="271" y="371"/>
                    <a:pt x="271" y="371"/>
                    <a:pt x="271" y="371"/>
                  </a:cubicBezTo>
                  <a:cubicBezTo>
                    <a:pt x="272" y="370"/>
                    <a:pt x="273" y="371"/>
                    <a:pt x="274" y="372"/>
                  </a:cubicBezTo>
                  <a:cubicBezTo>
                    <a:pt x="274" y="372"/>
                    <a:pt x="274" y="372"/>
                    <a:pt x="274" y="372"/>
                  </a:cubicBezTo>
                  <a:cubicBezTo>
                    <a:pt x="274" y="373"/>
                    <a:pt x="274" y="374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3" y="375"/>
                    <a:pt x="273" y="375"/>
                    <a:pt x="273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2" y="375"/>
                    <a:pt x="272" y="375"/>
                    <a:pt x="272" y="375"/>
                  </a:cubicBezTo>
                  <a:cubicBezTo>
                    <a:pt x="271" y="375"/>
                    <a:pt x="270" y="374"/>
                    <a:pt x="270" y="373"/>
                  </a:cubicBezTo>
                  <a:close/>
                  <a:moveTo>
                    <a:pt x="117" y="374"/>
                  </a:moveTo>
                  <a:cubicBezTo>
                    <a:pt x="116" y="374"/>
                    <a:pt x="115" y="373"/>
                    <a:pt x="116" y="372"/>
                  </a:cubicBezTo>
                  <a:cubicBezTo>
                    <a:pt x="116" y="372"/>
                    <a:pt x="116" y="372"/>
                    <a:pt x="116" y="372"/>
                  </a:cubicBezTo>
                  <a:cubicBezTo>
                    <a:pt x="116" y="370"/>
                    <a:pt x="118" y="370"/>
                    <a:pt x="119" y="370"/>
                  </a:cubicBezTo>
                  <a:cubicBezTo>
                    <a:pt x="119" y="370"/>
                    <a:pt x="119" y="370"/>
                    <a:pt x="119" y="370"/>
                  </a:cubicBezTo>
                  <a:cubicBezTo>
                    <a:pt x="120" y="371"/>
                    <a:pt x="120" y="372"/>
                    <a:pt x="120" y="373"/>
                  </a:cubicBezTo>
                  <a:cubicBezTo>
                    <a:pt x="120" y="373"/>
                    <a:pt x="120" y="373"/>
                    <a:pt x="120" y="373"/>
                  </a:cubicBezTo>
                  <a:cubicBezTo>
                    <a:pt x="119" y="374"/>
                    <a:pt x="119" y="375"/>
                    <a:pt x="118" y="375"/>
                  </a:cubicBezTo>
                  <a:cubicBezTo>
                    <a:pt x="118" y="375"/>
                    <a:pt x="118" y="375"/>
                    <a:pt x="118" y="375"/>
                  </a:cubicBezTo>
                  <a:cubicBezTo>
                    <a:pt x="118" y="375"/>
                    <a:pt x="117" y="374"/>
                    <a:pt x="117" y="374"/>
                  </a:cubicBezTo>
                  <a:close/>
                  <a:moveTo>
                    <a:pt x="277" y="370"/>
                  </a:moveTo>
                  <a:cubicBezTo>
                    <a:pt x="276" y="369"/>
                    <a:pt x="276" y="368"/>
                    <a:pt x="278" y="368"/>
                  </a:cubicBezTo>
                  <a:cubicBezTo>
                    <a:pt x="278" y="368"/>
                    <a:pt x="278" y="368"/>
                    <a:pt x="278" y="368"/>
                  </a:cubicBezTo>
                  <a:cubicBezTo>
                    <a:pt x="279" y="367"/>
                    <a:pt x="280" y="368"/>
                    <a:pt x="280" y="369"/>
                  </a:cubicBezTo>
                  <a:cubicBezTo>
                    <a:pt x="280" y="369"/>
                    <a:pt x="280" y="369"/>
                    <a:pt x="280" y="369"/>
                  </a:cubicBezTo>
                  <a:cubicBezTo>
                    <a:pt x="281" y="370"/>
                    <a:pt x="280" y="371"/>
                    <a:pt x="279" y="371"/>
                  </a:cubicBezTo>
                  <a:cubicBezTo>
                    <a:pt x="279" y="371"/>
                    <a:pt x="279" y="371"/>
                    <a:pt x="279" y="371"/>
                  </a:cubicBezTo>
                  <a:cubicBezTo>
                    <a:pt x="279" y="372"/>
                    <a:pt x="279" y="372"/>
                    <a:pt x="278" y="372"/>
                  </a:cubicBezTo>
                  <a:cubicBezTo>
                    <a:pt x="278" y="372"/>
                    <a:pt x="278" y="372"/>
                    <a:pt x="278" y="372"/>
                  </a:cubicBezTo>
                  <a:cubicBezTo>
                    <a:pt x="278" y="372"/>
                    <a:pt x="277" y="371"/>
                    <a:pt x="277" y="370"/>
                  </a:cubicBezTo>
                  <a:close/>
                  <a:moveTo>
                    <a:pt x="110" y="371"/>
                  </a:moveTo>
                  <a:cubicBezTo>
                    <a:pt x="109" y="371"/>
                    <a:pt x="109" y="370"/>
                    <a:pt x="109" y="368"/>
                  </a:cubicBezTo>
                  <a:cubicBezTo>
                    <a:pt x="109" y="368"/>
                    <a:pt x="109" y="368"/>
                    <a:pt x="109" y="368"/>
                  </a:cubicBezTo>
                  <a:cubicBezTo>
                    <a:pt x="110" y="367"/>
                    <a:pt x="111" y="367"/>
                    <a:pt x="112" y="367"/>
                  </a:cubicBezTo>
                  <a:cubicBezTo>
                    <a:pt x="112" y="367"/>
                    <a:pt x="112" y="367"/>
                    <a:pt x="112" y="367"/>
                  </a:cubicBezTo>
                  <a:cubicBezTo>
                    <a:pt x="113" y="368"/>
                    <a:pt x="114" y="369"/>
                    <a:pt x="113" y="370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3" y="371"/>
                    <a:pt x="112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0" y="371"/>
                  </a:cubicBezTo>
                  <a:close/>
                  <a:moveTo>
                    <a:pt x="283" y="367"/>
                  </a:moveTo>
                  <a:cubicBezTo>
                    <a:pt x="282" y="366"/>
                    <a:pt x="283" y="365"/>
                    <a:pt x="284" y="364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5" y="364"/>
                    <a:pt x="286" y="364"/>
                    <a:pt x="287" y="365"/>
                  </a:cubicBezTo>
                  <a:cubicBezTo>
                    <a:pt x="287" y="365"/>
                    <a:pt x="287" y="365"/>
                    <a:pt x="287" y="365"/>
                  </a:cubicBezTo>
                  <a:cubicBezTo>
                    <a:pt x="287" y="366"/>
                    <a:pt x="287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6" y="368"/>
                    <a:pt x="286" y="368"/>
                  </a:cubicBezTo>
                  <a:cubicBezTo>
                    <a:pt x="286" y="368"/>
                    <a:pt x="285" y="368"/>
                    <a:pt x="285" y="368"/>
                  </a:cubicBezTo>
                  <a:cubicBezTo>
                    <a:pt x="285" y="368"/>
                    <a:pt x="285" y="368"/>
                    <a:pt x="285" y="368"/>
                  </a:cubicBezTo>
                  <a:cubicBezTo>
                    <a:pt x="284" y="368"/>
                    <a:pt x="283" y="368"/>
                    <a:pt x="283" y="367"/>
                  </a:cubicBezTo>
                  <a:close/>
                  <a:moveTo>
                    <a:pt x="104" y="368"/>
                  </a:moveTo>
                  <a:cubicBezTo>
                    <a:pt x="103" y="367"/>
                    <a:pt x="102" y="366"/>
                    <a:pt x="103" y="365"/>
                  </a:cubicBezTo>
                  <a:cubicBezTo>
                    <a:pt x="103" y="365"/>
                    <a:pt x="103" y="365"/>
                    <a:pt x="103" y="365"/>
                  </a:cubicBezTo>
                  <a:cubicBezTo>
                    <a:pt x="103" y="364"/>
                    <a:pt x="105" y="364"/>
                    <a:pt x="106" y="364"/>
                  </a:cubicBezTo>
                  <a:cubicBezTo>
                    <a:pt x="106" y="364"/>
                    <a:pt x="106" y="364"/>
                    <a:pt x="106" y="364"/>
                  </a:cubicBezTo>
                  <a:cubicBezTo>
                    <a:pt x="107" y="365"/>
                    <a:pt x="107" y="366"/>
                    <a:pt x="107" y="367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6" y="368"/>
                    <a:pt x="106" y="368"/>
                    <a:pt x="105" y="368"/>
                  </a:cubicBezTo>
                  <a:cubicBezTo>
                    <a:pt x="105" y="368"/>
                    <a:pt x="105" y="368"/>
                    <a:pt x="105" y="368"/>
                  </a:cubicBezTo>
                  <a:cubicBezTo>
                    <a:pt x="104" y="368"/>
                    <a:pt x="104" y="368"/>
                    <a:pt x="104" y="368"/>
                  </a:cubicBezTo>
                  <a:close/>
                  <a:moveTo>
                    <a:pt x="289" y="364"/>
                  </a:moveTo>
                  <a:cubicBezTo>
                    <a:pt x="289" y="363"/>
                    <a:pt x="289" y="362"/>
                    <a:pt x="290" y="361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91" y="360"/>
                    <a:pt x="292" y="361"/>
                    <a:pt x="293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4" y="363"/>
                    <a:pt x="293" y="364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2" y="365"/>
                  </a:cubicBezTo>
                  <a:cubicBezTo>
                    <a:pt x="292" y="365"/>
                    <a:pt x="292" y="365"/>
                    <a:pt x="291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0" y="365"/>
                    <a:pt x="290" y="365"/>
                    <a:pt x="289" y="364"/>
                  </a:cubicBezTo>
                  <a:close/>
                  <a:moveTo>
                    <a:pt x="97" y="364"/>
                  </a:moveTo>
                  <a:cubicBezTo>
                    <a:pt x="96" y="364"/>
                    <a:pt x="96" y="363"/>
                    <a:pt x="97" y="362"/>
                  </a:cubicBezTo>
                  <a:cubicBezTo>
                    <a:pt x="97" y="362"/>
                    <a:pt x="97" y="362"/>
                    <a:pt x="97" y="362"/>
                  </a:cubicBezTo>
                  <a:cubicBezTo>
                    <a:pt x="97" y="361"/>
                    <a:pt x="99" y="360"/>
                    <a:pt x="100" y="361"/>
                  </a:cubicBezTo>
                  <a:cubicBezTo>
                    <a:pt x="100" y="361"/>
                    <a:pt x="100" y="361"/>
                    <a:pt x="100" y="361"/>
                  </a:cubicBezTo>
                  <a:cubicBezTo>
                    <a:pt x="101" y="361"/>
                    <a:pt x="101" y="363"/>
                    <a:pt x="100" y="364"/>
                  </a:cubicBezTo>
                  <a:cubicBezTo>
                    <a:pt x="100" y="364"/>
                    <a:pt x="100" y="364"/>
                    <a:pt x="100" y="364"/>
                  </a:cubicBezTo>
                  <a:cubicBezTo>
                    <a:pt x="100" y="364"/>
                    <a:pt x="99" y="365"/>
                    <a:pt x="98" y="365"/>
                  </a:cubicBezTo>
                  <a:cubicBezTo>
                    <a:pt x="98" y="365"/>
                    <a:pt x="98" y="365"/>
                    <a:pt x="98" y="365"/>
                  </a:cubicBezTo>
                  <a:cubicBezTo>
                    <a:pt x="98" y="365"/>
                    <a:pt x="98" y="365"/>
                    <a:pt x="97" y="364"/>
                  </a:cubicBezTo>
                  <a:close/>
                  <a:moveTo>
                    <a:pt x="296" y="360"/>
                  </a:moveTo>
                  <a:cubicBezTo>
                    <a:pt x="295" y="359"/>
                    <a:pt x="295" y="358"/>
                    <a:pt x="296" y="357"/>
                  </a:cubicBezTo>
                  <a:cubicBezTo>
                    <a:pt x="296" y="357"/>
                    <a:pt x="296" y="357"/>
                    <a:pt x="296" y="357"/>
                  </a:cubicBezTo>
                  <a:cubicBezTo>
                    <a:pt x="297" y="357"/>
                    <a:pt x="299" y="357"/>
                    <a:pt x="299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300" y="359"/>
                    <a:pt x="299" y="360"/>
                    <a:pt x="299" y="361"/>
                  </a:cubicBezTo>
                  <a:cubicBezTo>
                    <a:pt x="299" y="361"/>
                    <a:pt x="299" y="361"/>
                    <a:pt x="299" y="361"/>
                  </a:cubicBezTo>
                  <a:cubicBezTo>
                    <a:pt x="298" y="361"/>
                    <a:pt x="298" y="361"/>
                    <a:pt x="297" y="361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1"/>
                    <a:pt x="296" y="361"/>
                    <a:pt x="296" y="360"/>
                  </a:cubicBezTo>
                  <a:close/>
                  <a:moveTo>
                    <a:pt x="91" y="361"/>
                  </a:moveTo>
                  <a:cubicBezTo>
                    <a:pt x="90" y="360"/>
                    <a:pt x="90" y="359"/>
                    <a:pt x="91" y="358"/>
                  </a:cubicBezTo>
                  <a:cubicBezTo>
                    <a:pt x="91" y="358"/>
                    <a:pt x="91" y="358"/>
                    <a:pt x="91" y="358"/>
                  </a:cubicBezTo>
                  <a:cubicBezTo>
                    <a:pt x="91" y="357"/>
                    <a:pt x="92" y="356"/>
                    <a:pt x="93" y="357"/>
                  </a:cubicBezTo>
                  <a:cubicBezTo>
                    <a:pt x="93" y="357"/>
                    <a:pt x="93" y="357"/>
                    <a:pt x="93" y="357"/>
                  </a:cubicBezTo>
                  <a:cubicBezTo>
                    <a:pt x="94" y="358"/>
                    <a:pt x="95" y="359"/>
                    <a:pt x="94" y="360"/>
                  </a:cubicBezTo>
                  <a:cubicBezTo>
                    <a:pt x="94" y="360"/>
                    <a:pt x="94" y="360"/>
                    <a:pt x="94" y="360"/>
                  </a:cubicBezTo>
                  <a:cubicBezTo>
                    <a:pt x="94" y="361"/>
                    <a:pt x="93" y="361"/>
                    <a:pt x="92" y="361"/>
                  </a:cubicBezTo>
                  <a:cubicBezTo>
                    <a:pt x="92" y="361"/>
                    <a:pt x="92" y="361"/>
                    <a:pt x="92" y="361"/>
                  </a:cubicBezTo>
                  <a:cubicBezTo>
                    <a:pt x="92" y="361"/>
                    <a:pt x="92" y="361"/>
                    <a:pt x="91" y="361"/>
                  </a:cubicBezTo>
                  <a:close/>
                  <a:moveTo>
                    <a:pt x="302" y="356"/>
                  </a:moveTo>
                  <a:cubicBezTo>
                    <a:pt x="301" y="355"/>
                    <a:pt x="301" y="354"/>
                    <a:pt x="302" y="353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3" y="353"/>
                    <a:pt x="305" y="353"/>
                    <a:pt x="305" y="354"/>
                  </a:cubicBezTo>
                  <a:cubicBezTo>
                    <a:pt x="305" y="354"/>
                    <a:pt x="305" y="354"/>
                    <a:pt x="305" y="354"/>
                  </a:cubicBezTo>
                  <a:cubicBezTo>
                    <a:pt x="306" y="355"/>
                    <a:pt x="306" y="356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4" y="357"/>
                    <a:pt x="304" y="357"/>
                    <a:pt x="303" y="357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03" y="357"/>
                    <a:pt x="302" y="357"/>
                    <a:pt x="302" y="356"/>
                  </a:cubicBezTo>
                  <a:close/>
                  <a:moveTo>
                    <a:pt x="85" y="357"/>
                  </a:moveTo>
                  <a:cubicBezTo>
                    <a:pt x="84" y="356"/>
                    <a:pt x="84" y="355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3"/>
                    <a:pt x="86" y="352"/>
                    <a:pt x="87" y="353"/>
                  </a:cubicBezTo>
                  <a:cubicBezTo>
                    <a:pt x="87" y="353"/>
                    <a:pt x="87" y="353"/>
                    <a:pt x="87" y="353"/>
                  </a:cubicBezTo>
                  <a:cubicBezTo>
                    <a:pt x="88" y="354"/>
                    <a:pt x="89" y="355"/>
                    <a:pt x="88" y="356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8" y="357"/>
                    <a:pt x="87" y="357"/>
                    <a:pt x="86" y="357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85" y="357"/>
                    <a:pt x="85" y="357"/>
                  </a:cubicBezTo>
                  <a:close/>
                  <a:moveTo>
                    <a:pt x="308" y="352"/>
                  </a:moveTo>
                  <a:cubicBezTo>
                    <a:pt x="307" y="351"/>
                    <a:pt x="307" y="350"/>
                    <a:pt x="308" y="349"/>
                  </a:cubicBezTo>
                  <a:cubicBezTo>
                    <a:pt x="308" y="349"/>
                    <a:pt x="308" y="349"/>
                    <a:pt x="308" y="349"/>
                  </a:cubicBezTo>
                  <a:cubicBezTo>
                    <a:pt x="309" y="349"/>
                    <a:pt x="310" y="349"/>
                    <a:pt x="311" y="350"/>
                  </a:cubicBezTo>
                  <a:cubicBezTo>
                    <a:pt x="311" y="350"/>
                    <a:pt x="311" y="350"/>
                    <a:pt x="311" y="350"/>
                  </a:cubicBezTo>
                  <a:cubicBezTo>
                    <a:pt x="312" y="351"/>
                    <a:pt x="312" y="352"/>
                    <a:pt x="311" y="353"/>
                  </a:cubicBezTo>
                  <a:cubicBezTo>
                    <a:pt x="311" y="353"/>
                    <a:pt x="311" y="353"/>
                    <a:pt x="311" y="353"/>
                  </a:cubicBezTo>
                  <a:cubicBezTo>
                    <a:pt x="310" y="353"/>
                    <a:pt x="310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cubicBezTo>
                    <a:pt x="309" y="353"/>
                    <a:pt x="308" y="353"/>
                    <a:pt x="308" y="352"/>
                  </a:cubicBezTo>
                  <a:close/>
                  <a:moveTo>
                    <a:pt x="79" y="352"/>
                  </a:moveTo>
                  <a:cubicBezTo>
                    <a:pt x="78" y="352"/>
                    <a:pt x="78" y="350"/>
                    <a:pt x="79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9" y="348"/>
                    <a:pt x="81" y="348"/>
                    <a:pt x="82" y="349"/>
                  </a:cubicBezTo>
                  <a:cubicBezTo>
                    <a:pt x="82" y="349"/>
                    <a:pt x="82" y="349"/>
                    <a:pt x="82" y="349"/>
                  </a:cubicBezTo>
                  <a:cubicBezTo>
                    <a:pt x="83" y="350"/>
                    <a:pt x="83" y="351"/>
                    <a:pt x="82" y="352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2" y="353"/>
                    <a:pt x="81" y="353"/>
                    <a:pt x="80" y="353"/>
                  </a:cubicBezTo>
                  <a:cubicBezTo>
                    <a:pt x="80" y="353"/>
                    <a:pt x="80" y="353"/>
                    <a:pt x="80" y="353"/>
                  </a:cubicBezTo>
                  <a:cubicBezTo>
                    <a:pt x="80" y="353"/>
                    <a:pt x="80" y="353"/>
                    <a:pt x="79" y="352"/>
                  </a:cubicBezTo>
                  <a:close/>
                  <a:moveTo>
                    <a:pt x="313" y="348"/>
                  </a:moveTo>
                  <a:cubicBezTo>
                    <a:pt x="313" y="347"/>
                    <a:pt x="313" y="346"/>
                    <a:pt x="314" y="345"/>
                  </a:cubicBezTo>
                  <a:cubicBezTo>
                    <a:pt x="314" y="345"/>
                    <a:pt x="314" y="345"/>
                    <a:pt x="314" y="345"/>
                  </a:cubicBezTo>
                  <a:cubicBezTo>
                    <a:pt x="315" y="344"/>
                    <a:pt x="316" y="344"/>
                    <a:pt x="317" y="345"/>
                  </a:cubicBezTo>
                  <a:cubicBezTo>
                    <a:pt x="317" y="345"/>
                    <a:pt x="317" y="345"/>
                    <a:pt x="317" y="345"/>
                  </a:cubicBezTo>
                  <a:cubicBezTo>
                    <a:pt x="317" y="346"/>
                    <a:pt x="317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8"/>
                    <a:pt x="316" y="348"/>
                    <a:pt x="316" y="348"/>
                  </a:cubicBezTo>
                  <a:cubicBezTo>
                    <a:pt x="316" y="349"/>
                    <a:pt x="315" y="349"/>
                    <a:pt x="315" y="349"/>
                  </a:cubicBezTo>
                  <a:cubicBezTo>
                    <a:pt x="315" y="349"/>
                    <a:pt x="315" y="349"/>
                    <a:pt x="315" y="349"/>
                  </a:cubicBezTo>
                  <a:cubicBezTo>
                    <a:pt x="314" y="349"/>
                    <a:pt x="314" y="348"/>
                    <a:pt x="313" y="348"/>
                  </a:cubicBezTo>
                  <a:close/>
                  <a:moveTo>
                    <a:pt x="73" y="348"/>
                  </a:moveTo>
                  <a:cubicBezTo>
                    <a:pt x="72" y="347"/>
                    <a:pt x="72" y="346"/>
                    <a:pt x="73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4" y="344"/>
                    <a:pt x="75" y="344"/>
                    <a:pt x="76" y="345"/>
                  </a:cubicBezTo>
                  <a:cubicBezTo>
                    <a:pt x="76" y="345"/>
                    <a:pt x="76" y="345"/>
                    <a:pt x="76" y="345"/>
                  </a:cubicBezTo>
                  <a:cubicBezTo>
                    <a:pt x="77" y="345"/>
                    <a:pt x="77" y="347"/>
                    <a:pt x="76" y="348"/>
                  </a:cubicBezTo>
                  <a:cubicBezTo>
                    <a:pt x="76" y="348"/>
                    <a:pt x="76" y="348"/>
                    <a:pt x="76" y="348"/>
                  </a:cubicBezTo>
                  <a:cubicBezTo>
                    <a:pt x="76" y="348"/>
                    <a:pt x="75" y="348"/>
                    <a:pt x="75" y="348"/>
                  </a:cubicBezTo>
                  <a:cubicBezTo>
                    <a:pt x="75" y="348"/>
                    <a:pt x="75" y="348"/>
                    <a:pt x="75" y="348"/>
                  </a:cubicBezTo>
                  <a:cubicBezTo>
                    <a:pt x="74" y="348"/>
                    <a:pt x="74" y="348"/>
                    <a:pt x="73" y="348"/>
                  </a:cubicBezTo>
                  <a:close/>
                  <a:moveTo>
                    <a:pt x="319" y="343"/>
                  </a:moveTo>
                  <a:cubicBezTo>
                    <a:pt x="318" y="343"/>
                    <a:pt x="318" y="341"/>
                    <a:pt x="319" y="340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20" y="340"/>
                    <a:pt x="321" y="340"/>
                    <a:pt x="322" y="341"/>
                  </a:cubicBezTo>
                  <a:cubicBezTo>
                    <a:pt x="322" y="341"/>
                    <a:pt x="322" y="341"/>
                    <a:pt x="322" y="341"/>
                  </a:cubicBezTo>
                  <a:cubicBezTo>
                    <a:pt x="323" y="342"/>
                    <a:pt x="323" y="343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4"/>
                    <a:pt x="321" y="344"/>
                    <a:pt x="321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0" y="344"/>
                    <a:pt x="319" y="344"/>
                    <a:pt x="319" y="343"/>
                  </a:cubicBezTo>
                  <a:close/>
                  <a:moveTo>
                    <a:pt x="68" y="343"/>
                  </a:moveTo>
                  <a:cubicBezTo>
                    <a:pt x="67" y="342"/>
                    <a:pt x="67" y="341"/>
                    <a:pt x="68" y="340"/>
                  </a:cubicBezTo>
                  <a:cubicBezTo>
                    <a:pt x="68" y="340"/>
                    <a:pt x="68" y="340"/>
                    <a:pt x="68" y="340"/>
                  </a:cubicBezTo>
                  <a:cubicBezTo>
                    <a:pt x="68" y="339"/>
                    <a:pt x="70" y="339"/>
                    <a:pt x="70" y="340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71" y="341"/>
                    <a:pt x="71" y="342"/>
                    <a:pt x="71" y="343"/>
                  </a:cubicBezTo>
                  <a:cubicBezTo>
                    <a:pt x="71" y="343"/>
                    <a:pt x="71" y="343"/>
                    <a:pt x="71" y="343"/>
                  </a:cubicBezTo>
                  <a:cubicBezTo>
                    <a:pt x="70" y="344"/>
                    <a:pt x="70" y="344"/>
                    <a:pt x="69" y="344"/>
                  </a:cubicBezTo>
                  <a:cubicBezTo>
                    <a:pt x="69" y="344"/>
                    <a:pt x="69" y="344"/>
                    <a:pt x="69" y="344"/>
                  </a:cubicBezTo>
                  <a:cubicBezTo>
                    <a:pt x="69" y="344"/>
                    <a:pt x="68" y="344"/>
                    <a:pt x="68" y="343"/>
                  </a:cubicBezTo>
                  <a:close/>
                  <a:moveTo>
                    <a:pt x="324" y="339"/>
                  </a:moveTo>
                  <a:cubicBezTo>
                    <a:pt x="324" y="338"/>
                    <a:pt x="324" y="336"/>
                    <a:pt x="325" y="336"/>
                  </a:cubicBezTo>
                  <a:cubicBezTo>
                    <a:pt x="325" y="336"/>
                    <a:pt x="325" y="336"/>
                    <a:pt x="325" y="336"/>
                  </a:cubicBezTo>
                  <a:cubicBezTo>
                    <a:pt x="325" y="335"/>
                    <a:pt x="327" y="335"/>
                    <a:pt x="328" y="336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28" y="337"/>
                    <a:pt x="328" y="338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7" y="339"/>
                  </a:cubicBezTo>
                  <a:cubicBezTo>
                    <a:pt x="327" y="339"/>
                    <a:pt x="327" y="339"/>
                    <a:pt x="326" y="339"/>
                  </a:cubicBezTo>
                  <a:cubicBezTo>
                    <a:pt x="326" y="339"/>
                    <a:pt x="326" y="339"/>
                    <a:pt x="326" y="339"/>
                  </a:cubicBezTo>
                  <a:cubicBezTo>
                    <a:pt x="325" y="339"/>
                    <a:pt x="325" y="339"/>
                    <a:pt x="324" y="339"/>
                  </a:cubicBezTo>
                  <a:close/>
                  <a:moveTo>
                    <a:pt x="62" y="338"/>
                  </a:moveTo>
                  <a:cubicBezTo>
                    <a:pt x="62" y="338"/>
                    <a:pt x="62" y="338"/>
                    <a:pt x="62" y="338"/>
                  </a:cubicBezTo>
                  <a:cubicBezTo>
                    <a:pt x="62" y="338"/>
                    <a:pt x="62" y="338"/>
                    <a:pt x="62" y="338"/>
                  </a:cubicBezTo>
                  <a:cubicBezTo>
                    <a:pt x="61" y="338"/>
                    <a:pt x="61" y="336"/>
                    <a:pt x="62" y="335"/>
                  </a:cubicBezTo>
                  <a:cubicBezTo>
                    <a:pt x="62" y="335"/>
                    <a:pt x="62" y="335"/>
                    <a:pt x="62" y="335"/>
                  </a:cubicBezTo>
                  <a:cubicBezTo>
                    <a:pt x="63" y="335"/>
                    <a:pt x="64" y="334"/>
                    <a:pt x="65" y="335"/>
                  </a:cubicBezTo>
                  <a:cubicBezTo>
                    <a:pt x="65" y="335"/>
                    <a:pt x="65" y="335"/>
                    <a:pt x="65" y="335"/>
                  </a:cubicBezTo>
                  <a:cubicBezTo>
                    <a:pt x="66" y="336"/>
                    <a:pt x="66" y="337"/>
                    <a:pt x="65" y="338"/>
                  </a:cubicBezTo>
                  <a:cubicBezTo>
                    <a:pt x="65" y="338"/>
                    <a:pt x="65" y="338"/>
                    <a:pt x="65" y="338"/>
                  </a:cubicBezTo>
                  <a:cubicBezTo>
                    <a:pt x="65" y="339"/>
                    <a:pt x="64" y="339"/>
                    <a:pt x="64" y="339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3" y="339"/>
                    <a:pt x="63" y="339"/>
                    <a:pt x="62" y="338"/>
                  </a:cubicBezTo>
                  <a:close/>
                  <a:moveTo>
                    <a:pt x="330" y="334"/>
                  </a:moveTo>
                  <a:cubicBezTo>
                    <a:pt x="329" y="333"/>
                    <a:pt x="329" y="332"/>
                    <a:pt x="330" y="331"/>
                  </a:cubicBezTo>
                  <a:cubicBezTo>
                    <a:pt x="330" y="331"/>
                    <a:pt x="330" y="331"/>
                    <a:pt x="330" y="331"/>
                  </a:cubicBezTo>
                  <a:cubicBezTo>
                    <a:pt x="331" y="330"/>
                    <a:pt x="332" y="330"/>
                    <a:pt x="333" y="331"/>
                  </a:cubicBezTo>
                  <a:cubicBezTo>
                    <a:pt x="333" y="331"/>
                    <a:pt x="333" y="331"/>
                    <a:pt x="333" y="331"/>
                  </a:cubicBezTo>
                  <a:cubicBezTo>
                    <a:pt x="334" y="332"/>
                    <a:pt x="334" y="333"/>
                    <a:pt x="333" y="334"/>
                  </a:cubicBezTo>
                  <a:cubicBezTo>
                    <a:pt x="333" y="334"/>
                    <a:pt x="333" y="334"/>
                    <a:pt x="333" y="334"/>
                  </a:cubicBezTo>
                  <a:cubicBezTo>
                    <a:pt x="332" y="334"/>
                    <a:pt x="332" y="334"/>
                    <a:pt x="331" y="334"/>
                  </a:cubicBezTo>
                  <a:cubicBezTo>
                    <a:pt x="331" y="334"/>
                    <a:pt x="331" y="334"/>
                    <a:pt x="331" y="334"/>
                  </a:cubicBezTo>
                  <a:cubicBezTo>
                    <a:pt x="331" y="334"/>
                    <a:pt x="330" y="334"/>
                    <a:pt x="330" y="334"/>
                  </a:cubicBezTo>
                  <a:close/>
                  <a:moveTo>
                    <a:pt x="57" y="333"/>
                  </a:moveTo>
                  <a:cubicBezTo>
                    <a:pt x="56" y="332"/>
                    <a:pt x="56" y="331"/>
                    <a:pt x="57" y="330"/>
                  </a:cubicBezTo>
                  <a:cubicBezTo>
                    <a:pt x="57" y="330"/>
                    <a:pt x="57" y="330"/>
                    <a:pt x="57" y="330"/>
                  </a:cubicBezTo>
                  <a:cubicBezTo>
                    <a:pt x="58" y="329"/>
                    <a:pt x="59" y="329"/>
                    <a:pt x="60" y="330"/>
                  </a:cubicBezTo>
                  <a:cubicBezTo>
                    <a:pt x="60" y="330"/>
                    <a:pt x="60" y="330"/>
                    <a:pt x="60" y="330"/>
                  </a:cubicBezTo>
                  <a:cubicBezTo>
                    <a:pt x="61" y="331"/>
                    <a:pt x="61" y="332"/>
                    <a:pt x="60" y="333"/>
                  </a:cubicBezTo>
                  <a:cubicBezTo>
                    <a:pt x="60" y="333"/>
                    <a:pt x="60" y="333"/>
                    <a:pt x="60" y="333"/>
                  </a:cubicBezTo>
                  <a:cubicBezTo>
                    <a:pt x="60" y="334"/>
                    <a:pt x="59" y="334"/>
                    <a:pt x="59" y="334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58" y="334"/>
                    <a:pt x="57" y="334"/>
                    <a:pt x="57" y="333"/>
                  </a:cubicBezTo>
                  <a:close/>
                  <a:moveTo>
                    <a:pt x="335" y="329"/>
                  </a:moveTo>
                  <a:cubicBezTo>
                    <a:pt x="334" y="328"/>
                    <a:pt x="334" y="326"/>
                    <a:pt x="335" y="326"/>
                  </a:cubicBezTo>
                  <a:cubicBezTo>
                    <a:pt x="335" y="326"/>
                    <a:pt x="335" y="326"/>
                    <a:pt x="335" y="326"/>
                  </a:cubicBezTo>
                  <a:cubicBezTo>
                    <a:pt x="335" y="325"/>
                    <a:pt x="337" y="325"/>
                    <a:pt x="338" y="325"/>
                  </a:cubicBezTo>
                  <a:cubicBezTo>
                    <a:pt x="338" y="325"/>
                    <a:pt x="338" y="325"/>
                    <a:pt x="338" y="325"/>
                  </a:cubicBezTo>
                  <a:cubicBezTo>
                    <a:pt x="339" y="326"/>
                    <a:pt x="339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8" y="328"/>
                    <a:pt x="338" y="328"/>
                    <a:pt x="338" y="328"/>
                  </a:cubicBezTo>
                  <a:cubicBezTo>
                    <a:pt x="337" y="329"/>
                    <a:pt x="337" y="329"/>
                    <a:pt x="336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336" y="329"/>
                    <a:pt x="335" y="329"/>
                    <a:pt x="335" y="329"/>
                  </a:cubicBezTo>
                  <a:close/>
                  <a:moveTo>
                    <a:pt x="52" y="328"/>
                  </a:moveTo>
                  <a:cubicBezTo>
                    <a:pt x="52" y="328"/>
                    <a:pt x="52" y="328"/>
                    <a:pt x="52" y="328"/>
                  </a:cubicBezTo>
                  <a:cubicBezTo>
                    <a:pt x="52" y="328"/>
                    <a:pt x="52" y="328"/>
                    <a:pt x="52" y="328"/>
                  </a:cubicBezTo>
                  <a:cubicBezTo>
                    <a:pt x="51" y="327"/>
                    <a:pt x="51" y="326"/>
                    <a:pt x="52" y="325"/>
                  </a:cubicBezTo>
                  <a:cubicBezTo>
                    <a:pt x="52" y="325"/>
                    <a:pt x="52" y="325"/>
                    <a:pt x="52" y="325"/>
                  </a:cubicBezTo>
                  <a:cubicBezTo>
                    <a:pt x="53" y="324"/>
                    <a:pt x="54" y="324"/>
                    <a:pt x="55" y="325"/>
                  </a:cubicBezTo>
                  <a:cubicBezTo>
                    <a:pt x="55" y="325"/>
                    <a:pt x="55" y="325"/>
                    <a:pt x="55" y="325"/>
                  </a:cubicBezTo>
                  <a:cubicBezTo>
                    <a:pt x="56" y="326"/>
                    <a:pt x="56" y="327"/>
                    <a:pt x="55" y="328"/>
                  </a:cubicBezTo>
                  <a:cubicBezTo>
                    <a:pt x="55" y="328"/>
                    <a:pt x="55" y="328"/>
                    <a:pt x="55" y="328"/>
                  </a:cubicBezTo>
                  <a:cubicBezTo>
                    <a:pt x="55" y="329"/>
                    <a:pt x="54" y="329"/>
                    <a:pt x="54" y="329"/>
                  </a:cubicBezTo>
                  <a:cubicBezTo>
                    <a:pt x="54" y="329"/>
                    <a:pt x="54" y="329"/>
                    <a:pt x="54" y="329"/>
                  </a:cubicBezTo>
                  <a:cubicBezTo>
                    <a:pt x="53" y="329"/>
                    <a:pt x="52" y="329"/>
                    <a:pt x="52" y="328"/>
                  </a:cubicBezTo>
                  <a:close/>
                  <a:moveTo>
                    <a:pt x="340" y="323"/>
                  </a:moveTo>
                  <a:cubicBezTo>
                    <a:pt x="339" y="323"/>
                    <a:pt x="339" y="321"/>
                    <a:pt x="339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40" y="319"/>
                    <a:pt x="342" y="319"/>
                    <a:pt x="342" y="32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21"/>
                    <a:pt x="343" y="322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3" y="323"/>
                    <a:pt x="343" y="323"/>
                    <a:pt x="343" y="323"/>
                  </a:cubicBezTo>
                  <a:cubicBezTo>
                    <a:pt x="342" y="324"/>
                    <a:pt x="342" y="324"/>
                    <a:pt x="341" y="324"/>
                  </a:cubicBezTo>
                  <a:cubicBezTo>
                    <a:pt x="341" y="324"/>
                    <a:pt x="341" y="324"/>
                    <a:pt x="341" y="324"/>
                  </a:cubicBezTo>
                  <a:cubicBezTo>
                    <a:pt x="341" y="324"/>
                    <a:pt x="340" y="324"/>
                    <a:pt x="340" y="323"/>
                  </a:cubicBezTo>
                  <a:close/>
                  <a:moveTo>
                    <a:pt x="47" y="323"/>
                  </a:moveTo>
                  <a:cubicBezTo>
                    <a:pt x="47" y="323"/>
                    <a:pt x="47" y="323"/>
                    <a:pt x="47" y="323"/>
                  </a:cubicBezTo>
                  <a:cubicBezTo>
                    <a:pt x="47" y="323"/>
                    <a:pt x="47" y="323"/>
                    <a:pt x="47" y="323"/>
                  </a:cubicBezTo>
                  <a:cubicBezTo>
                    <a:pt x="46" y="322"/>
                    <a:pt x="46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9"/>
                    <a:pt x="50" y="319"/>
                    <a:pt x="50" y="320"/>
                  </a:cubicBezTo>
                  <a:cubicBezTo>
                    <a:pt x="50" y="320"/>
                    <a:pt x="50" y="320"/>
                    <a:pt x="50" y="320"/>
                  </a:cubicBezTo>
                  <a:cubicBezTo>
                    <a:pt x="51" y="321"/>
                    <a:pt x="51" y="322"/>
                    <a:pt x="50" y="323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0" y="323"/>
                    <a:pt x="49" y="323"/>
                    <a:pt x="49" y="323"/>
                  </a:cubicBezTo>
                  <a:cubicBezTo>
                    <a:pt x="49" y="323"/>
                    <a:pt x="49" y="323"/>
                    <a:pt x="49" y="323"/>
                  </a:cubicBezTo>
                  <a:cubicBezTo>
                    <a:pt x="48" y="323"/>
                    <a:pt x="48" y="323"/>
                    <a:pt x="47" y="323"/>
                  </a:cubicBezTo>
                  <a:close/>
                  <a:moveTo>
                    <a:pt x="344" y="318"/>
                  </a:moveTo>
                  <a:cubicBezTo>
                    <a:pt x="343" y="317"/>
                    <a:pt x="343" y="316"/>
                    <a:pt x="344" y="315"/>
                  </a:cubicBezTo>
                  <a:cubicBezTo>
                    <a:pt x="344" y="315"/>
                    <a:pt x="344" y="315"/>
                    <a:pt x="344" y="315"/>
                  </a:cubicBezTo>
                  <a:cubicBezTo>
                    <a:pt x="345" y="314"/>
                    <a:pt x="346" y="314"/>
                    <a:pt x="347" y="314"/>
                  </a:cubicBezTo>
                  <a:cubicBezTo>
                    <a:pt x="347" y="314"/>
                    <a:pt x="347" y="314"/>
                    <a:pt x="347" y="314"/>
                  </a:cubicBezTo>
                  <a:cubicBezTo>
                    <a:pt x="348" y="315"/>
                    <a:pt x="348" y="317"/>
                    <a:pt x="347" y="317"/>
                  </a:cubicBezTo>
                  <a:cubicBezTo>
                    <a:pt x="347" y="317"/>
                    <a:pt x="347" y="317"/>
                    <a:pt x="347" y="317"/>
                  </a:cubicBezTo>
                  <a:cubicBezTo>
                    <a:pt x="347" y="318"/>
                    <a:pt x="346" y="318"/>
                    <a:pt x="346" y="318"/>
                  </a:cubicBezTo>
                  <a:cubicBezTo>
                    <a:pt x="346" y="318"/>
                    <a:pt x="346" y="318"/>
                    <a:pt x="346" y="318"/>
                  </a:cubicBezTo>
                  <a:cubicBezTo>
                    <a:pt x="345" y="318"/>
                    <a:pt x="345" y="318"/>
                    <a:pt x="344" y="318"/>
                  </a:cubicBezTo>
                  <a:close/>
                  <a:moveTo>
                    <a:pt x="42" y="317"/>
                  </a:moveTo>
                  <a:cubicBezTo>
                    <a:pt x="42" y="316"/>
                    <a:pt x="42" y="315"/>
                    <a:pt x="43" y="314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44" y="313"/>
                    <a:pt x="45" y="313"/>
                    <a:pt x="46" y="314"/>
                  </a:cubicBezTo>
                  <a:cubicBezTo>
                    <a:pt x="46" y="314"/>
                    <a:pt x="46" y="314"/>
                    <a:pt x="46" y="314"/>
                  </a:cubicBezTo>
                  <a:cubicBezTo>
                    <a:pt x="47" y="315"/>
                    <a:pt x="46" y="317"/>
                    <a:pt x="45" y="317"/>
                  </a:cubicBezTo>
                  <a:cubicBezTo>
                    <a:pt x="45" y="317"/>
                    <a:pt x="45" y="317"/>
                    <a:pt x="45" y="317"/>
                  </a:cubicBezTo>
                  <a:cubicBezTo>
                    <a:pt x="45" y="318"/>
                    <a:pt x="45" y="318"/>
                    <a:pt x="44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4" y="318"/>
                    <a:pt x="43" y="318"/>
                    <a:pt x="42" y="317"/>
                  </a:cubicBezTo>
                  <a:close/>
                  <a:moveTo>
                    <a:pt x="349" y="312"/>
                  </a:moveTo>
                  <a:cubicBezTo>
                    <a:pt x="348" y="311"/>
                    <a:pt x="348" y="310"/>
                    <a:pt x="348" y="309"/>
                  </a:cubicBezTo>
                  <a:cubicBezTo>
                    <a:pt x="348" y="309"/>
                    <a:pt x="348" y="309"/>
                    <a:pt x="348" y="309"/>
                  </a:cubicBezTo>
                  <a:cubicBezTo>
                    <a:pt x="349" y="308"/>
                    <a:pt x="350" y="308"/>
                    <a:pt x="351" y="309"/>
                  </a:cubicBezTo>
                  <a:cubicBezTo>
                    <a:pt x="351" y="309"/>
                    <a:pt x="351" y="309"/>
                    <a:pt x="351" y="309"/>
                  </a:cubicBezTo>
                  <a:cubicBezTo>
                    <a:pt x="352" y="309"/>
                    <a:pt x="352" y="311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2" y="312"/>
                    <a:pt x="352" y="312"/>
                    <a:pt x="352" y="312"/>
                  </a:cubicBezTo>
                  <a:cubicBezTo>
                    <a:pt x="351" y="312"/>
                    <a:pt x="351" y="313"/>
                    <a:pt x="350" y="313"/>
                  </a:cubicBezTo>
                  <a:cubicBezTo>
                    <a:pt x="350" y="313"/>
                    <a:pt x="350" y="313"/>
                    <a:pt x="350" y="313"/>
                  </a:cubicBezTo>
                  <a:cubicBezTo>
                    <a:pt x="350" y="313"/>
                    <a:pt x="349" y="312"/>
                    <a:pt x="349" y="312"/>
                  </a:cubicBezTo>
                  <a:close/>
                  <a:moveTo>
                    <a:pt x="38" y="311"/>
                  </a:moveTo>
                  <a:cubicBezTo>
                    <a:pt x="37" y="310"/>
                    <a:pt x="38" y="309"/>
                    <a:pt x="38" y="308"/>
                  </a:cubicBezTo>
                  <a:cubicBezTo>
                    <a:pt x="38" y="308"/>
                    <a:pt x="38" y="308"/>
                    <a:pt x="38" y="308"/>
                  </a:cubicBezTo>
                  <a:cubicBezTo>
                    <a:pt x="39" y="308"/>
                    <a:pt x="41" y="308"/>
                    <a:pt x="41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10"/>
                    <a:pt x="42" y="311"/>
                    <a:pt x="41" y="312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40" y="312"/>
                    <a:pt x="40" y="312"/>
                  </a:cubicBezTo>
                  <a:cubicBezTo>
                    <a:pt x="40" y="312"/>
                    <a:pt x="40" y="312"/>
                    <a:pt x="40" y="312"/>
                  </a:cubicBezTo>
                  <a:cubicBezTo>
                    <a:pt x="39" y="312"/>
                    <a:pt x="38" y="312"/>
                    <a:pt x="38" y="311"/>
                  </a:cubicBezTo>
                  <a:close/>
                  <a:moveTo>
                    <a:pt x="353" y="306"/>
                  </a:moveTo>
                  <a:cubicBezTo>
                    <a:pt x="352" y="306"/>
                    <a:pt x="352" y="304"/>
                    <a:pt x="353" y="303"/>
                  </a:cubicBezTo>
                  <a:cubicBezTo>
                    <a:pt x="353" y="303"/>
                    <a:pt x="353" y="303"/>
                    <a:pt x="353" y="303"/>
                  </a:cubicBezTo>
                  <a:cubicBezTo>
                    <a:pt x="353" y="302"/>
                    <a:pt x="355" y="302"/>
                    <a:pt x="355" y="303"/>
                  </a:cubicBezTo>
                  <a:cubicBezTo>
                    <a:pt x="355" y="303"/>
                    <a:pt x="355" y="303"/>
                    <a:pt x="355" y="303"/>
                  </a:cubicBezTo>
                  <a:cubicBezTo>
                    <a:pt x="356" y="303"/>
                    <a:pt x="357" y="305"/>
                    <a:pt x="356" y="306"/>
                  </a:cubicBezTo>
                  <a:cubicBezTo>
                    <a:pt x="356" y="306"/>
                    <a:pt x="356" y="306"/>
                    <a:pt x="356" y="306"/>
                  </a:cubicBezTo>
                  <a:cubicBezTo>
                    <a:pt x="356" y="306"/>
                    <a:pt x="355" y="307"/>
                    <a:pt x="354" y="307"/>
                  </a:cubicBezTo>
                  <a:cubicBezTo>
                    <a:pt x="354" y="307"/>
                    <a:pt x="354" y="307"/>
                    <a:pt x="354" y="307"/>
                  </a:cubicBezTo>
                  <a:cubicBezTo>
                    <a:pt x="354" y="307"/>
                    <a:pt x="353" y="307"/>
                    <a:pt x="353" y="306"/>
                  </a:cubicBezTo>
                  <a:close/>
                  <a:moveTo>
                    <a:pt x="34" y="305"/>
                  </a:moveTo>
                  <a:cubicBezTo>
                    <a:pt x="33" y="304"/>
                    <a:pt x="33" y="303"/>
                    <a:pt x="34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5" y="302"/>
                    <a:pt x="37" y="302"/>
                    <a:pt x="37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4"/>
                    <a:pt x="38" y="305"/>
                    <a:pt x="37" y="306"/>
                  </a:cubicBezTo>
                  <a:cubicBezTo>
                    <a:pt x="37" y="306"/>
                    <a:pt x="37" y="306"/>
                    <a:pt x="37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6" y="306"/>
                    <a:pt x="36" y="306"/>
                    <a:pt x="36" y="306"/>
                  </a:cubicBezTo>
                  <a:cubicBezTo>
                    <a:pt x="35" y="306"/>
                    <a:pt x="34" y="306"/>
                    <a:pt x="34" y="305"/>
                  </a:cubicBezTo>
                  <a:close/>
                  <a:moveTo>
                    <a:pt x="357" y="300"/>
                  </a:moveTo>
                  <a:cubicBezTo>
                    <a:pt x="356" y="300"/>
                    <a:pt x="356" y="298"/>
                    <a:pt x="356" y="297"/>
                  </a:cubicBezTo>
                  <a:cubicBezTo>
                    <a:pt x="356" y="297"/>
                    <a:pt x="356" y="297"/>
                    <a:pt x="356" y="297"/>
                  </a:cubicBezTo>
                  <a:cubicBezTo>
                    <a:pt x="357" y="296"/>
                    <a:pt x="358" y="296"/>
                    <a:pt x="359" y="297"/>
                  </a:cubicBezTo>
                  <a:cubicBezTo>
                    <a:pt x="359" y="297"/>
                    <a:pt x="359" y="297"/>
                    <a:pt x="359" y="297"/>
                  </a:cubicBezTo>
                  <a:cubicBezTo>
                    <a:pt x="360" y="297"/>
                    <a:pt x="361" y="299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60" y="300"/>
                    <a:pt x="360" y="300"/>
                  </a:cubicBezTo>
                  <a:cubicBezTo>
                    <a:pt x="360" y="300"/>
                    <a:pt x="359" y="301"/>
                    <a:pt x="358" y="301"/>
                  </a:cubicBezTo>
                  <a:cubicBezTo>
                    <a:pt x="358" y="301"/>
                    <a:pt x="358" y="301"/>
                    <a:pt x="358" y="301"/>
                  </a:cubicBezTo>
                  <a:cubicBezTo>
                    <a:pt x="358" y="301"/>
                    <a:pt x="357" y="300"/>
                    <a:pt x="357" y="300"/>
                  </a:cubicBezTo>
                  <a:close/>
                  <a:moveTo>
                    <a:pt x="30" y="299"/>
                  </a:moveTo>
                  <a:cubicBezTo>
                    <a:pt x="30" y="299"/>
                    <a:pt x="30" y="299"/>
                    <a:pt x="30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29" y="298"/>
                    <a:pt x="29" y="297"/>
                    <a:pt x="30" y="296"/>
                  </a:cubicBezTo>
                  <a:cubicBezTo>
                    <a:pt x="30" y="296"/>
                    <a:pt x="30" y="296"/>
                    <a:pt x="30" y="296"/>
                  </a:cubicBezTo>
                  <a:cubicBezTo>
                    <a:pt x="31" y="296"/>
                    <a:pt x="33" y="296"/>
                    <a:pt x="33" y="297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4" y="298"/>
                    <a:pt x="34" y="299"/>
                    <a:pt x="33" y="300"/>
                  </a:cubicBezTo>
                  <a:cubicBezTo>
                    <a:pt x="33" y="300"/>
                    <a:pt x="33" y="300"/>
                    <a:pt x="33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1" y="300"/>
                    <a:pt x="30" y="300"/>
                    <a:pt x="30" y="299"/>
                  </a:cubicBezTo>
                  <a:close/>
                  <a:moveTo>
                    <a:pt x="361" y="294"/>
                  </a:moveTo>
                  <a:cubicBezTo>
                    <a:pt x="360" y="294"/>
                    <a:pt x="360" y="292"/>
                    <a:pt x="360" y="291"/>
                  </a:cubicBezTo>
                  <a:cubicBezTo>
                    <a:pt x="360" y="291"/>
                    <a:pt x="360" y="291"/>
                    <a:pt x="360" y="291"/>
                  </a:cubicBezTo>
                  <a:cubicBezTo>
                    <a:pt x="361" y="290"/>
                    <a:pt x="362" y="290"/>
                    <a:pt x="363" y="290"/>
                  </a:cubicBezTo>
                  <a:cubicBezTo>
                    <a:pt x="363" y="290"/>
                    <a:pt x="363" y="290"/>
                    <a:pt x="363" y="290"/>
                  </a:cubicBezTo>
                  <a:cubicBezTo>
                    <a:pt x="364" y="291"/>
                    <a:pt x="364" y="292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4" y="293"/>
                    <a:pt x="364" y="293"/>
                    <a:pt x="364" y="293"/>
                  </a:cubicBezTo>
                  <a:cubicBezTo>
                    <a:pt x="363" y="294"/>
                    <a:pt x="363" y="294"/>
                    <a:pt x="362" y="294"/>
                  </a:cubicBezTo>
                  <a:cubicBezTo>
                    <a:pt x="362" y="294"/>
                    <a:pt x="362" y="294"/>
                    <a:pt x="362" y="294"/>
                  </a:cubicBezTo>
                  <a:cubicBezTo>
                    <a:pt x="362" y="294"/>
                    <a:pt x="361" y="294"/>
                    <a:pt x="361" y="294"/>
                  </a:cubicBezTo>
                  <a:close/>
                  <a:moveTo>
                    <a:pt x="26" y="293"/>
                  </a:moveTo>
                  <a:cubicBezTo>
                    <a:pt x="25" y="292"/>
                    <a:pt x="26" y="291"/>
                    <a:pt x="27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8" y="289"/>
                    <a:pt x="29" y="290"/>
                    <a:pt x="30" y="291"/>
                  </a:cubicBezTo>
                  <a:cubicBezTo>
                    <a:pt x="30" y="291"/>
                    <a:pt x="30" y="291"/>
                    <a:pt x="30" y="291"/>
                  </a:cubicBezTo>
                  <a:cubicBezTo>
                    <a:pt x="30" y="292"/>
                    <a:pt x="30" y="293"/>
                    <a:pt x="29" y="294"/>
                  </a:cubicBezTo>
                  <a:cubicBezTo>
                    <a:pt x="29" y="294"/>
                    <a:pt x="29" y="294"/>
                    <a:pt x="29" y="294"/>
                  </a:cubicBezTo>
                  <a:cubicBezTo>
                    <a:pt x="29" y="294"/>
                    <a:pt x="28" y="294"/>
                    <a:pt x="28" y="294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27" y="294"/>
                    <a:pt x="26" y="294"/>
                    <a:pt x="26" y="293"/>
                  </a:cubicBezTo>
                  <a:close/>
                  <a:moveTo>
                    <a:pt x="365" y="288"/>
                  </a:moveTo>
                  <a:cubicBezTo>
                    <a:pt x="364" y="287"/>
                    <a:pt x="363" y="286"/>
                    <a:pt x="364" y="285"/>
                  </a:cubicBezTo>
                  <a:cubicBezTo>
                    <a:pt x="364" y="285"/>
                    <a:pt x="364" y="285"/>
                    <a:pt x="364" y="285"/>
                  </a:cubicBezTo>
                  <a:cubicBezTo>
                    <a:pt x="364" y="284"/>
                    <a:pt x="366" y="284"/>
                    <a:pt x="367" y="284"/>
                  </a:cubicBezTo>
                  <a:cubicBezTo>
                    <a:pt x="367" y="284"/>
                    <a:pt x="367" y="284"/>
                    <a:pt x="367" y="284"/>
                  </a:cubicBezTo>
                  <a:cubicBezTo>
                    <a:pt x="368" y="285"/>
                    <a:pt x="368" y="286"/>
                    <a:pt x="367" y="287"/>
                  </a:cubicBezTo>
                  <a:cubicBezTo>
                    <a:pt x="367" y="287"/>
                    <a:pt x="367" y="287"/>
                    <a:pt x="367" y="287"/>
                  </a:cubicBezTo>
                  <a:cubicBezTo>
                    <a:pt x="367" y="288"/>
                    <a:pt x="366" y="288"/>
                    <a:pt x="366" y="288"/>
                  </a:cubicBezTo>
                  <a:cubicBezTo>
                    <a:pt x="366" y="288"/>
                    <a:pt x="366" y="288"/>
                    <a:pt x="366" y="288"/>
                  </a:cubicBezTo>
                  <a:cubicBezTo>
                    <a:pt x="365" y="288"/>
                    <a:pt x="365" y="288"/>
                    <a:pt x="365" y="288"/>
                  </a:cubicBezTo>
                  <a:close/>
                  <a:moveTo>
                    <a:pt x="23" y="287"/>
                  </a:moveTo>
                  <a:cubicBezTo>
                    <a:pt x="22" y="286"/>
                    <a:pt x="22" y="284"/>
                    <a:pt x="23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4" y="283"/>
                    <a:pt x="26" y="284"/>
                    <a:pt x="26" y="285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27" y="286"/>
                    <a:pt x="26" y="287"/>
                    <a:pt x="25" y="287"/>
                  </a:cubicBezTo>
                  <a:cubicBezTo>
                    <a:pt x="25" y="287"/>
                    <a:pt x="25" y="287"/>
                    <a:pt x="25" y="287"/>
                  </a:cubicBezTo>
                  <a:cubicBezTo>
                    <a:pt x="25" y="288"/>
                    <a:pt x="25" y="288"/>
                    <a:pt x="24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4" y="288"/>
                    <a:pt x="23" y="287"/>
                    <a:pt x="23" y="287"/>
                  </a:cubicBezTo>
                  <a:close/>
                  <a:moveTo>
                    <a:pt x="368" y="281"/>
                  </a:moveTo>
                  <a:cubicBezTo>
                    <a:pt x="367" y="281"/>
                    <a:pt x="366" y="280"/>
                    <a:pt x="367" y="279"/>
                  </a:cubicBezTo>
                  <a:cubicBezTo>
                    <a:pt x="367" y="279"/>
                    <a:pt x="367" y="279"/>
                    <a:pt x="367" y="279"/>
                  </a:cubicBezTo>
                  <a:cubicBezTo>
                    <a:pt x="367" y="278"/>
                    <a:pt x="369" y="277"/>
                    <a:pt x="370" y="278"/>
                  </a:cubicBezTo>
                  <a:cubicBezTo>
                    <a:pt x="370" y="278"/>
                    <a:pt x="370" y="278"/>
                    <a:pt x="370" y="278"/>
                  </a:cubicBezTo>
                  <a:cubicBezTo>
                    <a:pt x="371" y="278"/>
                    <a:pt x="371" y="279"/>
                    <a:pt x="371" y="280"/>
                  </a:cubicBezTo>
                  <a:cubicBezTo>
                    <a:pt x="371" y="280"/>
                    <a:pt x="371" y="280"/>
                    <a:pt x="371" y="280"/>
                  </a:cubicBezTo>
                  <a:cubicBezTo>
                    <a:pt x="370" y="281"/>
                    <a:pt x="370" y="282"/>
                    <a:pt x="369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368" y="282"/>
                    <a:pt x="368" y="281"/>
                  </a:cubicBezTo>
                  <a:close/>
                  <a:moveTo>
                    <a:pt x="19" y="280"/>
                  </a:moveTo>
                  <a:cubicBezTo>
                    <a:pt x="19" y="279"/>
                    <a:pt x="19" y="278"/>
                    <a:pt x="20" y="277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1" y="277"/>
                    <a:pt x="23" y="277"/>
                    <a:pt x="23" y="278"/>
                  </a:cubicBezTo>
                  <a:cubicBezTo>
                    <a:pt x="23" y="278"/>
                    <a:pt x="23" y="278"/>
                    <a:pt x="23" y="278"/>
                  </a:cubicBezTo>
                  <a:cubicBezTo>
                    <a:pt x="24" y="279"/>
                    <a:pt x="23" y="281"/>
                    <a:pt x="22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22" y="281"/>
                    <a:pt x="21" y="281"/>
                    <a:pt x="21" y="281"/>
                  </a:cubicBezTo>
                  <a:cubicBezTo>
                    <a:pt x="21" y="281"/>
                    <a:pt x="21" y="281"/>
                    <a:pt x="21" y="281"/>
                  </a:cubicBezTo>
                  <a:cubicBezTo>
                    <a:pt x="20" y="281"/>
                    <a:pt x="20" y="281"/>
                    <a:pt x="19" y="280"/>
                  </a:cubicBezTo>
                  <a:close/>
                  <a:moveTo>
                    <a:pt x="371" y="275"/>
                  </a:moveTo>
                  <a:cubicBezTo>
                    <a:pt x="370" y="274"/>
                    <a:pt x="369" y="273"/>
                    <a:pt x="370" y="272"/>
                  </a:cubicBezTo>
                  <a:cubicBezTo>
                    <a:pt x="370" y="272"/>
                    <a:pt x="370" y="272"/>
                    <a:pt x="370" y="272"/>
                  </a:cubicBezTo>
                  <a:cubicBezTo>
                    <a:pt x="370" y="271"/>
                    <a:pt x="372" y="271"/>
                    <a:pt x="373" y="271"/>
                  </a:cubicBezTo>
                  <a:cubicBezTo>
                    <a:pt x="373" y="271"/>
                    <a:pt x="373" y="271"/>
                    <a:pt x="373" y="271"/>
                  </a:cubicBezTo>
                  <a:cubicBezTo>
                    <a:pt x="374" y="272"/>
                    <a:pt x="374" y="273"/>
                    <a:pt x="374" y="274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3" y="275"/>
                    <a:pt x="373" y="275"/>
                    <a:pt x="372" y="275"/>
                  </a:cubicBezTo>
                  <a:cubicBezTo>
                    <a:pt x="372" y="275"/>
                    <a:pt x="372" y="275"/>
                    <a:pt x="372" y="275"/>
                  </a:cubicBezTo>
                  <a:cubicBezTo>
                    <a:pt x="372" y="275"/>
                    <a:pt x="371" y="275"/>
                    <a:pt x="371" y="275"/>
                  </a:cubicBezTo>
                  <a:close/>
                  <a:moveTo>
                    <a:pt x="16" y="273"/>
                  </a:moveTo>
                  <a:cubicBezTo>
                    <a:pt x="16" y="272"/>
                    <a:pt x="16" y="271"/>
                    <a:pt x="17" y="271"/>
                  </a:cubicBezTo>
                  <a:cubicBezTo>
                    <a:pt x="17" y="271"/>
                    <a:pt x="17" y="271"/>
                    <a:pt x="17" y="271"/>
                  </a:cubicBezTo>
                  <a:cubicBezTo>
                    <a:pt x="18" y="270"/>
                    <a:pt x="20" y="271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1" y="273"/>
                    <a:pt x="20" y="274"/>
                    <a:pt x="19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19" y="275"/>
                    <a:pt x="18" y="275"/>
                    <a:pt x="18" y="275"/>
                  </a:cubicBezTo>
                  <a:cubicBezTo>
                    <a:pt x="18" y="275"/>
                    <a:pt x="18" y="275"/>
                    <a:pt x="18" y="275"/>
                  </a:cubicBezTo>
                  <a:cubicBezTo>
                    <a:pt x="17" y="275"/>
                    <a:pt x="17" y="274"/>
                    <a:pt x="16" y="273"/>
                  </a:cubicBezTo>
                  <a:close/>
                  <a:moveTo>
                    <a:pt x="374" y="268"/>
                  </a:moveTo>
                  <a:cubicBezTo>
                    <a:pt x="373" y="268"/>
                    <a:pt x="372" y="267"/>
                    <a:pt x="373" y="266"/>
                  </a:cubicBezTo>
                  <a:cubicBezTo>
                    <a:pt x="373" y="266"/>
                    <a:pt x="373" y="266"/>
                    <a:pt x="373" y="266"/>
                  </a:cubicBezTo>
                  <a:cubicBezTo>
                    <a:pt x="373" y="264"/>
                    <a:pt x="374" y="264"/>
                    <a:pt x="375" y="264"/>
                  </a:cubicBezTo>
                  <a:cubicBezTo>
                    <a:pt x="375" y="264"/>
                    <a:pt x="375" y="264"/>
                    <a:pt x="375" y="264"/>
                  </a:cubicBezTo>
                  <a:cubicBezTo>
                    <a:pt x="377" y="265"/>
                    <a:pt x="377" y="266"/>
                    <a:pt x="377" y="267"/>
                  </a:cubicBezTo>
                  <a:cubicBezTo>
                    <a:pt x="377" y="267"/>
                    <a:pt x="377" y="267"/>
                    <a:pt x="377" y="267"/>
                  </a:cubicBezTo>
                  <a:cubicBezTo>
                    <a:pt x="376" y="268"/>
                    <a:pt x="375" y="268"/>
                    <a:pt x="375" y="268"/>
                  </a:cubicBezTo>
                  <a:cubicBezTo>
                    <a:pt x="375" y="268"/>
                    <a:pt x="375" y="268"/>
                    <a:pt x="375" y="268"/>
                  </a:cubicBezTo>
                  <a:cubicBezTo>
                    <a:pt x="374" y="268"/>
                    <a:pt x="374" y="268"/>
                    <a:pt x="374" y="268"/>
                  </a:cubicBezTo>
                  <a:close/>
                  <a:moveTo>
                    <a:pt x="13" y="267"/>
                  </a:move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6"/>
                    <a:pt x="13" y="264"/>
                    <a:pt x="15" y="264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6" y="264"/>
                    <a:pt x="17" y="264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8" y="266"/>
                    <a:pt x="17" y="267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6" y="268"/>
                    <a:pt x="16" y="268"/>
                    <a:pt x="15" y="268"/>
                  </a:cubicBezTo>
                  <a:cubicBezTo>
                    <a:pt x="15" y="268"/>
                    <a:pt x="15" y="268"/>
                    <a:pt x="15" y="268"/>
                  </a:cubicBezTo>
                  <a:cubicBezTo>
                    <a:pt x="15" y="268"/>
                    <a:pt x="14" y="268"/>
                    <a:pt x="13" y="267"/>
                  </a:cubicBezTo>
                  <a:close/>
                  <a:moveTo>
                    <a:pt x="376" y="262"/>
                  </a:moveTo>
                  <a:cubicBezTo>
                    <a:pt x="375" y="261"/>
                    <a:pt x="375" y="260"/>
                    <a:pt x="375" y="259"/>
                  </a:cubicBezTo>
                  <a:cubicBezTo>
                    <a:pt x="375" y="259"/>
                    <a:pt x="375" y="259"/>
                    <a:pt x="375" y="259"/>
                  </a:cubicBezTo>
                  <a:cubicBezTo>
                    <a:pt x="376" y="258"/>
                    <a:pt x="377" y="257"/>
                    <a:pt x="378" y="258"/>
                  </a:cubicBezTo>
                  <a:cubicBezTo>
                    <a:pt x="378" y="258"/>
                    <a:pt x="378" y="258"/>
                    <a:pt x="378" y="258"/>
                  </a:cubicBezTo>
                  <a:cubicBezTo>
                    <a:pt x="379" y="258"/>
                    <a:pt x="380" y="259"/>
                    <a:pt x="379" y="260"/>
                  </a:cubicBezTo>
                  <a:cubicBezTo>
                    <a:pt x="379" y="260"/>
                    <a:pt x="379" y="260"/>
                    <a:pt x="379" y="260"/>
                  </a:cubicBezTo>
                  <a:cubicBezTo>
                    <a:pt x="379" y="261"/>
                    <a:pt x="378" y="262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77" y="262"/>
                    <a:pt x="377" y="262"/>
                    <a:pt x="376" y="262"/>
                  </a:cubicBezTo>
                  <a:close/>
                  <a:moveTo>
                    <a:pt x="11" y="260"/>
                  </a:moveTo>
                  <a:cubicBezTo>
                    <a:pt x="10" y="259"/>
                    <a:pt x="11" y="258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3" y="257"/>
                    <a:pt x="14" y="257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60"/>
                    <a:pt x="15" y="261"/>
                    <a:pt x="14" y="261"/>
                  </a:cubicBezTo>
                  <a:cubicBezTo>
                    <a:pt x="14" y="261"/>
                    <a:pt x="14" y="261"/>
                    <a:pt x="14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3" y="261"/>
                    <a:pt x="13" y="261"/>
                    <a:pt x="13" y="261"/>
                  </a:cubicBezTo>
                  <a:cubicBezTo>
                    <a:pt x="12" y="261"/>
                    <a:pt x="11" y="261"/>
                    <a:pt x="11" y="260"/>
                  </a:cubicBezTo>
                  <a:close/>
                  <a:moveTo>
                    <a:pt x="379" y="255"/>
                  </a:moveTo>
                  <a:cubicBezTo>
                    <a:pt x="378" y="254"/>
                    <a:pt x="377" y="253"/>
                    <a:pt x="377" y="252"/>
                  </a:cubicBezTo>
                  <a:cubicBezTo>
                    <a:pt x="377" y="252"/>
                    <a:pt x="377" y="252"/>
                    <a:pt x="377" y="252"/>
                  </a:cubicBezTo>
                  <a:cubicBezTo>
                    <a:pt x="378" y="251"/>
                    <a:pt x="379" y="250"/>
                    <a:pt x="380" y="251"/>
                  </a:cubicBezTo>
                  <a:cubicBezTo>
                    <a:pt x="380" y="251"/>
                    <a:pt x="380" y="251"/>
                    <a:pt x="380" y="251"/>
                  </a:cubicBezTo>
                  <a:cubicBezTo>
                    <a:pt x="381" y="251"/>
                    <a:pt x="382" y="252"/>
                    <a:pt x="381" y="253"/>
                  </a:cubicBezTo>
                  <a:cubicBezTo>
                    <a:pt x="381" y="253"/>
                    <a:pt x="381" y="253"/>
                    <a:pt x="381" y="253"/>
                  </a:cubicBezTo>
                  <a:cubicBezTo>
                    <a:pt x="381" y="254"/>
                    <a:pt x="380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ubicBezTo>
                    <a:pt x="379" y="255"/>
                    <a:pt x="379" y="255"/>
                    <a:pt x="379" y="255"/>
                  </a:cubicBezTo>
                  <a:close/>
                  <a:moveTo>
                    <a:pt x="9" y="253"/>
                  </a:moveTo>
                  <a:cubicBezTo>
                    <a:pt x="9" y="253"/>
                    <a:pt x="9" y="253"/>
                    <a:pt x="9" y="253"/>
                  </a:cubicBezTo>
                  <a:cubicBezTo>
                    <a:pt x="9" y="253"/>
                    <a:pt x="9" y="253"/>
                    <a:pt x="9" y="253"/>
                  </a:cubicBezTo>
                  <a:cubicBezTo>
                    <a:pt x="8" y="252"/>
                    <a:pt x="9" y="251"/>
                    <a:pt x="10" y="250"/>
                  </a:cubicBezTo>
                  <a:cubicBezTo>
                    <a:pt x="10" y="250"/>
                    <a:pt x="10" y="250"/>
                    <a:pt x="10" y="250"/>
                  </a:cubicBezTo>
                  <a:cubicBezTo>
                    <a:pt x="11" y="250"/>
                    <a:pt x="12" y="251"/>
                    <a:pt x="13" y="252"/>
                  </a:cubicBezTo>
                  <a:cubicBezTo>
                    <a:pt x="13" y="252"/>
                    <a:pt x="13" y="252"/>
                    <a:pt x="13" y="252"/>
                  </a:cubicBezTo>
                  <a:cubicBezTo>
                    <a:pt x="13" y="253"/>
                    <a:pt x="12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0" y="254"/>
                    <a:pt x="9" y="254"/>
                    <a:pt x="9" y="253"/>
                  </a:cubicBezTo>
                  <a:close/>
                  <a:moveTo>
                    <a:pt x="381" y="248"/>
                  </a:moveTo>
                  <a:cubicBezTo>
                    <a:pt x="380" y="247"/>
                    <a:pt x="379" y="246"/>
                    <a:pt x="379" y="245"/>
                  </a:cubicBezTo>
                  <a:cubicBezTo>
                    <a:pt x="379" y="245"/>
                    <a:pt x="379" y="245"/>
                    <a:pt x="379" y="245"/>
                  </a:cubicBezTo>
                  <a:cubicBezTo>
                    <a:pt x="380" y="244"/>
                    <a:pt x="381" y="243"/>
                    <a:pt x="382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3" y="244"/>
                    <a:pt x="384" y="245"/>
                    <a:pt x="384" y="24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83" y="247"/>
                    <a:pt x="382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81" y="248"/>
                    <a:pt x="381" y="248"/>
                    <a:pt x="381" y="248"/>
                  </a:cubicBezTo>
                  <a:close/>
                  <a:moveTo>
                    <a:pt x="7" y="246"/>
                  </a:moveTo>
                  <a:cubicBezTo>
                    <a:pt x="6" y="245"/>
                    <a:pt x="7" y="244"/>
                    <a:pt x="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9" y="243"/>
                    <a:pt x="10" y="244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1" y="246"/>
                    <a:pt x="10" y="247"/>
                    <a:pt x="9" y="247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9" y="247"/>
                    <a:pt x="9" y="248"/>
                    <a:pt x="9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8" y="248"/>
                    <a:pt x="7" y="247"/>
                    <a:pt x="7" y="246"/>
                  </a:cubicBezTo>
                  <a:close/>
                  <a:moveTo>
                    <a:pt x="383" y="241"/>
                  </a:moveTo>
                  <a:cubicBezTo>
                    <a:pt x="382" y="241"/>
                    <a:pt x="381" y="239"/>
                    <a:pt x="381" y="238"/>
                  </a:cubicBezTo>
                  <a:cubicBezTo>
                    <a:pt x="381" y="238"/>
                    <a:pt x="381" y="238"/>
                    <a:pt x="381" y="238"/>
                  </a:cubicBezTo>
                  <a:cubicBezTo>
                    <a:pt x="381" y="237"/>
                    <a:pt x="383" y="236"/>
                    <a:pt x="384" y="237"/>
                  </a:cubicBezTo>
                  <a:cubicBezTo>
                    <a:pt x="384" y="237"/>
                    <a:pt x="384" y="237"/>
                    <a:pt x="384" y="237"/>
                  </a:cubicBezTo>
                  <a:cubicBezTo>
                    <a:pt x="385" y="237"/>
                    <a:pt x="386" y="238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39"/>
                    <a:pt x="385" y="239"/>
                    <a:pt x="385" y="239"/>
                  </a:cubicBezTo>
                  <a:cubicBezTo>
                    <a:pt x="385" y="240"/>
                    <a:pt x="384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ubicBezTo>
                    <a:pt x="383" y="241"/>
                    <a:pt x="383" y="241"/>
                    <a:pt x="383" y="241"/>
                  </a:cubicBezTo>
                  <a:close/>
                  <a:moveTo>
                    <a:pt x="5" y="239"/>
                  </a:moveTo>
                  <a:cubicBezTo>
                    <a:pt x="5" y="238"/>
                    <a:pt x="5" y="237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8" y="236"/>
                    <a:pt x="9" y="237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9"/>
                    <a:pt x="8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6" y="240"/>
                    <a:pt x="5" y="240"/>
                    <a:pt x="5" y="239"/>
                  </a:cubicBezTo>
                  <a:close/>
                  <a:moveTo>
                    <a:pt x="384" y="234"/>
                  </a:moveTo>
                  <a:cubicBezTo>
                    <a:pt x="383" y="234"/>
                    <a:pt x="382" y="232"/>
                    <a:pt x="383" y="231"/>
                  </a:cubicBezTo>
                  <a:cubicBezTo>
                    <a:pt x="383" y="231"/>
                    <a:pt x="383" y="231"/>
                    <a:pt x="383" y="231"/>
                  </a:cubicBezTo>
                  <a:cubicBezTo>
                    <a:pt x="383" y="230"/>
                    <a:pt x="384" y="229"/>
                    <a:pt x="385" y="230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6" y="230"/>
                    <a:pt x="387" y="231"/>
                    <a:pt x="387" y="232"/>
                  </a:cubicBezTo>
                  <a:cubicBezTo>
                    <a:pt x="387" y="232"/>
                    <a:pt x="387" y="232"/>
                    <a:pt x="387" y="232"/>
                  </a:cubicBezTo>
                  <a:cubicBezTo>
                    <a:pt x="387" y="233"/>
                    <a:pt x="386" y="234"/>
                    <a:pt x="385" y="234"/>
                  </a:cubicBezTo>
                  <a:cubicBezTo>
                    <a:pt x="385" y="234"/>
                    <a:pt x="385" y="234"/>
                    <a:pt x="385" y="234"/>
                  </a:cubicBezTo>
                  <a:cubicBezTo>
                    <a:pt x="385" y="234"/>
                    <a:pt x="384" y="234"/>
                    <a:pt x="384" y="234"/>
                  </a:cubicBezTo>
                  <a:close/>
                  <a:moveTo>
                    <a:pt x="3" y="232"/>
                  </a:moveTo>
                  <a:cubicBezTo>
                    <a:pt x="3" y="231"/>
                    <a:pt x="4" y="229"/>
                    <a:pt x="5" y="229"/>
                  </a:cubicBezTo>
                  <a:cubicBezTo>
                    <a:pt x="5" y="229"/>
                    <a:pt x="5" y="229"/>
                    <a:pt x="5" y="229"/>
                  </a:cubicBezTo>
                  <a:cubicBezTo>
                    <a:pt x="6" y="229"/>
                    <a:pt x="7" y="230"/>
                    <a:pt x="7" y="231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8" y="232"/>
                    <a:pt x="7" y="233"/>
                    <a:pt x="6" y="233"/>
                  </a:cubicBezTo>
                  <a:cubicBezTo>
                    <a:pt x="6" y="233"/>
                    <a:pt x="6" y="233"/>
                    <a:pt x="6" y="233"/>
                  </a:cubicBezTo>
                  <a:cubicBezTo>
                    <a:pt x="6" y="233"/>
                    <a:pt x="6" y="233"/>
                    <a:pt x="5" y="233"/>
                  </a:cubicBezTo>
                  <a:cubicBezTo>
                    <a:pt x="5" y="233"/>
                    <a:pt x="5" y="233"/>
                    <a:pt x="5" y="233"/>
                  </a:cubicBezTo>
                  <a:cubicBezTo>
                    <a:pt x="4" y="233"/>
                    <a:pt x="3" y="233"/>
                    <a:pt x="3" y="232"/>
                  </a:cubicBezTo>
                  <a:close/>
                  <a:moveTo>
                    <a:pt x="386" y="227"/>
                  </a:moveTo>
                  <a:cubicBezTo>
                    <a:pt x="384" y="226"/>
                    <a:pt x="384" y="225"/>
                    <a:pt x="384" y="224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23"/>
                    <a:pt x="385" y="222"/>
                    <a:pt x="386" y="222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87" y="223"/>
                    <a:pt x="388" y="224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5"/>
                    <a:pt x="388" y="225"/>
                    <a:pt x="388" y="225"/>
                  </a:cubicBezTo>
                  <a:cubicBezTo>
                    <a:pt x="388" y="226"/>
                    <a:pt x="387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ubicBezTo>
                    <a:pt x="386" y="227"/>
                    <a:pt x="386" y="227"/>
                    <a:pt x="386" y="227"/>
                  </a:cubicBezTo>
                  <a:close/>
                  <a:moveTo>
                    <a:pt x="2" y="225"/>
                  </a:moveTo>
                  <a:cubicBezTo>
                    <a:pt x="2" y="223"/>
                    <a:pt x="3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5" y="222"/>
                    <a:pt x="6" y="223"/>
                    <a:pt x="6" y="224"/>
                  </a:cubicBezTo>
                  <a:cubicBezTo>
                    <a:pt x="6" y="224"/>
                    <a:pt x="6" y="224"/>
                    <a:pt x="6" y="224"/>
                  </a:cubicBezTo>
                  <a:cubicBezTo>
                    <a:pt x="6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3" y="226"/>
                    <a:pt x="2" y="226"/>
                    <a:pt x="2" y="225"/>
                  </a:cubicBezTo>
                  <a:close/>
                  <a:moveTo>
                    <a:pt x="387" y="219"/>
                  </a:moveTo>
                  <a:cubicBezTo>
                    <a:pt x="385" y="219"/>
                    <a:pt x="385" y="218"/>
                    <a:pt x="385" y="217"/>
                  </a:cubicBezTo>
                  <a:cubicBezTo>
                    <a:pt x="385" y="217"/>
                    <a:pt x="385" y="217"/>
                    <a:pt x="385" y="217"/>
                  </a:cubicBezTo>
                  <a:cubicBezTo>
                    <a:pt x="385" y="216"/>
                    <a:pt x="386" y="215"/>
                    <a:pt x="387" y="215"/>
                  </a:cubicBezTo>
                  <a:cubicBezTo>
                    <a:pt x="387" y="215"/>
                    <a:pt x="387" y="215"/>
                    <a:pt x="387" y="215"/>
                  </a:cubicBezTo>
                  <a:cubicBezTo>
                    <a:pt x="388" y="215"/>
                    <a:pt x="389" y="216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89" y="219"/>
                    <a:pt x="388" y="220"/>
                    <a:pt x="387" y="220"/>
                  </a:cubicBezTo>
                  <a:cubicBezTo>
                    <a:pt x="387" y="220"/>
                    <a:pt x="387" y="220"/>
                    <a:pt x="387" y="220"/>
                  </a:cubicBezTo>
                  <a:cubicBezTo>
                    <a:pt x="387" y="220"/>
                    <a:pt x="387" y="220"/>
                    <a:pt x="387" y="219"/>
                  </a:cubicBezTo>
                  <a:close/>
                  <a:moveTo>
                    <a:pt x="1" y="217"/>
                  </a:moveTo>
                  <a:cubicBezTo>
                    <a:pt x="1" y="216"/>
                    <a:pt x="2" y="215"/>
                    <a:pt x="3" y="215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4" y="215"/>
                    <a:pt x="5" y="216"/>
                    <a:pt x="5" y="217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5" y="218"/>
                    <a:pt x="5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2" y="219"/>
                    <a:pt x="1" y="218"/>
                    <a:pt x="1" y="217"/>
                  </a:cubicBezTo>
                  <a:close/>
                  <a:moveTo>
                    <a:pt x="387" y="212"/>
                  </a:moveTo>
                  <a:cubicBezTo>
                    <a:pt x="386" y="212"/>
                    <a:pt x="385" y="211"/>
                    <a:pt x="385" y="210"/>
                  </a:cubicBezTo>
                  <a:cubicBezTo>
                    <a:pt x="385" y="210"/>
                    <a:pt x="385" y="210"/>
                    <a:pt x="385" y="210"/>
                  </a:cubicBezTo>
                  <a:cubicBezTo>
                    <a:pt x="386" y="209"/>
                    <a:pt x="387" y="208"/>
                    <a:pt x="388" y="208"/>
                  </a:cubicBezTo>
                  <a:cubicBezTo>
                    <a:pt x="388" y="208"/>
                    <a:pt x="388" y="208"/>
                    <a:pt x="388" y="208"/>
                  </a:cubicBezTo>
                  <a:cubicBezTo>
                    <a:pt x="389" y="208"/>
                    <a:pt x="390" y="209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0"/>
                    <a:pt x="390" y="210"/>
                    <a:pt x="390" y="210"/>
                  </a:cubicBezTo>
                  <a:cubicBezTo>
                    <a:pt x="390" y="211"/>
                    <a:pt x="389" y="212"/>
                    <a:pt x="388" y="212"/>
                  </a:cubicBezTo>
                  <a:cubicBezTo>
                    <a:pt x="388" y="212"/>
                    <a:pt x="388" y="212"/>
                    <a:pt x="388" y="212"/>
                  </a:cubicBezTo>
                  <a:cubicBezTo>
                    <a:pt x="387" y="212"/>
                    <a:pt x="387" y="212"/>
                    <a:pt x="387" y="212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3" y="212"/>
                    <a:pt x="3" y="212"/>
                    <a:pt x="3" y="212"/>
                  </a:cubicBezTo>
                  <a:cubicBezTo>
                    <a:pt x="1" y="212"/>
                    <a:pt x="1" y="211"/>
                    <a:pt x="0" y="210"/>
                  </a:cubicBezTo>
                  <a:close/>
                  <a:moveTo>
                    <a:pt x="388" y="205"/>
                  </a:moveTo>
                  <a:cubicBezTo>
                    <a:pt x="387" y="205"/>
                    <a:pt x="386" y="204"/>
                    <a:pt x="386" y="203"/>
                  </a:cubicBezTo>
                  <a:cubicBezTo>
                    <a:pt x="386" y="203"/>
                    <a:pt x="386" y="203"/>
                    <a:pt x="386" y="203"/>
                  </a:cubicBezTo>
                  <a:cubicBezTo>
                    <a:pt x="386" y="202"/>
                    <a:pt x="387" y="201"/>
                    <a:pt x="388" y="201"/>
                  </a:cubicBezTo>
                  <a:cubicBezTo>
                    <a:pt x="388" y="201"/>
                    <a:pt x="388" y="201"/>
                    <a:pt x="388" y="201"/>
                  </a:cubicBezTo>
                  <a:cubicBezTo>
                    <a:pt x="389" y="201"/>
                    <a:pt x="390" y="202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0" y="204"/>
                    <a:pt x="389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88" y="205"/>
                    <a:pt x="388" y="205"/>
                    <a:pt x="388" y="205"/>
                  </a:cubicBezTo>
                  <a:close/>
                  <a:moveTo>
                    <a:pt x="0" y="203"/>
                  </a:moveTo>
                  <a:cubicBezTo>
                    <a:pt x="0" y="202"/>
                    <a:pt x="1" y="201"/>
                    <a:pt x="2" y="201"/>
                  </a:cubicBezTo>
                  <a:cubicBezTo>
                    <a:pt x="2" y="201"/>
                    <a:pt x="2" y="201"/>
                    <a:pt x="2" y="201"/>
                  </a:cubicBezTo>
                  <a:cubicBezTo>
                    <a:pt x="3" y="200"/>
                    <a:pt x="4" y="201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3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5"/>
                    <a:pt x="0" y="204"/>
                    <a:pt x="0" y="203"/>
                  </a:cubicBezTo>
                  <a:close/>
                  <a:moveTo>
                    <a:pt x="388" y="198"/>
                  </a:moveTo>
                  <a:cubicBezTo>
                    <a:pt x="387" y="198"/>
                    <a:pt x="386" y="197"/>
                    <a:pt x="386" y="196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86" y="195"/>
                    <a:pt x="387" y="194"/>
                    <a:pt x="388" y="194"/>
                  </a:cubicBezTo>
                  <a:cubicBezTo>
                    <a:pt x="388" y="194"/>
                    <a:pt x="388" y="194"/>
                    <a:pt x="388" y="194"/>
                  </a:cubicBezTo>
                  <a:cubicBezTo>
                    <a:pt x="389" y="194"/>
                    <a:pt x="390" y="195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7"/>
                    <a:pt x="389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388" y="198"/>
                    <a:pt x="388" y="198"/>
                    <a:pt x="388" y="198"/>
                  </a:cubicBezTo>
                  <a:close/>
                  <a:moveTo>
                    <a:pt x="2" y="198"/>
                  </a:moveTo>
                  <a:cubicBezTo>
                    <a:pt x="1" y="198"/>
                    <a:pt x="0" y="197"/>
                    <a:pt x="0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4"/>
                    <a:pt x="1" y="193"/>
                    <a:pt x="2" y="193"/>
                  </a:cubicBezTo>
                  <a:cubicBezTo>
                    <a:pt x="2" y="193"/>
                    <a:pt x="2" y="193"/>
                    <a:pt x="2" y="193"/>
                  </a:cubicBezTo>
                  <a:cubicBezTo>
                    <a:pt x="3" y="193"/>
                    <a:pt x="4" y="194"/>
                    <a:pt x="4" y="195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lose/>
                  <a:moveTo>
                    <a:pt x="390" y="196"/>
                  </a:move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ubicBezTo>
                    <a:pt x="390" y="196"/>
                    <a:pt x="390" y="196"/>
                    <a:pt x="390" y="196"/>
                  </a:cubicBezTo>
                  <a:close/>
                  <a:moveTo>
                    <a:pt x="386" y="189"/>
                  </a:moveTo>
                  <a:cubicBezTo>
                    <a:pt x="386" y="187"/>
                    <a:pt x="387" y="186"/>
                    <a:pt x="388" y="186"/>
                  </a:cubicBezTo>
                  <a:cubicBezTo>
                    <a:pt x="388" y="186"/>
                    <a:pt x="388" y="186"/>
                    <a:pt x="388" y="186"/>
                  </a:cubicBezTo>
                  <a:cubicBezTo>
                    <a:pt x="389" y="186"/>
                    <a:pt x="390" y="187"/>
                    <a:pt x="390" y="188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390" y="190"/>
                    <a:pt x="389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8" y="191"/>
                    <a:pt x="388" y="191"/>
                    <a:pt x="388" y="191"/>
                  </a:cubicBezTo>
                  <a:cubicBezTo>
                    <a:pt x="387" y="191"/>
                    <a:pt x="386" y="190"/>
                    <a:pt x="386" y="189"/>
                  </a:cubicBezTo>
                  <a:close/>
                  <a:moveTo>
                    <a:pt x="2" y="190"/>
                  </a:moveTo>
                  <a:cubicBezTo>
                    <a:pt x="1" y="190"/>
                    <a:pt x="0" y="189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lose/>
                  <a:moveTo>
                    <a:pt x="385" y="181"/>
                  </a:moveTo>
                  <a:cubicBezTo>
                    <a:pt x="385" y="180"/>
                    <a:pt x="386" y="179"/>
                    <a:pt x="387" y="179"/>
                  </a:cubicBezTo>
                  <a:cubicBezTo>
                    <a:pt x="387" y="179"/>
                    <a:pt x="387" y="179"/>
                    <a:pt x="387" y="179"/>
                  </a:cubicBezTo>
                  <a:cubicBezTo>
                    <a:pt x="389" y="179"/>
                    <a:pt x="390" y="180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1"/>
                    <a:pt x="390" y="181"/>
                    <a:pt x="390" y="181"/>
                  </a:cubicBezTo>
                  <a:cubicBezTo>
                    <a:pt x="390" y="182"/>
                    <a:pt x="389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8" y="183"/>
                    <a:pt x="388" y="183"/>
                    <a:pt x="388" y="183"/>
                  </a:cubicBezTo>
                  <a:cubicBezTo>
                    <a:pt x="386" y="183"/>
                    <a:pt x="386" y="183"/>
                    <a:pt x="385" y="181"/>
                  </a:cubicBezTo>
                  <a:close/>
                  <a:moveTo>
                    <a:pt x="2" y="183"/>
                  </a:moveTo>
                  <a:cubicBezTo>
                    <a:pt x="1" y="183"/>
                    <a:pt x="0" y="182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4" y="179"/>
                    <a:pt x="5" y="180"/>
                    <a:pt x="5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2"/>
                    <a:pt x="4" y="183"/>
                    <a:pt x="3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3" y="183"/>
                    <a:pt x="2" y="183"/>
                    <a:pt x="2" y="183"/>
                  </a:cubicBezTo>
                  <a:close/>
                  <a:moveTo>
                    <a:pt x="385" y="174"/>
                  </a:moveTo>
                  <a:cubicBezTo>
                    <a:pt x="385" y="173"/>
                    <a:pt x="386" y="172"/>
                    <a:pt x="387" y="172"/>
                  </a:cubicBezTo>
                  <a:cubicBezTo>
                    <a:pt x="387" y="172"/>
                    <a:pt x="387" y="172"/>
                    <a:pt x="387" y="172"/>
                  </a:cubicBezTo>
                  <a:cubicBezTo>
                    <a:pt x="388" y="172"/>
                    <a:pt x="389" y="173"/>
                    <a:pt x="389" y="174"/>
                  </a:cubicBezTo>
                  <a:cubicBezTo>
                    <a:pt x="389" y="174"/>
                    <a:pt x="389" y="174"/>
                    <a:pt x="389" y="174"/>
                  </a:cubicBezTo>
                  <a:cubicBezTo>
                    <a:pt x="389" y="175"/>
                    <a:pt x="388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7" y="176"/>
                    <a:pt x="387" y="176"/>
                    <a:pt x="387" y="176"/>
                  </a:cubicBezTo>
                  <a:cubicBezTo>
                    <a:pt x="386" y="176"/>
                    <a:pt x="385" y="175"/>
                    <a:pt x="385" y="174"/>
                  </a:cubicBezTo>
                  <a:close/>
                  <a:moveTo>
                    <a:pt x="3" y="176"/>
                  </a:moveTo>
                  <a:cubicBezTo>
                    <a:pt x="2" y="176"/>
                    <a:pt x="1" y="175"/>
                    <a:pt x="1" y="17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2"/>
                    <a:pt x="2" y="172"/>
                    <a:pt x="3" y="172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5" y="172"/>
                    <a:pt x="5" y="173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5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lose/>
                  <a:moveTo>
                    <a:pt x="384" y="167"/>
                  </a:moveTo>
                  <a:cubicBezTo>
                    <a:pt x="384" y="166"/>
                    <a:pt x="385" y="165"/>
                    <a:pt x="386" y="165"/>
                  </a:cubicBezTo>
                  <a:cubicBezTo>
                    <a:pt x="386" y="165"/>
                    <a:pt x="386" y="165"/>
                    <a:pt x="386" y="165"/>
                  </a:cubicBezTo>
                  <a:cubicBezTo>
                    <a:pt x="387" y="165"/>
                    <a:pt x="388" y="166"/>
                    <a:pt x="388" y="167"/>
                  </a:cubicBezTo>
                  <a:cubicBezTo>
                    <a:pt x="388" y="167"/>
                    <a:pt x="388" y="167"/>
                    <a:pt x="388" y="167"/>
                  </a:cubicBezTo>
                  <a:cubicBezTo>
                    <a:pt x="388" y="168"/>
                    <a:pt x="387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6" y="169"/>
                    <a:pt x="386" y="169"/>
                    <a:pt x="386" y="169"/>
                  </a:cubicBezTo>
                  <a:cubicBezTo>
                    <a:pt x="385" y="169"/>
                    <a:pt x="384" y="168"/>
                    <a:pt x="384" y="167"/>
                  </a:cubicBezTo>
                  <a:close/>
                  <a:moveTo>
                    <a:pt x="4" y="169"/>
                  </a:moveTo>
                  <a:cubicBezTo>
                    <a:pt x="3" y="169"/>
                    <a:pt x="2" y="167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5"/>
                    <a:pt x="3" y="164"/>
                    <a:pt x="5" y="165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6" y="165"/>
                    <a:pt x="6" y="166"/>
                    <a:pt x="6" y="167"/>
                  </a:cubicBezTo>
                  <a:cubicBezTo>
                    <a:pt x="6" y="167"/>
                    <a:pt x="6" y="167"/>
                    <a:pt x="6" y="167"/>
                  </a:cubicBezTo>
                  <a:cubicBezTo>
                    <a:pt x="6" y="168"/>
                    <a:pt x="5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69"/>
                    <a:pt x="4" y="169"/>
                    <a:pt x="4" y="169"/>
                  </a:cubicBezTo>
                  <a:close/>
                  <a:moveTo>
                    <a:pt x="383" y="160"/>
                  </a:moveTo>
                  <a:cubicBezTo>
                    <a:pt x="383" y="160"/>
                    <a:pt x="383" y="160"/>
                    <a:pt x="383" y="160"/>
                  </a:cubicBezTo>
                  <a:cubicBezTo>
                    <a:pt x="383" y="159"/>
                    <a:pt x="383" y="158"/>
                    <a:pt x="384" y="158"/>
                  </a:cubicBezTo>
                  <a:cubicBezTo>
                    <a:pt x="384" y="158"/>
                    <a:pt x="384" y="158"/>
                    <a:pt x="384" y="158"/>
                  </a:cubicBezTo>
                  <a:cubicBezTo>
                    <a:pt x="386" y="158"/>
                    <a:pt x="387" y="158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59"/>
                    <a:pt x="387" y="159"/>
                    <a:pt x="387" y="159"/>
                  </a:cubicBezTo>
                  <a:cubicBezTo>
                    <a:pt x="387" y="161"/>
                    <a:pt x="386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4" y="162"/>
                    <a:pt x="383" y="161"/>
                    <a:pt x="383" y="160"/>
                  </a:cubicBezTo>
                  <a:close/>
                  <a:moveTo>
                    <a:pt x="5" y="162"/>
                  </a:moveTo>
                  <a:cubicBezTo>
                    <a:pt x="4" y="161"/>
                    <a:pt x="3" y="160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4" y="158"/>
                    <a:pt x="5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8"/>
                    <a:pt x="8" y="159"/>
                    <a:pt x="7" y="160"/>
                  </a:cubicBezTo>
                  <a:cubicBezTo>
                    <a:pt x="7" y="160"/>
                    <a:pt x="7" y="160"/>
                    <a:pt x="7" y="160"/>
                  </a:cubicBezTo>
                  <a:cubicBezTo>
                    <a:pt x="7" y="161"/>
                    <a:pt x="6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162"/>
                    <a:pt x="5" y="162"/>
                  </a:cubicBezTo>
                  <a:close/>
                  <a:moveTo>
                    <a:pt x="381" y="153"/>
                  </a:moveTo>
                  <a:cubicBezTo>
                    <a:pt x="381" y="152"/>
                    <a:pt x="382" y="151"/>
                    <a:pt x="383" y="151"/>
                  </a:cubicBezTo>
                  <a:cubicBezTo>
                    <a:pt x="383" y="151"/>
                    <a:pt x="383" y="151"/>
                    <a:pt x="383" y="151"/>
                  </a:cubicBezTo>
                  <a:cubicBezTo>
                    <a:pt x="384" y="150"/>
                    <a:pt x="385" y="151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5" y="152"/>
                    <a:pt x="385" y="152"/>
                    <a:pt x="385" y="152"/>
                  </a:cubicBezTo>
                  <a:cubicBezTo>
                    <a:pt x="386" y="153"/>
                    <a:pt x="385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3" y="155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2" y="155"/>
                    <a:pt x="381" y="154"/>
                    <a:pt x="381" y="153"/>
                  </a:cubicBezTo>
                  <a:close/>
                  <a:moveTo>
                    <a:pt x="6" y="155"/>
                  </a:moveTo>
                  <a:cubicBezTo>
                    <a:pt x="5" y="154"/>
                    <a:pt x="5" y="153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6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1"/>
                    <a:pt x="9" y="152"/>
                    <a:pt x="9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9" y="154"/>
                    <a:pt x="8" y="155"/>
                    <a:pt x="7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5"/>
                    <a:pt x="7" y="155"/>
                    <a:pt x="6" y="155"/>
                  </a:cubicBezTo>
                  <a:close/>
                  <a:moveTo>
                    <a:pt x="380" y="146"/>
                  </a:moveTo>
                  <a:cubicBezTo>
                    <a:pt x="379" y="145"/>
                    <a:pt x="380" y="144"/>
                    <a:pt x="381" y="144"/>
                  </a:cubicBezTo>
                  <a:cubicBezTo>
                    <a:pt x="381" y="144"/>
                    <a:pt x="381" y="144"/>
                    <a:pt x="381" y="144"/>
                  </a:cubicBezTo>
                  <a:cubicBezTo>
                    <a:pt x="382" y="143"/>
                    <a:pt x="383" y="144"/>
                    <a:pt x="384" y="145"/>
                  </a:cubicBezTo>
                  <a:cubicBezTo>
                    <a:pt x="384" y="145"/>
                    <a:pt x="384" y="145"/>
                    <a:pt x="384" y="145"/>
                  </a:cubicBezTo>
                  <a:cubicBezTo>
                    <a:pt x="384" y="146"/>
                    <a:pt x="383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2" y="148"/>
                    <a:pt x="382" y="148"/>
                    <a:pt x="382" y="148"/>
                  </a:cubicBezTo>
                  <a:cubicBezTo>
                    <a:pt x="381" y="148"/>
                    <a:pt x="380" y="147"/>
                    <a:pt x="380" y="146"/>
                  </a:cubicBezTo>
                  <a:close/>
                  <a:moveTo>
                    <a:pt x="8" y="147"/>
                  </a:moveTo>
                  <a:cubicBezTo>
                    <a:pt x="7" y="147"/>
                    <a:pt x="6" y="146"/>
                    <a:pt x="7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4"/>
                    <a:pt x="8" y="143"/>
                    <a:pt x="9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0" y="144"/>
                    <a:pt x="11" y="145"/>
                    <a:pt x="11" y="146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0" y="147"/>
                    <a:pt x="10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8" y="148"/>
                    <a:pt x="8" y="148"/>
                    <a:pt x="8" y="147"/>
                  </a:cubicBezTo>
                  <a:close/>
                  <a:moveTo>
                    <a:pt x="378" y="139"/>
                  </a:moveTo>
                  <a:cubicBezTo>
                    <a:pt x="377" y="138"/>
                    <a:pt x="378" y="137"/>
                    <a:pt x="379" y="137"/>
                  </a:cubicBezTo>
                  <a:cubicBezTo>
                    <a:pt x="379" y="137"/>
                    <a:pt x="379" y="137"/>
                    <a:pt x="379" y="137"/>
                  </a:cubicBezTo>
                  <a:cubicBezTo>
                    <a:pt x="380" y="136"/>
                    <a:pt x="381" y="137"/>
                    <a:pt x="382" y="138"/>
                  </a:cubicBezTo>
                  <a:cubicBezTo>
                    <a:pt x="382" y="138"/>
                    <a:pt x="382" y="138"/>
                    <a:pt x="382" y="138"/>
                  </a:cubicBezTo>
                  <a:cubicBezTo>
                    <a:pt x="382" y="139"/>
                    <a:pt x="381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80" y="141"/>
                    <a:pt x="380" y="141"/>
                    <a:pt x="380" y="141"/>
                  </a:cubicBezTo>
                  <a:cubicBezTo>
                    <a:pt x="379" y="141"/>
                    <a:pt x="378" y="140"/>
                    <a:pt x="378" y="139"/>
                  </a:cubicBezTo>
                  <a:close/>
                  <a:moveTo>
                    <a:pt x="10" y="141"/>
                  </a:moveTo>
                  <a:cubicBezTo>
                    <a:pt x="9" y="140"/>
                    <a:pt x="8" y="139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7"/>
                    <a:pt x="10" y="136"/>
                    <a:pt x="11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2" y="137"/>
                    <a:pt x="13" y="138"/>
                    <a:pt x="13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0"/>
                    <a:pt x="12" y="141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0" y="141"/>
                    <a:pt x="10" y="141"/>
                    <a:pt x="10" y="141"/>
                  </a:cubicBezTo>
                  <a:close/>
                  <a:moveTo>
                    <a:pt x="375" y="133"/>
                  </a:moveTo>
                  <a:cubicBezTo>
                    <a:pt x="375" y="132"/>
                    <a:pt x="376" y="130"/>
                    <a:pt x="377" y="130"/>
                  </a:cubicBezTo>
                  <a:cubicBezTo>
                    <a:pt x="377" y="130"/>
                    <a:pt x="377" y="130"/>
                    <a:pt x="377" y="130"/>
                  </a:cubicBezTo>
                  <a:cubicBezTo>
                    <a:pt x="378" y="130"/>
                    <a:pt x="379" y="130"/>
                    <a:pt x="379" y="131"/>
                  </a:cubicBezTo>
                  <a:cubicBezTo>
                    <a:pt x="379" y="131"/>
                    <a:pt x="379" y="131"/>
                    <a:pt x="379" y="131"/>
                  </a:cubicBezTo>
                  <a:cubicBezTo>
                    <a:pt x="380" y="132"/>
                    <a:pt x="379" y="134"/>
                    <a:pt x="378" y="134"/>
                  </a:cubicBezTo>
                  <a:cubicBezTo>
                    <a:pt x="378" y="134"/>
                    <a:pt x="378" y="134"/>
                    <a:pt x="378" y="134"/>
                  </a:cubicBezTo>
                  <a:cubicBezTo>
                    <a:pt x="378" y="134"/>
                    <a:pt x="378" y="134"/>
                    <a:pt x="377" y="134"/>
                  </a:cubicBezTo>
                  <a:cubicBezTo>
                    <a:pt x="377" y="134"/>
                    <a:pt x="377" y="134"/>
                    <a:pt x="377" y="134"/>
                  </a:cubicBezTo>
                  <a:cubicBezTo>
                    <a:pt x="376" y="134"/>
                    <a:pt x="376" y="134"/>
                    <a:pt x="375" y="133"/>
                  </a:cubicBezTo>
                  <a:close/>
                  <a:moveTo>
                    <a:pt x="12" y="134"/>
                  </a:moveTo>
                  <a:cubicBezTo>
                    <a:pt x="11" y="133"/>
                    <a:pt x="11" y="132"/>
                    <a:pt x="11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30"/>
                    <a:pt x="12" y="129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5" y="130"/>
                    <a:pt x="15" y="131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33"/>
                    <a:pt x="14" y="134"/>
                    <a:pt x="13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134"/>
                    <a:pt x="12" y="134"/>
                    <a:pt x="12" y="134"/>
                  </a:cubicBezTo>
                  <a:close/>
                  <a:moveTo>
                    <a:pt x="373" y="126"/>
                  </a:moveTo>
                  <a:cubicBezTo>
                    <a:pt x="372" y="125"/>
                    <a:pt x="373" y="124"/>
                    <a:pt x="374" y="123"/>
                  </a:cubicBezTo>
                  <a:cubicBezTo>
                    <a:pt x="374" y="123"/>
                    <a:pt x="374" y="123"/>
                    <a:pt x="374" y="123"/>
                  </a:cubicBezTo>
                  <a:cubicBezTo>
                    <a:pt x="375" y="123"/>
                    <a:pt x="376" y="123"/>
                    <a:pt x="377" y="124"/>
                  </a:cubicBezTo>
                  <a:cubicBezTo>
                    <a:pt x="377" y="124"/>
                    <a:pt x="377" y="124"/>
                    <a:pt x="377" y="124"/>
                  </a:cubicBezTo>
                  <a:cubicBezTo>
                    <a:pt x="377" y="126"/>
                    <a:pt x="377" y="127"/>
                    <a:pt x="376" y="127"/>
                  </a:cubicBezTo>
                  <a:cubicBezTo>
                    <a:pt x="376" y="127"/>
                    <a:pt x="376" y="127"/>
                    <a:pt x="376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4" y="127"/>
                    <a:pt x="373" y="127"/>
                    <a:pt x="373" y="126"/>
                  </a:cubicBezTo>
                  <a:close/>
                  <a:moveTo>
                    <a:pt x="15" y="127"/>
                  </a:moveTo>
                  <a:cubicBezTo>
                    <a:pt x="14" y="126"/>
                    <a:pt x="13" y="125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23"/>
                    <a:pt x="15" y="122"/>
                    <a:pt x="16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7" y="123"/>
                    <a:pt x="18" y="125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6"/>
                    <a:pt x="16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27"/>
                    <a:pt x="15" y="127"/>
                    <a:pt x="15" y="127"/>
                  </a:cubicBezTo>
                  <a:close/>
                  <a:moveTo>
                    <a:pt x="370" y="119"/>
                  </a:moveTo>
                  <a:cubicBezTo>
                    <a:pt x="370" y="118"/>
                    <a:pt x="370" y="117"/>
                    <a:pt x="371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2" y="116"/>
                    <a:pt x="374" y="117"/>
                    <a:pt x="374" y="118"/>
                  </a:cubicBezTo>
                  <a:cubicBezTo>
                    <a:pt x="374" y="118"/>
                    <a:pt x="374" y="118"/>
                    <a:pt x="374" y="118"/>
                  </a:cubicBezTo>
                  <a:cubicBezTo>
                    <a:pt x="375" y="119"/>
                    <a:pt x="374" y="120"/>
                    <a:pt x="373" y="121"/>
                  </a:cubicBezTo>
                  <a:cubicBezTo>
                    <a:pt x="373" y="121"/>
                    <a:pt x="373" y="121"/>
                    <a:pt x="373" y="121"/>
                  </a:cubicBezTo>
                  <a:cubicBezTo>
                    <a:pt x="373" y="121"/>
                    <a:pt x="372" y="121"/>
                    <a:pt x="372" y="121"/>
                  </a:cubicBezTo>
                  <a:cubicBezTo>
                    <a:pt x="372" y="121"/>
                    <a:pt x="372" y="121"/>
                    <a:pt x="372" y="121"/>
                  </a:cubicBezTo>
                  <a:cubicBezTo>
                    <a:pt x="371" y="121"/>
                    <a:pt x="371" y="120"/>
                    <a:pt x="370" y="119"/>
                  </a:cubicBezTo>
                  <a:close/>
                  <a:moveTo>
                    <a:pt x="17" y="120"/>
                  </a:moveTo>
                  <a:cubicBezTo>
                    <a:pt x="16" y="120"/>
                    <a:pt x="16" y="118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6"/>
                    <a:pt x="18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7"/>
                    <a:pt x="21" y="118"/>
                    <a:pt x="20" y="11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0"/>
                    <a:pt x="19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lose/>
                  <a:moveTo>
                    <a:pt x="367" y="113"/>
                  </a:moveTo>
                  <a:cubicBezTo>
                    <a:pt x="367" y="112"/>
                    <a:pt x="367" y="111"/>
                    <a:pt x="368" y="110"/>
                  </a:cubicBezTo>
                  <a:cubicBezTo>
                    <a:pt x="368" y="110"/>
                    <a:pt x="368" y="110"/>
                    <a:pt x="368" y="110"/>
                  </a:cubicBezTo>
                  <a:cubicBezTo>
                    <a:pt x="369" y="110"/>
                    <a:pt x="370" y="110"/>
                    <a:pt x="371" y="111"/>
                  </a:cubicBezTo>
                  <a:cubicBezTo>
                    <a:pt x="371" y="111"/>
                    <a:pt x="371" y="111"/>
                    <a:pt x="371" y="111"/>
                  </a:cubicBezTo>
                  <a:cubicBezTo>
                    <a:pt x="372" y="112"/>
                    <a:pt x="371" y="113"/>
                    <a:pt x="370" y="114"/>
                  </a:cubicBezTo>
                  <a:cubicBezTo>
                    <a:pt x="370" y="114"/>
                    <a:pt x="370" y="114"/>
                    <a:pt x="370" y="114"/>
                  </a:cubicBezTo>
                  <a:cubicBezTo>
                    <a:pt x="370" y="114"/>
                    <a:pt x="369" y="114"/>
                    <a:pt x="369" y="114"/>
                  </a:cubicBezTo>
                  <a:cubicBezTo>
                    <a:pt x="369" y="114"/>
                    <a:pt x="369" y="114"/>
                    <a:pt x="369" y="114"/>
                  </a:cubicBezTo>
                  <a:cubicBezTo>
                    <a:pt x="368" y="114"/>
                    <a:pt x="368" y="114"/>
                    <a:pt x="367" y="113"/>
                  </a:cubicBezTo>
                  <a:close/>
                  <a:moveTo>
                    <a:pt x="20" y="114"/>
                  </a:moveTo>
                  <a:cubicBezTo>
                    <a:pt x="19" y="113"/>
                    <a:pt x="19" y="112"/>
                    <a:pt x="19" y="111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1" y="109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4" y="111"/>
                    <a:pt x="23" y="113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13"/>
                    <a:pt x="22" y="11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1" y="114"/>
                    <a:pt x="21" y="114"/>
                    <a:pt x="20" y="114"/>
                  </a:cubicBezTo>
                  <a:close/>
                  <a:moveTo>
                    <a:pt x="364" y="107"/>
                  </a:moveTo>
                  <a:cubicBezTo>
                    <a:pt x="363" y="106"/>
                    <a:pt x="364" y="104"/>
                    <a:pt x="365" y="104"/>
                  </a:cubicBezTo>
                  <a:cubicBezTo>
                    <a:pt x="365" y="104"/>
                    <a:pt x="365" y="104"/>
                    <a:pt x="365" y="104"/>
                  </a:cubicBezTo>
                  <a:cubicBezTo>
                    <a:pt x="366" y="103"/>
                    <a:pt x="367" y="104"/>
                    <a:pt x="368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7"/>
                    <a:pt x="367" y="107"/>
                  </a:cubicBezTo>
                  <a:cubicBezTo>
                    <a:pt x="367" y="107"/>
                    <a:pt x="367" y="107"/>
                    <a:pt x="367" y="107"/>
                  </a:cubicBezTo>
                  <a:cubicBezTo>
                    <a:pt x="367" y="108"/>
                    <a:pt x="366" y="108"/>
                    <a:pt x="366" y="108"/>
                  </a:cubicBezTo>
                  <a:cubicBezTo>
                    <a:pt x="366" y="108"/>
                    <a:pt x="366" y="108"/>
                    <a:pt x="366" y="108"/>
                  </a:cubicBezTo>
                  <a:cubicBezTo>
                    <a:pt x="365" y="108"/>
                    <a:pt x="364" y="107"/>
                    <a:pt x="364" y="107"/>
                  </a:cubicBezTo>
                  <a:close/>
                  <a:moveTo>
                    <a:pt x="24" y="107"/>
                  </a:moveTo>
                  <a:cubicBezTo>
                    <a:pt x="22" y="106"/>
                    <a:pt x="22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4" y="103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7" y="104"/>
                    <a:pt x="27" y="105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6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4" y="107"/>
                    <a:pt x="24" y="107"/>
                    <a:pt x="24" y="107"/>
                  </a:cubicBezTo>
                  <a:close/>
                  <a:moveTo>
                    <a:pt x="361" y="100"/>
                  </a:moveTo>
                  <a:cubicBezTo>
                    <a:pt x="360" y="99"/>
                    <a:pt x="360" y="98"/>
                    <a:pt x="361" y="97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62" y="97"/>
                    <a:pt x="364" y="97"/>
                    <a:pt x="364" y="98"/>
                  </a:cubicBezTo>
                  <a:cubicBezTo>
                    <a:pt x="364" y="98"/>
                    <a:pt x="364" y="98"/>
                    <a:pt x="364" y="98"/>
                  </a:cubicBezTo>
                  <a:cubicBezTo>
                    <a:pt x="365" y="99"/>
                    <a:pt x="364" y="101"/>
                    <a:pt x="363" y="101"/>
                  </a:cubicBezTo>
                  <a:cubicBezTo>
                    <a:pt x="363" y="101"/>
                    <a:pt x="363" y="101"/>
                    <a:pt x="363" y="101"/>
                  </a:cubicBezTo>
                  <a:cubicBezTo>
                    <a:pt x="363" y="101"/>
                    <a:pt x="363" y="101"/>
                    <a:pt x="362" y="101"/>
                  </a:cubicBezTo>
                  <a:cubicBezTo>
                    <a:pt x="362" y="101"/>
                    <a:pt x="362" y="101"/>
                    <a:pt x="362" y="101"/>
                  </a:cubicBezTo>
                  <a:cubicBezTo>
                    <a:pt x="362" y="101"/>
                    <a:pt x="361" y="101"/>
                    <a:pt x="361" y="100"/>
                  </a:cubicBezTo>
                  <a:close/>
                  <a:moveTo>
                    <a:pt x="27" y="101"/>
                  </a:moveTo>
                  <a:cubicBezTo>
                    <a:pt x="26" y="100"/>
                    <a:pt x="26" y="99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7" y="97"/>
                    <a:pt x="28" y="96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9" y="101"/>
                    <a:pt x="29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7" y="101"/>
                    <a:pt x="27" y="101"/>
                  </a:cubicBezTo>
                  <a:close/>
                  <a:moveTo>
                    <a:pt x="357" y="94"/>
                  </a:moveTo>
                  <a:cubicBezTo>
                    <a:pt x="357" y="94"/>
                    <a:pt x="357" y="94"/>
                    <a:pt x="357" y="94"/>
                  </a:cubicBezTo>
                  <a:cubicBezTo>
                    <a:pt x="356" y="93"/>
                    <a:pt x="357" y="92"/>
                    <a:pt x="358" y="91"/>
                  </a:cubicBezTo>
                  <a:cubicBezTo>
                    <a:pt x="358" y="91"/>
                    <a:pt x="358" y="91"/>
                    <a:pt x="358" y="91"/>
                  </a:cubicBezTo>
                  <a:cubicBezTo>
                    <a:pt x="359" y="91"/>
                    <a:pt x="360" y="91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361" y="93"/>
                    <a:pt x="361" y="94"/>
                    <a:pt x="360" y="95"/>
                  </a:cubicBezTo>
                  <a:cubicBezTo>
                    <a:pt x="360" y="95"/>
                    <a:pt x="360" y="95"/>
                    <a:pt x="360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9" y="95"/>
                    <a:pt x="359" y="95"/>
                    <a:pt x="359" y="95"/>
                  </a:cubicBezTo>
                  <a:cubicBezTo>
                    <a:pt x="358" y="95"/>
                    <a:pt x="357" y="95"/>
                    <a:pt x="357" y="94"/>
                  </a:cubicBezTo>
                  <a:close/>
                  <a:moveTo>
                    <a:pt x="31" y="94"/>
                  </a:moveTo>
                  <a:cubicBezTo>
                    <a:pt x="30" y="94"/>
                    <a:pt x="29" y="93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1" y="91"/>
                    <a:pt x="32" y="90"/>
                    <a:pt x="33" y="91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4" y="91"/>
                    <a:pt x="34" y="93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4"/>
                    <a:pt x="32" y="95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1" y="95"/>
                    <a:pt x="31" y="94"/>
                  </a:cubicBezTo>
                  <a:close/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2" y="87"/>
                    <a:pt x="353" y="86"/>
                    <a:pt x="353" y="85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4" y="85"/>
                    <a:pt x="356" y="85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7"/>
                    <a:pt x="357" y="88"/>
                    <a:pt x="356" y="89"/>
                  </a:cubicBezTo>
                  <a:cubicBezTo>
                    <a:pt x="356" y="89"/>
                    <a:pt x="356" y="89"/>
                    <a:pt x="356" y="89"/>
                  </a:cubicBezTo>
                  <a:cubicBezTo>
                    <a:pt x="356" y="89"/>
                    <a:pt x="355" y="89"/>
                    <a:pt x="355" y="89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4" y="89"/>
                    <a:pt x="353" y="89"/>
                    <a:pt x="353" y="88"/>
                  </a:cubicBezTo>
                  <a:close/>
                  <a:moveTo>
                    <a:pt x="35" y="88"/>
                  </a:moveTo>
                  <a:cubicBezTo>
                    <a:pt x="34" y="88"/>
                    <a:pt x="33" y="86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4"/>
                    <a:pt x="36" y="84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8" y="86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89"/>
                    <a:pt x="35" y="89"/>
                    <a:pt x="35" y="88"/>
                  </a:cubicBezTo>
                  <a:close/>
                  <a:moveTo>
                    <a:pt x="349" y="82"/>
                  </a:moveTo>
                  <a:cubicBezTo>
                    <a:pt x="348" y="82"/>
                    <a:pt x="348" y="80"/>
                    <a:pt x="349" y="79"/>
                  </a:cubicBezTo>
                  <a:cubicBezTo>
                    <a:pt x="349" y="79"/>
                    <a:pt x="349" y="79"/>
                    <a:pt x="349" y="79"/>
                  </a:cubicBezTo>
                  <a:cubicBezTo>
                    <a:pt x="350" y="79"/>
                    <a:pt x="352" y="79"/>
                    <a:pt x="352" y="80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53" y="81"/>
                    <a:pt x="353" y="82"/>
                    <a:pt x="352" y="83"/>
                  </a:cubicBezTo>
                  <a:cubicBezTo>
                    <a:pt x="352" y="83"/>
                    <a:pt x="352" y="83"/>
                    <a:pt x="352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1" y="83"/>
                    <a:pt x="351" y="83"/>
                    <a:pt x="351" y="83"/>
                  </a:cubicBezTo>
                  <a:cubicBezTo>
                    <a:pt x="350" y="83"/>
                    <a:pt x="349" y="83"/>
                    <a:pt x="349" y="82"/>
                  </a:cubicBezTo>
                  <a:close/>
                  <a:moveTo>
                    <a:pt x="39" y="82"/>
                  </a:moveTo>
                  <a:cubicBezTo>
                    <a:pt x="38" y="82"/>
                    <a:pt x="38" y="80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9"/>
                    <a:pt x="40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0"/>
                    <a:pt x="42" y="81"/>
                    <a:pt x="42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1" y="83"/>
                    <a:pt x="41" y="83"/>
                    <a:pt x="40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40" y="83"/>
                    <a:pt x="39" y="83"/>
                    <a:pt x="39" y="82"/>
                  </a:cubicBezTo>
                  <a:close/>
                  <a:moveTo>
                    <a:pt x="344" y="77"/>
                  </a:moveTo>
                  <a:cubicBezTo>
                    <a:pt x="344" y="76"/>
                    <a:pt x="344" y="75"/>
                    <a:pt x="345" y="74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6" y="73"/>
                    <a:pt x="347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9" y="75"/>
                    <a:pt x="348" y="76"/>
                    <a:pt x="347" y="77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7" y="77"/>
                    <a:pt x="347" y="78"/>
                    <a:pt x="346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78"/>
                    <a:pt x="345" y="77"/>
                    <a:pt x="344" y="77"/>
                  </a:cubicBezTo>
                  <a:close/>
                  <a:moveTo>
                    <a:pt x="43" y="77"/>
                  </a:moveTo>
                  <a:cubicBezTo>
                    <a:pt x="42" y="76"/>
                    <a:pt x="42" y="75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3" y="73"/>
                    <a:pt x="45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4"/>
                    <a:pt x="47" y="75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3" y="77"/>
                    <a:pt x="43" y="77"/>
                  </a:cubicBezTo>
                  <a:close/>
                  <a:moveTo>
                    <a:pt x="340" y="71"/>
                  </a:moveTo>
                  <a:cubicBezTo>
                    <a:pt x="339" y="70"/>
                    <a:pt x="339" y="69"/>
                    <a:pt x="340" y="68"/>
                  </a:cubicBezTo>
                  <a:cubicBezTo>
                    <a:pt x="340" y="68"/>
                    <a:pt x="340" y="68"/>
                    <a:pt x="340" y="68"/>
                  </a:cubicBezTo>
                  <a:cubicBezTo>
                    <a:pt x="341" y="68"/>
                    <a:pt x="342" y="68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4" y="69"/>
                    <a:pt x="344" y="71"/>
                    <a:pt x="343" y="72"/>
                  </a:cubicBezTo>
                  <a:cubicBezTo>
                    <a:pt x="343" y="72"/>
                    <a:pt x="343" y="72"/>
                    <a:pt x="343" y="72"/>
                  </a:cubicBezTo>
                  <a:cubicBezTo>
                    <a:pt x="343" y="72"/>
                    <a:pt x="342" y="72"/>
                    <a:pt x="342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1" y="72"/>
                    <a:pt x="340" y="72"/>
                    <a:pt x="340" y="71"/>
                  </a:cubicBezTo>
                  <a:close/>
                  <a:moveTo>
                    <a:pt x="48" y="71"/>
                  </a:moveTo>
                  <a:cubicBezTo>
                    <a:pt x="47" y="70"/>
                    <a:pt x="47" y="69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7"/>
                    <a:pt x="49" y="67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71"/>
                    <a:pt x="50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8" y="72"/>
                    <a:pt x="48" y="71"/>
                    <a:pt x="48" y="71"/>
                  </a:cubicBezTo>
                  <a:close/>
                  <a:moveTo>
                    <a:pt x="335" y="66"/>
                  </a:moveTo>
                  <a:cubicBezTo>
                    <a:pt x="334" y="65"/>
                    <a:pt x="334" y="64"/>
                    <a:pt x="335" y="63"/>
                  </a:cubicBezTo>
                  <a:cubicBezTo>
                    <a:pt x="335" y="63"/>
                    <a:pt x="335" y="63"/>
                    <a:pt x="335" y="63"/>
                  </a:cubicBezTo>
                  <a:cubicBezTo>
                    <a:pt x="336" y="62"/>
                    <a:pt x="338" y="62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8" y="63"/>
                    <a:pt x="338" y="63"/>
                    <a:pt x="338" y="63"/>
                  </a:cubicBezTo>
                  <a:cubicBezTo>
                    <a:pt x="339" y="64"/>
                    <a:pt x="339" y="65"/>
                    <a:pt x="338" y="66"/>
                  </a:cubicBezTo>
                  <a:cubicBezTo>
                    <a:pt x="338" y="66"/>
                    <a:pt x="338" y="66"/>
                    <a:pt x="338" y="66"/>
                  </a:cubicBezTo>
                  <a:cubicBezTo>
                    <a:pt x="338" y="66"/>
                    <a:pt x="337" y="67"/>
                    <a:pt x="337" y="67"/>
                  </a:cubicBezTo>
                  <a:cubicBezTo>
                    <a:pt x="337" y="67"/>
                    <a:pt x="337" y="67"/>
                    <a:pt x="337" y="67"/>
                  </a:cubicBezTo>
                  <a:cubicBezTo>
                    <a:pt x="336" y="67"/>
                    <a:pt x="336" y="66"/>
                    <a:pt x="335" y="66"/>
                  </a:cubicBezTo>
                  <a:close/>
                  <a:moveTo>
                    <a:pt x="52" y="66"/>
                  </a:moveTo>
                  <a:cubicBezTo>
                    <a:pt x="51" y="65"/>
                    <a:pt x="51" y="64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2"/>
                    <a:pt x="54" y="62"/>
                    <a:pt x="55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3"/>
                    <a:pt x="56" y="65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lose/>
                  <a:moveTo>
                    <a:pt x="330" y="61"/>
                  </a:moveTo>
                  <a:cubicBezTo>
                    <a:pt x="329" y="60"/>
                    <a:pt x="329" y="59"/>
                    <a:pt x="330" y="58"/>
                  </a:cubicBezTo>
                  <a:cubicBezTo>
                    <a:pt x="330" y="58"/>
                    <a:pt x="330" y="58"/>
                    <a:pt x="330" y="58"/>
                  </a:cubicBezTo>
                  <a:cubicBezTo>
                    <a:pt x="331" y="57"/>
                    <a:pt x="332" y="57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4" y="59"/>
                    <a:pt x="334" y="60"/>
                    <a:pt x="333" y="61"/>
                  </a:cubicBezTo>
                  <a:cubicBezTo>
                    <a:pt x="333" y="61"/>
                    <a:pt x="333" y="61"/>
                    <a:pt x="333" y="61"/>
                  </a:cubicBezTo>
                  <a:cubicBezTo>
                    <a:pt x="333" y="61"/>
                    <a:pt x="332" y="61"/>
                    <a:pt x="332" y="61"/>
                  </a:cubicBezTo>
                  <a:cubicBezTo>
                    <a:pt x="332" y="61"/>
                    <a:pt x="332" y="61"/>
                    <a:pt x="332" y="61"/>
                  </a:cubicBezTo>
                  <a:cubicBezTo>
                    <a:pt x="331" y="61"/>
                    <a:pt x="331" y="61"/>
                    <a:pt x="330" y="61"/>
                  </a:cubicBezTo>
                  <a:close/>
                  <a:moveTo>
                    <a:pt x="57" y="60"/>
                  </a:moveTo>
                  <a:cubicBezTo>
                    <a:pt x="56" y="60"/>
                    <a:pt x="56" y="58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8" y="57"/>
                    <a:pt x="59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8"/>
                    <a:pt x="61" y="60"/>
                    <a:pt x="60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1"/>
                    <a:pt x="58" y="61"/>
                    <a:pt x="57" y="60"/>
                  </a:cubicBezTo>
                  <a:close/>
                  <a:moveTo>
                    <a:pt x="325" y="56"/>
                  </a:moveTo>
                  <a:cubicBezTo>
                    <a:pt x="325" y="56"/>
                    <a:pt x="325" y="56"/>
                    <a:pt x="325" y="56"/>
                  </a:cubicBezTo>
                  <a:cubicBezTo>
                    <a:pt x="324" y="55"/>
                    <a:pt x="324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6" y="52"/>
                    <a:pt x="327" y="52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9" y="54"/>
                    <a:pt x="329" y="55"/>
                    <a:pt x="328" y="56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8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6"/>
                    <a:pt x="326" y="56"/>
                    <a:pt x="325" y="56"/>
                  </a:cubicBezTo>
                  <a:close/>
                  <a:moveTo>
                    <a:pt x="62" y="55"/>
                  </a:moveTo>
                  <a:cubicBezTo>
                    <a:pt x="62" y="54"/>
                    <a:pt x="62" y="53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6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6"/>
                    <a:pt x="65" y="56"/>
                    <a:pt x="64" y="56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3" y="56"/>
                    <a:pt x="63" y="56"/>
                    <a:pt x="62" y="55"/>
                  </a:cubicBezTo>
                  <a:close/>
                  <a:moveTo>
                    <a:pt x="320" y="51"/>
                  </a:moveTo>
                  <a:cubicBezTo>
                    <a:pt x="319" y="50"/>
                    <a:pt x="319" y="49"/>
                    <a:pt x="320" y="48"/>
                  </a:cubicBezTo>
                  <a:cubicBezTo>
                    <a:pt x="320" y="48"/>
                    <a:pt x="320" y="48"/>
                    <a:pt x="320" y="48"/>
                  </a:cubicBezTo>
                  <a:cubicBezTo>
                    <a:pt x="320" y="47"/>
                    <a:pt x="322" y="47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9"/>
                    <a:pt x="324" y="50"/>
                    <a:pt x="323" y="51"/>
                  </a:cubicBezTo>
                  <a:cubicBezTo>
                    <a:pt x="323" y="51"/>
                    <a:pt x="323" y="51"/>
                    <a:pt x="323" y="51"/>
                  </a:cubicBezTo>
                  <a:cubicBezTo>
                    <a:pt x="322" y="51"/>
                    <a:pt x="322" y="52"/>
                    <a:pt x="321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1" y="52"/>
                    <a:pt x="320" y="51"/>
                    <a:pt x="320" y="51"/>
                  </a:cubicBezTo>
                  <a:close/>
                  <a:moveTo>
                    <a:pt x="68" y="50"/>
                  </a:moveTo>
                  <a:cubicBezTo>
                    <a:pt x="67" y="50"/>
                    <a:pt x="67" y="48"/>
                    <a:pt x="68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70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2" y="50"/>
                    <a:pt x="71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0" y="51"/>
                    <a:pt x="70" y="51"/>
                    <a:pt x="69" y="51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8" y="51"/>
                    <a:pt x="68" y="50"/>
                  </a:cubicBezTo>
                  <a:close/>
                  <a:moveTo>
                    <a:pt x="314" y="46"/>
                  </a:moveTo>
                  <a:cubicBezTo>
                    <a:pt x="313" y="46"/>
                    <a:pt x="313" y="44"/>
                    <a:pt x="314" y="44"/>
                  </a:cubicBezTo>
                  <a:cubicBezTo>
                    <a:pt x="314" y="44"/>
                    <a:pt x="314" y="44"/>
                    <a:pt x="314" y="44"/>
                  </a:cubicBezTo>
                  <a:cubicBezTo>
                    <a:pt x="315" y="43"/>
                    <a:pt x="316" y="42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318" y="44"/>
                    <a:pt x="318" y="45"/>
                    <a:pt x="317" y="46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17" y="47"/>
                    <a:pt x="316" y="47"/>
                    <a:pt x="316" y="47"/>
                  </a:cubicBezTo>
                  <a:cubicBezTo>
                    <a:pt x="316" y="47"/>
                    <a:pt x="316" y="47"/>
                    <a:pt x="316" y="47"/>
                  </a:cubicBezTo>
                  <a:cubicBezTo>
                    <a:pt x="315" y="47"/>
                    <a:pt x="315" y="47"/>
                    <a:pt x="314" y="46"/>
                  </a:cubicBezTo>
                  <a:close/>
                  <a:moveTo>
                    <a:pt x="73" y="46"/>
                  </a:moveTo>
                  <a:cubicBezTo>
                    <a:pt x="73" y="45"/>
                    <a:pt x="73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5" y="42"/>
                    <a:pt x="76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4"/>
                    <a:pt x="77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4" y="47"/>
                    <a:pt x="74" y="46"/>
                    <a:pt x="73" y="46"/>
                  </a:cubicBezTo>
                  <a:close/>
                  <a:moveTo>
                    <a:pt x="309" y="42"/>
                  </a:moveTo>
                  <a:cubicBezTo>
                    <a:pt x="309" y="42"/>
                    <a:pt x="309" y="42"/>
                    <a:pt x="309" y="42"/>
                  </a:cubicBezTo>
                  <a:cubicBezTo>
                    <a:pt x="308" y="41"/>
                    <a:pt x="307" y="40"/>
                    <a:pt x="308" y="39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9" y="38"/>
                    <a:pt x="310" y="38"/>
                    <a:pt x="311" y="39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2" y="39"/>
                    <a:pt x="312" y="41"/>
                    <a:pt x="312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1" y="42"/>
                    <a:pt x="311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9" y="43"/>
                    <a:pt x="309" y="42"/>
                    <a:pt x="309" y="42"/>
                  </a:cubicBezTo>
                  <a:close/>
                  <a:moveTo>
                    <a:pt x="79" y="41"/>
                  </a:moveTo>
                  <a:cubicBezTo>
                    <a:pt x="78" y="40"/>
                    <a:pt x="78" y="39"/>
                    <a:pt x="79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0" y="38"/>
                    <a:pt x="82" y="38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3" y="40"/>
                    <a:pt x="83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1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0" y="42"/>
                    <a:pt x="79" y="42"/>
                    <a:pt x="79" y="41"/>
                  </a:cubicBezTo>
                  <a:close/>
                  <a:moveTo>
                    <a:pt x="303" y="38"/>
                  </a:moveTo>
                  <a:cubicBezTo>
                    <a:pt x="302" y="37"/>
                    <a:pt x="302" y="36"/>
                    <a:pt x="302" y="35"/>
                  </a:cubicBezTo>
                  <a:cubicBezTo>
                    <a:pt x="302" y="35"/>
                    <a:pt x="302" y="35"/>
                    <a:pt x="302" y="35"/>
                  </a:cubicBezTo>
                  <a:cubicBezTo>
                    <a:pt x="303" y="34"/>
                    <a:pt x="304" y="34"/>
                    <a:pt x="305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35"/>
                    <a:pt x="306" y="36"/>
                    <a:pt x="306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5" y="38"/>
                    <a:pt x="305" y="38"/>
                    <a:pt x="304" y="38"/>
                  </a:cubicBezTo>
                  <a:cubicBezTo>
                    <a:pt x="304" y="38"/>
                    <a:pt x="304" y="38"/>
                    <a:pt x="304" y="38"/>
                  </a:cubicBezTo>
                  <a:cubicBezTo>
                    <a:pt x="304" y="38"/>
                    <a:pt x="303" y="38"/>
                    <a:pt x="303" y="38"/>
                  </a:cubicBezTo>
                  <a:close/>
                  <a:moveTo>
                    <a:pt x="85" y="37"/>
                  </a:moveTo>
                  <a:cubicBezTo>
                    <a:pt x="84" y="36"/>
                    <a:pt x="84" y="3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9" y="36"/>
                    <a:pt x="89" y="37"/>
                    <a:pt x="88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6" y="38"/>
                    <a:pt x="85" y="38"/>
                    <a:pt x="85" y="37"/>
                  </a:cubicBezTo>
                  <a:close/>
                  <a:moveTo>
                    <a:pt x="297" y="34"/>
                  </a:moveTo>
                  <a:cubicBezTo>
                    <a:pt x="296" y="33"/>
                    <a:pt x="296" y="32"/>
                    <a:pt x="296" y="31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0"/>
                    <a:pt x="298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300" y="31"/>
                    <a:pt x="300" y="32"/>
                    <a:pt x="300" y="33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299" y="34"/>
                    <a:pt x="299" y="34"/>
                    <a:pt x="298" y="34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8" y="34"/>
                    <a:pt x="297" y="34"/>
                    <a:pt x="297" y="34"/>
                  </a:cubicBezTo>
                  <a:close/>
                  <a:moveTo>
                    <a:pt x="91" y="33"/>
                  </a:moveTo>
                  <a:cubicBezTo>
                    <a:pt x="90" y="32"/>
                    <a:pt x="90" y="31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92" y="30"/>
                    <a:pt x="94" y="30"/>
                    <a:pt x="94" y="31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3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1" y="34"/>
                    <a:pt x="91" y="33"/>
                  </a:cubicBezTo>
                  <a:close/>
                  <a:moveTo>
                    <a:pt x="291" y="30"/>
                  </a:moveTo>
                  <a:cubicBezTo>
                    <a:pt x="291" y="30"/>
                    <a:pt x="291" y="30"/>
                    <a:pt x="291" y="30"/>
                  </a:cubicBezTo>
                  <a:cubicBezTo>
                    <a:pt x="290" y="30"/>
                    <a:pt x="289" y="28"/>
                    <a:pt x="290" y="27"/>
                  </a:cubicBezTo>
                  <a:cubicBezTo>
                    <a:pt x="290" y="27"/>
                    <a:pt x="290" y="27"/>
                    <a:pt x="290" y="27"/>
                  </a:cubicBezTo>
                  <a:cubicBezTo>
                    <a:pt x="291" y="26"/>
                    <a:pt x="292" y="26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4" y="27"/>
                    <a:pt x="294" y="29"/>
                    <a:pt x="294" y="30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30"/>
                    <a:pt x="293" y="31"/>
                    <a:pt x="292" y="3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1" y="31"/>
                    <a:pt x="291" y="31"/>
                    <a:pt x="291" y="30"/>
                  </a:cubicBezTo>
                  <a:close/>
                  <a:moveTo>
                    <a:pt x="97" y="29"/>
                  </a:moveTo>
                  <a:cubicBezTo>
                    <a:pt x="96" y="28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9" y="26"/>
                    <a:pt x="100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99" y="30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8" y="30"/>
                    <a:pt x="97" y="30"/>
                    <a:pt x="97" y="29"/>
                  </a:cubicBezTo>
                  <a:close/>
                  <a:moveTo>
                    <a:pt x="284" y="27"/>
                  </a:moveTo>
                  <a:cubicBezTo>
                    <a:pt x="283" y="26"/>
                    <a:pt x="283" y="25"/>
                    <a:pt x="284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4" y="23"/>
                    <a:pt x="285" y="23"/>
                    <a:pt x="286" y="23"/>
                  </a:cubicBezTo>
                  <a:cubicBezTo>
                    <a:pt x="286" y="23"/>
                    <a:pt x="286" y="23"/>
                    <a:pt x="286" y="23"/>
                  </a:cubicBezTo>
                  <a:cubicBezTo>
                    <a:pt x="288" y="24"/>
                    <a:pt x="288" y="25"/>
                    <a:pt x="287" y="26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7"/>
                    <a:pt x="286" y="27"/>
                    <a:pt x="285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85" y="27"/>
                    <a:pt x="285" y="27"/>
                    <a:pt x="284" y="27"/>
                  </a:cubicBezTo>
                  <a:close/>
                  <a:moveTo>
                    <a:pt x="103" y="26"/>
                  </a:moveTo>
                  <a:cubicBezTo>
                    <a:pt x="103" y="25"/>
                    <a:pt x="103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2"/>
                    <a:pt x="106" y="23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7"/>
                    <a:pt x="104" y="26"/>
                    <a:pt x="103" y="26"/>
                  </a:cubicBezTo>
                  <a:close/>
                  <a:moveTo>
                    <a:pt x="278" y="24"/>
                  </a:moveTo>
                  <a:cubicBezTo>
                    <a:pt x="277" y="23"/>
                    <a:pt x="277" y="22"/>
                    <a:pt x="277" y="21"/>
                  </a:cubicBezTo>
                  <a:cubicBezTo>
                    <a:pt x="277" y="21"/>
                    <a:pt x="277" y="21"/>
                    <a:pt x="277" y="21"/>
                  </a:cubicBezTo>
                  <a:cubicBezTo>
                    <a:pt x="278" y="20"/>
                    <a:pt x="279" y="19"/>
                    <a:pt x="280" y="20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81" y="20"/>
                    <a:pt x="281" y="22"/>
                    <a:pt x="281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3"/>
                    <a:pt x="280" y="24"/>
                    <a:pt x="279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9" y="24"/>
                    <a:pt x="278" y="24"/>
                    <a:pt x="278" y="24"/>
                  </a:cubicBezTo>
                  <a:close/>
                  <a:moveTo>
                    <a:pt x="110" y="22"/>
                  </a:moveTo>
                  <a:cubicBezTo>
                    <a:pt x="109" y="21"/>
                    <a:pt x="110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19"/>
                    <a:pt x="113" y="20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22"/>
                    <a:pt x="113" y="23"/>
                    <a:pt x="112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1" y="24"/>
                    <a:pt x="110" y="23"/>
                    <a:pt x="110" y="22"/>
                  </a:cubicBezTo>
                  <a:close/>
                  <a:moveTo>
                    <a:pt x="272" y="21"/>
                  </a:moveTo>
                  <a:cubicBezTo>
                    <a:pt x="271" y="20"/>
                    <a:pt x="270" y="19"/>
                    <a:pt x="271" y="18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1" y="17"/>
                    <a:pt x="272" y="16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4" y="17"/>
                    <a:pt x="275" y="18"/>
                    <a:pt x="274" y="20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20"/>
                    <a:pt x="273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ubicBezTo>
                    <a:pt x="272" y="21"/>
                    <a:pt x="272" y="21"/>
                    <a:pt x="272" y="21"/>
                  </a:cubicBezTo>
                  <a:close/>
                  <a:moveTo>
                    <a:pt x="116" y="19"/>
                  </a:moveTo>
                  <a:cubicBezTo>
                    <a:pt x="116" y="18"/>
                    <a:pt x="116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8" y="16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9"/>
                    <a:pt x="120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6" y="20"/>
                    <a:pt x="116" y="19"/>
                  </a:cubicBezTo>
                  <a:close/>
                  <a:moveTo>
                    <a:pt x="265" y="18"/>
                  </a:moveTo>
                  <a:cubicBezTo>
                    <a:pt x="264" y="17"/>
                    <a:pt x="263" y="16"/>
                    <a:pt x="264" y="15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4" y="14"/>
                    <a:pt x="265" y="13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8" y="14"/>
                    <a:pt x="268" y="16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8"/>
                    <a:pt x="267" y="18"/>
                    <a:pt x="266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8"/>
                    <a:pt x="265" y="18"/>
                    <a:pt x="265" y="18"/>
                  </a:cubicBezTo>
                  <a:close/>
                  <a:moveTo>
                    <a:pt x="123" y="17"/>
                  </a:moveTo>
                  <a:cubicBezTo>
                    <a:pt x="122" y="15"/>
                    <a:pt x="123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3"/>
                    <a:pt x="126" y="14"/>
                    <a:pt x="12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6"/>
                    <a:pt x="127" y="17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4" y="18"/>
                    <a:pt x="123" y="17"/>
                    <a:pt x="123" y="17"/>
                  </a:cubicBezTo>
                  <a:close/>
                  <a:moveTo>
                    <a:pt x="258" y="15"/>
                  </a:move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4"/>
                    <a:pt x="257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7" y="12"/>
                    <a:pt x="259" y="11"/>
                    <a:pt x="260" y="11"/>
                  </a:cubicBezTo>
                  <a:cubicBezTo>
                    <a:pt x="260" y="11"/>
                    <a:pt x="260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1" y="15"/>
                    <a:pt x="260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59" y="15"/>
                    <a:pt x="259" y="15"/>
                    <a:pt x="258" y="15"/>
                  </a:cubicBezTo>
                  <a:close/>
                  <a:moveTo>
                    <a:pt x="129" y="14"/>
                  </a:moveTo>
                  <a:cubicBezTo>
                    <a:pt x="129" y="13"/>
                    <a:pt x="130" y="12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2" y="11"/>
                    <a:pt x="133" y="11"/>
                    <a:pt x="133" y="13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4" y="14"/>
                    <a:pt x="133" y="15"/>
                    <a:pt x="132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2" y="15"/>
                    <a:pt x="132" y="15"/>
                    <a:pt x="131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15"/>
                    <a:pt x="130" y="15"/>
                    <a:pt x="129" y="14"/>
                  </a:cubicBezTo>
                  <a:close/>
                  <a:moveTo>
                    <a:pt x="252" y="13"/>
                  </a:moveTo>
                  <a:cubicBezTo>
                    <a:pt x="250" y="13"/>
                    <a:pt x="250" y="12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9"/>
                    <a:pt x="252" y="9"/>
                    <a:pt x="253" y="9"/>
                  </a:cubicBezTo>
                  <a:cubicBezTo>
                    <a:pt x="253" y="9"/>
                    <a:pt x="253" y="9"/>
                    <a:pt x="253" y="9"/>
                  </a:cubicBezTo>
                  <a:cubicBezTo>
                    <a:pt x="254" y="9"/>
                    <a:pt x="255" y="11"/>
                    <a:pt x="254" y="12"/>
                  </a:cubicBezTo>
                  <a:cubicBezTo>
                    <a:pt x="254" y="12"/>
                    <a:pt x="254" y="12"/>
                    <a:pt x="254" y="12"/>
                  </a:cubicBezTo>
                  <a:cubicBezTo>
                    <a:pt x="254" y="13"/>
                    <a:pt x="253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52" y="13"/>
                    <a:pt x="252" y="13"/>
                  </a:cubicBezTo>
                  <a:close/>
                  <a:moveTo>
                    <a:pt x="136" y="12"/>
                  </a:moveTo>
                  <a:cubicBezTo>
                    <a:pt x="136" y="10"/>
                    <a:pt x="137" y="9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9" y="9"/>
                    <a:pt x="140" y="9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1"/>
                    <a:pt x="140" y="13"/>
                    <a:pt x="139" y="13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13"/>
                    <a:pt x="139" y="13"/>
                    <a:pt x="138" y="13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7" y="13"/>
                    <a:pt x="137" y="13"/>
                    <a:pt x="136" y="12"/>
                  </a:cubicBezTo>
                  <a:close/>
                  <a:moveTo>
                    <a:pt x="245" y="11"/>
                  </a:moveTo>
                  <a:cubicBezTo>
                    <a:pt x="244" y="11"/>
                    <a:pt x="243" y="10"/>
                    <a:pt x="243" y="9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3" y="7"/>
                    <a:pt x="245" y="7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7" y="7"/>
                    <a:pt x="248" y="9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1"/>
                    <a:pt x="246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5" y="11"/>
                    <a:pt x="245" y="11"/>
                    <a:pt x="245" y="11"/>
                  </a:cubicBezTo>
                  <a:close/>
                  <a:moveTo>
                    <a:pt x="143" y="10"/>
                  </a:moveTo>
                  <a:cubicBezTo>
                    <a:pt x="143" y="8"/>
                    <a:pt x="144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6" y="7"/>
                    <a:pt x="147" y="7"/>
                    <a:pt x="147" y="8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8" y="10"/>
                    <a:pt x="147" y="11"/>
                    <a:pt x="146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6" y="11"/>
                    <a:pt x="145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4" y="11"/>
                    <a:pt x="143" y="10"/>
                    <a:pt x="143" y="10"/>
                  </a:cubicBezTo>
                  <a:close/>
                  <a:moveTo>
                    <a:pt x="238" y="9"/>
                  </a:moveTo>
                  <a:cubicBezTo>
                    <a:pt x="237" y="9"/>
                    <a:pt x="236" y="8"/>
                    <a:pt x="236" y="7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6"/>
                    <a:pt x="238" y="5"/>
                    <a:pt x="239" y="5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40" y="6"/>
                    <a:pt x="241" y="7"/>
                    <a:pt x="240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9"/>
                    <a:pt x="239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ubicBezTo>
                    <a:pt x="238" y="9"/>
                    <a:pt x="238" y="9"/>
                    <a:pt x="238" y="9"/>
                  </a:cubicBezTo>
                  <a:close/>
                  <a:moveTo>
                    <a:pt x="150" y="8"/>
                  </a:moveTo>
                  <a:cubicBezTo>
                    <a:pt x="150" y="7"/>
                    <a:pt x="151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3" y="5"/>
                    <a:pt x="154" y="6"/>
                    <a:pt x="154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5" y="8"/>
                    <a:pt x="154" y="9"/>
                    <a:pt x="153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3" y="9"/>
                    <a:pt x="152" y="9"/>
                    <a:pt x="152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0" y="9"/>
                    <a:pt x="150" y="8"/>
                  </a:cubicBezTo>
                  <a:close/>
                  <a:moveTo>
                    <a:pt x="231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0" y="8"/>
                    <a:pt x="229" y="7"/>
                    <a:pt x="229" y="5"/>
                  </a:cubicBezTo>
                  <a:cubicBezTo>
                    <a:pt x="229" y="5"/>
                    <a:pt x="229" y="5"/>
                    <a:pt x="229" y="5"/>
                  </a:cubicBezTo>
                  <a:cubicBezTo>
                    <a:pt x="229" y="4"/>
                    <a:pt x="230" y="4"/>
                    <a:pt x="232" y="4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3" y="4"/>
                    <a:pt x="233" y="5"/>
                    <a:pt x="233" y="6"/>
                  </a:cubicBezTo>
                  <a:cubicBezTo>
                    <a:pt x="233" y="6"/>
                    <a:pt x="233" y="6"/>
                    <a:pt x="233" y="6"/>
                  </a:cubicBezTo>
                  <a:cubicBezTo>
                    <a:pt x="233" y="7"/>
                    <a:pt x="232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lose/>
                  <a:moveTo>
                    <a:pt x="157" y="6"/>
                  </a:moveTo>
                  <a:cubicBezTo>
                    <a:pt x="157" y="5"/>
                    <a:pt x="158" y="4"/>
                    <a:pt x="159" y="4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60" y="3"/>
                    <a:pt x="161" y="4"/>
                    <a:pt x="161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2" y="7"/>
                    <a:pt x="161" y="8"/>
                    <a:pt x="160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6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23" y="7"/>
                    <a:pt x="222" y="5"/>
                    <a:pt x="222" y="4"/>
                  </a:cubicBezTo>
                  <a:cubicBezTo>
                    <a:pt x="222" y="4"/>
                    <a:pt x="222" y="4"/>
                    <a:pt x="222" y="4"/>
                  </a:cubicBezTo>
                  <a:cubicBezTo>
                    <a:pt x="222" y="3"/>
                    <a:pt x="223" y="2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5" y="3"/>
                    <a:pt x="226" y="4"/>
                    <a:pt x="226" y="5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6" y="6"/>
                    <a:pt x="225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ubicBezTo>
                    <a:pt x="224" y="7"/>
                    <a:pt x="224" y="7"/>
                    <a:pt x="224" y="7"/>
                  </a:cubicBezTo>
                  <a:close/>
                  <a:moveTo>
                    <a:pt x="164" y="5"/>
                  </a:moveTo>
                  <a:cubicBezTo>
                    <a:pt x="164" y="4"/>
                    <a:pt x="165" y="3"/>
                    <a:pt x="166" y="2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167" y="2"/>
                    <a:pt x="168" y="3"/>
                    <a:pt x="169" y="4"/>
                  </a:cubicBezTo>
                  <a:cubicBezTo>
                    <a:pt x="169" y="4"/>
                    <a:pt x="169" y="4"/>
                    <a:pt x="169" y="4"/>
                  </a:cubicBezTo>
                  <a:cubicBezTo>
                    <a:pt x="169" y="5"/>
                    <a:pt x="168" y="7"/>
                    <a:pt x="167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7"/>
                    <a:pt x="167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5" y="7"/>
                    <a:pt x="165" y="6"/>
                    <a:pt x="164" y="5"/>
                  </a:cubicBezTo>
                  <a:close/>
                  <a:moveTo>
                    <a:pt x="217" y="6"/>
                  </a:moveTo>
                  <a:cubicBezTo>
                    <a:pt x="215" y="6"/>
                    <a:pt x="215" y="5"/>
                    <a:pt x="215" y="3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5" y="2"/>
                    <a:pt x="216" y="1"/>
                    <a:pt x="217" y="2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8" y="2"/>
                    <a:pt x="219" y="3"/>
                    <a:pt x="219" y="4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9" y="5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lose/>
                  <a:moveTo>
                    <a:pt x="172" y="4"/>
                  </a:moveTo>
                  <a:cubicBezTo>
                    <a:pt x="171" y="3"/>
                    <a:pt x="172" y="2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5" y="1"/>
                    <a:pt x="176" y="2"/>
                    <a:pt x="176" y="3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5"/>
                    <a:pt x="175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6"/>
                    <a:pt x="172" y="5"/>
                    <a:pt x="172" y="4"/>
                  </a:cubicBezTo>
                  <a:close/>
                  <a:moveTo>
                    <a:pt x="210" y="5"/>
                  </a:moveTo>
                  <a:cubicBezTo>
                    <a:pt x="208" y="5"/>
                    <a:pt x="207" y="4"/>
                    <a:pt x="208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2"/>
                    <a:pt x="209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1"/>
                    <a:pt x="212" y="2"/>
                    <a:pt x="212" y="3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212" y="4"/>
                    <a:pt x="211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ubicBezTo>
                    <a:pt x="210" y="5"/>
                    <a:pt x="210" y="5"/>
                    <a:pt x="210" y="5"/>
                  </a:cubicBezTo>
                  <a:close/>
                  <a:moveTo>
                    <a:pt x="179" y="3"/>
                  </a:moveTo>
                  <a:cubicBezTo>
                    <a:pt x="179" y="2"/>
                    <a:pt x="179" y="1"/>
                    <a:pt x="181" y="1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2" y="1"/>
                    <a:pt x="183" y="2"/>
                    <a:pt x="183" y="3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4"/>
                    <a:pt x="179" y="3"/>
                  </a:cubicBezTo>
                  <a:close/>
                  <a:moveTo>
                    <a:pt x="202" y="5"/>
                  </a:moveTo>
                  <a:cubicBezTo>
                    <a:pt x="201" y="5"/>
                    <a:pt x="200" y="4"/>
                    <a:pt x="200" y="3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1"/>
                    <a:pt x="201" y="0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1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lose/>
                  <a:moveTo>
                    <a:pt x="186" y="3"/>
                  </a:moveTo>
                  <a:cubicBezTo>
                    <a:pt x="186" y="2"/>
                    <a:pt x="187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90" y="1"/>
                    <a:pt x="190" y="3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4"/>
                    <a:pt x="189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7" y="5"/>
                    <a:pt x="186" y="4"/>
                    <a:pt x="186" y="3"/>
                  </a:cubicBez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lose/>
                  <a:moveTo>
                    <a:pt x="193" y="2"/>
                  </a:moveTo>
                  <a:cubicBezTo>
                    <a:pt x="193" y="1"/>
                    <a:pt x="194" y="0"/>
                    <a:pt x="195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6" y="0"/>
                    <a:pt x="197" y="1"/>
                    <a:pt x="197" y="2"/>
                  </a:cubicBezTo>
                  <a:cubicBezTo>
                    <a:pt x="197" y="2"/>
                    <a:pt x="197" y="2"/>
                    <a:pt x="197" y="2"/>
                  </a:cubicBezTo>
                  <a:cubicBezTo>
                    <a:pt x="197" y="4"/>
                    <a:pt x="196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3" y="4"/>
                    <a:pt x="193" y="2"/>
                  </a:cubicBezTo>
                  <a:close/>
                </a:path>
              </a:pathLst>
            </a:custGeom>
            <a:solidFill>
              <a:srgbClr val="F4E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77" name="组合 47"/>
            <p:cNvGrpSpPr>
              <a:grpSpLocks/>
            </p:cNvGrpSpPr>
            <p:nvPr/>
          </p:nvGrpSpPr>
          <p:grpSpPr bwMode="auto">
            <a:xfrm>
              <a:off x="374268" y="428729"/>
              <a:ext cx="2467358" cy="2338363"/>
              <a:chOff x="0" y="0"/>
              <a:chExt cx="1427163" cy="1352550"/>
            </a:xfrm>
          </p:grpSpPr>
          <p:sp>
            <p:nvSpPr>
              <p:cNvPr id="10278" name="Freeform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27163" cy="1352550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531 w 209"/>
                  <a:gd name="T5" fmla="*/ 2147483647 h 197"/>
                  <a:gd name="T6" fmla="*/ 233146537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4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79" name="Freeform 61"/>
              <p:cNvSpPr>
                <a:spLocks noEditPoints="1" noChangeArrowheads="1"/>
              </p:cNvSpPr>
              <p:nvPr/>
            </p:nvSpPr>
            <p:spPr bwMode="auto">
              <a:xfrm>
                <a:off x="95250" y="88900"/>
                <a:ext cx="1230313" cy="1174750"/>
              </a:xfrm>
              <a:custGeom>
                <a:avLst/>
                <a:gdLst>
                  <a:gd name="T0" fmla="*/ 2147483647 w 180"/>
                  <a:gd name="T1" fmla="*/ 94392193 h 171"/>
                  <a:gd name="T2" fmla="*/ 2147483647 w 180"/>
                  <a:gd name="T3" fmla="*/ 0 h 171"/>
                  <a:gd name="T4" fmla="*/ 186870875 w 180"/>
                  <a:gd name="T5" fmla="*/ 2147483647 h 171"/>
                  <a:gd name="T6" fmla="*/ 840925771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93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762 w 180"/>
                  <a:gd name="T23" fmla="*/ 2147483647 h 171"/>
                  <a:gd name="T24" fmla="*/ 373748584 w 180"/>
                  <a:gd name="T25" fmla="*/ 2147483647 h 171"/>
                  <a:gd name="T26" fmla="*/ 2147483647 w 180"/>
                  <a:gd name="T27" fmla="*/ 188784386 h 171"/>
                  <a:gd name="T28" fmla="*/ 2147483647 w 180"/>
                  <a:gd name="T29" fmla="*/ 235973613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0272" name="文本框 50"/>
          <p:cNvSpPr>
            <a:spLocks noChangeArrowheads="1"/>
          </p:cNvSpPr>
          <p:nvPr/>
        </p:nvSpPr>
        <p:spPr bwMode="auto">
          <a:xfrm>
            <a:off x="419100" y="69850"/>
            <a:ext cx="6588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rgbClr val="30586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6000" b="1">
              <a:solidFill>
                <a:srgbClr val="30586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Pages>0</Pages>
  <Words>3002</Words>
  <Characters>0</Characters>
  <Application>Microsoft Office PowerPoint</Application>
  <DocSecurity>0</DocSecurity>
  <PresentationFormat>自定义</PresentationFormat>
  <Lines>0</Lines>
  <Paragraphs>207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xiaofan Zhou</dc:creator>
  <cp:lastModifiedBy>Administrator</cp:lastModifiedBy>
  <cp:revision>22</cp:revision>
  <dcterms:created xsi:type="dcterms:W3CDTF">2015-07-19T07:21:00Z</dcterms:created>
  <dcterms:modified xsi:type="dcterms:W3CDTF">2016-09-26T02:07:08Z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